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29" r:id="rId2"/>
    <p:sldMasterId id="2147483795" r:id="rId3"/>
  </p:sldMasterIdLst>
  <p:notesMasterIdLst>
    <p:notesMasterId r:id="rId29"/>
  </p:notesMasterIdLst>
  <p:sldIdLst>
    <p:sldId id="303" r:id="rId4"/>
    <p:sldId id="315" r:id="rId5"/>
    <p:sldId id="336" r:id="rId6"/>
    <p:sldId id="338" r:id="rId7"/>
    <p:sldId id="339" r:id="rId8"/>
    <p:sldId id="330" r:id="rId9"/>
    <p:sldId id="331" r:id="rId10"/>
    <p:sldId id="329" r:id="rId11"/>
    <p:sldId id="349" r:id="rId12"/>
    <p:sldId id="316" r:id="rId13"/>
    <p:sldId id="297" r:id="rId14"/>
    <p:sldId id="353" r:id="rId15"/>
    <p:sldId id="298" r:id="rId16"/>
    <p:sldId id="354" r:id="rId17"/>
    <p:sldId id="289" r:id="rId18"/>
    <p:sldId id="333" r:id="rId19"/>
    <p:sldId id="343" r:id="rId20"/>
    <p:sldId id="352" r:id="rId21"/>
    <p:sldId id="345" r:id="rId22"/>
    <p:sldId id="351" r:id="rId23"/>
    <p:sldId id="324" r:id="rId24"/>
    <p:sldId id="325" r:id="rId25"/>
    <p:sldId id="347" r:id="rId26"/>
    <p:sldId id="326" r:id="rId27"/>
    <p:sldId id="287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BDB"/>
    <a:srgbClr val="F9F29D"/>
    <a:srgbClr val="FDD7F3"/>
    <a:srgbClr val="F98BDC"/>
    <a:srgbClr val="CCFF99"/>
    <a:srgbClr val="FEE786"/>
    <a:srgbClr val="FFFFFF"/>
    <a:srgbClr val="97EB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4513" autoAdjust="0"/>
  </p:normalViewPr>
  <p:slideViewPr>
    <p:cSldViewPr>
      <p:cViewPr varScale="1">
        <p:scale>
          <a:sx n="65" d="100"/>
          <a:sy n="65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5555555555555552E-2"/>
          <c:y val="4.0669856459330141E-2"/>
          <c:w val="0.9285714285714286"/>
          <c:h val="0.82057416267942584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111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111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AC7-4EEB-9749-8F77AE854830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1111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AC7-4EEB-9749-8F77AE85483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AC7-4EEB-9749-8F77AE85483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FF"/>
              </a:solidFill>
              <a:ln w="1111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AC7-4EEB-9749-8F77AE854830}"/>
              </c:ext>
            </c:extLst>
          </c:dPt>
          <c:cat>
            <c:strRef>
              <c:f>Sheet1!$B$1:$E$1</c:f>
              <c:strCache>
                <c:ptCount val="3"/>
                <c:pt idx="0">
                  <c:v>2001 - 2002</c:v>
                </c:pt>
                <c:pt idx="2">
                  <c:v>2003- 2004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C7-4EEB-9749-8F77AE854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1569060224"/>
        <c:axId val="-1569078720"/>
        <c:axId val="0"/>
      </c:bar3DChart>
      <c:catAx>
        <c:axId val="-15690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7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75" b="1" i="0" u="none" strike="noStrike" baseline="0">
                <a:solidFill>
                  <a:schemeClr val="tx1"/>
                </a:solidFill>
                <a:latin typeface=".VnTime"/>
                <a:ea typeface=".VnTime"/>
                <a:cs typeface=".VnTime"/>
              </a:defRPr>
            </a:pPr>
            <a:endParaRPr lang="en-US"/>
          </a:p>
        </c:txPr>
        <c:crossAx val="-156907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569078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7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7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569060224"/>
        <c:crosses val="autoZero"/>
        <c:crossBetween val="between"/>
      </c:valAx>
      <c:spPr>
        <a:noFill/>
        <a:ln w="222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FC2962-793E-4C49-9FB4-B25E78E43F6B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506A7F0-6238-4402-B1F9-DB038043F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6CC8-04EB-4EF8-B3AF-4B36B8403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23C5-0D43-43F1-87B5-7205405F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0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6218-D262-49BD-81B8-834644340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6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8BC5-394E-4233-B08D-B493E4103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B4FE-B796-44A8-AEBA-E2B785CBA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61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787D9150-69DC-4229-A62A-07DB7D488B2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A1E4A5CB-1CC4-4BC6-B634-EE391FD8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0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161E4471-A055-445A-8243-63E8D33C5556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13944D6C-3872-40B6-ACF2-EE64DAD6A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7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5EC00FEC-C3E8-4DAD-B21F-80B0142003D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4BC1D765-C4CC-4047-8F6B-BEA4720B1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8CD59588-27F1-4809-A9BD-50F9ED999AE2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575725A1-2F25-4D20-864E-0E2FE9CE9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3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6BA30CFF-9D9A-4215-8B89-276463537FC8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0CF37958-C0AB-4694-AE91-0194446C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95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E2A80F41-E4A0-4FBB-B9DB-7A02D59B5177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EC9D32E8-FD6B-4CA3-B47F-10DBC5CD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16749-E41C-4BCB-9A51-0D0A1160F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33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BE12069F-E543-43C6-8B32-35B1643A9283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C2ACE302-FB99-45C0-82A2-4E5D588A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6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8FE83668-CCDD-4134-9740-D4F4AFFD8E45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310BC926-9E1A-4524-9028-0E61DEF55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4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AC49804D-227B-4C97-9FE1-3F77239D744D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1BBD7B78-6FC0-46D1-9C66-C1A065972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96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47859C9A-1BC2-44EC-A49A-20DAF86265BE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882AB57B-8D2A-47CD-A435-41392950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1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24BEE9FA-E526-4849-BE74-B3A22F2E63AC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u="sng">
                <a:latin typeface="Tahoma" panose="020B060403050404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2408E91C-DDFD-4A95-82AB-297CBFEF6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86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228D-43F7-4413-8289-7FA6F3E7F3D6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44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BB117-2745-4746-96A5-9CF3A62980FB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66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FC7F-52EC-483C-B61B-95420DDDE6BA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37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FA9D2-B03E-43A7-B17A-7DACC5038436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21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9133-80DA-4C56-9DF0-FF149EF78BC0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6343-F459-429F-A13B-E03AF26A0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89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BF9E-C2F2-4DD4-B4DC-F13B8BFCA47A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42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2CCC-8415-448F-B378-D8B94166CED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04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C3F1-F945-4A78-BC6F-5EE8C865EF82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57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2770-1955-49B1-9A74-E11356B05700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12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EBB66-5643-4854-AEE2-138D9DB01BAA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739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6A91-989C-4789-9554-4798CEF824B6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385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 txBox="1">
            <a:spLocks noGrp="1"/>
          </p:cNvSpPr>
          <p:nvPr>
            <p:ph type="title"/>
          </p:nvPr>
        </p:nvSpPr>
        <p:spPr>
          <a:xfrm>
            <a:off x="1080884" y="2909684"/>
            <a:ext cx="2984100" cy="8856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3" name="Google Shape;233;p9"/>
          <p:cNvSpPr txBox="1">
            <a:spLocks noGrp="1"/>
          </p:cNvSpPr>
          <p:nvPr>
            <p:ph type="body" idx="1"/>
          </p:nvPr>
        </p:nvSpPr>
        <p:spPr>
          <a:xfrm>
            <a:off x="4739711" y="2361000"/>
            <a:ext cx="3540300" cy="2136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189" lvl="0" indent="-30479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●"/>
              <a:defRPr sz="1800"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378" lvl="1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○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566" lvl="2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■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754" lvl="3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●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5943" lvl="4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○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132" lvl="5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■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320" lvl="6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●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509" lvl="7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○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697" lvl="8" indent="-30479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aleway Thin"/>
              <a:buChar char="■"/>
              <a:defRPr sz="1200"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234" name="Google Shape;234;p9"/>
          <p:cNvSpPr txBox="1">
            <a:spLocks noGrp="1"/>
          </p:cNvSpPr>
          <p:nvPr>
            <p:ph type="title" idx="2"/>
          </p:nvPr>
        </p:nvSpPr>
        <p:spPr>
          <a:xfrm>
            <a:off x="3387900" y="1011936"/>
            <a:ext cx="2368200" cy="768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1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453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2655767"/>
            <a:ext cx="4633200" cy="15464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58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BEA5-61E3-43DC-A19C-87030C820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0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F3D0-2109-4AD7-AD00-2561C9CD4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43626-11AF-462E-A078-3E000C218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24C5D-BA1B-44E5-B5F4-32A0F2BEA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0BA6-E643-4147-B3BB-9A81C139E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3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C94-FC5B-4732-9B6F-82323FDAF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7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47BA2B-63BA-42C2-9CC8-00F7F6F4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u="none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26D985C-DA3D-47E2-833A-1AAD1D3FAA2C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u="none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u="none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01ACCC0-D070-4E77-AA23-0F7957CA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u="sng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u="sng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AD658-E845-4DC0-AEC3-05BDB0F3351B}" type="slidenum">
              <a:rPr lang="en-US" altLang="zh-CN" u="sng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zh-CN" u="sng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800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hyperlink" Target="http://images.google.com.vn/imgres?imgurl=http://www.quangninh.gov.vn/Data/images/QT_so_vhttdl/thang%2011/co%20vua%20-%20c%20o%20tuong.JPG&amp;imgrefurl=http://www.quangninh.gov.vn/So-VHTTDL/hoat_dong_the_thao/002849.aspx&amp;usg=__AWAzDLqBzi7QhG2z-ClTAHY3Ues=&amp;h=369&amp;w=506&amp;sz=94&amp;hl=vi&amp;start=55&amp;um=1&amp;tbnid=gm4SxvLS7TqOQM:&amp;tbnh=96&amp;tbnw=131&amp;prev=/images?q=co+vua+thieu+nhi&amp;ndsp=20&amp;hl=vi&amp;sa=N&amp;start=40&amp;um=1" TargetMode="External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ội quy lớp học - Học Điện T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Nội quy lớp học - Học Điện Tử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Nội quy lớp học - Học Điện Tử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82573" y="-757201"/>
            <a:ext cx="6392864" cy="853273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44373" y="2514600"/>
            <a:ext cx="8001000" cy="152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810000"/>
            <a:ext cx="8001000" cy="152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762000"/>
            <a:ext cx="8001000" cy="152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057400" y="838200"/>
            <a:ext cx="76200" cy="55626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0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02" y="228600"/>
            <a:ext cx="4487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8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381000" y="325751"/>
            <a:ext cx="85835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6523" name="Object 2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93377446"/>
              </p:ext>
            </p:extLst>
          </p:nvPr>
        </p:nvGraphicFramePr>
        <p:xfrm>
          <a:off x="-167148" y="2369383"/>
          <a:ext cx="47244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Chart" r:id="rId3" imgW="6096000" imgH="2219325" progId="MSGraph.Chart.8">
                  <p:embed followColorScheme="full"/>
                </p:oleObj>
              </mc:Choice>
              <mc:Fallback>
                <p:oleObj name="Chart" r:id="rId3" imgW="6096000" imgH="2219325" progId="MSGraph.Chart.8">
                  <p:embed followColorScheme="full"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7148" y="2369383"/>
                        <a:ext cx="47244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564126" y="2850462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35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2078459" y="224780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45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2735532" y="26427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40</a:t>
            </a:r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 rot="10626626" flipV="1">
            <a:off x="3505199" y="369930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1316459" y="3325552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76200" y="2404427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cây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3494062" y="603291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76200" y="1470858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của khối lớp 4                                 và khối lớp 5 đã trồng.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49865" y="1679559"/>
            <a:ext cx="4495800" cy="1191816"/>
          </a:xfrm>
          <a:prstGeom prst="roundRect">
            <a:avLst/>
          </a:prstGeom>
          <a:solidFill>
            <a:srgbClr val="FB9B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Con hãy nêu cấu tạo của biểu đồ?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9865" y="3558432"/>
            <a:ext cx="4495800" cy="1940957"/>
          </a:xfrm>
          <a:prstGeom prst="roundRect">
            <a:avLst/>
          </a:prstGeom>
          <a:solidFill>
            <a:srgbClr val="FB9B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Trục bên trái</a:t>
            </a: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Trục năm ngang</a:t>
            </a: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Các cột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0" grpId="0"/>
      <p:bldP spid="106526" grpId="0"/>
      <p:bldP spid="106511" grpId="0"/>
      <p:bldP spid="2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381000" y="325751"/>
            <a:ext cx="85835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6523" name="Object 27"/>
          <p:cNvGraphicFramePr>
            <a:graphicFrameLocks noGrp="1" noChangeAspect="1"/>
          </p:cNvGraphicFramePr>
          <p:nvPr>
            <p:ph/>
          </p:nvPr>
        </p:nvGraphicFramePr>
        <p:xfrm>
          <a:off x="-167148" y="2369383"/>
          <a:ext cx="47244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Chart" r:id="rId3" imgW="6096000" imgH="2219325" progId="MSGraph.Chart.8">
                  <p:embed followColorScheme="full"/>
                </p:oleObj>
              </mc:Choice>
              <mc:Fallback>
                <p:oleObj name="Chart" r:id="rId3" imgW="6096000" imgH="221932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7148" y="2369383"/>
                        <a:ext cx="47244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564126" y="2850462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35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2078459" y="224780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45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2735532" y="26427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40</a:t>
            </a:r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 rot="10626626" flipV="1">
            <a:off x="3505199" y="369930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1316459" y="3325552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76200" y="2404427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cây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3494062" y="603291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76200" y="1470858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của khối lớp 4                                 và khối lớp 5 đã trồng.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9665" y="1734890"/>
            <a:ext cx="4297680" cy="1191816"/>
          </a:xfrm>
          <a:prstGeom prst="roundRect">
            <a:avLst/>
          </a:prstGeom>
          <a:solidFill>
            <a:srgbClr val="FB9B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 TimNewRoman"/>
              </a:rPr>
              <a:t>Quan sát biểu đồ trả lời các câu hỏi SGK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8459" y="3135516"/>
            <a:ext cx="4297680" cy="1188720"/>
          </a:xfrm>
          <a:prstGeom prst="roundRect">
            <a:avLst/>
          </a:prstGeom>
          <a:solidFill>
            <a:srgbClr val="FB9B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 TimNewRoman"/>
              </a:rPr>
              <a:t>Làm bài miệng </a:t>
            </a:r>
          </a:p>
          <a:p>
            <a:pPr algn="ctr"/>
            <a:r>
              <a:rPr lang="en-US" sz="3200">
                <a:latin typeface=" TimNewRoman"/>
              </a:rPr>
              <a:t>theo cặp đôi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85095" y="4480596"/>
            <a:ext cx="4297680" cy="1191816"/>
          </a:xfrm>
          <a:prstGeom prst="roundRect">
            <a:avLst/>
          </a:prstGeom>
          <a:solidFill>
            <a:srgbClr val="FB9B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 TimNewRoman"/>
              </a:rPr>
              <a:t>Tìm cặp đôi hỏi- đáp nhanh nhất!</a:t>
            </a:r>
          </a:p>
        </p:txBody>
      </p:sp>
    </p:spTree>
    <p:extLst>
      <p:ext uri="{BB962C8B-B14F-4D97-AF65-F5344CB8AC3E}">
        <p14:creationId xmlns:p14="http://schemas.microsoft.com/office/powerpoint/2010/main" val="183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0" name="Object 27"/>
          <p:cNvGraphicFramePr>
            <a:graphicFrameLocks noGrp="1" noChangeAspect="1"/>
          </p:cNvGraphicFramePr>
          <p:nvPr>
            <p:ph/>
          </p:nvPr>
        </p:nvGraphicFramePr>
        <p:xfrm>
          <a:off x="-228600" y="2971800"/>
          <a:ext cx="47244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Chart" r:id="rId3" imgW="6096000" imgH="2219325" progId="MSGraph.Chart.8">
                  <p:embed followColorScheme="full"/>
                </p:oleObj>
              </mc:Choice>
              <mc:Fallback>
                <p:oleObj name="Chart" r:id="rId3" imgW="6096000" imgH="2219325" progId="MSGraph.Chart.8">
                  <p:embed followColorScheme="full"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2971800"/>
                        <a:ext cx="47244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23"/>
          <p:cNvSpPr txBox="1">
            <a:spLocks noChangeArrowheads="1"/>
          </p:cNvSpPr>
          <p:nvPr/>
        </p:nvSpPr>
        <p:spPr bwMode="auto">
          <a:xfrm>
            <a:off x="5334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35</a:t>
            </a:r>
          </a:p>
        </p:txBody>
      </p:sp>
      <p:sp>
        <p:nvSpPr>
          <p:cNvPr id="11272" name="Text Box 24"/>
          <p:cNvSpPr txBox="1">
            <a:spLocks noChangeArrowheads="1"/>
          </p:cNvSpPr>
          <p:nvPr/>
        </p:nvSpPr>
        <p:spPr bwMode="auto">
          <a:xfrm>
            <a:off x="19812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45</a:t>
            </a:r>
          </a:p>
        </p:txBody>
      </p:sp>
      <p:sp>
        <p:nvSpPr>
          <p:cNvPr id="11273" name="Text Box 25"/>
          <p:cNvSpPr txBox="1">
            <a:spLocks noChangeArrowheads="1"/>
          </p:cNvSpPr>
          <p:nvPr/>
        </p:nvSpPr>
        <p:spPr bwMode="auto">
          <a:xfrm>
            <a:off x="28194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40</a:t>
            </a:r>
          </a:p>
        </p:txBody>
      </p:sp>
      <p:sp>
        <p:nvSpPr>
          <p:cNvPr id="11274" name="Text Box 26"/>
          <p:cNvSpPr txBox="1">
            <a:spLocks noChangeArrowheads="1"/>
          </p:cNvSpPr>
          <p:nvPr/>
        </p:nvSpPr>
        <p:spPr bwMode="auto">
          <a:xfrm rot="10626626" flipV="1">
            <a:off x="3505200" y="41894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1275" name="Text Box 28"/>
          <p:cNvSpPr txBox="1">
            <a:spLocks noChangeArrowheads="1"/>
          </p:cNvSpPr>
          <p:nvPr/>
        </p:nvSpPr>
        <p:spPr bwMode="auto">
          <a:xfrm>
            <a:off x="1295400" y="3886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1276" name="Text Box 30"/>
          <p:cNvSpPr txBox="1">
            <a:spLocks noChangeArrowheads="1"/>
          </p:cNvSpPr>
          <p:nvPr/>
        </p:nvSpPr>
        <p:spPr bwMode="auto">
          <a:xfrm>
            <a:off x="0" y="2971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cây</a:t>
            </a:r>
          </a:p>
        </p:txBody>
      </p:sp>
      <p:sp>
        <p:nvSpPr>
          <p:cNvPr id="11277" name="Text Box 31"/>
          <p:cNvSpPr txBox="1">
            <a:spLocks noChangeArrowheads="1"/>
          </p:cNvSpPr>
          <p:nvPr/>
        </p:nvSpPr>
        <p:spPr bwMode="auto">
          <a:xfrm>
            <a:off x="3657600" y="64611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Lớp 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0" y="2133600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của khối lớp 4                                 và khối lớp 5 đã trồng.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810000" y="2368588"/>
            <a:ext cx="508819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4267200" y="3538305"/>
            <a:ext cx="47782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496937" y="4724865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35+ 28 + 45+ 40+23 = 171(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81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810000" y="569966"/>
            <a:ext cx="508819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có thể đố các bạn các câu hỏi khác SGK không?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62" grpId="0"/>
      <p:bldP spid="38939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1152" y="685800"/>
            <a:ext cx="8686800" cy="155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 có tác dụng gì?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1152" y="2743200"/>
            <a:ext cx="8686800" cy="2468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cột: giúp biểu thị nhiều nội dung, số liệu lớn nhưng người xem dễ nhìn, dễ so sánh, đối chiếu.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83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37782" y="122765"/>
            <a:ext cx="3505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259460" y="310018"/>
            <a:ext cx="5188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4251095" y="1101358"/>
            <a:ext cx="4572000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Hòa Bình 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075216" y="1807672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593354"/>
              </p:ext>
            </p:extLst>
          </p:nvPr>
        </p:nvGraphicFramePr>
        <p:xfrm>
          <a:off x="3984767" y="2126431"/>
          <a:ext cx="523240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6040982" y="3432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7528273" y="6018542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8153400" y="5500687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877067" y="554686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971367" y="283822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06876" y="2831408"/>
            <a:ext cx="62267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" name="Cloud 1"/>
          <p:cNvSpPr/>
          <p:nvPr/>
        </p:nvSpPr>
        <p:spPr>
          <a:xfrm>
            <a:off x="183191" y="3134655"/>
            <a:ext cx="3383280" cy="2743200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xem những vị trí nào cần viết tiếp? Viết nội dung gì?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6905594" y="1806823"/>
            <a:ext cx="62267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93" y="1008041"/>
            <a:ext cx="36222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Số lớp Một như sau:</a:t>
            </a:r>
          </a:p>
          <a:p>
            <a:r>
              <a:rPr lang="en-US"/>
              <a:t>Năm 2001-2002: 4 lớp </a:t>
            </a:r>
          </a:p>
          <a:p>
            <a:r>
              <a:rPr lang="en-US"/>
              <a:t>Năm 2002-2003: 3 lớp</a:t>
            </a:r>
          </a:p>
          <a:p>
            <a:r>
              <a:rPr lang="en-US"/>
              <a:t>Năm 2003-2004: 6 lớp</a:t>
            </a:r>
          </a:p>
          <a:p>
            <a:r>
              <a:rPr lang="en-US"/>
              <a:t>Năm 2004-2005: 4 lớp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5197" y="525137"/>
            <a:ext cx="246888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 TimNewRoman"/>
              </a:rPr>
              <a:t>Viết vào sách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09349" y="186241"/>
            <a:ext cx="350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031841" y="557797"/>
            <a:ext cx="5188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3695700" y="1761885"/>
            <a:ext cx="556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endParaRPr lang="en-US" altLang="en-US" sz="24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810000" y="24225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07532" name="Object 12"/>
          <p:cNvGraphicFramePr>
            <a:graphicFrameLocks noChangeAspect="1"/>
          </p:cNvGraphicFramePr>
          <p:nvPr>
            <p:extLst/>
          </p:nvPr>
        </p:nvGraphicFramePr>
        <p:xfrm>
          <a:off x="3810000" y="2590800"/>
          <a:ext cx="5334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53340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4800600" y="3390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8674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6934200" y="2400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8001000" y="33147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5486400" y="60960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2002-2003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7620000" y="6096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2004-2005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7696200" y="6387272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7924800" y="6019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86437" y="6019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924800" y="341909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850039" y="24021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686300" y="344815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" name="Cloud 1"/>
          <p:cNvSpPr/>
          <p:nvPr/>
        </p:nvSpPr>
        <p:spPr>
          <a:xfrm>
            <a:off x="-190500" y="899576"/>
            <a:ext cx="3946729" cy="703291"/>
          </a:xfrm>
          <a:prstGeom prst="cloud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loud 28"/>
          <p:cNvSpPr/>
          <p:nvPr/>
        </p:nvSpPr>
        <p:spPr>
          <a:xfrm>
            <a:off x="-172807" y="1590876"/>
            <a:ext cx="3886200" cy="831649"/>
          </a:xfrm>
          <a:prstGeom prst="cloud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4" grpId="0"/>
      <p:bldP spid="107535" grpId="0"/>
      <p:bldP spid="107536" grpId="0"/>
      <p:bldP spid="107537" grpId="0"/>
      <p:bldP spid="107538" grpId="0"/>
      <p:bldP spid="107539" grpId="0"/>
      <p:bldP spid="12310" grpId="0"/>
      <p:bldP spid="12310" grpId="1"/>
      <p:bldP spid="12311" grpId="0"/>
      <p:bldP spid="12312" grpId="0"/>
      <p:bldP spid="12312" grpId="1"/>
      <p:bldP spid="12313" grpId="0"/>
      <p:bldP spid="12313" grpId="1"/>
      <p:bldP spid="2" grpId="0" animBg="1"/>
      <p:bldP spid="2" grpId="1" animBg="1"/>
      <p:bldP spid="29" grpId="0" animBg="1"/>
      <p:bldP spid="2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7676" y="289181"/>
            <a:ext cx="3915696" cy="1272654"/>
          </a:xfrm>
          <a:prstGeom prst="rect">
            <a:avLst/>
          </a:prstGeom>
          <a:solidFill>
            <a:srgbClr val="F9F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2003-2004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2002-2003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-76200" y="23463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158015"/>
              </p:ext>
            </p:extLst>
          </p:nvPr>
        </p:nvGraphicFramePr>
        <p:xfrm>
          <a:off x="-76200" y="2514600"/>
          <a:ext cx="5334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2514600"/>
                        <a:ext cx="53340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014537" y="383222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600200" y="60642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2002-2003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810000" y="6311072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971797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124200" y="231616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4167648" y="3124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838575" y="606425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2004-2005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33374" y="213245"/>
            <a:ext cx="4238626" cy="609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77676" y="2166933"/>
            <a:ext cx="3915696" cy="1752600"/>
          </a:xfrm>
          <a:prstGeom prst="rect">
            <a:avLst/>
          </a:prstGeom>
          <a:solidFill>
            <a:srgbClr val="F9F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33975" y="4450355"/>
            <a:ext cx="3864053" cy="1752600"/>
          </a:xfrm>
          <a:prstGeom prst="rect">
            <a:avLst/>
          </a:prstGeom>
          <a:solidFill>
            <a:srgbClr val="F9F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Oval 34"/>
          <p:cNvSpPr/>
          <p:nvPr/>
        </p:nvSpPr>
        <p:spPr>
          <a:xfrm>
            <a:off x="495300" y="1219200"/>
            <a:ext cx="2628900" cy="685800"/>
          </a:xfrm>
          <a:prstGeom prst="ellipse">
            <a:avLst/>
          </a:prstGeom>
          <a:solidFill>
            <a:srgbClr val="F9F29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-76200" y="23463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3865"/>
              </p:ext>
            </p:extLst>
          </p:nvPr>
        </p:nvGraphicFramePr>
        <p:xfrm>
          <a:off x="-152400" y="2514600"/>
          <a:ext cx="490026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2514600"/>
                        <a:ext cx="490026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824036" y="38122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409699" y="60642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2002-2003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124200" y="6327656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876300" y="335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802061" y="231616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3837141" y="330079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418041" y="6068894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2004-2005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33374" y="213245"/>
            <a:ext cx="4238626" cy="609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74283" y="1904826"/>
            <a:ext cx="4483866" cy="132555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13441" y="3851416"/>
            <a:ext cx="4474651" cy="17526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119688" y="3355075"/>
            <a:ext cx="3740228" cy="56121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180677" y="5512368"/>
            <a:ext cx="3768803" cy="8884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52978" y="336438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x 3 = 105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65648" y="5526188"/>
            <a:ext cx="374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32 x 4 = 128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128 –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96421" y="122919"/>
            <a:ext cx="42916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2003-2004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2002-2003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080652" y="1240026"/>
            <a:ext cx="3740228" cy="51471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5553" y="1283015"/>
            <a:ext cx="352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3 = 3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7955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685800"/>
            <a:ext cx="7696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làm thế nào để xác định đúng số liệu được thể hiện ở mỗi cột khi xem biểu đồ?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3200400"/>
            <a:ext cx="7696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dóng trên đỉnh cột biểu đồ với số liệu ghi ở trục bên trái.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4040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8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0352" y="2091252"/>
            <a:ext cx="1811173" cy="911659"/>
          </a:xfrm>
          <a:prstGeom prst="roundRect">
            <a:avLst/>
          </a:prstGeom>
          <a:solidFill>
            <a:srgbClr val="F9F2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1951" y="609600"/>
            <a:ext cx="1738648" cy="858937"/>
          </a:xfrm>
          <a:prstGeom prst="roundRect">
            <a:avLst/>
          </a:prstGeom>
          <a:solidFill>
            <a:srgbClr val="97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3" idx="1"/>
            <a:endCxn id="2" idx="3"/>
          </p:cNvCxnSpPr>
          <p:nvPr/>
        </p:nvCxnSpPr>
        <p:spPr>
          <a:xfrm flipH="1">
            <a:off x="2041525" y="1039069"/>
            <a:ext cx="770426" cy="15080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46829" y="2524250"/>
            <a:ext cx="988826" cy="45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789205" y="2036129"/>
            <a:ext cx="1730198" cy="8625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71678" y="3716128"/>
            <a:ext cx="1847723" cy="782747"/>
          </a:xfrm>
          <a:prstGeom prst="roundRect">
            <a:avLst/>
          </a:prstGeom>
          <a:solidFill>
            <a:srgbClr val="FB9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7" idx="1"/>
            <a:endCxn id="2" idx="3"/>
          </p:cNvCxnSpPr>
          <p:nvPr/>
        </p:nvCxnSpPr>
        <p:spPr>
          <a:xfrm flipH="1" flipV="1">
            <a:off x="2041525" y="2547082"/>
            <a:ext cx="630153" cy="15604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1"/>
            <a:endCxn id="6" idx="3"/>
          </p:cNvCxnSpPr>
          <p:nvPr/>
        </p:nvCxnSpPr>
        <p:spPr>
          <a:xfrm flipH="1">
            <a:off x="4519403" y="1782469"/>
            <a:ext cx="1018901" cy="6849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519402" y="2515148"/>
            <a:ext cx="941481" cy="638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482852" y="2516319"/>
            <a:ext cx="1006133" cy="769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8" idx="1"/>
          </p:cNvCxnSpPr>
          <p:nvPr/>
        </p:nvCxnSpPr>
        <p:spPr>
          <a:xfrm flipH="1">
            <a:off x="4511284" y="4107501"/>
            <a:ext cx="991764" cy="76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511569" y="4226644"/>
            <a:ext cx="868337" cy="653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545128" y="659863"/>
            <a:ext cx="2734888" cy="59035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38304" y="1487291"/>
            <a:ext cx="2734889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60883" y="2236093"/>
            <a:ext cx="2812310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99593" y="2964249"/>
            <a:ext cx="2773599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03048" y="3812323"/>
            <a:ext cx="2770144" cy="590356"/>
          </a:xfrm>
          <a:prstGeom prst="roundRect">
            <a:avLst/>
          </a:prstGeom>
          <a:solidFill>
            <a:srgbClr val="FDD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51972" y="4498874"/>
            <a:ext cx="3334828" cy="1981201"/>
          </a:xfrm>
          <a:prstGeom prst="roundRect">
            <a:avLst/>
          </a:prstGeom>
          <a:solidFill>
            <a:srgbClr val="FDD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0" name="Straight Connector 19"/>
          <p:cNvCxnSpPr>
            <a:endCxn id="3" idx="3"/>
          </p:cNvCxnSpPr>
          <p:nvPr/>
        </p:nvCxnSpPr>
        <p:spPr>
          <a:xfrm flipH="1">
            <a:off x="4550599" y="1019743"/>
            <a:ext cx="987705" cy="193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152400"/>
            <a:ext cx="2671678" cy="507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</a:p>
        </p:txBody>
      </p:sp>
    </p:spTree>
    <p:extLst>
      <p:ext uri="{BB962C8B-B14F-4D97-AF65-F5344CB8AC3E}">
        <p14:creationId xmlns:p14="http://schemas.microsoft.com/office/powerpoint/2010/main" val="10082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04800"/>
            <a:ext cx="385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80556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tích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723379"/>
            <a:ext cx="5300663" cy="85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F0A22E"/>
              </a:buClr>
              <a:buSzPct val="75000"/>
              <a:buFont typeface="Monotype Sorts" pitchFamily="2" charset="2"/>
              <a:buNone/>
              <a:defRPr/>
            </a:pPr>
            <a:r>
              <a:rPr lang="en-US" sz="49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544140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301750"/>
            <a:ext cx="5300663" cy="85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F0A22E"/>
              </a:buClr>
              <a:buSzPct val="75000"/>
              <a:buFont typeface="Monotype Sorts" pitchFamily="2" charset="2"/>
              <a:buNone/>
              <a:defRPr/>
            </a:pPr>
            <a:r>
              <a:rPr lang="en-US" sz="49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58875" y="2411413"/>
            <a:ext cx="7032625" cy="2603790"/>
          </a:xfrm>
          <a:prstGeom prst="rect">
            <a:avLst/>
          </a:prstGeom>
          <a:solidFill>
            <a:srgbClr val="F7E0E3"/>
          </a:solidFill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9pPr>
          </a:lstStyle>
          <a:p>
            <a:pPr marL="385763" indent="-385763" algn="l" eaLnBrk="1" hangingPunct="1">
              <a:buClr>
                <a:srgbClr val="F0A22E"/>
              </a:buClr>
              <a:buFont typeface="Monotype Sorts" pitchFamily="2" charset="2"/>
              <a:buAutoNum type="arabicPeriod"/>
              <a:defRPr/>
            </a:pP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5763" indent="-385763" algn="l" eaLnBrk="1" hangingPunct="1">
              <a:buClr>
                <a:srgbClr val="F0A22E"/>
              </a:buClr>
              <a:buFont typeface="Monotype Sorts" pitchFamily="2" charset="2"/>
              <a:buAutoNum type="arabicPeriod"/>
              <a:defRPr/>
            </a:pP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33)</a:t>
            </a:r>
          </a:p>
          <a:p>
            <a:pPr marL="385763" indent="-385763" algn="l" eaLnBrk="1" hangingPunct="1">
              <a:buClr>
                <a:srgbClr val="F0A22E"/>
              </a:buClr>
              <a:buFont typeface="Monotype Sorts" pitchFamily="2" charset="2"/>
              <a:buAutoNum type="arabicPeriod"/>
              <a:defRPr/>
            </a:pP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Clr>
                <a:srgbClr val="F0A22E"/>
              </a:buClr>
              <a:defRPr/>
            </a:pP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qua.</a:t>
            </a:r>
          </a:p>
          <a:p>
            <a:pPr marL="385763" indent="-385763" eaLnBrk="1" hangingPunct="1">
              <a:buClr>
                <a:srgbClr val="F0A22E"/>
              </a:buClr>
              <a:buFont typeface="Monotype Sorts" pitchFamily="2" charset="2"/>
              <a:buAutoNum type="arabicPeriod"/>
              <a:defRPr/>
            </a:pPr>
            <a:endParaRPr lang="en-US" altLang="en-US" b="1" u="sng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6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398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668" y="507365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-27039" y="508776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FF"/>
                </a:solidFill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94168" y="15016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3" name="Group 101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4171168594"/>
              </p:ext>
            </p:extLst>
          </p:nvPr>
        </p:nvGraphicFramePr>
        <p:xfrm>
          <a:off x="537068" y="1143000"/>
          <a:ext cx="8077200" cy="37020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3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269" name="Picture 77" descr="bongdathieun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68" y="1219200"/>
            <a:ext cx="144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0" name="Picture 78" descr="bongdathieun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68" y="37338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3" name="Picture 81" descr="co%2520vua%2520-%2520c%2520o%2520tuo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68" y="1219200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9" name="Picture 87" descr="dac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868" y="1219200"/>
            <a:ext cx="144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2" name="Picture 90" descr="daca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68" y="2514600"/>
            <a:ext cx="13335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" name="Picture 103" descr="keo c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668" y="2438400"/>
            <a:ext cx="160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" name="Picture 104" descr="keo c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68" y="3733800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7" name="Picture 105" descr="co%2520vua%2520-%2520c%2520o%2520tuo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868" y="37338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8" name="Picture 106" descr="keo c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468" y="1219200"/>
            <a:ext cx="1752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38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8" grpId="1"/>
      <p:bldP spid="2059" grpId="0"/>
      <p:bldP spid="2059" grpId="1"/>
      <p:bldP spid="20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/>
        </p:nvSpPr>
        <p:spPr>
          <a:xfrm>
            <a:off x="1545329" y="660004"/>
            <a:ext cx="5952541" cy="9479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06605" y="2123668"/>
            <a:ext cx="5332394" cy="827104"/>
            <a:chOff x="-8052" y="1484784"/>
            <a:chExt cx="8831534" cy="1435925"/>
          </a:xfrm>
          <a:solidFill>
            <a:srgbClr val="FF99FF"/>
          </a:solidFill>
        </p:grpSpPr>
        <p:sp>
          <p:nvSpPr>
            <p:cNvPr id="5" name="Rectangle 4">
              <a:extLst/>
            </p:cNvPr>
            <p:cNvSpPr/>
            <p:nvPr/>
          </p:nvSpPr>
          <p:spPr>
            <a:xfrm>
              <a:off x="695211" y="1484784"/>
              <a:ext cx="8128271" cy="14359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Khám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phá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kiến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mới</a:t>
              </a:r>
              <a:endPara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>
              <a:extLst/>
            </p:cNvPr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906588" y="3319463"/>
            <a:ext cx="5332412" cy="682625"/>
            <a:chOff x="-8052" y="1747250"/>
            <a:chExt cx="9234664" cy="910989"/>
          </a:xfrm>
        </p:grpSpPr>
        <p:sp>
          <p:nvSpPr>
            <p:cNvPr id="13" name="Rectangle 12">
              <a:extLst/>
            </p:cNvPr>
            <p:cNvSpPr/>
            <p:nvPr/>
          </p:nvSpPr>
          <p:spPr>
            <a:xfrm>
              <a:off x="657898" y="1747250"/>
              <a:ext cx="8568714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/>
            </p:cNvPr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5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906588" y="4579938"/>
            <a:ext cx="5332412" cy="730250"/>
            <a:chOff x="-8052" y="1749159"/>
            <a:chExt cx="10443548" cy="972406"/>
          </a:xfrm>
        </p:grpSpPr>
        <p:sp>
          <p:nvSpPr>
            <p:cNvPr id="16" name="Rectangle 15">
              <a:extLst/>
            </p:cNvPr>
            <p:cNvSpPr/>
            <p:nvPr/>
          </p:nvSpPr>
          <p:spPr>
            <a:xfrm>
              <a:off x="678059" y="1749159"/>
              <a:ext cx="9757437" cy="972406"/>
            </a:xfrm>
            <a:prstGeom prst="rect">
              <a:avLst/>
            </a:prstGeom>
            <a:solidFill>
              <a:srgbClr val="99FF33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Trải</a:t>
              </a: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nghiệm</a:t>
              </a:r>
              <a:endPara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>
              <a:extLst/>
            </p:cNvPr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64494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838200"/>
            <a:ext cx="4051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30397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98237"/>
              </p:ext>
            </p:extLst>
          </p:nvPr>
        </p:nvGraphicFramePr>
        <p:xfrm>
          <a:off x="-228600" y="1752600"/>
          <a:ext cx="4773304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Chart" r:id="rId3" imgW="2743200" imgH="3314814" progId="MSGraph.Chart.8">
                  <p:embed followColorScheme="full"/>
                </p:oleObj>
              </mc:Choice>
              <mc:Fallback>
                <p:oleObj name="Chart" r:id="rId3" imgW="2743200" imgH="33148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752600"/>
                        <a:ext cx="4773304" cy="4860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14785" y="1585327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4015285" y="5868511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10820" y="289660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605886" y="26955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2200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417927" y="3417224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413644" y="208704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2750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0" y="1147527"/>
            <a:ext cx="45447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752600" y="689456"/>
            <a:ext cx="2678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altLang="en-US" sz="24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658435" y="148821"/>
            <a:ext cx="46379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762785" y="2793072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199" y="194370"/>
            <a:ext cx="1789563" cy="7208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677770" y="1777671"/>
            <a:ext cx="4599295" cy="9018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(500 con)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61446" y="3656149"/>
            <a:ext cx="4114800" cy="6178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3692" y="4447960"/>
            <a:ext cx="42825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61446" y="5323538"/>
            <a:ext cx="4114800" cy="9450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56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6" grpId="0" animBg="1"/>
      <p:bldP spid="27" grpId="0" animBg="1"/>
      <p:bldP spid="4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3" name="Object 11"/>
          <p:cNvGraphicFramePr>
            <a:graphicFrameLocks noChangeAspect="1"/>
          </p:cNvGraphicFramePr>
          <p:nvPr>
            <p:extLst/>
          </p:nvPr>
        </p:nvGraphicFramePr>
        <p:xfrm>
          <a:off x="-228600" y="1752600"/>
          <a:ext cx="4773304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Chart" r:id="rId3" imgW="2743200" imgH="3314814" progId="MSGraph.Chart.8">
                  <p:embed followColorScheme="full"/>
                </p:oleObj>
              </mc:Choice>
              <mc:Fallback>
                <p:oleObj name="Chart" r:id="rId3" imgW="2743200" imgH="33148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752600"/>
                        <a:ext cx="4773304" cy="486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14785" y="1585327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4015285" y="5868511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10820" y="289660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605886" y="26955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2200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417927" y="3417224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413644" y="208704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2750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0" y="1147527"/>
            <a:ext cx="45447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693691" y="468998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199" y="194370"/>
            <a:ext cx="2077873" cy="7208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</a:t>
            </a: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4788089" y="1402055"/>
            <a:ext cx="429790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88088" y="3173562"/>
            <a:ext cx="4297909" cy="20189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2000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2200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1600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Thượng:2750</a:t>
            </a:r>
          </a:p>
        </p:txBody>
      </p:sp>
    </p:spTree>
    <p:extLst>
      <p:ext uri="{BB962C8B-B14F-4D97-AF65-F5344CB8AC3E}">
        <p14:creationId xmlns:p14="http://schemas.microsoft.com/office/powerpoint/2010/main" val="38904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3" name="Object 11"/>
          <p:cNvGraphicFramePr>
            <a:graphicFrameLocks noChangeAspect="1"/>
          </p:cNvGraphicFramePr>
          <p:nvPr>
            <p:extLst/>
          </p:nvPr>
        </p:nvGraphicFramePr>
        <p:xfrm>
          <a:off x="-228600" y="1752600"/>
          <a:ext cx="4773304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Chart" r:id="rId3" imgW="2743200" imgH="3314814" progId="MSGraph.Chart.8">
                  <p:embed followColorScheme="full"/>
                </p:oleObj>
              </mc:Choice>
              <mc:Fallback>
                <p:oleObj name="Chart" r:id="rId3" imgW="2743200" imgH="33148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752600"/>
                        <a:ext cx="4773304" cy="486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14785" y="1585327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4015285" y="5868511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10820" y="289660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605886" y="26955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2200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417927" y="3417224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413644" y="208704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2750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0" y="1147527"/>
            <a:ext cx="45447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693691" y="468998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4693691" y="1189228"/>
            <a:ext cx="42979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199" y="194370"/>
            <a:ext cx="2077873" cy="7208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1"/>
          <p:cNvSpPr txBox="1">
            <a:spLocks noChangeArrowheads="1"/>
          </p:cNvSpPr>
          <p:nvPr/>
        </p:nvSpPr>
        <p:spPr bwMode="auto">
          <a:xfrm>
            <a:off x="4763636" y="3252891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693691" y="4057843"/>
            <a:ext cx="4297909" cy="19349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5536" y="23364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478622" y="1676311"/>
            <a:ext cx="2512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 TimNewRoman"/>
              </a:rPr>
              <a:t>Thôn Thượng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6326222" y="2829580"/>
            <a:ext cx="2512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 TimNewRoman"/>
              </a:rPr>
              <a:t>Thôn Đoài</a:t>
            </a:r>
          </a:p>
        </p:txBody>
      </p:sp>
    </p:spTree>
    <p:extLst>
      <p:ext uri="{BB962C8B-B14F-4D97-AF65-F5344CB8AC3E}">
        <p14:creationId xmlns:p14="http://schemas.microsoft.com/office/powerpoint/2010/main" val="3300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30" grpId="0" animBg="1"/>
      <p:bldP spid="3" grpId="0"/>
      <p:bldP spid="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4680325" y="2211814"/>
            <a:ext cx="45165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923449"/>
              </p:ext>
            </p:extLst>
          </p:nvPr>
        </p:nvGraphicFramePr>
        <p:xfrm>
          <a:off x="-202727" y="2192764"/>
          <a:ext cx="4773304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Chart" r:id="rId3" imgW="2743200" imgH="3314814" progId="MSGraph.Chart.8">
                  <p:embed followColorScheme="full"/>
                </p:oleObj>
              </mc:Choice>
              <mc:Fallback>
                <p:oleObj name="Chart" r:id="rId3" imgW="2743200" imgH="33148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2727" y="2192764"/>
                        <a:ext cx="4773304" cy="486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4785" y="1994327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015285" y="6277511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10820" y="330560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605886" y="31045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2200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417927" y="3826224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413644" y="249604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2750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171734" y="1838316"/>
            <a:ext cx="45447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59204" y="359352"/>
            <a:ext cx="4297627" cy="155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 khác gì với biểu đồ hình vẽ?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54567" y="2316729"/>
            <a:ext cx="461636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hình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biểu thị nội dung thông báo bằng hình vẽ cụ thể.</a:t>
            </a:r>
          </a:p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biểu thị các số liệu dưới dạng các cột.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0352" y="2091252"/>
            <a:ext cx="1811173" cy="911659"/>
          </a:xfrm>
          <a:prstGeom prst="roundRect">
            <a:avLst/>
          </a:prstGeom>
          <a:solidFill>
            <a:srgbClr val="F9F2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11951" y="609600"/>
            <a:ext cx="1738648" cy="858937"/>
          </a:xfrm>
          <a:prstGeom prst="roundRect">
            <a:avLst/>
          </a:prstGeom>
          <a:solidFill>
            <a:srgbClr val="97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3" idx="1"/>
            <a:endCxn id="2" idx="3"/>
          </p:cNvCxnSpPr>
          <p:nvPr/>
        </p:nvCxnSpPr>
        <p:spPr>
          <a:xfrm flipH="1">
            <a:off x="2041525" y="1039069"/>
            <a:ext cx="770426" cy="15080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46829" y="2524250"/>
            <a:ext cx="988826" cy="45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789205" y="2036129"/>
            <a:ext cx="1730198" cy="8625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71678" y="3716128"/>
            <a:ext cx="1847723" cy="782747"/>
          </a:xfrm>
          <a:prstGeom prst="roundRect">
            <a:avLst/>
          </a:prstGeom>
          <a:solidFill>
            <a:srgbClr val="FB9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7" idx="1"/>
            <a:endCxn id="2" idx="3"/>
          </p:cNvCxnSpPr>
          <p:nvPr/>
        </p:nvCxnSpPr>
        <p:spPr>
          <a:xfrm flipH="1" flipV="1">
            <a:off x="2041525" y="2547082"/>
            <a:ext cx="630153" cy="15604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1"/>
            <a:endCxn id="6" idx="3"/>
          </p:cNvCxnSpPr>
          <p:nvPr/>
        </p:nvCxnSpPr>
        <p:spPr>
          <a:xfrm flipH="1">
            <a:off x="4519403" y="1782469"/>
            <a:ext cx="1018901" cy="6849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519402" y="2515148"/>
            <a:ext cx="941481" cy="638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482852" y="2516319"/>
            <a:ext cx="1006133" cy="769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8" idx="1"/>
          </p:cNvCxnSpPr>
          <p:nvPr/>
        </p:nvCxnSpPr>
        <p:spPr>
          <a:xfrm flipH="1">
            <a:off x="4511284" y="4107501"/>
            <a:ext cx="991764" cy="76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511569" y="4226644"/>
            <a:ext cx="868337" cy="653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545128" y="659863"/>
            <a:ext cx="2734888" cy="59035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38304" y="1487291"/>
            <a:ext cx="2734889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60883" y="2236093"/>
            <a:ext cx="2812310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99593" y="2964249"/>
            <a:ext cx="2773599" cy="5903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03048" y="3812323"/>
            <a:ext cx="2770144" cy="590356"/>
          </a:xfrm>
          <a:prstGeom prst="roundRect">
            <a:avLst/>
          </a:prstGeom>
          <a:solidFill>
            <a:srgbClr val="FDD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51972" y="4498874"/>
            <a:ext cx="3334828" cy="1981201"/>
          </a:xfrm>
          <a:prstGeom prst="roundRect">
            <a:avLst/>
          </a:prstGeom>
          <a:solidFill>
            <a:srgbClr val="FDD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0" name="Straight Connector 19"/>
          <p:cNvCxnSpPr>
            <a:endCxn id="3" idx="3"/>
          </p:cNvCxnSpPr>
          <p:nvPr/>
        </p:nvCxnSpPr>
        <p:spPr>
          <a:xfrm flipH="1">
            <a:off x="4550599" y="1019743"/>
            <a:ext cx="987705" cy="193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152400"/>
            <a:ext cx="2671678" cy="507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</a:p>
        </p:txBody>
      </p:sp>
    </p:spTree>
    <p:extLst>
      <p:ext uri="{BB962C8B-B14F-4D97-AF65-F5344CB8AC3E}">
        <p14:creationId xmlns:p14="http://schemas.microsoft.com/office/powerpoint/2010/main" val="271502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01&quot;/&gt;&lt;/object&gt;&lt;object type=&quot;3&quot; unique_id=&quot;10005&quot;&gt;&lt;property id=&quot;20148&quot; value=&quot;5&quot;/&gt;&lt;property id=&quot;20300&quot; value=&quot;Slide 2&quot;/&gt;&lt;property id=&quot;20307&quot; value=&quot;28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91&quot;/&gt;&lt;/object&gt;&lt;object type=&quot;3&quot; unique_id=&quot;10008&quot;&gt;&lt;property id=&quot;20148&quot; value=&quot;5&quot;/&gt;&lt;property id=&quot;20300&quot; value=&quot;Slide 5&quot;/&gt;&lt;property id=&quot;20307&quot; value=&quot;294&quot;/&gt;&lt;/object&gt;&lt;object type=&quot;3&quot; unique_id=&quot;10009&quot;&gt;&lt;property id=&quot;20148&quot; value=&quot;5&quot;/&gt;&lt;property id=&quot;20300&quot; value=&quot;Slide 6&quot;/&gt;&lt;property id=&quot;20307&quot; value=&quot;295&quot;/&gt;&lt;/object&gt;&lt;object type=&quot;3&quot; unique_id=&quot;10010&quot;&gt;&lt;property id=&quot;20148&quot; value=&quot;5&quot;/&gt;&lt;property id=&quot;20300&quot; value=&quot;Slide 7&quot;/&gt;&lt;property id=&quot;20307&quot; value=&quot;296&quot;/&gt;&lt;/object&gt;&lt;object type=&quot;3&quot; unique_id=&quot;10011&quot;&gt;&lt;property id=&quot;20148&quot; value=&quot;5&quot;/&gt;&lt;property id=&quot;20300&quot; value=&quot;Slide 8&quot;/&gt;&lt;property id=&quot;20307&quot; value=&quot;297&quot;/&gt;&lt;/object&gt;&lt;object type=&quot;3&quot; unique_id=&quot;10012&quot;&gt;&lt;property id=&quot;20148&quot; value=&quot;5&quot;/&gt;&lt;property id=&quot;20300&quot; value=&quot;Slide 9&quot;/&gt;&lt;property id=&quot;20307&quot; value=&quot;298&quot;/&gt;&lt;/object&gt;&lt;object type=&quot;3&quot; unique_id=&quot;10013&quot;&gt;&lt;property id=&quot;20148&quot; value=&quot;5&quot;/&gt;&lt;property id=&quot;20300&quot; value=&quot;Slide 10&quot;/&gt;&lt;property id=&quot;20307&quot; value=&quot;289&quot;/&gt;&lt;/object&gt;&lt;object type=&quot;3&quot; unique_id=&quot;10014&quot;&gt;&lt;property id=&quot;20148&quot; value=&quot;5&quot;/&gt;&lt;property id=&quot;20300&quot; value=&quot;Slide 11&quot;/&gt;&lt;property id=&quot;20307&quot; value=&quot;299&quot;/&gt;&lt;/object&gt;&lt;object type=&quot;3&quot; unique_id=&quot;10015&quot;&gt;&lt;property id=&quot;20148&quot; value=&quot;5&quot;/&gt;&lt;property id=&quot;20300&quot; value=&quot;Slide 12&quot;/&gt;&lt;property id=&quot;20307&quot; value=&quot;276&quot;/&gt;&lt;/object&gt;&lt;object type=&quot;3&quot; unique_id=&quot;10016&quot;&gt;&lt;property id=&quot;20148&quot; value=&quot;5&quot;/&gt;&lt;property id=&quot;20300&quot; value=&quot;Slide 13&quot;/&gt;&lt;property id=&quot;20307&quot; value=&quot;300&quot;/&gt;&lt;/object&gt;&lt;/object&gt;&lt;/object&gt;&lt;/database&gt;"/>
  <p:tag name="SECTOMILLISECCONVERTED" val="1"/>
  <p:tag name="INKNOELEADERBOARD" val="-45983424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1212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SimSun</vt:lpstr>
      <vt:lpstr>SimSun</vt:lpstr>
      <vt:lpstr> TimNewRoman</vt:lpstr>
      <vt:lpstr>.VnTime</vt:lpstr>
      <vt:lpstr>Arial</vt:lpstr>
      <vt:lpstr>Calibri</vt:lpstr>
      <vt:lpstr>Calibri Light</vt:lpstr>
      <vt:lpstr>Monotype Sorts</vt:lpstr>
      <vt:lpstr>Raleway Thin</vt:lpstr>
      <vt:lpstr>Tahoma</vt:lpstr>
      <vt:lpstr>Times New Roman</vt:lpstr>
      <vt:lpstr>Wingdings</vt:lpstr>
      <vt:lpstr>Default Design</vt:lpstr>
      <vt:lpstr>1_Office Theme</vt:lpstr>
      <vt:lpstr>2_Office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Hanh</cp:lastModifiedBy>
  <cp:revision>464</cp:revision>
  <dcterms:created xsi:type="dcterms:W3CDTF">2010-01-29T13:14:11Z</dcterms:created>
  <dcterms:modified xsi:type="dcterms:W3CDTF">2022-10-06T22:54:17Z</dcterms:modified>
</cp:coreProperties>
</file>