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18"/>
  </p:notesMasterIdLst>
  <p:sldIdLst>
    <p:sldId id="285" r:id="rId2"/>
    <p:sldId id="291" r:id="rId3"/>
    <p:sldId id="292" r:id="rId4"/>
    <p:sldId id="257" r:id="rId5"/>
    <p:sldId id="301" r:id="rId6"/>
    <p:sldId id="259" r:id="rId7"/>
    <p:sldId id="288" r:id="rId8"/>
    <p:sldId id="262" r:id="rId9"/>
    <p:sldId id="289" r:id="rId10"/>
    <p:sldId id="293" r:id="rId11"/>
    <p:sldId id="263" r:id="rId12"/>
    <p:sldId id="261" r:id="rId13"/>
    <p:sldId id="281" r:id="rId14"/>
    <p:sldId id="297" r:id="rId15"/>
    <p:sldId id="299" r:id="rId16"/>
    <p:sldId id="298" r:id="rId17"/>
  </p:sldIdLst>
  <p:sldSz cx="9144000" cy="6858000" type="screen4x3"/>
  <p:notesSz cx="6858000" cy="9144000"/>
  <p:custDataLst>
    <p:tags r:id="rId19"/>
  </p:custDataLst>
  <p:defaultTextStyle>
    <a:defPPr>
      <a:defRPr lang="en-US"/>
    </a:defPPr>
    <a:lvl1pPr algn="l" rtl="0" fontAlgn="base">
      <a:spcBef>
        <a:spcPct val="50000"/>
      </a:spcBef>
      <a:spcAft>
        <a:spcPct val="0"/>
      </a:spcAft>
      <a:defRPr sz="3200" kern="1200">
        <a:solidFill>
          <a:srgbClr val="FF0000"/>
        </a:solidFill>
        <a:latin typeface="Times New Roman" panose="02020603050405020304" pitchFamily="18" charset="0"/>
        <a:ea typeface="+mn-ea"/>
        <a:cs typeface="Times New Roman" panose="02020603050405020304" pitchFamily="18" charset="0"/>
      </a:defRPr>
    </a:lvl1pPr>
    <a:lvl2pPr marL="457200" algn="l" rtl="0" fontAlgn="base">
      <a:spcBef>
        <a:spcPct val="50000"/>
      </a:spcBef>
      <a:spcAft>
        <a:spcPct val="0"/>
      </a:spcAft>
      <a:defRPr sz="3200" kern="1200">
        <a:solidFill>
          <a:srgbClr val="FF0000"/>
        </a:solidFill>
        <a:latin typeface="Times New Roman" panose="02020603050405020304" pitchFamily="18" charset="0"/>
        <a:ea typeface="+mn-ea"/>
        <a:cs typeface="Times New Roman" panose="02020603050405020304" pitchFamily="18" charset="0"/>
      </a:defRPr>
    </a:lvl2pPr>
    <a:lvl3pPr marL="914400" algn="l" rtl="0" fontAlgn="base">
      <a:spcBef>
        <a:spcPct val="50000"/>
      </a:spcBef>
      <a:spcAft>
        <a:spcPct val="0"/>
      </a:spcAft>
      <a:defRPr sz="3200" kern="1200">
        <a:solidFill>
          <a:srgbClr val="FF0000"/>
        </a:solidFill>
        <a:latin typeface="Times New Roman" panose="02020603050405020304" pitchFamily="18" charset="0"/>
        <a:ea typeface="+mn-ea"/>
        <a:cs typeface="Times New Roman" panose="02020603050405020304" pitchFamily="18" charset="0"/>
      </a:defRPr>
    </a:lvl3pPr>
    <a:lvl4pPr marL="1371600" algn="l" rtl="0" fontAlgn="base">
      <a:spcBef>
        <a:spcPct val="50000"/>
      </a:spcBef>
      <a:spcAft>
        <a:spcPct val="0"/>
      </a:spcAft>
      <a:defRPr sz="3200" kern="1200">
        <a:solidFill>
          <a:srgbClr val="FF0000"/>
        </a:solidFill>
        <a:latin typeface="Times New Roman" panose="02020603050405020304" pitchFamily="18" charset="0"/>
        <a:ea typeface="+mn-ea"/>
        <a:cs typeface="Times New Roman" panose="02020603050405020304" pitchFamily="18" charset="0"/>
      </a:defRPr>
    </a:lvl4pPr>
    <a:lvl5pPr marL="1828800" algn="l" rtl="0" fontAlgn="base">
      <a:spcBef>
        <a:spcPct val="50000"/>
      </a:spcBef>
      <a:spcAft>
        <a:spcPct val="0"/>
      </a:spcAft>
      <a:defRPr sz="3200" kern="1200">
        <a:solidFill>
          <a:srgbClr val="FF0000"/>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3200" kern="1200">
        <a:solidFill>
          <a:srgbClr val="FF0000"/>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3200" kern="1200">
        <a:solidFill>
          <a:srgbClr val="FF0000"/>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3200" kern="1200">
        <a:solidFill>
          <a:srgbClr val="FF0000"/>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3200" kern="1200">
        <a:solidFill>
          <a:srgbClr val="FF0000"/>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3366FF"/>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FF0066"/>
    <a:srgbClr val="6666FF"/>
    <a:srgbClr val="FF00FF"/>
    <a:srgbClr val="A11FA1"/>
    <a:srgbClr val="AE128D"/>
    <a:srgbClr val="66FF33"/>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7" autoAdjust="0"/>
    <p:restoredTop sz="86535" autoAdjust="0"/>
  </p:normalViewPr>
  <p:slideViewPr>
    <p:cSldViewPr snapToObjects="1">
      <p:cViewPr varScale="1">
        <p:scale>
          <a:sx n="59" d="100"/>
          <a:sy n="59" d="100"/>
        </p:scale>
        <p:origin x="1656" y="72"/>
      </p:cViewPr>
      <p:guideLst>
        <p:guide orient="horz" pos="2160"/>
        <p:guide pos="2880"/>
      </p:guideLst>
    </p:cSldViewPr>
  </p:slideViewPr>
  <p:outlineViewPr>
    <p:cViewPr>
      <p:scale>
        <a:sx n="33" d="100"/>
        <a:sy n="33" d="100"/>
      </p:scale>
      <p:origin x="0" y="-1848"/>
    </p:cViewPr>
  </p:outlineViewPr>
  <p:notesTextViewPr>
    <p:cViewPr>
      <p:scale>
        <a:sx n="100" d="100"/>
        <a:sy n="100" d="100"/>
      </p:scale>
      <p:origin x="0" y="0"/>
    </p:cViewPr>
  </p:notesTextViewPr>
  <p:sorterViewPr>
    <p:cViewPr>
      <p:scale>
        <a:sx n="65" d="100"/>
        <a:sy n="65" d="100"/>
      </p:scale>
      <p:origin x="0" y="-17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E2D0CB-5BBD-4A03-A3CB-F48B34989FA3}" type="doc">
      <dgm:prSet loTypeId="urn:microsoft.com/office/officeart/2008/layout/VerticalCurvedList" loCatId="list" qsTypeId="urn:microsoft.com/office/officeart/2005/8/quickstyle/simple3" qsCatId="simple" csTypeId="urn:microsoft.com/office/officeart/2005/8/colors/colorful1#3" csCatId="colorful" phldr="1"/>
      <dgm:spPr/>
      <dgm:t>
        <a:bodyPr/>
        <a:lstStyle/>
        <a:p>
          <a:endParaRPr lang="en-US"/>
        </a:p>
      </dgm:t>
    </dgm:pt>
    <dgm:pt modelId="{5DD8EB11-5406-4D7D-A4B3-982550787B16}">
      <dgm:prSet custT="1"/>
      <dgm:spPr/>
      <dgm:t>
        <a:bodyPr/>
        <a:lstStyle/>
        <a:p>
          <a:pPr rtl="0"/>
          <a:endParaRPr lang="en-US" sz="4000" b="1" dirty="0">
            <a:solidFill>
              <a:schemeClr val="tx1"/>
            </a:solidFill>
            <a:latin typeface="Times New Roman" panose="02020603050405020304" pitchFamily="18" charset="0"/>
            <a:cs typeface="Times New Roman" panose="02020603050405020304" pitchFamily="18" charset="0"/>
          </a:endParaRPr>
        </a:p>
      </dgm:t>
    </dgm:pt>
    <dgm:pt modelId="{7A82C83A-6FFF-4940-9467-E0073BB9CA0B}" type="parTrans" cxnId="{38E86DE8-61DC-4F09-849E-CE139EA1C706}">
      <dgm:prSet/>
      <dgm:spPr/>
      <dgm:t>
        <a:bodyPr/>
        <a:lstStyle/>
        <a:p>
          <a:endParaRPr lang="en-US" b="1">
            <a:solidFill>
              <a:schemeClr val="accent6">
                <a:lumMod val="50000"/>
              </a:schemeClr>
            </a:solidFill>
            <a:latin typeface="Times New Roman" panose="02020603050405020304" pitchFamily="18" charset="0"/>
            <a:cs typeface="Times New Roman" panose="02020603050405020304" pitchFamily="18" charset="0"/>
          </a:endParaRPr>
        </a:p>
      </dgm:t>
    </dgm:pt>
    <dgm:pt modelId="{C9CE7A57-E5A3-450C-8737-C72D44C4E0F3}" type="sibTrans" cxnId="{38E86DE8-61DC-4F09-849E-CE139EA1C706}">
      <dgm:prSet/>
      <dgm:spPr/>
      <dgm:t>
        <a:bodyPr/>
        <a:lstStyle/>
        <a:p>
          <a:endParaRPr lang="en-US" b="1">
            <a:solidFill>
              <a:schemeClr val="accent6">
                <a:lumMod val="50000"/>
              </a:schemeClr>
            </a:solidFill>
            <a:latin typeface="Times New Roman" panose="02020603050405020304" pitchFamily="18" charset="0"/>
            <a:cs typeface="Times New Roman" panose="02020603050405020304" pitchFamily="18" charset="0"/>
          </a:endParaRPr>
        </a:p>
      </dgm:t>
    </dgm:pt>
    <dgm:pt modelId="{2539990F-C84A-42AC-88CF-45ED9AC1F08B}">
      <dgm:prSet custT="1">
        <dgm:style>
          <a:lnRef idx="1">
            <a:schemeClr val="accent5"/>
          </a:lnRef>
          <a:fillRef idx="2">
            <a:schemeClr val="accent5"/>
          </a:fillRef>
          <a:effectRef idx="1">
            <a:schemeClr val="accent5"/>
          </a:effectRef>
          <a:fontRef idx="minor">
            <a:schemeClr val="dk1"/>
          </a:fontRef>
        </dgm:style>
      </dgm:prSet>
      <dgm:spPr/>
      <dgm:t>
        <a:bodyPr/>
        <a:lstStyle/>
        <a:p>
          <a:pPr rtl="0"/>
          <a:endParaRPr lang="en-US" sz="4400" b="1" dirty="0">
            <a:solidFill>
              <a:schemeClr val="bg1"/>
            </a:solidFill>
            <a:latin typeface="Times New Roman" panose="02020603050405020304" pitchFamily="18" charset="0"/>
            <a:cs typeface="Times New Roman" panose="02020603050405020304" pitchFamily="18" charset="0"/>
          </a:endParaRPr>
        </a:p>
      </dgm:t>
    </dgm:pt>
    <dgm:pt modelId="{64574260-1FE0-4A89-BB78-BBB47D8101A1}" type="parTrans" cxnId="{82521061-9D64-489A-94AF-75CB5236D996}">
      <dgm:prSet/>
      <dgm:spPr/>
      <dgm:t>
        <a:bodyPr/>
        <a:lstStyle/>
        <a:p>
          <a:endParaRPr lang="en-US" b="1">
            <a:solidFill>
              <a:schemeClr val="accent6">
                <a:lumMod val="50000"/>
              </a:schemeClr>
            </a:solidFill>
            <a:latin typeface="Times New Roman" panose="02020603050405020304" pitchFamily="18" charset="0"/>
            <a:cs typeface="Times New Roman" panose="02020603050405020304" pitchFamily="18" charset="0"/>
          </a:endParaRPr>
        </a:p>
      </dgm:t>
    </dgm:pt>
    <dgm:pt modelId="{C4849DA6-49CB-4958-8795-0F017F45D2A1}" type="sibTrans" cxnId="{82521061-9D64-489A-94AF-75CB5236D996}">
      <dgm:prSet/>
      <dgm:spPr/>
      <dgm:t>
        <a:bodyPr/>
        <a:lstStyle/>
        <a:p>
          <a:endParaRPr lang="en-US" b="1">
            <a:solidFill>
              <a:schemeClr val="accent6">
                <a:lumMod val="50000"/>
              </a:schemeClr>
            </a:solidFill>
            <a:latin typeface="Times New Roman" panose="02020603050405020304" pitchFamily="18" charset="0"/>
            <a:cs typeface="Times New Roman" panose="02020603050405020304" pitchFamily="18" charset="0"/>
          </a:endParaRPr>
        </a:p>
      </dgm:t>
    </dgm:pt>
    <dgm:pt modelId="{9B3653D9-CB4F-4D19-BD7A-77902A94D6B9}">
      <dgm:prSet>
        <dgm:style>
          <a:lnRef idx="1">
            <a:schemeClr val="accent6"/>
          </a:lnRef>
          <a:fillRef idx="2">
            <a:schemeClr val="accent6"/>
          </a:fillRef>
          <a:effectRef idx="1">
            <a:schemeClr val="accent6"/>
          </a:effectRef>
          <a:fontRef idx="minor">
            <a:schemeClr val="dk1"/>
          </a:fontRef>
        </dgm:style>
      </dgm:prSet>
      <dgm:spPr/>
      <dgm:t>
        <a:bodyPr/>
        <a:lstStyle/>
        <a:p>
          <a:pPr rtl="0"/>
          <a:endParaRPr lang="en-US" b="1" dirty="0">
            <a:solidFill>
              <a:schemeClr val="bg1"/>
            </a:solidFill>
            <a:latin typeface="Times New Roman" panose="02020603050405020304" pitchFamily="18" charset="0"/>
            <a:cs typeface="Times New Roman" panose="02020603050405020304" pitchFamily="18" charset="0"/>
          </a:endParaRPr>
        </a:p>
      </dgm:t>
    </dgm:pt>
    <dgm:pt modelId="{56FAC2CB-CFD5-4ABB-A7FC-460B2BBDD46F}" type="parTrans" cxnId="{24A79BC5-A3E3-46CF-A0DF-117C4EE6CA29}">
      <dgm:prSet/>
      <dgm:spPr/>
      <dgm:t>
        <a:bodyPr/>
        <a:lstStyle/>
        <a:p>
          <a:endParaRPr lang="en-US"/>
        </a:p>
      </dgm:t>
    </dgm:pt>
    <dgm:pt modelId="{E8E4871F-4492-43CB-81A0-049A6C811526}" type="sibTrans" cxnId="{24A79BC5-A3E3-46CF-A0DF-117C4EE6CA29}">
      <dgm:prSet/>
      <dgm:spPr/>
      <dgm:t>
        <a:bodyPr/>
        <a:lstStyle/>
        <a:p>
          <a:endParaRPr lang="en-US"/>
        </a:p>
      </dgm:t>
    </dgm:pt>
    <dgm:pt modelId="{3059196D-AF0C-4463-A93E-812664631BA3}" type="pres">
      <dgm:prSet presAssocID="{5BE2D0CB-5BBD-4A03-A3CB-F48B34989FA3}" presName="Name0" presStyleCnt="0">
        <dgm:presLayoutVars>
          <dgm:chMax val="7"/>
          <dgm:chPref val="7"/>
          <dgm:dir/>
        </dgm:presLayoutVars>
      </dgm:prSet>
      <dgm:spPr/>
    </dgm:pt>
    <dgm:pt modelId="{558D9870-05E2-484E-9241-818D42D9FADA}" type="pres">
      <dgm:prSet presAssocID="{5BE2D0CB-5BBD-4A03-A3CB-F48B34989FA3}" presName="Name1" presStyleCnt="0"/>
      <dgm:spPr/>
    </dgm:pt>
    <dgm:pt modelId="{39FD721C-A262-4C4E-B494-AC1732E6F3A0}" type="pres">
      <dgm:prSet presAssocID="{5BE2D0CB-5BBD-4A03-A3CB-F48B34989FA3}" presName="cycle" presStyleCnt="0"/>
      <dgm:spPr/>
    </dgm:pt>
    <dgm:pt modelId="{849B6A22-FC21-4DC5-A1AF-CBADFA6E7F70}" type="pres">
      <dgm:prSet presAssocID="{5BE2D0CB-5BBD-4A03-A3CB-F48B34989FA3}" presName="srcNode" presStyleLbl="node1" presStyleIdx="0" presStyleCnt="3"/>
      <dgm:spPr/>
    </dgm:pt>
    <dgm:pt modelId="{D0EDBA11-CE96-4FCC-BFE8-4DE9D160E032}" type="pres">
      <dgm:prSet presAssocID="{5BE2D0CB-5BBD-4A03-A3CB-F48B34989FA3}" presName="conn" presStyleLbl="parChTrans1D2" presStyleIdx="0" presStyleCnt="1"/>
      <dgm:spPr/>
    </dgm:pt>
    <dgm:pt modelId="{AF90F929-E81A-499C-8856-3125BD5771DB}" type="pres">
      <dgm:prSet presAssocID="{5BE2D0CB-5BBD-4A03-A3CB-F48B34989FA3}" presName="extraNode" presStyleLbl="node1" presStyleIdx="0" presStyleCnt="3"/>
      <dgm:spPr/>
    </dgm:pt>
    <dgm:pt modelId="{AC2B4F2C-FF8C-404D-92B0-C7C0A29210D1}" type="pres">
      <dgm:prSet presAssocID="{5BE2D0CB-5BBD-4A03-A3CB-F48B34989FA3}" presName="dstNode" presStyleLbl="node1" presStyleIdx="0" presStyleCnt="3"/>
      <dgm:spPr/>
    </dgm:pt>
    <dgm:pt modelId="{16095D2C-57B4-48CA-953C-267BD9DD484B}" type="pres">
      <dgm:prSet presAssocID="{5DD8EB11-5406-4D7D-A4B3-982550787B16}" presName="text_1" presStyleLbl="node1" presStyleIdx="0" presStyleCnt="3" custLinFactNeighborX="1932" custLinFactNeighborY="12275">
        <dgm:presLayoutVars>
          <dgm:bulletEnabled val="1"/>
        </dgm:presLayoutVars>
      </dgm:prSet>
      <dgm:spPr/>
    </dgm:pt>
    <dgm:pt modelId="{57F98E08-EB63-4773-8250-9B6C8F0D79DB}" type="pres">
      <dgm:prSet presAssocID="{5DD8EB11-5406-4D7D-A4B3-982550787B16}" presName="accent_1" presStyleCnt="0"/>
      <dgm:spPr/>
    </dgm:pt>
    <dgm:pt modelId="{73F439AE-4020-45C5-B27A-2DB6095092F8}" type="pres">
      <dgm:prSet presAssocID="{5DD8EB11-5406-4D7D-A4B3-982550787B16}" presName="accentRepeatNode" presStyleLbl="solidFgAcc1" presStyleIdx="0" presStyleCnt="3" custLinFactX="-34568" custLinFactNeighborX="-100000" custLinFactNeighborY="-6820"/>
      <dgm:spPr>
        <a:blipFill rotWithShape="0">
          <a:blip xmlns:r="http://schemas.openxmlformats.org/officeDocument/2006/relationships" r:embed="rId1"/>
          <a:stretch>
            <a:fillRect/>
          </a:stretch>
        </a:blipFill>
      </dgm:spPr>
    </dgm:pt>
    <dgm:pt modelId="{DB69836F-FE00-4372-B69A-DF0D28029991}" type="pres">
      <dgm:prSet presAssocID="{2539990F-C84A-42AC-88CF-45ED9AC1F08B}" presName="text_2" presStyleLbl="node1" presStyleIdx="1" presStyleCnt="3" custScaleX="103089" custLinFactNeighborX="-1180" custLinFactNeighborY="-4689">
        <dgm:presLayoutVars>
          <dgm:bulletEnabled val="1"/>
        </dgm:presLayoutVars>
      </dgm:prSet>
      <dgm:spPr/>
    </dgm:pt>
    <dgm:pt modelId="{A23500C6-60B1-485B-9CAE-0E2BED65C988}" type="pres">
      <dgm:prSet presAssocID="{2539990F-C84A-42AC-88CF-45ED9AC1F08B}" presName="accent_2" presStyleCnt="0"/>
      <dgm:spPr/>
    </dgm:pt>
    <dgm:pt modelId="{425517B2-2BDC-437A-9C2F-A102F25D4FDA}" type="pres">
      <dgm:prSet presAssocID="{2539990F-C84A-42AC-88CF-45ED9AC1F08B}" presName="accentRepeatNode" presStyleLbl="solidFgAcc1" presStyleIdx="1" presStyleCnt="3"/>
      <dgm:spPr>
        <a:blipFill rotWithShape="0">
          <a:blip xmlns:r="http://schemas.openxmlformats.org/officeDocument/2006/relationships" r:embed="rId1"/>
          <a:stretch>
            <a:fillRect/>
          </a:stretch>
        </a:blipFill>
      </dgm:spPr>
    </dgm:pt>
    <dgm:pt modelId="{7A289A2F-41D2-4310-A18C-8347F89AA6B9}" type="pres">
      <dgm:prSet presAssocID="{9B3653D9-CB4F-4D19-BD7A-77902A94D6B9}" presName="text_3" presStyleLbl="node1" presStyleIdx="2" presStyleCnt="3" custScaleX="103089" custLinFactNeighborX="-1180" custLinFactNeighborY="-4689">
        <dgm:presLayoutVars>
          <dgm:bulletEnabled val="1"/>
        </dgm:presLayoutVars>
      </dgm:prSet>
      <dgm:spPr/>
    </dgm:pt>
    <dgm:pt modelId="{9E66E6D6-CB41-453D-81E8-440C0CD6FAC5}" type="pres">
      <dgm:prSet presAssocID="{9B3653D9-CB4F-4D19-BD7A-77902A94D6B9}" presName="accent_3" presStyleCnt="0"/>
      <dgm:spPr/>
    </dgm:pt>
    <dgm:pt modelId="{EF00C9D1-86B1-44BB-AAE8-BD1D1EE09133}" type="pres">
      <dgm:prSet presAssocID="{9B3653D9-CB4F-4D19-BD7A-77902A94D6B9}" presName="accentRepeatNode" presStyleLbl="solidFgAcc1" presStyleIdx="2" presStyleCnt="3"/>
      <dgm:spPr>
        <a:blipFill rotWithShape="0">
          <a:blip xmlns:r="http://schemas.openxmlformats.org/officeDocument/2006/relationships" r:embed="rId1"/>
          <a:stretch>
            <a:fillRect/>
          </a:stretch>
        </a:blipFill>
      </dgm:spPr>
    </dgm:pt>
  </dgm:ptLst>
  <dgm:cxnLst>
    <dgm:cxn modelId="{82521061-9D64-489A-94AF-75CB5236D996}" srcId="{5BE2D0CB-5BBD-4A03-A3CB-F48B34989FA3}" destId="{2539990F-C84A-42AC-88CF-45ED9AC1F08B}" srcOrd="1" destOrd="0" parTransId="{64574260-1FE0-4A89-BB78-BBB47D8101A1}" sibTransId="{C4849DA6-49CB-4958-8795-0F017F45D2A1}"/>
    <dgm:cxn modelId="{7BFCAE8B-A1C5-4D3F-A755-D8AB05052A5D}" type="presOf" srcId="{9B3653D9-CB4F-4D19-BD7A-77902A94D6B9}" destId="{7A289A2F-41D2-4310-A18C-8347F89AA6B9}" srcOrd="0" destOrd="0" presId="urn:microsoft.com/office/officeart/2008/layout/VerticalCurvedList"/>
    <dgm:cxn modelId="{F6E48396-6040-4FDF-9894-1CFFD81D5F30}" type="presOf" srcId="{2539990F-C84A-42AC-88CF-45ED9AC1F08B}" destId="{DB69836F-FE00-4372-B69A-DF0D28029991}" srcOrd="0" destOrd="0" presId="urn:microsoft.com/office/officeart/2008/layout/VerticalCurvedList"/>
    <dgm:cxn modelId="{A223F4AA-F2E6-4247-A327-80EC27EF9E99}" type="presOf" srcId="{5BE2D0CB-5BBD-4A03-A3CB-F48B34989FA3}" destId="{3059196D-AF0C-4463-A93E-812664631BA3}" srcOrd="0" destOrd="0" presId="urn:microsoft.com/office/officeart/2008/layout/VerticalCurvedList"/>
    <dgm:cxn modelId="{24A79BC5-A3E3-46CF-A0DF-117C4EE6CA29}" srcId="{5BE2D0CB-5BBD-4A03-A3CB-F48B34989FA3}" destId="{9B3653D9-CB4F-4D19-BD7A-77902A94D6B9}" srcOrd="2" destOrd="0" parTransId="{56FAC2CB-CFD5-4ABB-A7FC-460B2BBDD46F}" sibTransId="{E8E4871F-4492-43CB-81A0-049A6C811526}"/>
    <dgm:cxn modelId="{A3910EC6-E0F9-45D1-BBF1-6DAA785104B6}" type="presOf" srcId="{5DD8EB11-5406-4D7D-A4B3-982550787B16}" destId="{16095D2C-57B4-48CA-953C-267BD9DD484B}" srcOrd="0" destOrd="0" presId="urn:microsoft.com/office/officeart/2008/layout/VerticalCurvedList"/>
    <dgm:cxn modelId="{38E86DE8-61DC-4F09-849E-CE139EA1C706}" srcId="{5BE2D0CB-5BBD-4A03-A3CB-F48B34989FA3}" destId="{5DD8EB11-5406-4D7D-A4B3-982550787B16}" srcOrd="0" destOrd="0" parTransId="{7A82C83A-6FFF-4940-9467-E0073BB9CA0B}" sibTransId="{C9CE7A57-E5A3-450C-8737-C72D44C4E0F3}"/>
    <dgm:cxn modelId="{7B36FEEE-1627-45ED-911A-BFEAB0F4EAE9}" type="presOf" srcId="{C9CE7A57-E5A3-450C-8737-C72D44C4E0F3}" destId="{D0EDBA11-CE96-4FCC-BFE8-4DE9D160E032}" srcOrd="0" destOrd="0" presId="urn:microsoft.com/office/officeart/2008/layout/VerticalCurvedList"/>
    <dgm:cxn modelId="{230E5829-F177-4CEC-822E-653290FA1A92}" type="presParOf" srcId="{3059196D-AF0C-4463-A93E-812664631BA3}" destId="{558D9870-05E2-484E-9241-818D42D9FADA}" srcOrd="0" destOrd="0" presId="urn:microsoft.com/office/officeart/2008/layout/VerticalCurvedList"/>
    <dgm:cxn modelId="{9EE8A780-6502-4656-A3BC-6592E1DC5D86}" type="presParOf" srcId="{558D9870-05E2-484E-9241-818D42D9FADA}" destId="{39FD721C-A262-4C4E-B494-AC1732E6F3A0}" srcOrd="0" destOrd="0" presId="urn:microsoft.com/office/officeart/2008/layout/VerticalCurvedList"/>
    <dgm:cxn modelId="{335B458E-60D2-4C0D-9640-53D44FE3B44F}" type="presParOf" srcId="{39FD721C-A262-4C4E-B494-AC1732E6F3A0}" destId="{849B6A22-FC21-4DC5-A1AF-CBADFA6E7F70}" srcOrd="0" destOrd="0" presId="urn:microsoft.com/office/officeart/2008/layout/VerticalCurvedList"/>
    <dgm:cxn modelId="{002BAFBE-0CDA-4507-B773-E61E3CC9E6A8}" type="presParOf" srcId="{39FD721C-A262-4C4E-B494-AC1732E6F3A0}" destId="{D0EDBA11-CE96-4FCC-BFE8-4DE9D160E032}" srcOrd="1" destOrd="0" presId="urn:microsoft.com/office/officeart/2008/layout/VerticalCurvedList"/>
    <dgm:cxn modelId="{E42C26B3-1F9C-4A99-B398-19B656B748F6}" type="presParOf" srcId="{39FD721C-A262-4C4E-B494-AC1732E6F3A0}" destId="{AF90F929-E81A-499C-8856-3125BD5771DB}" srcOrd="2" destOrd="0" presId="urn:microsoft.com/office/officeart/2008/layout/VerticalCurvedList"/>
    <dgm:cxn modelId="{89300454-88F8-4EB8-84A6-0E96AD6D435A}" type="presParOf" srcId="{39FD721C-A262-4C4E-B494-AC1732E6F3A0}" destId="{AC2B4F2C-FF8C-404D-92B0-C7C0A29210D1}" srcOrd="3" destOrd="0" presId="urn:microsoft.com/office/officeart/2008/layout/VerticalCurvedList"/>
    <dgm:cxn modelId="{4C19206B-6DB4-48E4-A48A-E3E7612A1288}" type="presParOf" srcId="{558D9870-05E2-484E-9241-818D42D9FADA}" destId="{16095D2C-57B4-48CA-953C-267BD9DD484B}" srcOrd="1" destOrd="0" presId="urn:microsoft.com/office/officeart/2008/layout/VerticalCurvedList"/>
    <dgm:cxn modelId="{72568034-2ABD-4F21-B53C-58322EE341F1}" type="presParOf" srcId="{558D9870-05E2-484E-9241-818D42D9FADA}" destId="{57F98E08-EB63-4773-8250-9B6C8F0D79DB}" srcOrd="2" destOrd="0" presId="urn:microsoft.com/office/officeart/2008/layout/VerticalCurvedList"/>
    <dgm:cxn modelId="{AF24CF5D-CC6A-4403-937A-91A4FA3E8341}" type="presParOf" srcId="{57F98E08-EB63-4773-8250-9B6C8F0D79DB}" destId="{73F439AE-4020-45C5-B27A-2DB6095092F8}" srcOrd="0" destOrd="0" presId="urn:microsoft.com/office/officeart/2008/layout/VerticalCurvedList"/>
    <dgm:cxn modelId="{B0B26AAA-6CC4-4F99-A746-4BE8333DA91F}" type="presParOf" srcId="{558D9870-05E2-484E-9241-818D42D9FADA}" destId="{DB69836F-FE00-4372-B69A-DF0D28029991}" srcOrd="3" destOrd="0" presId="urn:microsoft.com/office/officeart/2008/layout/VerticalCurvedList"/>
    <dgm:cxn modelId="{D96AA985-3709-4ABE-B636-4903ED07006F}" type="presParOf" srcId="{558D9870-05E2-484E-9241-818D42D9FADA}" destId="{A23500C6-60B1-485B-9CAE-0E2BED65C988}" srcOrd="4" destOrd="0" presId="urn:microsoft.com/office/officeart/2008/layout/VerticalCurvedList"/>
    <dgm:cxn modelId="{94C16A3F-6830-44B8-BBDA-82BE4B95C8B1}" type="presParOf" srcId="{A23500C6-60B1-485B-9CAE-0E2BED65C988}" destId="{425517B2-2BDC-437A-9C2F-A102F25D4FDA}" srcOrd="0" destOrd="0" presId="urn:microsoft.com/office/officeart/2008/layout/VerticalCurvedList"/>
    <dgm:cxn modelId="{350A445E-9DAE-4C95-9461-CA5339EC3D0C}" type="presParOf" srcId="{558D9870-05E2-484E-9241-818D42D9FADA}" destId="{7A289A2F-41D2-4310-A18C-8347F89AA6B9}" srcOrd="5" destOrd="0" presId="urn:microsoft.com/office/officeart/2008/layout/VerticalCurvedList"/>
    <dgm:cxn modelId="{FFC263A4-E6BD-4105-8B7F-A13267603C00}" type="presParOf" srcId="{558D9870-05E2-484E-9241-818D42D9FADA}" destId="{9E66E6D6-CB41-453D-81E8-440C0CD6FAC5}" srcOrd="6" destOrd="0" presId="urn:microsoft.com/office/officeart/2008/layout/VerticalCurvedList"/>
    <dgm:cxn modelId="{D23AF427-FA54-4771-86CA-F6BED325433E}" type="presParOf" srcId="{9E66E6D6-CB41-453D-81E8-440C0CD6FAC5}" destId="{EF00C9D1-86B1-44BB-AAE8-BD1D1EE09133}"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DBA11-CE96-4FCC-BFE8-4DE9D160E032}">
      <dsp:nvSpPr>
        <dsp:cNvPr id="0" name=""/>
        <dsp:cNvSpPr/>
      </dsp:nvSpPr>
      <dsp:spPr>
        <a:xfrm>
          <a:off x="-6224378" y="-943011"/>
          <a:ext cx="7337253" cy="7337253"/>
        </a:xfrm>
        <a:prstGeom prst="blockArc">
          <a:avLst>
            <a:gd name="adj1" fmla="val 18900000"/>
            <a:gd name="adj2" fmla="val 2700000"/>
            <a:gd name="adj3" fmla="val 294"/>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095D2C-57B4-48CA-953C-267BD9DD484B}">
      <dsp:nvSpPr>
        <dsp:cNvPr id="0" name=""/>
        <dsp:cNvSpPr/>
      </dsp:nvSpPr>
      <dsp:spPr>
        <a:xfrm>
          <a:off x="831857" y="678950"/>
          <a:ext cx="8083542" cy="1090246"/>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65383" tIns="101600" rIns="101600" bIns="101600" numCol="1" spcCol="1270" anchor="ctr" anchorCtr="0">
          <a:noAutofit/>
        </a:bodyPr>
        <a:lstStyle/>
        <a:p>
          <a:pPr marL="0" lvl="0" indent="0" algn="l" defTabSz="1778000" rtl="0">
            <a:lnSpc>
              <a:spcPct val="90000"/>
            </a:lnSpc>
            <a:spcBef>
              <a:spcPct val="0"/>
            </a:spcBef>
            <a:spcAft>
              <a:spcPct val="35000"/>
            </a:spcAft>
            <a:buNone/>
          </a:pPr>
          <a:endParaRPr lang="en-US" sz="4000" b="1" kern="1200" dirty="0">
            <a:solidFill>
              <a:schemeClr val="tx1"/>
            </a:solidFill>
            <a:latin typeface="Times New Roman" panose="02020603050405020304" pitchFamily="18" charset="0"/>
            <a:cs typeface="Times New Roman" panose="02020603050405020304" pitchFamily="18" charset="0"/>
          </a:endParaRPr>
        </a:p>
      </dsp:txBody>
      <dsp:txXfrm>
        <a:off x="831857" y="678950"/>
        <a:ext cx="8083542" cy="1090246"/>
      </dsp:txXfrm>
    </dsp:sp>
    <dsp:sp modelId="{73F439AE-4020-45C5-B27A-2DB6095092F8}">
      <dsp:nvSpPr>
        <dsp:cNvPr id="0" name=""/>
        <dsp:cNvSpPr/>
      </dsp:nvSpPr>
      <dsp:spPr>
        <a:xfrm>
          <a:off x="0" y="315898"/>
          <a:ext cx="1362807" cy="1362807"/>
        </a:xfrm>
        <a:prstGeom prst="ellipse">
          <a:avLst/>
        </a:prstGeom>
        <a:blipFill rotWithShape="0">
          <a:blip xmlns:r="http://schemas.openxmlformats.org/officeDocument/2006/relationships" r:embed="rId1"/>
          <a:stretch>
            <a:fillRect/>
          </a:stretch>
        </a:blip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DB69836F-FE00-4372-B69A-DF0D28029991}">
      <dsp:nvSpPr>
        <dsp:cNvPr id="0" name=""/>
        <dsp:cNvSpPr/>
      </dsp:nvSpPr>
      <dsp:spPr>
        <a:xfrm>
          <a:off x="881071" y="2129370"/>
          <a:ext cx="7924696" cy="1090246"/>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865383" tIns="111760" rIns="111760" bIns="111760" numCol="1" spcCol="1270" anchor="ctr" anchorCtr="0">
          <a:noAutofit/>
        </a:bodyPr>
        <a:lstStyle/>
        <a:p>
          <a:pPr marL="0" lvl="0" indent="0" algn="l" defTabSz="1955800" rtl="0">
            <a:lnSpc>
              <a:spcPct val="90000"/>
            </a:lnSpc>
            <a:spcBef>
              <a:spcPct val="0"/>
            </a:spcBef>
            <a:spcAft>
              <a:spcPct val="35000"/>
            </a:spcAft>
            <a:buNone/>
          </a:pPr>
          <a:endParaRPr lang="en-US" sz="4400" b="1" kern="1200" dirty="0">
            <a:solidFill>
              <a:schemeClr val="bg1"/>
            </a:solidFill>
            <a:latin typeface="Times New Roman" panose="02020603050405020304" pitchFamily="18" charset="0"/>
            <a:cs typeface="Times New Roman" panose="02020603050405020304" pitchFamily="18" charset="0"/>
          </a:endParaRPr>
        </a:p>
      </dsp:txBody>
      <dsp:txXfrm>
        <a:off x="881071" y="2129370"/>
        <a:ext cx="7924696" cy="1090246"/>
      </dsp:txXfrm>
    </dsp:sp>
    <dsp:sp modelId="{425517B2-2BDC-437A-9C2F-A102F25D4FDA}">
      <dsp:nvSpPr>
        <dsp:cNvPr id="0" name=""/>
        <dsp:cNvSpPr/>
      </dsp:nvSpPr>
      <dsp:spPr>
        <a:xfrm>
          <a:off x="409106" y="2044211"/>
          <a:ext cx="1362807" cy="1362807"/>
        </a:xfrm>
        <a:prstGeom prst="ellipse">
          <a:avLst/>
        </a:prstGeom>
        <a:blipFill rotWithShape="0">
          <a:blip xmlns:r="http://schemas.openxmlformats.org/officeDocument/2006/relationships" r:embed="rId1"/>
          <a:stretch>
            <a:fillRect/>
          </a:stretch>
        </a:blip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7A289A2F-41D2-4310-A18C-8347F89AA6B9}">
      <dsp:nvSpPr>
        <dsp:cNvPr id="0" name=""/>
        <dsp:cNvSpPr/>
      </dsp:nvSpPr>
      <dsp:spPr>
        <a:xfrm>
          <a:off x="473969" y="3764739"/>
          <a:ext cx="8333242" cy="1090246"/>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865383" tIns="149860" rIns="149860" bIns="149860" numCol="1" spcCol="1270" anchor="ctr" anchorCtr="0">
          <a:noAutofit/>
        </a:bodyPr>
        <a:lstStyle/>
        <a:p>
          <a:pPr marL="0" lvl="0" indent="0" algn="l" defTabSz="2622550" rtl="0">
            <a:lnSpc>
              <a:spcPct val="90000"/>
            </a:lnSpc>
            <a:spcBef>
              <a:spcPct val="0"/>
            </a:spcBef>
            <a:spcAft>
              <a:spcPct val="35000"/>
            </a:spcAft>
            <a:buNone/>
          </a:pPr>
          <a:endParaRPr lang="en-US" sz="5900" b="1" kern="1200" dirty="0">
            <a:solidFill>
              <a:schemeClr val="bg1"/>
            </a:solidFill>
            <a:latin typeface="Times New Roman" panose="02020603050405020304" pitchFamily="18" charset="0"/>
            <a:cs typeface="Times New Roman" panose="02020603050405020304" pitchFamily="18" charset="0"/>
          </a:endParaRPr>
        </a:p>
      </dsp:txBody>
      <dsp:txXfrm>
        <a:off x="473969" y="3764739"/>
        <a:ext cx="8333242" cy="1090246"/>
      </dsp:txXfrm>
    </dsp:sp>
    <dsp:sp modelId="{EF00C9D1-86B1-44BB-AAE8-BD1D1EE09133}">
      <dsp:nvSpPr>
        <dsp:cNvPr id="0" name=""/>
        <dsp:cNvSpPr/>
      </dsp:nvSpPr>
      <dsp:spPr>
        <a:xfrm>
          <a:off x="12801" y="3679580"/>
          <a:ext cx="1362807" cy="1362807"/>
        </a:xfrm>
        <a:prstGeom prst="ellipse">
          <a:avLst/>
        </a:prstGeom>
        <a:blipFill rotWithShape="0">
          <a:blip xmlns:r="http://schemas.openxmlformats.org/officeDocument/2006/relationships" r:embed="rId1"/>
          <a:stretch>
            <a:fillRect/>
          </a:stretch>
        </a:blip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solidFill>
                  <a:schemeClr val="tx1"/>
                </a:solidFill>
              </a:defRPr>
            </a:lvl1pPr>
          </a:lstStyle>
          <a:p>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defRPr>
            </a:lvl1pPr>
          </a:lstStyle>
          <a:p>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a:solidFill>
                  <a:schemeClr val="tx1"/>
                </a:solidFill>
              </a:defRPr>
            </a:lvl1pPr>
          </a:lstStyle>
          <a:p>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defRPr>
            </a:lvl1pPr>
          </a:lstStyle>
          <a:p>
            <a:fld id="{06706D79-06FB-473F-9436-62503A541A43}" type="slidenum">
              <a:rPr lang="en-US"/>
              <a:pPr/>
              <a:t>‹#›</a:t>
            </a:fld>
            <a:endParaRPr lang="en-US"/>
          </a:p>
        </p:txBody>
      </p:sp>
    </p:spTree>
    <p:extLst>
      <p:ext uri="{BB962C8B-B14F-4D97-AF65-F5344CB8AC3E}">
        <p14:creationId xmlns:p14="http://schemas.microsoft.com/office/powerpoint/2010/main" val="138208589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706D79-06FB-473F-9436-62503A541A43}" type="slidenum">
              <a:rPr lang="en-US" smtClean="0"/>
              <a:pPr/>
              <a:t>1</a:t>
            </a:fld>
            <a:endParaRPr lang="en-US"/>
          </a:p>
        </p:txBody>
      </p:sp>
    </p:spTree>
    <p:extLst>
      <p:ext uri="{BB962C8B-B14F-4D97-AF65-F5344CB8AC3E}">
        <p14:creationId xmlns:p14="http://schemas.microsoft.com/office/powerpoint/2010/main" val="1005816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vi-VN" altLang="en-US"/>
              <a:t>Gọi hs đọc </a:t>
            </a:r>
            <a:endParaRPr lang="en-US" altLang="en-US"/>
          </a:p>
        </p:txBody>
      </p:sp>
      <p:sp>
        <p:nvSpPr>
          <p:cNvPr id="1229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7257B8D-6F2F-49B0-AFCA-DC2FE6A254DE}" type="slidenum">
              <a:rPr lang="en-US" altLang="en-US"/>
              <a:pPr/>
              <a:t>2</a:t>
            </a:fld>
            <a:endParaRPr lang="en-US" altLang="en-US"/>
          </a:p>
        </p:txBody>
      </p:sp>
    </p:spTree>
    <p:extLst>
      <p:ext uri="{BB962C8B-B14F-4D97-AF65-F5344CB8AC3E}">
        <p14:creationId xmlns:p14="http://schemas.microsoft.com/office/powerpoint/2010/main" val="3262825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06D79-06FB-473F-9436-62503A541A43}" type="slidenum">
              <a:rPr lang="en-US" smtClean="0"/>
              <a:pPr/>
              <a:t>14</a:t>
            </a:fld>
            <a:endParaRPr lang="en-US"/>
          </a:p>
        </p:txBody>
      </p:sp>
    </p:spTree>
    <p:extLst>
      <p:ext uri="{BB962C8B-B14F-4D97-AF65-F5344CB8AC3E}">
        <p14:creationId xmlns:p14="http://schemas.microsoft.com/office/powerpoint/2010/main" val="4571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8130" name="Group 2"/>
          <p:cNvGrpSpPr>
            <a:grpSpLocks/>
          </p:cNvGrpSpPr>
          <p:nvPr/>
        </p:nvGrpSpPr>
        <p:grpSpPr bwMode="auto">
          <a:xfrm>
            <a:off x="0" y="0"/>
            <a:ext cx="8805863" cy="6858000"/>
            <a:chOff x="0" y="0"/>
            <a:chExt cx="5547" cy="4320"/>
          </a:xfrm>
        </p:grpSpPr>
        <p:grpSp>
          <p:nvGrpSpPr>
            <p:cNvPr id="48131" name="Group 3"/>
            <p:cNvGrpSpPr>
              <a:grpSpLocks/>
            </p:cNvGrpSpPr>
            <p:nvPr userDrawn="1"/>
          </p:nvGrpSpPr>
          <p:grpSpPr bwMode="auto">
            <a:xfrm rot="-215207">
              <a:off x="3690" y="234"/>
              <a:ext cx="1857" cy="3625"/>
              <a:chOff x="3010" y="778"/>
              <a:chExt cx="1857" cy="3625"/>
            </a:xfrm>
          </p:grpSpPr>
          <p:sp>
            <p:nvSpPr>
              <p:cNvPr id="48132" name="Freeform 4"/>
              <p:cNvSpPr>
                <a:spLocks/>
              </p:cNvSpPr>
              <p:nvPr userDrawn="1"/>
            </p:nvSpPr>
            <p:spPr bwMode="ltGray">
              <a:xfrm rot="12185230" flipV="1">
                <a:off x="3534" y="778"/>
                <a:ext cx="1333" cy="1485"/>
              </a:xfrm>
              <a:custGeom>
                <a:avLst/>
                <a:gdLst>
                  <a:gd name="T0" fmla="*/ 16 w 596"/>
                  <a:gd name="T1" fmla="*/ 370 h 666"/>
                  <a:gd name="T2" fmla="*/ 6 w 596"/>
                  <a:gd name="T3" fmla="*/ 341 h 666"/>
                  <a:gd name="T4" fmla="*/ 0 w 596"/>
                  <a:gd name="T5" fmla="*/ 289 h 666"/>
                  <a:gd name="T6" fmla="*/ 4 w 596"/>
                  <a:gd name="T7" fmla="*/ 222 h 666"/>
                  <a:gd name="T8" fmla="*/ 25 w 596"/>
                  <a:gd name="T9" fmla="*/ 151 h 666"/>
                  <a:gd name="T10" fmla="*/ 69 w 596"/>
                  <a:gd name="T11" fmla="*/ 84 h 666"/>
                  <a:gd name="T12" fmla="*/ 142 w 596"/>
                  <a:gd name="T13" fmla="*/ 31 h 666"/>
                  <a:gd name="T14" fmla="*/ 247 w 596"/>
                  <a:gd name="T15" fmla="*/ 2 h 666"/>
                  <a:gd name="T16" fmla="*/ 380 w 596"/>
                  <a:gd name="T17" fmla="*/ 9 h 666"/>
                  <a:gd name="T18" fmla="*/ 484 w 596"/>
                  <a:gd name="T19" fmla="*/ 68 h 666"/>
                  <a:gd name="T20" fmla="*/ 554 w 596"/>
                  <a:gd name="T21" fmla="*/ 165 h 666"/>
                  <a:gd name="T22" fmla="*/ 591 w 596"/>
                  <a:gd name="T23" fmla="*/ 284 h 666"/>
                  <a:gd name="T24" fmla="*/ 595 w 596"/>
                  <a:gd name="T25" fmla="*/ 409 h 666"/>
                  <a:gd name="T26" fmla="*/ 566 w 596"/>
                  <a:gd name="T27" fmla="*/ 525 h 666"/>
                  <a:gd name="T28" fmla="*/ 507 w 596"/>
                  <a:gd name="T29" fmla="*/ 615 h 666"/>
                  <a:gd name="T30" fmla="*/ 417 w 596"/>
                  <a:gd name="T31" fmla="*/ 663 h 666"/>
                  <a:gd name="T32" fmla="*/ 389 w 596"/>
                  <a:gd name="T33" fmla="*/ 659 h 666"/>
                  <a:gd name="T34" fmla="*/ 441 w 596"/>
                  <a:gd name="T35" fmla="*/ 617 h 666"/>
                  <a:gd name="T36" fmla="*/ 482 w 596"/>
                  <a:gd name="T37" fmla="*/ 544 h 666"/>
                  <a:gd name="T38" fmla="*/ 509 w 596"/>
                  <a:gd name="T39" fmla="*/ 454 h 666"/>
                  <a:gd name="T40" fmla="*/ 520 w 596"/>
                  <a:gd name="T41" fmla="*/ 355 h 666"/>
                  <a:gd name="T42" fmla="*/ 514 w 596"/>
                  <a:gd name="T43" fmla="*/ 258 h 666"/>
                  <a:gd name="T44" fmla="*/ 485 w 596"/>
                  <a:gd name="T45" fmla="*/ 174 h 666"/>
                  <a:gd name="T46" fmla="*/ 433 w 596"/>
                  <a:gd name="T47" fmla="*/ 112 h 666"/>
                  <a:gd name="T48" fmla="*/ 341 w 596"/>
                  <a:gd name="T49" fmla="*/ 75 h 666"/>
                  <a:gd name="T50" fmla="*/ 246 w 596"/>
                  <a:gd name="T51" fmla="*/ 61 h 666"/>
                  <a:gd name="T52" fmla="*/ 174 w 596"/>
                  <a:gd name="T53" fmla="*/ 71 h 666"/>
                  <a:gd name="T54" fmla="*/ 121 w 596"/>
                  <a:gd name="T55" fmla="*/ 101 h 666"/>
                  <a:gd name="T56" fmla="*/ 84 w 596"/>
                  <a:gd name="T57" fmla="*/ 149 h 666"/>
                  <a:gd name="T58" fmla="*/ 57 w 596"/>
                  <a:gd name="T59" fmla="*/ 206 h 666"/>
                  <a:gd name="T60" fmla="*/ 40 w 596"/>
                  <a:gd name="T61" fmla="*/ 272 h 666"/>
                  <a:gd name="T62" fmla="*/ 28 w 596"/>
                  <a:gd name="T63" fmla="*/ 339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33" name="Freeform 5"/>
              <p:cNvSpPr>
                <a:spLocks/>
              </p:cNvSpPr>
              <p:nvPr userDrawn="1"/>
            </p:nvSpPr>
            <p:spPr bwMode="ltGray">
              <a:xfrm rot="12185230" flipV="1">
                <a:off x="4029" y="1802"/>
                <a:ext cx="571" cy="531"/>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34" name="Freeform 6"/>
              <p:cNvSpPr>
                <a:spLocks/>
              </p:cNvSpPr>
              <p:nvPr userDrawn="1"/>
            </p:nvSpPr>
            <p:spPr bwMode="ltGray">
              <a:xfrm rot="12185230" flipV="1">
                <a:off x="3639" y="2167"/>
                <a:ext cx="277" cy="249"/>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35" name="Freeform 7"/>
              <p:cNvSpPr>
                <a:spLocks/>
              </p:cNvSpPr>
              <p:nvPr userDrawn="1"/>
            </p:nvSpPr>
            <p:spPr bwMode="ltGray">
              <a:xfrm rot="12185230" flipV="1">
                <a:off x="3979" y="977"/>
                <a:ext cx="245" cy="347"/>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36" name="Freeform 8"/>
              <p:cNvSpPr>
                <a:spLocks/>
              </p:cNvSpPr>
              <p:nvPr userDrawn="1"/>
            </p:nvSpPr>
            <p:spPr bwMode="ltGray">
              <a:xfrm rot="12185230" flipV="1">
                <a:off x="3845" y="2207"/>
                <a:ext cx="103" cy="209"/>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37" name="Freeform 9"/>
              <p:cNvSpPr>
                <a:spLocks/>
              </p:cNvSpPr>
              <p:nvPr userDrawn="1"/>
            </p:nvSpPr>
            <p:spPr bwMode="ltGray">
              <a:xfrm rot="12185230" flipV="1">
                <a:off x="3895" y="1325"/>
                <a:ext cx="120" cy="90"/>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38" name="Freeform 10"/>
              <p:cNvSpPr>
                <a:spLocks/>
              </p:cNvSpPr>
              <p:nvPr userDrawn="1"/>
            </p:nvSpPr>
            <p:spPr bwMode="ltGray">
              <a:xfrm rot="12185230" flipV="1">
                <a:off x="3010" y="2344"/>
                <a:ext cx="330" cy="2059"/>
              </a:xfrm>
              <a:custGeom>
                <a:avLst/>
                <a:gdLst>
                  <a:gd name="T0" fmla="*/ 0 w 149"/>
                  <a:gd name="T1" fmla="*/ 0 h 704"/>
                  <a:gd name="T2" fmla="*/ 6 w 149"/>
                  <a:gd name="T3" fmla="*/ 6 h 704"/>
                  <a:gd name="T4" fmla="*/ 16 w 149"/>
                  <a:gd name="T5" fmla="*/ 14 h 704"/>
                  <a:gd name="T6" fmla="*/ 28 w 149"/>
                  <a:gd name="T7" fmla="*/ 24 h 704"/>
                  <a:gd name="T8" fmla="*/ 41 w 149"/>
                  <a:gd name="T9" fmla="*/ 37 h 704"/>
                  <a:gd name="T10" fmla="*/ 58 w 149"/>
                  <a:gd name="T11" fmla="*/ 53 h 704"/>
                  <a:gd name="T12" fmla="*/ 73 w 149"/>
                  <a:gd name="T13" fmla="*/ 70 h 704"/>
                  <a:gd name="T14" fmla="*/ 88 w 149"/>
                  <a:gd name="T15" fmla="*/ 90 h 704"/>
                  <a:gd name="T16" fmla="*/ 100 w 149"/>
                  <a:gd name="T17" fmla="*/ 113 h 704"/>
                  <a:gd name="T18" fmla="*/ 112 w 149"/>
                  <a:gd name="T19" fmla="*/ 137 h 704"/>
                  <a:gd name="T20" fmla="*/ 120 w 149"/>
                  <a:gd name="T21" fmla="*/ 165 h 704"/>
                  <a:gd name="T22" fmla="*/ 124 w 149"/>
                  <a:gd name="T23" fmla="*/ 196 h 704"/>
                  <a:gd name="T24" fmla="*/ 126 w 149"/>
                  <a:gd name="T25" fmla="*/ 228 h 704"/>
                  <a:gd name="T26" fmla="*/ 120 w 149"/>
                  <a:gd name="T27" fmla="*/ 264 h 704"/>
                  <a:gd name="T28" fmla="*/ 109 w 149"/>
                  <a:gd name="T29" fmla="*/ 302 h 704"/>
                  <a:gd name="T30" fmla="*/ 92 w 149"/>
                  <a:gd name="T31" fmla="*/ 342 h 704"/>
                  <a:gd name="T32" fmla="*/ 67 w 149"/>
                  <a:gd name="T33" fmla="*/ 386 h 704"/>
                  <a:gd name="T34" fmla="*/ 39 w 149"/>
                  <a:gd name="T35" fmla="*/ 436 h 704"/>
                  <a:gd name="T36" fmla="*/ 21 w 149"/>
                  <a:gd name="T37" fmla="*/ 482 h 704"/>
                  <a:gd name="T38" fmla="*/ 10 w 149"/>
                  <a:gd name="T39" fmla="*/ 525 h 704"/>
                  <a:gd name="T40" fmla="*/ 6 w 149"/>
                  <a:gd name="T41" fmla="*/ 566 h 704"/>
                  <a:gd name="T42" fmla="*/ 6 w 149"/>
                  <a:gd name="T43" fmla="*/ 605 h 704"/>
                  <a:gd name="T44" fmla="*/ 8 w 149"/>
                  <a:gd name="T45" fmla="*/ 641 h 704"/>
                  <a:gd name="T46" fmla="*/ 12 w 149"/>
                  <a:gd name="T47" fmla="*/ 673 h 704"/>
                  <a:gd name="T48" fmla="*/ 14 w 149"/>
                  <a:gd name="T49" fmla="*/ 704 h 704"/>
                  <a:gd name="T50" fmla="*/ 41 w 149"/>
                  <a:gd name="T51" fmla="*/ 688 h 704"/>
                  <a:gd name="T52" fmla="*/ 39 w 149"/>
                  <a:gd name="T53" fmla="*/ 680 h 704"/>
                  <a:gd name="T54" fmla="*/ 36 w 149"/>
                  <a:gd name="T55" fmla="*/ 657 h 704"/>
                  <a:gd name="T56" fmla="*/ 33 w 149"/>
                  <a:gd name="T57" fmla="*/ 622 h 704"/>
                  <a:gd name="T58" fmla="*/ 35 w 149"/>
                  <a:gd name="T59" fmla="*/ 575 h 704"/>
                  <a:gd name="T60" fmla="*/ 41 w 149"/>
                  <a:gd name="T61" fmla="*/ 519 h 704"/>
                  <a:gd name="T62" fmla="*/ 58 w 149"/>
                  <a:gd name="T63" fmla="*/ 455 h 704"/>
                  <a:gd name="T64" fmla="*/ 86 w 149"/>
                  <a:gd name="T65" fmla="*/ 386 h 704"/>
                  <a:gd name="T66" fmla="*/ 129 w 149"/>
                  <a:gd name="T67" fmla="*/ 313 h 704"/>
                  <a:gd name="T68" fmla="*/ 143 w 149"/>
                  <a:gd name="T69" fmla="*/ 279 h 704"/>
                  <a:gd name="T70" fmla="*/ 149 w 149"/>
                  <a:gd name="T71" fmla="*/ 235 h 704"/>
                  <a:gd name="T72" fmla="*/ 144 w 149"/>
                  <a:gd name="T73" fmla="*/ 184 h 704"/>
                  <a:gd name="T74" fmla="*/ 131 w 149"/>
                  <a:gd name="T75" fmla="*/ 134 h 704"/>
                  <a:gd name="T76" fmla="*/ 109 w 149"/>
                  <a:gd name="T77" fmla="*/ 85 h 704"/>
                  <a:gd name="T78" fmla="*/ 81 w 149"/>
                  <a:gd name="T79" fmla="*/ 44 h 704"/>
                  <a:gd name="T80" fmla="*/ 44 w 149"/>
                  <a:gd name="T81" fmla="*/ 14 h 704"/>
                  <a:gd name="T82" fmla="*/ 0 w 149"/>
                  <a:gd name="T83" fmla="*/ 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8139" name="Freeform 11"/>
            <p:cNvSpPr>
              <a:spLocks/>
            </p:cNvSpPr>
            <p:nvPr userDrawn="1"/>
          </p:nvSpPr>
          <p:spPr bwMode="ltGray">
            <a:xfrm rot="373331" flipH="1">
              <a:off x="22" y="1957"/>
              <a:ext cx="323" cy="649"/>
            </a:xfrm>
            <a:custGeom>
              <a:avLst/>
              <a:gdLst>
                <a:gd name="T0" fmla="*/ 94 w 128"/>
                <a:gd name="T1" fmla="*/ 0 h 217"/>
                <a:gd name="T2" fmla="*/ 105 w 128"/>
                <a:gd name="T3" fmla="*/ 9 h 217"/>
                <a:gd name="T4" fmla="*/ 115 w 128"/>
                <a:gd name="T5" fmla="*/ 27 h 217"/>
                <a:gd name="T6" fmla="*/ 123 w 128"/>
                <a:gd name="T7" fmla="*/ 50 h 217"/>
                <a:gd name="T8" fmla="*/ 128 w 128"/>
                <a:gd name="T9" fmla="*/ 78 h 217"/>
                <a:gd name="T10" fmla="*/ 127 w 128"/>
                <a:gd name="T11" fmla="*/ 111 h 217"/>
                <a:gd name="T12" fmla="*/ 116 w 128"/>
                <a:gd name="T13" fmla="*/ 145 h 217"/>
                <a:gd name="T14" fmla="*/ 94 w 128"/>
                <a:gd name="T15" fmla="*/ 181 h 217"/>
                <a:gd name="T16" fmla="*/ 60 w 128"/>
                <a:gd name="T17" fmla="*/ 217 h 217"/>
                <a:gd name="T18" fmla="*/ 49 w 128"/>
                <a:gd name="T19" fmla="*/ 213 h 217"/>
                <a:gd name="T20" fmla="*/ 38 w 128"/>
                <a:gd name="T21" fmla="*/ 210 h 217"/>
                <a:gd name="T22" fmla="*/ 26 w 128"/>
                <a:gd name="T23" fmla="*/ 205 h 217"/>
                <a:gd name="T24" fmla="*/ 16 w 128"/>
                <a:gd name="T25" fmla="*/ 201 h 217"/>
                <a:gd name="T26" fmla="*/ 8 w 128"/>
                <a:gd name="T27" fmla="*/ 196 h 217"/>
                <a:gd name="T28" fmla="*/ 2 w 128"/>
                <a:gd name="T29" fmla="*/ 190 h 217"/>
                <a:gd name="T30" fmla="*/ 0 w 128"/>
                <a:gd name="T31" fmla="*/ 183 h 217"/>
                <a:gd name="T32" fmla="*/ 1 w 128"/>
                <a:gd name="T33" fmla="*/ 178 h 217"/>
                <a:gd name="T34" fmla="*/ 13 w 128"/>
                <a:gd name="T35" fmla="*/ 171 h 217"/>
                <a:gd name="T36" fmla="*/ 29 w 128"/>
                <a:gd name="T37" fmla="*/ 161 h 217"/>
                <a:gd name="T38" fmla="*/ 46 w 128"/>
                <a:gd name="T39" fmla="*/ 150 h 217"/>
                <a:gd name="T40" fmla="*/ 63 w 128"/>
                <a:gd name="T41" fmla="*/ 134 h 217"/>
                <a:gd name="T42" fmla="*/ 79 w 128"/>
                <a:gd name="T43" fmla="*/ 112 h 217"/>
                <a:gd name="T44" fmla="*/ 91 w 128"/>
                <a:gd name="T45" fmla="*/ 83 h 217"/>
                <a:gd name="T46" fmla="*/ 97 w 128"/>
                <a:gd name="T47" fmla="*/ 46 h 217"/>
                <a:gd name="T48" fmla="*/ 94 w 128"/>
                <a:gd name="T4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0"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1"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2" name="Freeform 14"/>
            <p:cNvSpPr>
              <a:spLocks/>
            </p:cNvSpPr>
            <p:nvPr userDrawn="1"/>
          </p:nvSpPr>
          <p:spPr bwMode="ltGray">
            <a:xfrm rot="373331" flipH="1">
              <a:off x="898" y="2855"/>
              <a:ext cx="354" cy="464"/>
            </a:xfrm>
            <a:custGeom>
              <a:avLst/>
              <a:gdLst>
                <a:gd name="T0" fmla="*/ 75 w 117"/>
                <a:gd name="T1" fmla="*/ 0 h 132"/>
                <a:gd name="T2" fmla="*/ 0 w 117"/>
                <a:gd name="T3" fmla="*/ 25 h 132"/>
                <a:gd name="T4" fmla="*/ 3 w 117"/>
                <a:gd name="T5" fmla="*/ 26 h 132"/>
                <a:gd name="T6" fmla="*/ 14 w 117"/>
                <a:gd name="T7" fmla="*/ 29 h 132"/>
                <a:gd name="T8" fmla="*/ 29 w 117"/>
                <a:gd name="T9" fmla="*/ 36 h 132"/>
                <a:gd name="T10" fmla="*/ 46 w 117"/>
                <a:gd name="T11" fmla="*/ 47 h 132"/>
                <a:gd name="T12" fmla="*/ 66 w 117"/>
                <a:gd name="T13" fmla="*/ 62 h 132"/>
                <a:gd name="T14" fmla="*/ 84 w 117"/>
                <a:gd name="T15" fmla="*/ 80 h 132"/>
                <a:gd name="T16" fmla="*/ 102 w 117"/>
                <a:gd name="T17" fmla="*/ 103 h 132"/>
                <a:gd name="T18" fmla="*/ 116 w 117"/>
                <a:gd name="T19" fmla="*/ 132 h 132"/>
                <a:gd name="T20" fmla="*/ 117 w 117"/>
                <a:gd name="T21" fmla="*/ 120 h 132"/>
                <a:gd name="T22" fmla="*/ 115 w 117"/>
                <a:gd name="T23" fmla="*/ 107 h 132"/>
                <a:gd name="T24" fmla="*/ 108 w 117"/>
                <a:gd name="T25" fmla="*/ 90 h 132"/>
                <a:gd name="T26" fmla="*/ 99 w 117"/>
                <a:gd name="T27" fmla="*/ 74 h 132"/>
                <a:gd name="T28" fmla="*/ 89 w 117"/>
                <a:gd name="T29" fmla="*/ 58 h 132"/>
                <a:gd name="T30" fmla="*/ 78 w 117"/>
                <a:gd name="T31" fmla="*/ 45 h 132"/>
                <a:gd name="T32" fmla="*/ 67 w 117"/>
                <a:gd name="T33" fmla="*/ 36 h 132"/>
                <a:gd name="T34" fmla="*/ 58 w 117"/>
                <a:gd name="T35" fmla="*/ 32 h 132"/>
                <a:gd name="T36" fmla="*/ 69 w 117"/>
                <a:gd name="T37" fmla="*/ 29 h 132"/>
                <a:gd name="T38" fmla="*/ 79 w 117"/>
                <a:gd name="T39" fmla="*/ 28 h 132"/>
                <a:gd name="T40" fmla="*/ 89 w 117"/>
                <a:gd name="T41" fmla="*/ 26 h 132"/>
                <a:gd name="T42" fmla="*/ 98 w 117"/>
                <a:gd name="T43" fmla="*/ 25 h 132"/>
                <a:gd name="T44" fmla="*/ 105 w 117"/>
                <a:gd name="T45" fmla="*/ 24 h 132"/>
                <a:gd name="T46" fmla="*/ 109 w 117"/>
                <a:gd name="T47" fmla="*/ 22 h 132"/>
                <a:gd name="T48" fmla="*/ 113 w 117"/>
                <a:gd name="T49" fmla="*/ 21 h 132"/>
                <a:gd name="T50" fmla="*/ 114 w 117"/>
                <a:gd name="T51" fmla="*/ 21 h 132"/>
                <a:gd name="T52" fmla="*/ 75 w 117"/>
                <a:gd name="T5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3" name="Freeform 15"/>
            <p:cNvSpPr>
              <a:spLocks/>
            </p:cNvSpPr>
            <p:nvPr userDrawn="1"/>
          </p:nvSpPr>
          <p:spPr bwMode="ltGray">
            <a:xfrm rot="373331" flipH="1">
              <a:off x="799" y="2979"/>
              <a:ext cx="87" cy="274"/>
            </a:xfrm>
            <a:custGeom>
              <a:avLst/>
              <a:gdLst>
                <a:gd name="T0" fmla="*/ 29 w 29"/>
                <a:gd name="T1" fmla="*/ 0 h 77"/>
                <a:gd name="T2" fmla="*/ 23 w 29"/>
                <a:gd name="T3" fmla="*/ 0 h 77"/>
                <a:gd name="T4" fmla="*/ 16 w 29"/>
                <a:gd name="T5" fmla="*/ 4 h 77"/>
                <a:gd name="T6" fmla="*/ 9 w 29"/>
                <a:gd name="T7" fmla="*/ 9 h 77"/>
                <a:gd name="T8" fmla="*/ 4 w 29"/>
                <a:gd name="T9" fmla="*/ 19 h 77"/>
                <a:gd name="T10" fmla="*/ 1 w 29"/>
                <a:gd name="T11" fmla="*/ 30 h 77"/>
                <a:gd name="T12" fmla="*/ 0 w 29"/>
                <a:gd name="T13" fmla="*/ 44 h 77"/>
                <a:gd name="T14" fmla="*/ 3 w 29"/>
                <a:gd name="T15" fmla="*/ 60 h 77"/>
                <a:gd name="T16" fmla="*/ 11 w 29"/>
                <a:gd name="T17" fmla="*/ 77 h 77"/>
                <a:gd name="T18" fmla="*/ 15 w 29"/>
                <a:gd name="T19" fmla="*/ 53 h 77"/>
                <a:gd name="T20" fmla="*/ 19 w 29"/>
                <a:gd name="T21" fmla="*/ 37 h 77"/>
                <a:gd name="T22" fmla="*/ 23 w 29"/>
                <a:gd name="T23" fmla="*/ 22 h 77"/>
                <a:gd name="T24" fmla="*/ 29 w 29"/>
                <a:gd name="T2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4"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8145" name="Group 17"/>
            <p:cNvGrpSpPr>
              <a:grpSpLocks/>
            </p:cNvGrpSpPr>
            <p:nvPr userDrawn="1"/>
          </p:nvGrpSpPr>
          <p:grpSpPr bwMode="auto">
            <a:xfrm rot="3220060">
              <a:off x="2631" y="754"/>
              <a:ext cx="569" cy="637"/>
              <a:chOff x="1727" y="866"/>
              <a:chExt cx="129" cy="157"/>
            </a:xfrm>
          </p:grpSpPr>
          <p:sp>
            <p:nvSpPr>
              <p:cNvPr id="48146" name="Freeform 18"/>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7" name="Freeform 19"/>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8" name="Freeform 20"/>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8149" name="Group 21"/>
            <p:cNvGrpSpPr>
              <a:grpSpLocks/>
            </p:cNvGrpSpPr>
            <p:nvPr userDrawn="1"/>
          </p:nvGrpSpPr>
          <p:grpSpPr bwMode="auto">
            <a:xfrm rot="-6691250">
              <a:off x="3637" y="132"/>
              <a:ext cx="356" cy="607"/>
              <a:chOff x="1727" y="866"/>
              <a:chExt cx="129" cy="157"/>
            </a:xfrm>
          </p:grpSpPr>
          <p:sp>
            <p:nvSpPr>
              <p:cNvPr id="48150" name="Freeform 22"/>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51" name="Freeform 23"/>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52" name="Freeform 24"/>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8153" name="Group 25"/>
            <p:cNvGrpSpPr>
              <a:grpSpLocks/>
            </p:cNvGrpSpPr>
            <p:nvPr userDrawn="1"/>
          </p:nvGrpSpPr>
          <p:grpSpPr bwMode="auto">
            <a:xfrm rot="-13075160">
              <a:off x="668" y="3321"/>
              <a:ext cx="501" cy="502"/>
              <a:chOff x="1727" y="866"/>
              <a:chExt cx="129" cy="157"/>
            </a:xfrm>
          </p:grpSpPr>
          <p:sp>
            <p:nvSpPr>
              <p:cNvPr id="48154" name="Freeform 26"/>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55" name="Freeform 27"/>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56" name="Freeform 28"/>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8157" name="Group 29"/>
            <p:cNvGrpSpPr>
              <a:grpSpLocks/>
            </p:cNvGrpSpPr>
            <p:nvPr userDrawn="1"/>
          </p:nvGrpSpPr>
          <p:grpSpPr bwMode="auto">
            <a:xfrm rot="4106450" flipH="1">
              <a:off x="393" y="262"/>
              <a:ext cx="709" cy="892"/>
              <a:chOff x="1727" y="866"/>
              <a:chExt cx="129" cy="157"/>
            </a:xfrm>
          </p:grpSpPr>
          <p:sp>
            <p:nvSpPr>
              <p:cNvPr id="48158" name="Freeform 30"/>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59" name="Freeform 31"/>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60" name="Freeform 32"/>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8161" name="Group 33"/>
            <p:cNvGrpSpPr>
              <a:grpSpLocks/>
            </p:cNvGrpSpPr>
            <p:nvPr userDrawn="1"/>
          </p:nvGrpSpPr>
          <p:grpSpPr bwMode="auto">
            <a:xfrm rot="10015322" flipH="1">
              <a:off x="4625" y="2382"/>
              <a:ext cx="709" cy="892"/>
              <a:chOff x="1727" y="866"/>
              <a:chExt cx="129" cy="157"/>
            </a:xfrm>
          </p:grpSpPr>
          <p:sp>
            <p:nvSpPr>
              <p:cNvPr id="48162" name="Freeform 34"/>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63" name="Freeform 35"/>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64" name="Freeform 36"/>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8165"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66" name="Freeform 38"/>
            <p:cNvSpPr>
              <a:spLocks/>
            </p:cNvSpPr>
            <p:nvPr userDrawn="1"/>
          </p:nvSpPr>
          <p:spPr bwMode="ltGray">
            <a:xfrm rot="9832527" flipV="1">
              <a:off x="2158" y="102"/>
              <a:ext cx="681" cy="593"/>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67" name="Freeform 39"/>
            <p:cNvSpPr>
              <a:spLocks/>
            </p:cNvSpPr>
            <p:nvPr userDrawn="1"/>
          </p:nvSpPr>
          <p:spPr bwMode="ltGray">
            <a:xfrm rot="9832527" flipV="1">
              <a:off x="1997" y="858"/>
              <a:ext cx="330" cy="278"/>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68" name="Freeform 40"/>
            <p:cNvSpPr>
              <a:spLocks/>
            </p:cNvSpPr>
            <p:nvPr userDrawn="1"/>
          </p:nvSpPr>
          <p:spPr bwMode="ltGray">
            <a:xfrm rot="9832527" flipV="1">
              <a:off x="2224" y="808"/>
              <a:ext cx="123" cy="233"/>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69"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70" name="Freeform 42"/>
            <p:cNvSpPr>
              <a:spLocks/>
            </p:cNvSpPr>
            <p:nvPr userDrawn="1"/>
          </p:nvSpPr>
          <p:spPr bwMode="ltGray">
            <a:xfrm rot="9832527" flipV="1">
              <a:off x="2173" y="1238"/>
              <a:ext cx="393" cy="2300"/>
            </a:xfrm>
            <a:custGeom>
              <a:avLst/>
              <a:gdLst>
                <a:gd name="T0" fmla="*/ 0 w 149"/>
                <a:gd name="T1" fmla="*/ 0 h 704"/>
                <a:gd name="T2" fmla="*/ 6 w 149"/>
                <a:gd name="T3" fmla="*/ 6 h 704"/>
                <a:gd name="T4" fmla="*/ 16 w 149"/>
                <a:gd name="T5" fmla="*/ 14 h 704"/>
                <a:gd name="T6" fmla="*/ 28 w 149"/>
                <a:gd name="T7" fmla="*/ 24 h 704"/>
                <a:gd name="T8" fmla="*/ 41 w 149"/>
                <a:gd name="T9" fmla="*/ 37 h 704"/>
                <a:gd name="T10" fmla="*/ 58 w 149"/>
                <a:gd name="T11" fmla="*/ 53 h 704"/>
                <a:gd name="T12" fmla="*/ 73 w 149"/>
                <a:gd name="T13" fmla="*/ 70 h 704"/>
                <a:gd name="T14" fmla="*/ 88 w 149"/>
                <a:gd name="T15" fmla="*/ 90 h 704"/>
                <a:gd name="T16" fmla="*/ 100 w 149"/>
                <a:gd name="T17" fmla="*/ 113 h 704"/>
                <a:gd name="T18" fmla="*/ 112 w 149"/>
                <a:gd name="T19" fmla="*/ 137 h 704"/>
                <a:gd name="T20" fmla="*/ 120 w 149"/>
                <a:gd name="T21" fmla="*/ 165 h 704"/>
                <a:gd name="T22" fmla="*/ 124 w 149"/>
                <a:gd name="T23" fmla="*/ 196 h 704"/>
                <a:gd name="T24" fmla="*/ 126 w 149"/>
                <a:gd name="T25" fmla="*/ 228 h 704"/>
                <a:gd name="T26" fmla="*/ 120 w 149"/>
                <a:gd name="T27" fmla="*/ 264 h 704"/>
                <a:gd name="T28" fmla="*/ 109 w 149"/>
                <a:gd name="T29" fmla="*/ 302 h 704"/>
                <a:gd name="T30" fmla="*/ 92 w 149"/>
                <a:gd name="T31" fmla="*/ 342 h 704"/>
                <a:gd name="T32" fmla="*/ 67 w 149"/>
                <a:gd name="T33" fmla="*/ 386 h 704"/>
                <a:gd name="T34" fmla="*/ 39 w 149"/>
                <a:gd name="T35" fmla="*/ 436 h 704"/>
                <a:gd name="T36" fmla="*/ 21 w 149"/>
                <a:gd name="T37" fmla="*/ 482 h 704"/>
                <a:gd name="T38" fmla="*/ 10 w 149"/>
                <a:gd name="T39" fmla="*/ 525 h 704"/>
                <a:gd name="T40" fmla="*/ 6 w 149"/>
                <a:gd name="T41" fmla="*/ 566 h 704"/>
                <a:gd name="T42" fmla="*/ 6 w 149"/>
                <a:gd name="T43" fmla="*/ 605 h 704"/>
                <a:gd name="T44" fmla="*/ 8 w 149"/>
                <a:gd name="T45" fmla="*/ 641 h 704"/>
                <a:gd name="T46" fmla="*/ 12 w 149"/>
                <a:gd name="T47" fmla="*/ 673 h 704"/>
                <a:gd name="T48" fmla="*/ 14 w 149"/>
                <a:gd name="T49" fmla="*/ 704 h 704"/>
                <a:gd name="T50" fmla="*/ 41 w 149"/>
                <a:gd name="T51" fmla="*/ 688 h 704"/>
                <a:gd name="T52" fmla="*/ 39 w 149"/>
                <a:gd name="T53" fmla="*/ 680 h 704"/>
                <a:gd name="T54" fmla="*/ 36 w 149"/>
                <a:gd name="T55" fmla="*/ 657 h 704"/>
                <a:gd name="T56" fmla="*/ 33 w 149"/>
                <a:gd name="T57" fmla="*/ 622 h 704"/>
                <a:gd name="T58" fmla="*/ 35 w 149"/>
                <a:gd name="T59" fmla="*/ 575 h 704"/>
                <a:gd name="T60" fmla="*/ 41 w 149"/>
                <a:gd name="T61" fmla="*/ 519 h 704"/>
                <a:gd name="T62" fmla="*/ 58 w 149"/>
                <a:gd name="T63" fmla="*/ 455 h 704"/>
                <a:gd name="T64" fmla="*/ 86 w 149"/>
                <a:gd name="T65" fmla="*/ 386 h 704"/>
                <a:gd name="T66" fmla="*/ 129 w 149"/>
                <a:gd name="T67" fmla="*/ 313 h 704"/>
                <a:gd name="T68" fmla="*/ 143 w 149"/>
                <a:gd name="T69" fmla="*/ 279 h 704"/>
                <a:gd name="T70" fmla="*/ 149 w 149"/>
                <a:gd name="T71" fmla="*/ 235 h 704"/>
                <a:gd name="T72" fmla="*/ 144 w 149"/>
                <a:gd name="T73" fmla="*/ 184 h 704"/>
                <a:gd name="T74" fmla="*/ 131 w 149"/>
                <a:gd name="T75" fmla="*/ 134 h 704"/>
                <a:gd name="T76" fmla="*/ 109 w 149"/>
                <a:gd name="T77" fmla="*/ 85 h 704"/>
                <a:gd name="T78" fmla="*/ 81 w 149"/>
                <a:gd name="T79" fmla="*/ 44 h 704"/>
                <a:gd name="T80" fmla="*/ 44 w 149"/>
                <a:gd name="T81" fmla="*/ 14 h 704"/>
                <a:gd name="T82" fmla="*/ 0 w 149"/>
                <a:gd name="T83" fmla="*/ 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71"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Lst>
              <a:ahLst/>
              <a:cxnLst>
                <a:cxn ang="0">
                  <a:pos x="T0" y="T1"/>
                </a:cxn>
                <a:cxn ang="0">
                  <a:pos x="T2" y="T3"/>
                </a:cxn>
                <a:cxn ang="0">
                  <a:pos x="T4" y="T5"/>
                </a:cxn>
                <a:cxn ang="0">
                  <a:pos x="T6" y="T7"/>
                </a:cxn>
              </a:cxnLst>
              <a:rect l="0" t="0" r="r" b="b"/>
              <a:pathLst>
                <a:path w="36" h="132">
                  <a:moveTo>
                    <a:pt x="0" y="0"/>
                  </a:moveTo>
                  <a:lnTo>
                    <a:pt x="36" y="12"/>
                  </a:lnTo>
                  <a:lnTo>
                    <a:pt x="0" y="132"/>
                  </a:lnTo>
                  <a:lnTo>
                    <a:pt x="0" y="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8172" name="Rectangle 44"/>
          <p:cNvSpPr>
            <a:spLocks noGrp="1" noChangeArrowheads="1"/>
          </p:cNvSpPr>
          <p:nvPr>
            <p:ph type="dt" sz="half" idx="2"/>
          </p:nvPr>
        </p:nvSpPr>
        <p:spPr>
          <a:xfrm>
            <a:off x="457200" y="6248400"/>
            <a:ext cx="2133600" cy="457200"/>
          </a:xfrm>
        </p:spPr>
        <p:txBody>
          <a:bodyPr/>
          <a:lstStyle>
            <a:lvl1pPr>
              <a:defRPr/>
            </a:lvl1pPr>
          </a:lstStyle>
          <a:p>
            <a:endParaRPr lang="en-US"/>
          </a:p>
        </p:txBody>
      </p:sp>
      <p:sp>
        <p:nvSpPr>
          <p:cNvPr id="48173" name="Rectangle 45"/>
          <p:cNvSpPr>
            <a:spLocks noGrp="1" noChangeArrowheads="1"/>
          </p:cNvSpPr>
          <p:nvPr>
            <p:ph type="ftr" sz="quarter" idx="3"/>
          </p:nvPr>
        </p:nvSpPr>
        <p:spPr/>
        <p:txBody>
          <a:bodyPr/>
          <a:lstStyle>
            <a:lvl1pPr>
              <a:defRPr/>
            </a:lvl1pPr>
          </a:lstStyle>
          <a:p>
            <a:endParaRPr lang="en-US"/>
          </a:p>
        </p:txBody>
      </p:sp>
      <p:sp>
        <p:nvSpPr>
          <p:cNvPr id="48174" name="Rectangle 46"/>
          <p:cNvSpPr>
            <a:spLocks noGrp="1" noChangeArrowheads="1"/>
          </p:cNvSpPr>
          <p:nvPr>
            <p:ph type="sldNum" sz="quarter" idx="4"/>
          </p:nvPr>
        </p:nvSpPr>
        <p:spPr/>
        <p:txBody>
          <a:bodyPr/>
          <a:lstStyle>
            <a:lvl1pPr>
              <a:defRPr/>
            </a:lvl1pPr>
          </a:lstStyle>
          <a:p>
            <a:fld id="{4FFB8483-DBB2-4DF5-AC82-E5626E473F38}" type="slidenum">
              <a:rPr lang="en-US"/>
              <a:pPr/>
              <a:t>‹#›</a:t>
            </a:fld>
            <a:endParaRPr lang="en-US"/>
          </a:p>
        </p:txBody>
      </p:sp>
      <p:sp>
        <p:nvSpPr>
          <p:cNvPr id="48175" name="Rectangle 47"/>
          <p:cNvSpPr>
            <a:spLocks noGrp="1" noChangeArrowheads="1"/>
          </p:cNvSpPr>
          <p:nvPr>
            <p:ph type="ctrTitle"/>
          </p:nvPr>
        </p:nvSpPr>
        <p:spPr>
          <a:xfrm>
            <a:off x="2455863" y="596900"/>
            <a:ext cx="6192837" cy="3581400"/>
          </a:xfrm>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45791" dir="3378596" algn="ctr" rotWithShape="0">
                    <a:srgbClr val="993366"/>
                  </a:outerShdw>
                </a:effectLst>
              </a14:hiddenEffects>
            </a:ext>
          </a:extLst>
        </p:spPr>
        <p:txBody>
          <a:bodyPr/>
          <a:lstStyle>
            <a:lvl1pPr>
              <a:defRPr sz="5200" b="1"/>
            </a:lvl1pPr>
          </a:lstStyle>
          <a:p>
            <a:pPr lvl="0"/>
            <a:r>
              <a:rPr lang="en-US" noProof="0"/>
              <a:t>Click to edit Master title style</a:t>
            </a:r>
          </a:p>
        </p:txBody>
      </p:sp>
      <p:sp>
        <p:nvSpPr>
          <p:cNvPr id="48176"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pPr lvl="0"/>
            <a:r>
              <a:rPr lang="en-US" noProof="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2CC00DA-D3E1-4A00-8B4A-2EDC93A6FC0E}" type="slidenum">
              <a:rPr lang="en-US"/>
              <a:pPr/>
              <a:t>‹#›</a:t>
            </a:fld>
            <a:endParaRPr lang="en-US"/>
          </a:p>
        </p:txBody>
      </p:sp>
    </p:spTree>
    <p:extLst>
      <p:ext uri="{BB962C8B-B14F-4D97-AF65-F5344CB8AC3E}">
        <p14:creationId xmlns:p14="http://schemas.microsoft.com/office/powerpoint/2010/main" val="615294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353085E-F6D5-4113-94AE-DF84C1DF8303}" type="slidenum">
              <a:rPr lang="en-US"/>
              <a:pPr/>
              <a:t>‹#›</a:t>
            </a:fld>
            <a:endParaRPr lang="en-US"/>
          </a:p>
        </p:txBody>
      </p:sp>
    </p:spTree>
    <p:extLst>
      <p:ext uri="{BB962C8B-B14F-4D97-AF65-F5344CB8AC3E}">
        <p14:creationId xmlns:p14="http://schemas.microsoft.com/office/powerpoint/2010/main" val="3186428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80D6BAC-26C7-4A90-8178-79FDB80D33F1}" type="slidenum">
              <a:rPr lang="en-US"/>
              <a:pPr/>
              <a:t>‹#›</a:t>
            </a:fld>
            <a:endParaRPr lang="en-US"/>
          </a:p>
        </p:txBody>
      </p:sp>
    </p:spTree>
    <p:extLst>
      <p:ext uri="{BB962C8B-B14F-4D97-AF65-F5344CB8AC3E}">
        <p14:creationId xmlns:p14="http://schemas.microsoft.com/office/powerpoint/2010/main" val="115387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3055E9B-1DFF-4FDF-9AF9-C2B3C41E9089}" type="slidenum">
              <a:rPr lang="en-US"/>
              <a:pPr/>
              <a:t>‹#›</a:t>
            </a:fld>
            <a:endParaRPr lang="en-US"/>
          </a:p>
        </p:txBody>
      </p:sp>
    </p:spTree>
    <p:extLst>
      <p:ext uri="{BB962C8B-B14F-4D97-AF65-F5344CB8AC3E}">
        <p14:creationId xmlns:p14="http://schemas.microsoft.com/office/powerpoint/2010/main" val="1325697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56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56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4280B3F-30CB-4EEF-8742-F7318C04742B}" type="slidenum">
              <a:rPr lang="en-US"/>
              <a:pPr/>
              <a:t>‹#›</a:t>
            </a:fld>
            <a:endParaRPr lang="en-US"/>
          </a:p>
        </p:txBody>
      </p:sp>
    </p:spTree>
    <p:extLst>
      <p:ext uri="{BB962C8B-B14F-4D97-AF65-F5344CB8AC3E}">
        <p14:creationId xmlns:p14="http://schemas.microsoft.com/office/powerpoint/2010/main" val="2862904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EF5292D-CBA2-4099-AA20-A5C4D43DDE17}" type="slidenum">
              <a:rPr lang="en-US"/>
              <a:pPr/>
              <a:t>‹#›</a:t>
            </a:fld>
            <a:endParaRPr lang="en-US"/>
          </a:p>
        </p:txBody>
      </p:sp>
    </p:spTree>
    <p:extLst>
      <p:ext uri="{BB962C8B-B14F-4D97-AF65-F5344CB8AC3E}">
        <p14:creationId xmlns:p14="http://schemas.microsoft.com/office/powerpoint/2010/main" val="1159337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6B46FAF-7589-450B-AE64-CC59D3A88246}" type="slidenum">
              <a:rPr lang="en-US"/>
              <a:pPr/>
              <a:t>‹#›</a:t>
            </a:fld>
            <a:endParaRPr lang="en-US"/>
          </a:p>
        </p:txBody>
      </p:sp>
    </p:spTree>
    <p:extLst>
      <p:ext uri="{BB962C8B-B14F-4D97-AF65-F5344CB8AC3E}">
        <p14:creationId xmlns:p14="http://schemas.microsoft.com/office/powerpoint/2010/main" val="354638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09F3987-24A1-419F-9C1D-A518DDDB593A}" type="slidenum">
              <a:rPr lang="en-US"/>
              <a:pPr/>
              <a:t>‹#›</a:t>
            </a:fld>
            <a:endParaRPr lang="en-US"/>
          </a:p>
        </p:txBody>
      </p:sp>
    </p:spTree>
    <p:extLst>
      <p:ext uri="{BB962C8B-B14F-4D97-AF65-F5344CB8AC3E}">
        <p14:creationId xmlns:p14="http://schemas.microsoft.com/office/powerpoint/2010/main" val="4107459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9F9C45F-8540-43C8-A473-644FCC7AE52F}" type="slidenum">
              <a:rPr lang="en-US"/>
              <a:pPr/>
              <a:t>‹#›</a:t>
            </a:fld>
            <a:endParaRPr lang="en-US"/>
          </a:p>
        </p:txBody>
      </p:sp>
    </p:spTree>
    <p:extLst>
      <p:ext uri="{BB962C8B-B14F-4D97-AF65-F5344CB8AC3E}">
        <p14:creationId xmlns:p14="http://schemas.microsoft.com/office/powerpoint/2010/main" val="3861812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ED85778-A7B4-41C2-A9D1-3BC079BC5184}" type="slidenum">
              <a:rPr lang="en-US"/>
              <a:pPr/>
              <a:t>‹#›</a:t>
            </a:fld>
            <a:endParaRPr lang="en-US"/>
          </a:p>
        </p:txBody>
      </p:sp>
    </p:spTree>
    <p:extLst>
      <p:ext uri="{BB962C8B-B14F-4D97-AF65-F5344CB8AC3E}">
        <p14:creationId xmlns:p14="http://schemas.microsoft.com/office/powerpoint/2010/main" val="2835583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7106" name="Group 2"/>
          <p:cNvGrpSpPr>
            <a:grpSpLocks/>
          </p:cNvGrpSpPr>
          <p:nvPr/>
        </p:nvGrpSpPr>
        <p:grpSpPr bwMode="auto">
          <a:xfrm>
            <a:off x="-7938" y="0"/>
            <a:ext cx="2833688" cy="6856413"/>
            <a:chOff x="-5" y="0"/>
            <a:chExt cx="1785" cy="4319"/>
          </a:xfrm>
        </p:grpSpPr>
        <p:sp>
          <p:nvSpPr>
            <p:cNvPr id="47107"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7108" name="Group 4"/>
            <p:cNvGrpSpPr>
              <a:grpSpLocks/>
            </p:cNvGrpSpPr>
            <p:nvPr/>
          </p:nvGrpSpPr>
          <p:grpSpPr bwMode="auto">
            <a:xfrm rot="14964908" flipH="1">
              <a:off x="104" y="2441"/>
              <a:ext cx="452" cy="444"/>
              <a:chOff x="1727" y="866"/>
              <a:chExt cx="129" cy="157"/>
            </a:xfrm>
          </p:grpSpPr>
          <p:sp>
            <p:nvSpPr>
              <p:cNvPr id="47109" name="Freeform 5"/>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10" name="Freeform 6"/>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11" name="Freeform 7"/>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7112"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7113" name="Group 9"/>
            <p:cNvGrpSpPr>
              <a:grpSpLocks/>
            </p:cNvGrpSpPr>
            <p:nvPr/>
          </p:nvGrpSpPr>
          <p:grpSpPr bwMode="auto">
            <a:xfrm rot="416244">
              <a:off x="9" y="1746"/>
              <a:ext cx="1771" cy="1741"/>
              <a:chOff x="41" y="2787"/>
              <a:chExt cx="902" cy="833"/>
            </a:xfrm>
          </p:grpSpPr>
          <p:sp>
            <p:nvSpPr>
              <p:cNvPr id="47114" name="Freeform 10"/>
              <p:cNvSpPr>
                <a:spLocks/>
              </p:cNvSpPr>
              <p:nvPr userDrawn="1"/>
            </p:nvSpPr>
            <p:spPr bwMode="ltGray">
              <a:xfrm rot="373331" flipH="1">
                <a:off x="125" y="2787"/>
                <a:ext cx="313" cy="303"/>
              </a:xfrm>
              <a:custGeom>
                <a:avLst/>
                <a:gdLst>
                  <a:gd name="T0" fmla="*/ 46 w 217"/>
                  <a:gd name="T1" fmla="*/ 210 h 210"/>
                  <a:gd name="T2" fmla="*/ 37 w 217"/>
                  <a:gd name="T3" fmla="*/ 198 h 210"/>
                  <a:gd name="T4" fmla="*/ 26 w 217"/>
                  <a:gd name="T5" fmla="*/ 181 h 210"/>
                  <a:gd name="T6" fmla="*/ 15 w 217"/>
                  <a:gd name="T7" fmla="*/ 159 h 210"/>
                  <a:gd name="T8" fmla="*/ 5 w 217"/>
                  <a:gd name="T9" fmla="*/ 135 h 210"/>
                  <a:gd name="T10" fmla="*/ 0 w 217"/>
                  <a:gd name="T11" fmla="*/ 109 h 210"/>
                  <a:gd name="T12" fmla="*/ 1 w 217"/>
                  <a:gd name="T13" fmla="*/ 82 h 210"/>
                  <a:gd name="T14" fmla="*/ 9 w 217"/>
                  <a:gd name="T15" fmla="*/ 57 h 210"/>
                  <a:gd name="T16" fmla="*/ 27 w 217"/>
                  <a:gd name="T17" fmla="*/ 35 h 210"/>
                  <a:gd name="T18" fmla="*/ 45 w 217"/>
                  <a:gd name="T19" fmla="*/ 22 h 210"/>
                  <a:gd name="T20" fmla="*/ 60 w 217"/>
                  <a:gd name="T21" fmla="*/ 12 h 210"/>
                  <a:gd name="T22" fmla="*/ 72 w 217"/>
                  <a:gd name="T23" fmla="*/ 7 h 210"/>
                  <a:gd name="T24" fmla="*/ 81 w 217"/>
                  <a:gd name="T25" fmla="*/ 5 h 210"/>
                  <a:gd name="T26" fmla="*/ 88 w 217"/>
                  <a:gd name="T27" fmla="*/ 5 h 210"/>
                  <a:gd name="T28" fmla="*/ 104 w 217"/>
                  <a:gd name="T29" fmla="*/ 0 h 210"/>
                  <a:gd name="T30" fmla="*/ 148 w 217"/>
                  <a:gd name="T31" fmla="*/ 8 h 210"/>
                  <a:gd name="T32" fmla="*/ 160 w 217"/>
                  <a:gd name="T33" fmla="*/ 12 h 210"/>
                  <a:gd name="T34" fmla="*/ 172 w 217"/>
                  <a:gd name="T35" fmla="*/ 15 h 210"/>
                  <a:gd name="T36" fmla="*/ 182 w 217"/>
                  <a:gd name="T37" fmla="*/ 19 h 210"/>
                  <a:gd name="T38" fmla="*/ 190 w 217"/>
                  <a:gd name="T39" fmla="*/ 23 h 210"/>
                  <a:gd name="T40" fmla="*/ 198 w 217"/>
                  <a:gd name="T41" fmla="*/ 27 h 210"/>
                  <a:gd name="T42" fmla="*/ 205 w 217"/>
                  <a:gd name="T43" fmla="*/ 32 h 210"/>
                  <a:gd name="T44" fmla="*/ 211 w 217"/>
                  <a:gd name="T45" fmla="*/ 38 h 210"/>
                  <a:gd name="T46" fmla="*/ 217 w 217"/>
                  <a:gd name="T47" fmla="*/ 45 h 210"/>
                  <a:gd name="T48" fmla="*/ 205 w 217"/>
                  <a:gd name="T49" fmla="*/ 40 h 210"/>
                  <a:gd name="T50" fmla="*/ 194 w 217"/>
                  <a:gd name="T51" fmla="*/ 36 h 210"/>
                  <a:gd name="T52" fmla="*/ 183 w 217"/>
                  <a:gd name="T53" fmla="*/ 33 h 210"/>
                  <a:gd name="T54" fmla="*/ 172 w 217"/>
                  <a:gd name="T55" fmla="*/ 30 h 210"/>
                  <a:gd name="T56" fmla="*/ 163 w 217"/>
                  <a:gd name="T57" fmla="*/ 27 h 210"/>
                  <a:gd name="T58" fmla="*/ 153 w 217"/>
                  <a:gd name="T59" fmla="*/ 26 h 210"/>
                  <a:gd name="T60" fmla="*/ 143 w 217"/>
                  <a:gd name="T61" fmla="*/ 24 h 210"/>
                  <a:gd name="T62" fmla="*/ 134 w 217"/>
                  <a:gd name="T63" fmla="*/ 24 h 210"/>
                  <a:gd name="T64" fmla="*/ 125 w 217"/>
                  <a:gd name="T65" fmla="*/ 24 h 210"/>
                  <a:gd name="T66" fmla="*/ 116 w 217"/>
                  <a:gd name="T67" fmla="*/ 25 h 210"/>
                  <a:gd name="T68" fmla="*/ 107 w 217"/>
                  <a:gd name="T69" fmla="*/ 27 h 210"/>
                  <a:gd name="T70" fmla="*/ 99 w 217"/>
                  <a:gd name="T71" fmla="*/ 29 h 210"/>
                  <a:gd name="T72" fmla="*/ 91 w 217"/>
                  <a:gd name="T73" fmla="*/ 33 h 210"/>
                  <a:gd name="T74" fmla="*/ 82 w 217"/>
                  <a:gd name="T75" fmla="*/ 36 h 210"/>
                  <a:gd name="T76" fmla="*/ 74 w 217"/>
                  <a:gd name="T77" fmla="*/ 41 h 210"/>
                  <a:gd name="T78" fmla="*/ 66 w 217"/>
                  <a:gd name="T79" fmla="*/ 46 h 210"/>
                  <a:gd name="T80" fmla="*/ 52 w 217"/>
                  <a:gd name="T81" fmla="*/ 61 h 210"/>
                  <a:gd name="T82" fmla="*/ 42 w 217"/>
                  <a:gd name="T83" fmla="*/ 80 h 210"/>
                  <a:gd name="T84" fmla="*/ 37 w 217"/>
                  <a:gd name="T85" fmla="*/ 103 h 210"/>
                  <a:gd name="T86" fmla="*/ 35 w 217"/>
                  <a:gd name="T87" fmla="*/ 126 h 210"/>
                  <a:gd name="T88" fmla="*/ 35 w 217"/>
                  <a:gd name="T89" fmla="*/ 151 h 210"/>
                  <a:gd name="T90" fmla="*/ 38 w 217"/>
                  <a:gd name="T91" fmla="*/ 174 h 210"/>
                  <a:gd name="T92" fmla="*/ 41 w 217"/>
                  <a:gd name="T93" fmla="*/ 194 h 210"/>
                  <a:gd name="T94" fmla="*/ 46 w 217"/>
                  <a:gd name="T95"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15" name="Freeform 11"/>
              <p:cNvSpPr>
                <a:spLocks/>
              </p:cNvSpPr>
              <p:nvPr userDrawn="1"/>
            </p:nvSpPr>
            <p:spPr bwMode="ltGray">
              <a:xfrm rot="373331" flipH="1">
                <a:off x="41" y="2843"/>
                <a:ext cx="262" cy="308"/>
              </a:xfrm>
              <a:custGeom>
                <a:avLst/>
                <a:gdLst>
                  <a:gd name="T0" fmla="*/ 109 w 182"/>
                  <a:gd name="T1" fmla="*/ 0 h 213"/>
                  <a:gd name="T2" fmla="*/ 112 w 182"/>
                  <a:gd name="T3" fmla="*/ 2 h 213"/>
                  <a:gd name="T4" fmla="*/ 118 w 182"/>
                  <a:gd name="T5" fmla="*/ 8 h 213"/>
                  <a:gd name="T6" fmla="*/ 127 w 182"/>
                  <a:gd name="T7" fmla="*/ 18 h 213"/>
                  <a:gd name="T8" fmla="*/ 137 w 182"/>
                  <a:gd name="T9" fmla="*/ 33 h 213"/>
                  <a:gd name="T10" fmla="*/ 145 w 182"/>
                  <a:gd name="T11" fmla="*/ 52 h 213"/>
                  <a:gd name="T12" fmla="*/ 150 w 182"/>
                  <a:gd name="T13" fmla="*/ 76 h 213"/>
                  <a:gd name="T14" fmla="*/ 150 w 182"/>
                  <a:gd name="T15" fmla="*/ 105 h 213"/>
                  <a:gd name="T16" fmla="*/ 144 w 182"/>
                  <a:gd name="T17" fmla="*/ 139 h 213"/>
                  <a:gd name="T18" fmla="*/ 140 w 182"/>
                  <a:gd name="T19" fmla="*/ 149 h 213"/>
                  <a:gd name="T20" fmla="*/ 136 w 182"/>
                  <a:gd name="T21" fmla="*/ 157 h 213"/>
                  <a:gd name="T22" fmla="*/ 131 w 182"/>
                  <a:gd name="T23" fmla="*/ 165 h 213"/>
                  <a:gd name="T24" fmla="*/ 125 w 182"/>
                  <a:gd name="T25" fmla="*/ 173 h 213"/>
                  <a:gd name="T26" fmla="*/ 117 w 182"/>
                  <a:gd name="T27" fmla="*/ 180 h 213"/>
                  <a:gd name="T28" fmla="*/ 110 w 182"/>
                  <a:gd name="T29" fmla="*/ 185 h 213"/>
                  <a:gd name="T30" fmla="*/ 102 w 182"/>
                  <a:gd name="T31" fmla="*/ 191 h 213"/>
                  <a:gd name="T32" fmla="*/ 92 w 182"/>
                  <a:gd name="T33" fmla="*/ 195 h 213"/>
                  <a:gd name="T34" fmla="*/ 82 w 182"/>
                  <a:gd name="T35" fmla="*/ 197 h 213"/>
                  <a:gd name="T36" fmla="*/ 72 w 182"/>
                  <a:gd name="T37" fmla="*/ 200 h 213"/>
                  <a:gd name="T38" fmla="*/ 61 w 182"/>
                  <a:gd name="T39" fmla="*/ 201 h 213"/>
                  <a:gd name="T40" fmla="*/ 49 w 182"/>
                  <a:gd name="T41" fmla="*/ 201 h 213"/>
                  <a:gd name="T42" fmla="*/ 37 w 182"/>
                  <a:gd name="T43" fmla="*/ 200 h 213"/>
                  <a:gd name="T44" fmla="*/ 25 w 182"/>
                  <a:gd name="T45" fmla="*/ 197 h 213"/>
                  <a:gd name="T46" fmla="*/ 12 w 182"/>
                  <a:gd name="T47" fmla="*/ 193 h 213"/>
                  <a:gd name="T48" fmla="*/ 0 w 182"/>
                  <a:gd name="T49" fmla="*/ 188 h 213"/>
                  <a:gd name="T50" fmla="*/ 11 w 182"/>
                  <a:gd name="T51" fmla="*/ 195 h 213"/>
                  <a:gd name="T52" fmla="*/ 22 w 182"/>
                  <a:gd name="T53" fmla="*/ 200 h 213"/>
                  <a:gd name="T54" fmla="*/ 33 w 182"/>
                  <a:gd name="T55" fmla="*/ 205 h 213"/>
                  <a:gd name="T56" fmla="*/ 43 w 182"/>
                  <a:gd name="T57" fmla="*/ 208 h 213"/>
                  <a:gd name="T58" fmla="*/ 53 w 182"/>
                  <a:gd name="T59" fmla="*/ 211 h 213"/>
                  <a:gd name="T60" fmla="*/ 63 w 182"/>
                  <a:gd name="T61" fmla="*/ 212 h 213"/>
                  <a:gd name="T62" fmla="*/ 73 w 182"/>
                  <a:gd name="T63" fmla="*/ 213 h 213"/>
                  <a:gd name="T64" fmla="*/ 83 w 182"/>
                  <a:gd name="T65" fmla="*/ 213 h 213"/>
                  <a:gd name="T66" fmla="*/ 91 w 182"/>
                  <a:gd name="T67" fmla="*/ 212 h 213"/>
                  <a:gd name="T68" fmla="*/ 100 w 182"/>
                  <a:gd name="T69" fmla="*/ 210 h 213"/>
                  <a:gd name="T70" fmla="*/ 108 w 182"/>
                  <a:gd name="T71" fmla="*/ 208 h 213"/>
                  <a:gd name="T72" fmla="*/ 116 w 182"/>
                  <a:gd name="T73" fmla="*/ 206 h 213"/>
                  <a:gd name="T74" fmla="*/ 123 w 182"/>
                  <a:gd name="T75" fmla="*/ 203 h 213"/>
                  <a:gd name="T76" fmla="*/ 130 w 182"/>
                  <a:gd name="T77" fmla="*/ 199 h 213"/>
                  <a:gd name="T78" fmla="*/ 136 w 182"/>
                  <a:gd name="T79" fmla="*/ 195 h 213"/>
                  <a:gd name="T80" fmla="*/ 142 w 182"/>
                  <a:gd name="T81" fmla="*/ 191 h 213"/>
                  <a:gd name="T82" fmla="*/ 158 w 182"/>
                  <a:gd name="T83" fmla="*/ 176 h 213"/>
                  <a:gd name="T84" fmla="*/ 169 w 182"/>
                  <a:gd name="T85" fmla="*/ 161 h 213"/>
                  <a:gd name="T86" fmla="*/ 176 w 182"/>
                  <a:gd name="T87" fmla="*/ 144 h 213"/>
                  <a:gd name="T88" fmla="*/ 179 w 182"/>
                  <a:gd name="T89" fmla="*/ 128 h 213"/>
                  <a:gd name="T90" fmla="*/ 181 w 182"/>
                  <a:gd name="T91" fmla="*/ 111 h 213"/>
                  <a:gd name="T92" fmla="*/ 181 w 182"/>
                  <a:gd name="T93" fmla="*/ 95 h 213"/>
                  <a:gd name="T94" fmla="*/ 182 w 182"/>
                  <a:gd name="T95" fmla="*/ 79 h 213"/>
                  <a:gd name="T96" fmla="*/ 173 w 182"/>
                  <a:gd name="T97" fmla="*/ 46 h 213"/>
                  <a:gd name="T98" fmla="*/ 156 w 182"/>
                  <a:gd name="T99" fmla="*/ 21 h 213"/>
                  <a:gd name="T100" fmla="*/ 151 w 182"/>
                  <a:gd name="T101" fmla="*/ 18 h 213"/>
                  <a:gd name="T102" fmla="*/ 147 w 182"/>
                  <a:gd name="T103" fmla="*/ 15 h 213"/>
                  <a:gd name="T104" fmla="*/ 142 w 182"/>
                  <a:gd name="T105" fmla="*/ 13 h 213"/>
                  <a:gd name="T106" fmla="*/ 138 w 182"/>
                  <a:gd name="T107" fmla="*/ 11 h 213"/>
                  <a:gd name="T108" fmla="*/ 132 w 182"/>
                  <a:gd name="T109" fmla="*/ 9 h 213"/>
                  <a:gd name="T110" fmla="*/ 126 w 182"/>
                  <a:gd name="T111" fmla="*/ 6 h 213"/>
                  <a:gd name="T112" fmla="*/ 119 w 182"/>
                  <a:gd name="T113" fmla="*/ 3 h 213"/>
                  <a:gd name="T114" fmla="*/ 109 w 182"/>
                  <a:gd name="T115"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16" name="Freeform 12"/>
              <p:cNvSpPr>
                <a:spLocks/>
              </p:cNvSpPr>
              <p:nvPr userDrawn="1"/>
            </p:nvSpPr>
            <p:spPr bwMode="ltGray">
              <a:xfrm rot="373331" flipH="1">
                <a:off x="121" y="2907"/>
                <a:ext cx="93" cy="156"/>
              </a:xfrm>
              <a:custGeom>
                <a:avLst/>
                <a:gdLst>
                  <a:gd name="T0" fmla="*/ 94 w 128"/>
                  <a:gd name="T1" fmla="*/ 0 h 217"/>
                  <a:gd name="T2" fmla="*/ 105 w 128"/>
                  <a:gd name="T3" fmla="*/ 9 h 217"/>
                  <a:gd name="T4" fmla="*/ 115 w 128"/>
                  <a:gd name="T5" fmla="*/ 27 h 217"/>
                  <a:gd name="T6" fmla="*/ 123 w 128"/>
                  <a:gd name="T7" fmla="*/ 50 h 217"/>
                  <a:gd name="T8" fmla="*/ 128 w 128"/>
                  <a:gd name="T9" fmla="*/ 78 h 217"/>
                  <a:gd name="T10" fmla="*/ 127 w 128"/>
                  <a:gd name="T11" fmla="*/ 111 h 217"/>
                  <a:gd name="T12" fmla="*/ 116 w 128"/>
                  <a:gd name="T13" fmla="*/ 145 h 217"/>
                  <a:gd name="T14" fmla="*/ 94 w 128"/>
                  <a:gd name="T15" fmla="*/ 181 h 217"/>
                  <a:gd name="T16" fmla="*/ 60 w 128"/>
                  <a:gd name="T17" fmla="*/ 217 h 217"/>
                  <a:gd name="T18" fmla="*/ 49 w 128"/>
                  <a:gd name="T19" fmla="*/ 213 h 217"/>
                  <a:gd name="T20" fmla="*/ 38 w 128"/>
                  <a:gd name="T21" fmla="*/ 210 h 217"/>
                  <a:gd name="T22" fmla="*/ 26 w 128"/>
                  <a:gd name="T23" fmla="*/ 205 h 217"/>
                  <a:gd name="T24" fmla="*/ 16 w 128"/>
                  <a:gd name="T25" fmla="*/ 201 h 217"/>
                  <a:gd name="T26" fmla="*/ 8 w 128"/>
                  <a:gd name="T27" fmla="*/ 196 h 217"/>
                  <a:gd name="T28" fmla="*/ 2 w 128"/>
                  <a:gd name="T29" fmla="*/ 190 h 217"/>
                  <a:gd name="T30" fmla="*/ 0 w 128"/>
                  <a:gd name="T31" fmla="*/ 183 h 217"/>
                  <a:gd name="T32" fmla="*/ 1 w 128"/>
                  <a:gd name="T33" fmla="*/ 178 h 217"/>
                  <a:gd name="T34" fmla="*/ 13 w 128"/>
                  <a:gd name="T35" fmla="*/ 171 h 217"/>
                  <a:gd name="T36" fmla="*/ 29 w 128"/>
                  <a:gd name="T37" fmla="*/ 161 h 217"/>
                  <a:gd name="T38" fmla="*/ 46 w 128"/>
                  <a:gd name="T39" fmla="*/ 150 h 217"/>
                  <a:gd name="T40" fmla="*/ 63 w 128"/>
                  <a:gd name="T41" fmla="*/ 134 h 217"/>
                  <a:gd name="T42" fmla="*/ 79 w 128"/>
                  <a:gd name="T43" fmla="*/ 112 h 217"/>
                  <a:gd name="T44" fmla="*/ 91 w 128"/>
                  <a:gd name="T45" fmla="*/ 83 h 217"/>
                  <a:gd name="T46" fmla="*/ 97 w 128"/>
                  <a:gd name="T47" fmla="*/ 46 h 217"/>
                  <a:gd name="T48" fmla="*/ 94 w 128"/>
                  <a:gd name="T4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17" name="Freeform 13"/>
              <p:cNvSpPr>
                <a:spLocks/>
              </p:cNvSpPr>
              <p:nvPr userDrawn="1"/>
            </p:nvSpPr>
            <p:spPr bwMode="ltGray">
              <a:xfrm rot="373331" flipH="1">
                <a:off x="313" y="3110"/>
                <a:ext cx="85" cy="93"/>
              </a:xfrm>
              <a:custGeom>
                <a:avLst/>
                <a:gdLst>
                  <a:gd name="T0" fmla="*/ 75 w 117"/>
                  <a:gd name="T1" fmla="*/ 0 h 132"/>
                  <a:gd name="T2" fmla="*/ 0 w 117"/>
                  <a:gd name="T3" fmla="*/ 25 h 132"/>
                  <a:gd name="T4" fmla="*/ 3 w 117"/>
                  <a:gd name="T5" fmla="*/ 26 h 132"/>
                  <a:gd name="T6" fmla="*/ 14 w 117"/>
                  <a:gd name="T7" fmla="*/ 29 h 132"/>
                  <a:gd name="T8" fmla="*/ 29 w 117"/>
                  <a:gd name="T9" fmla="*/ 36 h 132"/>
                  <a:gd name="T10" fmla="*/ 46 w 117"/>
                  <a:gd name="T11" fmla="*/ 47 h 132"/>
                  <a:gd name="T12" fmla="*/ 66 w 117"/>
                  <a:gd name="T13" fmla="*/ 62 h 132"/>
                  <a:gd name="T14" fmla="*/ 84 w 117"/>
                  <a:gd name="T15" fmla="*/ 80 h 132"/>
                  <a:gd name="T16" fmla="*/ 102 w 117"/>
                  <a:gd name="T17" fmla="*/ 103 h 132"/>
                  <a:gd name="T18" fmla="*/ 116 w 117"/>
                  <a:gd name="T19" fmla="*/ 132 h 132"/>
                  <a:gd name="T20" fmla="*/ 117 w 117"/>
                  <a:gd name="T21" fmla="*/ 120 h 132"/>
                  <a:gd name="T22" fmla="*/ 115 w 117"/>
                  <a:gd name="T23" fmla="*/ 107 h 132"/>
                  <a:gd name="T24" fmla="*/ 108 w 117"/>
                  <a:gd name="T25" fmla="*/ 90 h 132"/>
                  <a:gd name="T26" fmla="*/ 99 w 117"/>
                  <a:gd name="T27" fmla="*/ 74 h 132"/>
                  <a:gd name="T28" fmla="*/ 89 w 117"/>
                  <a:gd name="T29" fmla="*/ 58 h 132"/>
                  <a:gd name="T30" fmla="*/ 78 w 117"/>
                  <a:gd name="T31" fmla="*/ 45 h 132"/>
                  <a:gd name="T32" fmla="*/ 67 w 117"/>
                  <a:gd name="T33" fmla="*/ 36 h 132"/>
                  <a:gd name="T34" fmla="*/ 58 w 117"/>
                  <a:gd name="T35" fmla="*/ 32 h 132"/>
                  <a:gd name="T36" fmla="*/ 69 w 117"/>
                  <a:gd name="T37" fmla="*/ 29 h 132"/>
                  <a:gd name="T38" fmla="*/ 79 w 117"/>
                  <a:gd name="T39" fmla="*/ 28 h 132"/>
                  <a:gd name="T40" fmla="*/ 89 w 117"/>
                  <a:gd name="T41" fmla="*/ 26 h 132"/>
                  <a:gd name="T42" fmla="*/ 98 w 117"/>
                  <a:gd name="T43" fmla="*/ 25 h 132"/>
                  <a:gd name="T44" fmla="*/ 105 w 117"/>
                  <a:gd name="T45" fmla="*/ 24 h 132"/>
                  <a:gd name="T46" fmla="*/ 109 w 117"/>
                  <a:gd name="T47" fmla="*/ 22 h 132"/>
                  <a:gd name="T48" fmla="*/ 113 w 117"/>
                  <a:gd name="T49" fmla="*/ 21 h 132"/>
                  <a:gd name="T50" fmla="*/ 114 w 117"/>
                  <a:gd name="T51" fmla="*/ 21 h 132"/>
                  <a:gd name="T52" fmla="*/ 75 w 117"/>
                  <a:gd name="T5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18" name="Freeform 14"/>
              <p:cNvSpPr>
                <a:spLocks/>
              </p:cNvSpPr>
              <p:nvPr userDrawn="1"/>
            </p:nvSpPr>
            <p:spPr bwMode="ltGray">
              <a:xfrm rot="373331" flipH="1">
                <a:off x="289" y="3135"/>
                <a:ext cx="21" cy="55"/>
              </a:xfrm>
              <a:custGeom>
                <a:avLst/>
                <a:gdLst>
                  <a:gd name="T0" fmla="*/ 29 w 29"/>
                  <a:gd name="T1" fmla="*/ 0 h 77"/>
                  <a:gd name="T2" fmla="*/ 23 w 29"/>
                  <a:gd name="T3" fmla="*/ 0 h 77"/>
                  <a:gd name="T4" fmla="*/ 16 w 29"/>
                  <a:gd name="T5" fmla="*/ 4 h 77"/>
                  <a:gd name="T6" fmla="*/ 9 w 29"/>
                  <a:gd name="T7" fmla="*/ 9 h 77"/>
                  <a:gd name="T8" fmla="*/ 4 w 29"/>
                  <a:gd name="T9" fmla="*/ 19 h 77"/>
                  <a:gd name="T10" fmla="*/ 1 w 29"/>
                  <a:gd name="T11" fmla="*/ 30 h 77"/>
                  <a:gd name="T12" fmla="*/ 0 w 29"/>
                  <a:gd name="T13" fmla="*/ 44 h 77"/>
                  <a:gd name="T14" fmla="*/ 3 w 29"/>
                  <a:gd name="T15" fmla="*/ 60 h 77"/>
                  <a:gd name="T16" fmla="*/ 11 w 29"/>
                  <a:gd name="T17" fmla="*/ 77 h 77"/>
                  <a:gd name="T18" fmla="*/ 15 w 29"/>
                  <a:gd name="T19" fmla="*/ 53 h 77"/>
                  <a:gd name="T20" fmla="*/ 19 w 29"/>
                  <a:gd name="T21" fmla="*/ 37 h 77"/>
                  <a:gd name="T22" fmla="*/ 23 w 29"/>
                  <a:gd name="T23" fmla="*/ 22 h 77"/>
                  <a:gd name="T24" fmla="*/ 29 w 29"/>
                  <a:gd name="T2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7119" name="Group 15"/>
              <p:cNvGrpSpPr>
                <a:grpSpLocks/>
              </p:cNvGrpSpPr>
              <p:nvPr userDrawn="1"/>
            </p:nvGrpSpPr>
            <p:grpSpPr bwMode="auto">
              <a:xfrm rot="10886446" flipH="1">
                <a:off x="335" y="3251"/>
                <a:ext cx="608" cy="369"/>
                <a:chOff x="-366" y="1704"/>
                <a:chExt cx="608" cy="369"/>
              </a:xfrm>
            </p:grpSpPr>
            <p:sp>
              <p:nvSpPr>
                <p:cNvPr id="47120" name="Freeform 16"/>
                <p:cNvSpPr>
                  <a:spLocks/>
                </p:cNvSpPr>
                <p:nvPr userDrawn="1"/>
              </p:nvSpPr>
              <p:spPr bwMode="ltGray">
                <a:xfrm rot="4200091">
                  <a:off x="-243" y="1807"/>
                  <a:ext cx="143" cy="390"/>
                </a:xfrm>
                <a:custGeom>
                  <a:avLst/>
                  <a:gdLst>
                    <a:gd name="T0" fmla="*/ 12 w 207"/>
                    <a:gd name="T1" fmla="*/ 44 h 564"/>
                    <a:gd name="T2" fmla="*/ 6 w 207"/>
                    <a:gd name="T3" fmla="*/ 72 h 564"/>
                    <a:gd name="T4" fmla="*/ 3 w 207"/>
                    <a:gd name="T5" fmla="*/ 99 h 564"/>
                    <a:gd name="T6" fmla="*/ 0 w 207"/>
                    <a:gd name="T7" fmla="*/ 125 h 564"/>
                    <a:gd name="T8" fmla="*/ 0 w 207"/>
                    <a:gd name="T9" fmla="*/ 151 h 564"/>
                    <a:gd name="T10" fmla="*/ 3 w 207"/>
                    <a:gd name="T11" fmla="*/ 180 h 564"/>
                    <a:gd name="T12" fmla="*/ 7 w 207"/>
                    <a:gd name="T13" fmla="*/ 211 h 564"/>
                    <a:gd name="T14" fmla="*/ 16 w 207"/>
                    <a:gd name="T15" fmla="*/ 247 h 564"/>
                    <a:gd name="T16" fmla="*/ 29 w 207"/>
                    <a:gd name="T17" fmla="*/ 287 h 564"/>
                    <a:gd name="T18" fmla="*/ 43 w 207"/>
                    <a:gd name="T19" fmla="*/ 325 h 564"/>
                    <a:gd name="T20" fmla="*/ 61 w 207"/>
                    <a:gd name="T21" fmla="*/ 364 h 564"/>
                    <a:gd name="T22" fmla="*/ 83 w 207"/>
                    <a:gd name="T23" fmla="*/ 406 h 564"/>
                    <a:gd name="T24" fmla="*/ 106 w 207"/>
                    <a:gd name="T25" fmla="*/ 446 h 564"/>
                    <a:gd name="T26" fmla="*/ 132 w 207"/>
                    <a:gd name="T27" fmla="*/ 483 h 564"/>
                    <a:gd name="T28" fmla="*/ 157 w 207"/>
                    <a:gd name="T29" fmla="*/ 516 h 564"/>
                    <a:gd name="T30" fmla="*/ 182 w 207"/>
                    <a:gd name="T31" fmla="*/ 544 h 564"/>
                    <a:gd name="T32" fmla="*/ 207 w 207"/>
                    <a:gd name="T33" fmla="*/ 564 h 564"/>
                    <a:gd name="T34" fmla="*/ 160 w 207"/>
                    <a:gd name="T35" fmla="*/ 501 h 564"/>
                    <a:gd name="T36" fmla="*/ 127 w 207"/>
                    <a:gd name="T37" fmla="*/ 448 h 564"/>
                    <a:gd name="T38" fmla="*/ 103 w 207"/>
                    <a:gd name="T39" fmla="*/ 405 h 564"/>
                    <a:gd name="T40" fmla="*/ 87 w 207"/>
                    <a:gd name="T41" fmla="*/ 368 h 564"/>
                    <a:gd name="T42" fmla="*/ 75 w 207"/>
                    <a:gd name="T43" fmla="*/ 337 h 564"/>
                    <a:gd name="T44" fmla="*/ 68 w 207"/>
                    <a:gd name="T45" fmla="*/ 309 h 564"/>
                    <a:gd name="T46" fmla="*/ 63 w 207"/>
                    <a:gd name="T47" fmla="*/ 285 h 564"/>
                    <a:gd name="T48" fmla="*/ 56 w 207"/>
                    <a:gd name="T49" fmla="*/ 261 h 564"/>
                    <a:gd name="T50" fmla="*/ 44 w 207"/>
                    <a:gd name="T51" fmla="*/ 205 h 564"/>
                    <a:gd name="T52" fmla="*/ 41 w 207"/>
                    <a:gd name="T53" fmla="*/ 140 h 564"/>
                    <a:gd name="T54" fmla="*/ 43 w 207"/>
                    <a:gd name="T55" fmla="*/ 68 h 564"/>
                    <a:gd name="T56" fmla="*/ 50 w 207"/>
                    <a:gd name="T57" fmla="*/ 0 h 564"/>
                    <a:gd name="T58" fmla="*/ 12 w 207"/>
                    <a:gd name="T59" fmla="*/ 4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21" name="Freeform 17"/>
                <p:cNvSpPr>
                  <a:spLocks/>
                </p:cNvSpPr>
                <p:nvPr userDrawn="1"/>
              </p:nvSpPr>
              <p:spPr bwMode="ltGray">
                <a:xfrm rot="4200091">
                  <a:off x="124" y="1761"/>
                  <a:ext cx="33" cy="160"/>
                </a:xfrm>
                <a:custGeom>
                  <a:avLst/>
                  <a:gdLst>
                    <a:gd name="T0" fmla="*/ 0 w 47"/>
                    <a:gd name="T1" fmla="*/ 19 h 232"/>
                    <a:gd name="T2" fmla="*/ 14 w 47"/>
                    <a:gd name="T3" fmla="*/ 55 h 232"/>
                    <a:gd name="T4" fmla="*/ 22 w 47"/>
                    <a:gd name="T5" fmla="*/ 101 h 232"/>
                    <a:gd name="T6" fmla="*/ 24 w 47"/>
                    <a:gd name="T7" fmla="*/ 159 h 232"/>
                    <a:gd name="T8" fmla="*/ 19 w 47"/>
                    <a:gd name="T9" fmla="*/ 232 h 232"/>
                    <a:gd name="T10" fmla="*/ 45 w 47"/>
                    <a:gd name="T11" fmla="*/ 217 h 232"/>
                    <a:gd name="T12" fmla="*/ 47 w 47"/>
                    <a:gd name="T13" fmla="*/ 178 h 232"/>
                    <a:gd name="T14" fmla="*/ 47 w 47"/>
                    <a:gd name="T15" fmla="*/ 140 h 232"/>
                    <a:gd name="T16" fmla="*/ 45 w 47"/>
                    <a:gd name="T17" fmla="*/ 103 h 232"/>
                    <a:gd name="T18" fmla="*/ 41 w 47"/>
                    <a:gd name="T19" fmla="*/ 71 h 232"/>
                    <a:gd name="T20" fmla="*/ 36 w 47"/>
                    <a:gd name="T21" fmla="*/ 52 h 232"/>
                    <a:gd name="T22" fmla="*/ 29 w 47"/>
                    <a:gd name="T23" fmla="*/ 34 h 232"/>
                    <a:gd name="T24" fmla="*/ 22 w 47"/>
                    <a:gd name="T25" fmla="*/ 17 h 232"/>
                    <a:gd name="T26" fmla="*/ 13 w 47"/>
                    <a:gd name="T27" fmla="*/ 0 h 232"/>
                    <a:gd name="T28" fmla="*/ 0 w 47"/>
                    <a:gd name="T29" fmla="*/ 1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22" name="Freeform 18"/>
                <p:cNvSpPr>
                  <a:spLocks/>
                </p:cNvSpPr>
                <p:nvPr userDrawn="1"/>
              </p:nvSpPr>
              <p:spPr bwMode="ltGray">
                <a:xfrm rot="4200091">
                  <a:off x="199" y="1720"/>
                  <a:ext cx="60" cy="27"/>
                </a:xfrm>
                <a:custGeom>
                  <a:avLst/>
                  <a:gdLst>
                    <a:gd name="T0" fmla="*/ 87 w 87"/>
                    <a:gd name="T1" fmla="*/ 22 h 40"/>
                    <a:gd name="T2" fmla="*/ 77 w 87"/>
                    <a:gd name="T3" fmla="*/ 17 h 40"/>
                    <a:gd name="T4" fmla="*/ 68 w 87"/>
                    <a:gd name="T5" fmla="*/ 12 h 40"/>
                    <a:gd name="T6" fmla="*/ 58 w 87"/>
                    <a:gd name="T7" fmla="*/ 7 h 40"/>
                    <a:gd name="T8" fmla="*/ 47 w 87"/>
                    <a:gd name="T9" fmla="*/ 5 h 40"/>
                    <a:gd name="T10" fmla="*/ 37 w 87"/>
                    <a:gd name="T11" fmla="*/ 3 h 40"/>
                    <a:gd name="T12" fmla="*/ 26 w 87"/>
                    <a:gd name="T13" fmla="*/ 2 h 40"/>
                    <a:gd name="T14" fmla="*/ 13 w 87"/>
                    <a:gd name="T15" fmla="*/ 0 h 40"/>
                    <a:gd name="T16" fmla="*/ 0 w 87"/>
                    <a:gd name="T17" fmla="*/ 2 h 40"/>
                    <a:gd name="T18" fmla="*/ 6 w 87"/>
                    <a:gd name="T19" fmla="*/ 6 h 40"/>
                    <a:gd name="T20" fmla="*/ 14 w 87"/>
                    <a:gd name="T21" fmla="*/ 10 h 40"/>
                    <a:gd name="T22" fmla="*/ 22 w 87"/>
                    <a:gd name="T23" fmla="*/ 14 h 40"/>
                    <a:gd name="T24" fmla="*/ 33 w 87"/>
                    <a:gd name="T25" fmla="*/ 18 h 40"/>
                    <a:gd name="T26" fmla="*/ 42 w 87"/>
                    <a:gd name="T27" fmla="*/ 22 h 40"/>
                    <a:gd name="T28" fmla="*/ 52 w 87"/>
                    <a:gd name="T29" fmla="*/ 27 h 40"/>
                    <a:gd name="T30" fmla="*/ 64 w 87"/>
                    <a:gd name="T31" fmla="*/ 33 h 40"/>
                    <a:gd name="T32" fmla="*/ 74 w 87"/>
                    <a:gd name="T33" fmla="*/ 40 h 40"/>
                    <a:gd name="T34" fmla="*/ 87 w 87"/>
                    <a:gd name="T35"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47123" name="Group 19"/>
            <p:cNvGrpSpPr>
              <a:grpSpLocks/>
            </p:cNvGrpSpPr>
            <p:nvPr/>
          </p:nvGrpSpPr>
          <p:grpSpPr bwMode="auto">
            <a:xfrm rot="-15351438">
              <a:off x="343" y="3854"/>
              <a:ext cx="392" cy="424"/>
              <a:chOff x="1727" y="866"/>
              <a:chExt cx="129" cy="157"/>
            </a:xfrm>
          </p:grpSpPr>
          <p:sp>
            <p:nvSpPr>
              <p:cNvPr id="47124" name="Freeform 20"/>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25" name="Freeform 21"/>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26" name="Freeform 22"/>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7127" name="Group 23"/>
            <p:cNvGrpSpPr>
              <a:grpSpLocks/>
            </p:cNvGrpSpPr>
            <p:nvPr/>
          </p:nvGrpSpPr>
          <p:grpSpPr bwMode="auto">
            <a:xfrm rot="5003157">
              <a:off x="249" y="1102"/>
              <a:ext cx="412" cy="500"/>
              <a:chOff x="1727" y="866"/>
              <a:chExt cx="129" cy="157"/>
            </a:xfrm>
          </p:grpSpPr>
          <p:sp>
            <p:nvSpPr>
              <p:cNvPr id="47128" name="Freeform 24"/>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29" name="Freeform 25"/>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30" name="Freeform 26"/>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7131" name="Group 27"/>
            <p:cNvGrpSpPr>
              <a:grpSpLocks/>
            </p:cNvGrpSpPr>
            <p:nvPr/>
          </p:nvGrpSpPr>
          <p:grpSpPr bwMode="auto">
            <a:xfrm>
              <a:off x="815" y="0"/>
              <a:ext cx="345" cy="367"/>
              <a:chOff x="1727" y="866"/>
              <a:chExt cx="129" cy="157"/>
            </a:xfrm>
          </p:grpSpPr>
          <p:sp>
            <p:nvSpPr>
              <p:cNvPr id="47132" name="Freeform 28"/>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33" name="Freeform 29"/>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34" name="Freeform 30"/>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7135"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6" name="Freeform 32"/>
            <p:cNvSpPr>
              <a:spLocks/>
            </p:cNvSpPr>
            <p:nvPr/>
          </p:nvSpPr>
          <p:spPr bwMode="ltGray">
            <a:xfrm rot="828663">
              <a:off x="242" y="3404"/>
              <a:ext cx="132" cy="167"/>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37" name="Freeform 33"/>
            <p:cNvSpPr>
              <a:spLocks/>
            </p:cNvSpPr>
            <p:nvPr/>
          </p:nvSpPr>
          <p:spPr bwMode="ltGray">
            <a:xfrm rot="828663">
              <a:off x="266" y="3592"/>
              <a:ext cx="66" cy="43"/>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38"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39"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40"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41"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42" name="Freeform 38"/>
            <p:cNvSpPr>
              <a:spLocks/>
            </p:cNvSpPr>
            <p:nvPr/>
          </p:nvSpPr>
          <p:spPr bwMode="ltGray">
            <a:xfrm rot="1584153">
              <a:off x="20" y="410"/>
              <a:ext cx="344" cy="245"/>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43" name="Freeform 39"/>
            <p:cNvSpPr>
              <a:spLocks/>
            </p:cNvSpPr>
            <p:nvPr/>
          </p:nvSpPr>
          <p:spPr bwMode="ltGray">
            <a:xfrm rot="1584153">
              <a:off x="242" y="756"/>
              <a:ext cx="167" cy="115"/>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44" name="Freeform 40"/>
            <p:cNvSpPr>
              <a:spLocks/>
            </p:cNvSpPr>
            <p:nvPr/>
          </p:nvSpPr>
          <p:spPr bwMode="ltGray">
            <a:xfrm rot="1584153">
              <a:off x="574" y="286"/>
              <a:ext cx="147" cy="160"/>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45" name="Freeform 41"/>
            <p:cNvSpPr>
              <a:spLocks/>
            </p:cNvSpPr>
            <p:nvPr/>
          </p:nvSpPr>
          <p:spPr bwMode="ltGray">
            <a:xfrm rot="1584153">
              <a:off x="236" y="721"/>
              <a:ext cx="62" cy="97"/>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46" name="Freeform 42"/>
            <p:cNvSpPr>
              <a:spLocks/>
            </p:cNvSpPr>
            <p:nvPr/>
          </p:nvSpPr>
          <p:spPr bwMode="ltGray">
            <a:xfrm rot="1584153">
              <a:off x="585" y="466"/>
              <a:ext cx="72" cy="41"/>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47"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48" name="Freeform 44"/>
            <p:cNvSpPr>
              <a:spLocks/>
            </p:cNvSpPr>
            <p:nvPr/>
          </p:nvSpPr>
          <p:spPr bwMode="ltGray">
            <a:xfrm rot="1584153">
              <a:off x="56" y="84"/>
              <a:ext cx="804" cy="686"/>
            </a:xfrm>
            <a:custGeom>
              <a:avLst/>
              <a:gdLst>
                <a:gd name="T0" fmla="*/ 16 w 596"/>
                <a:gd name="T1" fmla="*/ 370 h 666"/>
                <a:gd name="T2" fmla="*/ 6 w 596"/>
                <a:gd name="T3" fmla="*/ 341 h 666"/>
                <a:gd name="T4" fmla="*/ 0 w 596"/>
                <a:gd name="T5" fmla="*/ 289 h 666"/>
                <a:gd name="T6" fmla="*/ 4 w 596"/>
                <a:gd name="T7" fmla="*/ 222 h 666"/>
                <a:gd name="T8" fmla="*/ 25 w 596"/>
                <a:gd name="T9" fmla="*/ 151 h 666"/>
                <a:gd name="T10" fmla="*/ 69 w 596"/>
                <a:gd name="T11" fmla="*/ 84 h 666"/>
                <a:gd name="T12" fmla="*/ 142 w 596"/>
                <a:gd name="T13" fmla="*/ 31 h 666"/>
                <a:gd name="T14" fmla="*/ 247 w 596"/>
                <a:gd name="T15" fmla="*/ 2 h 666"/>
                <a:gd name="T16" fmla="*/ 380 w 596"/>
                <a:gd name="T17" fmla="*/ 9 h 666"/>
                <a:gd name="T18" fmla="*/ 484 w 596"/>
                <a:gd name="T19" fmla="*/ 68 h 666"/>
                <a:gd name="T20" fmla="*/ 554 w 596"/>
                <a:gd name="T21" fmla="*/ 165 h 666"/>
                <a:gd name="T22" fmla="*/ 591 w 596"/>
                <a:gd name="T23" fmla="*/ 284 h 666"/>
                <a:gd name="T24" fmla="*/ 595 w 596"/>
                <a:gd name="T25" fmla="*/ 409 h 666"/>
                <a:gd name="T26" fmla="*/ 566 w 596"/>
                <a:gd name="T27" fmla="*/ 525 h 666"/>
                <a:gd name="T28" fmla="*/ 507 w 596"/>
                <a:gd name="T29" fmla="*/ 615 h 666"/>
                <a:gd name="T30" fmla="*/ 417 w 596"/>
                <a:gd name="T31" fmla="*/ 663 h 666"/>
                <a:gd name="T32" fmla="*/ 389 w 596"/>
                <a:gd name="T33" fmla="*/ 659 h 666"/>
                <a:gd name="T34" fmla="*/ 441 w 596"/>
                <a:gd name="T35" fmla="*/ 617 h 666"/>
                <a:gd name="T36" fmla="*/ 482 w 596"/>
                <a:gd name="T37" fmla="*/ 544 h 666"/>
                <a:gd name="T38" fmla="*/ 509 w 596"/>
                <a:gd name="T39" fmla="*/ 454 h 666"/>
                <a:gd name="T40" fmla="*/ 520 w 596"/>
                <a:gd name="T41" fmla="*/ 355 h 666"/>
                <a:gd name="T42" fmla="*/ 514 w 596"/>
                <a:gd name="T43" fmla="*/ 258 h 666"/>
                <a:gd name="T44" fmla="*/ 485 w 596"/>
                <a:gd name="T45" fmla="*/ 174 h 666"/>
                <a:gd name="T46" fmla="*/ 433 w 596"/>
                <a:gd name="T47" fmla="*/ 112 h 666"/>
                <a:gd name="T48" fmla="*/ 341 w 596"/>
                <a:gd name="T49" fmla="*/ 75 h 666"/>
                <a:gd name="T50" fmla="*/ 246 w 596"/>
                <a:gd name="T51" fmla="*/ 61 h 666"/>
                <a:gd name="T52" fmla="*/ 174 w 596"/>
                <a:gd name="T53" fmla="*/ 71 h 666"/>
                <a:gd name="T54" fmla="*/ 121 w 596"/>
                <a:gd name="T55" fmla="*/ 101 h 666"/>
                <a:gd name="T56" fmla="*/ 84 w 596"/>
                <a:gd name="T57" fmla="*/ 149 h 666"/>
                <a:gd name="T58" fmla="*/ 57 w 596"/>
                <a:gd name="T59" fmla="*/ 206 h 666"/>
                <a:gd name="T60" fmla="*/ 40 w 596"/>
                <a:gd name="T61" fmla="*/ 272 h 666"/>
                <a:gd name="T62" fmla="*/ 28 w 596"/>
                <a:gd name="T63" fmla="*/ 339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7149" name="Rectangle 45"/>
          <p:cNvSpPr>
            <a:spLocks noGrp="1" noChangeArrowheads="1"/>
          </p:cNvSpPr>
          <p:nvPr>
            <p:ph type="title"/>
          </p:nvPr>
        </p:nvSpPr>
        <p:spPr bwMode="auto">
          <a:xfrm>
            <a:off x="442913" y="103188"/>
            <a:ext cx="824388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47150" name="Rectangle 46"/>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151" name="Rectangle 47"/>
          <p:cNvSpPr>
            <a:spLocks noGrp="1" noChangeArrowheads="1"/>
          </p:cNvSpPr>
          <p:nvPr>
            <p:ph type="dt" sz="half" idx="2"/>
          </p:nvPr>
        </p:nvSpPr>
        <p:spPr bwMode="auto">
          <a:xfrm>
            <a:off x="457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0"/>
              </a:spcBef>
              <a:defRPr sz="1400">
                <a:solidFill>
                  <a:schemeClr val="tx1"/>
                </a:solidFill>
                <a:latin typeface="+mn-lt"/>
              </a:defRPr>
            </a:lvl1pPr>
          </a:lstStyle>
          <a:p>
            <a:endParaRPr lang="en-US"/>
          </a:p>
        </p:txBody>
      </p:sp>
      <p:sp>
        <p:nvSpPr>
          <p:cNvPr id="47152" name="Rectangle 48"/>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0"/>
              </a:spcBef>
              <a:defRPr sz="1400">
                <a:solidFill>
                  <a:schemeClr val="tx1"/>
                </a:solidFill>
                <a:latin typeface="+mn-lt"/>
              </a:defRPr>
            </a:lvl1pPr>
          </a:lstStyle>
          <a:p>
            <a:endParaRPr lang="en-US"/>
          </a:p>
        </p:txBody>
      </p:sp>
      <p:sp>
        <p:nvSpPr>
          <p:cNvPr id="47153" name="Rectangle 49"/>
          <p:cNvSpPr>
            <a:spLocks noGrp="1" noChangeArrowheads="1"/>
          </p:cNvSpPr>
          <p:nvPr>
            <p:ph type="sldNum" sz="quarter" idx="4"/>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0"/>
              </a:spcBef>
              <a:defRPr sz="1400">
                <a:solidFill>
                  <a:schemeClr val="tx1"/>
                </a:solidFill>
                <a:latin typeface="+mn-lt"/>
              </a:defRPr>
            </a:lvl1pPr>
          </a:lstStyle>
          <a:p>
            <a:fld id="{19FAA976-8B66-4101-8C1B-CD85A8DF747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fontAlgn="base">
        <a:lnSpc>
          <a:spcPct val="90000"/>
        </a:lnSpc>
        <a:spcBef>
          <a:spcPct val="0"/>
        </a:spcBef>
        <a:spcAft>
          <a:spcPct val="0"/>
        </a:spcAft>
        <a:defRPr sz="4400" kern="1200">
          <a:solidFill>
            <a:schemeClr val="tx2"/>
          </a:solidFill>
          <a:effectLst>
            <a:outerShdw blurRad="38100" dist="38100" dir="2700000" algn="tl">
              <a:srgbClr val="C0C0C0"/>
            </a:outerShdw>
          </a:effectLst>
          <a:latin typeface="+mj-lt"/>
          <a:ea typeface="+mj-ea"/>
          <a:cs typeface="+mj-cs"/>
        </a:defRPr>
      </a:lvl1pPr>
      <a:lvl2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2pPr>
      <a:lvl3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3pPr>
      <a:lvl4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4pPr>
      <a:lvl5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eg"/><Relationship Id="rId7" Type="http://schemas.openxmlformats.org/officeDocument/2006/relationships/diagramQuickStyle" Target="../diagrams/quickStyle1.xml"/><Relationship Id="rId12"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image" Target="../media/image7.png"/><Relationship Id="rId5" Type="http://schemas.openxmlformats.org/officeDocument/2006/relationships/diagramData" Target="../diagrams/data1.xml"/><Relationship Id="rId10" Type="http://schemas.openxmlformats.org/officeDocument/2006/relationships/image" Target="../media/image6.jpeg"/><Relationship Id="rId4" Type="http://schemas.openxmlformats.org/officeDocument/2006/relationships/image" Target="../media/image4.jpe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9" name="Picture 3" descr="sunflowers_wave_hb"/>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6513" y="5497513"/>
            <a:ext cx="1373187"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Picture 4" descr="daisy_button_pink_hb"/>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5821362"/>
            <a:ext cx="739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8" name="Text Box 12"/>
          <p:cNvSpPr txBox="1">
            <a:spLocks noChangeArrowheads="1"/>
          </p:cNvSpPr>
          <p:nvPr/>
        </p:nvSpPr>
        <p:spPr bwMode="auto">
          <a:xfrm>
            <a:off x="990600" y="1908241"/>
            <a:ext cx="721221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9933FF"/>
                  </a:outerShdw>
                </a:effectLst>
              </a14:hiddenEffects>
            </a:ext>
          </a:extLst>
        </p:spPr>
        <p:txBody>
          <a:bodyPr wrap="square">
            <a:spAutoFit/>
          </a:bodyPr>
          <a:lstStyle/>
          <a:p>
            <a:pPr algn="ctr">
              <a:spcBef>
                <a:spcPct val="0"/>
              </a:spcBef>
            </a:pPr>
            <a:r>
              <a:rPr lang="en-US" sz="4000" dirty="0">
                <a:solidFill>
                  <a:srgbClr val="9900FF"/>
                </a:solidFill>
                <a:latin typeface=".VnExoticH" panose="020B7200000000000000" pitchFamily="34" charset="0"/>
              </a:rPr>
              <a:t> </a:t>
            </a:r>
            <a:r>
              <a:rPr lang="en-US" sz="4000" b="1" dirty="0">
                <a:solidFill>
                  <a:srgbClr val="9900FF"/>
                </a:solidFill>
              </a:rPr>
              <a:t>MÔN TOÁN</a:t>
            </a:r>
            <a:endParaRPr lang="en-US" sz="2800" b="1" dirty="0">
              <a:solidFill>
                <a:schemeClr val="tx1"/>
              </a:solidFill>
            </a:endParaRPr>
          </a:p>
        </p:txBody>
      </p:sp>
      <p:sp>
        <p:nvSpPr>
          <p:cNvPr id="86029" name="Text Box 13"/>
          <p:cNvSpPr txBox="1">
            <a:spLocks noChangeArrowheads="1"/>
          </p:cNvSpPr>
          <p:nvPr/>
        </p:nvSpPr>
        <p:spPr bwMode="auto">
          <a:xfrm>
            <a:off x="-211436" y="2936060"/>
            <a:ext cx="961628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0"/>
              </a:spcBef>
            </a:pPr>
            <a:r>
              <a:rPr lang="en-US" sz="4400" b="1" dirty="0">
                <a:solidFill>
                  <a:srgbClr val="0000FF"/>
                </a:solidFill>
              </a:rPr>
              <a:t>TÌM SỐ TRUNG BÌNH CỘNG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6028"/>
                                        </p:tgtEl>
                                        <p:attrNameLst>
                                          <p:attrName>style.visibility</p:attrName>
                                        </p:attrNameLst>
                                      </p:cBhvr>
                                      <p:to>
                                        <p:strVal val="visible"/>
                                      </p:to>
                                    </p:set>
                                    <p:anim calcmode="lin" valueType="num">
                                      <p:cBhvr additive="base">
                                        <p:cTn id="7" dur="500" fill="hold"/>
                                        <p:tgtEl>
                                          <p:spTgt spid="86028"/>
                                        </p:tgtEl>
                                        <p:attrNameLst>
                                          <p:attrName>ppt_x</p:attrName>
                                        </p:attrNameLst>
                                      </p:cBhvr>
                                      <p:tavLst>
                                        <p:tav tm="0">
                                          <p:val>
                                            <p:strVal val="#ppt_x"/>
                                          </p:val>
                                        </p:tav>
                                        <p:tav tm="100000">
                                          <p:val>
                                            <p:strVal val="#ppt_x"/>
                                          </p:val>
                                        </p:tav>
                                      </p:tavLst>
                                    </p:anim>
                                    <p:anim calcmode="lin" valueType="num">
                                      <p:cBhvr additive="base">
                                        <p:cTn id="8" dur="500" fill="hold"/>
                                        <p:tgtEl>
                                          <p:spTgt spid="860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6029"/>
                                        </p:tgtEl>
                                        <p:attrNameLst>
                                          <p:attrName>style.visibility</p:attrName>
                                        </p:attrNameLst>
                                      </p:cBhvr>
                                      <p:to>
                                        <p:strVal val="visible"/>
                                      </p:to>
                                    </p:set>
                                    <p:anim calcmode="lin" valueType="num">
                                      <p:cBhvr additive="base">
                                        <p:cTn id="12" dur="500" fill="hold"/>
                                        <p:tgtEl>
                                          <p:spTgt spid="86029"/>
                                        </p:tgtEl>
                                        <p:attrNameLst>
                                          <p:attrName>ppt_x</p:attrName>
                                        </p:attrNameLst>
                                      </p:cBhvr>
                                      <p:tavLst>
                                        <p:tav tm="0">
                                          <p:val>
                                            <p:strVal val="#ppt_x"/>
                                          </p:val>
                                        </p:tav>
                                        <p:tav tm="100000">
                                          <p:val>
                                            <p:strVal val="#ppt_x"/>
                                          </p:val>
                                        </p:tav>
                                      </p:tavLst>
                                    </p:anim>
                                    <p:anim calcmode="lin" valueType="num">
                                      <p:cBhvr additive="base">
                                        <p:cTn id="13" dur="500" fill="hold"/>
                                        <p:tgtEl>
                                          <p:spTgt spid="86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8" grpId="0"/>
      <p:bldP spid="860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230086" y="990600"/>
            <a:ext cx="6096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dirty="0" err="1">
                <a:solidFill>
                  <a:srgbClr val="1109B7"/>
                </a:solidFill>
              </a:rPr>
              <a:t>Tìm</a:t>
            </a:r>
            <a:r>
              <a:rPr lang="en-US" sz="2800" dirty="0">
                <a:solidFill>
                  <a:srgbClr val="1109B7"/>
                </a:solidFill>
              </a:rPr>
              <a:t> </a:t>
            </a:r>
            <a:r>
              <a:rPr lang="en-US" sz="2800" dirty="0" err="1">
                <a:solidFill>
                  <a:srgbClr val="1109B7"/>
                </a:solidFill>
              </a:rPr>
              <a:t>sô</a:t>
            </a:r>
            <a:r>
              <a:rPr lang="en-US" sz="2800" dirty="0">
                <a:solidFill>
                  <a:srgbClr val="1109B7"/>
                </a:solidFill>
              </a:rPr>
              <a:t>́ </a:t>
            </a:r>
            <a:r>
              <a:rPr lang="en-US" sz="2800" dirty="0" err="1">
                <a:solidFill>
                  <a:srgbClr val="1109B7"/>
                </a:solidFill>
              </a:rPr>
              <a:t>trung</a:t>
            </a:r>
            <a:r>
              <a:rPr lang="en-US" sz="2800" dirty="0">
                <a:solidFill>
                  <a:srgbClr val="1109B7"/>
                </a:solidFill>
              </a:rPr>
              <a:t> </a:t>
            </a:r>
            <a:r>
              <a:rPr lang="en-US" sz="2800" dirty="0" err="1">
                <a:solidFill>
                  <a:srgbClr val="1109B7"/>
                </a:solidFill>
              </a:rPr>
              <a:t>bình</a:t>
            </a:r>
            <a:r>
              <a:rPr lang="en-US" sz="2800" dirty="0">
                <a:solidFill>
                  <a:srgbClr val="1109B7"/>
                </a:solidFill>
              </a:rPr>
              <a:t> </a:t>
            </a:r>
            <a:r>
              <a:rPr lang="en-US" sz="2800" dirty="0" err="1">
                <a:solidFill>
                  <a:srgbClr val="1109B7"/>
                </a:solidFill>
              </a:rPr>
              <a:t>cộng</a:t>
            </a:r>
            <a:r>
              <a:rPr lang="en-US" sz="2800" dirty="0">
                <a:solidFill>
                  <a:srgbClr val="1109B7"/>
                </a:solidFill>
              </a:rPr>
              <a:t> </a:t>
            </a:r>
            <a:r>
              <a:rPr lang="en-US" sz="2800" dirty="0" err="1">
                <a:solidFill>
                  <a:srgbClr val="1109B7"/>
                </a:solidFill>
              </a:rPr>
              <a:t>của</a:t>
            </a:r>
            <a:r>
              <a:rPr lang="en-US" sz="2800" dirty="0">
                <a:solidFill>
                  <a:srgbClr val="1109B7"/>
                </a:solidFill>
              </a:rPr>
              <a:t> </a:t>
            </a:r>
            <a:r>
              <a:rPr lang="en-US" sz="2800" dirty="0" err="1">
                <a:solidFill>
                  <a:srgbClr val="1109B7"/>
                </a:solidFill>
              </a:rPr>
              <a:t>các</a:t>
            </a:r>
            <a:r>
              <a:rPr lang="en-US" sz="2800" dirty="0">
                <a:solidFill>
                  <a:srgbClr val="1109B7"/>
                </a:solidFill>
              </a:rPr>
              <a:t> </a:t>
            </a:r>
            <a:r>
              <a:rPr lang="en-US" sz="2800" dirty="0" err="1">
                <a:solidFill>
                  <a:srgbClr val="1109B7"/>
                </a:solidFill>
              </a:rPr>
              <a:t>sô</a:t>
            </a:r>
            <a:r>
              <a:rPr lang="en-US" sz="2800" dirty="0">
                <a:solidFill>
                  <a:srgbClr val="1109B7"/>
                </a:solidFill>
              </a:rPr>
              <a:t>́ </a:t>
            </a:r>
            <a:r>
              <a:rPr lang="en-US" sz="2800" dirty="0" err="1">
                <a:solidFill>
                  <a:srgbClr val="1109B7"/>
                </a:solidFill>
              </a:rPr>
              <a:t>sau</a:t>
            </a:r>
            <a:r>
              <a:rPr lang="en-US" sz="2800" dirty="0">
                <a:solidFill>
                  <a:srgbClr val="1109B7"/>
                </a:solidFill>
              </a:rPr>
              <a:t> :</a:t>
            </a:r>
          </a:p>
        </p:txBody>
      </p:sp>
      <p:sp>
        <p:nvSpPr>
          <p:cNvPr id="10260" name="Text Box 20"/>
          <p:cNvSpPr txBox="1">
            <a:spLocks noChangeArrowheads="1"/>
          </p:cNvSpPr>
          <p:nvPr/>
        </p:nvSpPr>
        <p:spPr bwMode="auto">
          <a:xfrm>
            <a:off x="163286" y="990600"/>
            <a:ext cx="1143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solidFill>
                  <a:srgbClr val="6666FF"/>
                </a:solidFill>
              </a:rPr>
              <a:t>Bài 1</a:t>
            </a:r>
            <a:r>
              <a:rPr lang="en-US" sz="2800">
                <a:solidFill>
                  <a:schemeClr val="tx1"/>
                </a:solidFill>
              </a:rPr>
              <a:t>:</a:t>
            </a:r>
          </a:p>
        </p:txBody>
      </p:sp>
      <p:sp>
        <p:nvSpPr>
          <p:cNvPr id="10263" name="Rectangle 23"/>
          <p:cNvSpPr>
            <a:spLocks noChangeArrowheads="1"/>
          </p:cNvSpPr>
          <p:nvPr/>
        </p:nvSpPr>
        <p:spPr bwMode="auto">
          <a:xfrm>
            <a:off x="315686" y="1670408"/>
            <a:ext cx="2133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dirty="0">
                <a:solidFill>
                  <a:srgbClr val="1109B7"/>
                </a:solidFill>
              </a:rPr>
              <a:t>a) 42 </a:t>
            </a:r>
            <a:r>
              <a:rPr lang="en-US" sz="2800" dirty="0" err="1">
                <a:solidFill>
                  <a:srgbClr val="1109B7"/>
                </a:solidFill>
              </a:rPr>
              <a:t>và</a:t>
            </a:r>
            <a:r>
              <a:rPr lang="en-US" sz="2800" dirty="0">
                <a:solidFill>
                  <a:srgbClr val="1109B7"/>
                </a:solidFill>
              </a:rPr>
              <a:t> 52</a:t>
            </a:r>
          </a:p>
        </p:txBody>
      </p:sp>
      <p:sp>
        <p:nvSpPr>
          <p:cNvPr id="10264" name="Text Box 24"/>
          <p:cNvSpPr txBox="1">
            <a:spLocks noChangeArrowheads="1"/>
          </p:cNvSpPr>
          <p:nvPr/>
        </p:nvSpPr>
        <p:spPr bwMode="auto">
          <a:xfrm>
            <a:off x="289453" y="3166448"/>
            <a:ext cx="2667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dirty="0">
                <a:solidFill>
                  <a:srgbClr val="1109B7"/>
                </a:solidFill>
              </a:rPr>
              <a:t>b) 36; 42; </a:t>
            </a:r>
            <a:r>
              <a:rPr lang="en-US" sz="2800" dirty="0" err="1">
                <a:solidFill>
                  <a:srgbClr val="1109B7"/>
                </a:solidFill>
              </a:rPr>
              <a:t>và</a:t>
            </a:r>
            <a:r>
              <a:rPr lang="en-US" sz="2800" dirty="0">
                <a:solidFill>
                  <a:srgbClr val="1109B7"/>
                </a:solidFill>
              </a:rPr>
              <a:t> 57.</a:t>
            </a:r>
          </a:p>
        </p:txBody>
      </p:sp>
      <p:sp>
        <p:nvSpPr>
          <p:cNvPr id="10265" name="Rectangle 25"/>
          <p:cNvSpPr>
            <a:spLocks noChangeArrowheads="1"/>
          </p:cNvSpPr>
          <p:nvPr/>
        </p:nvSpPr>
        <p:spPr bwMode="auto">
          <a:xfrm>
            <a:off x="289453" y="4687472"/>
            <a:ext cx="37274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solidFill>
                  <a:srgbClr val="1109B7"/>
                </a:solidFill>
              </a:rPr>
              <a:t>c)</a:t>
            </a:r>
            <a:r>
              <a:rPr lang="en-US" sz="2800" dirty="0">
                <a:solidFill>
                  <a:schemeClr val="tx1"/>
                </a:solidFill>
              </a:rPr>
              <a:t> </a:t>
            </a:r>
            <a:r>
              <a:rPr lang="en-US" sz="2800" dirty="0">
                <a:solidFill>
                  <a:srgbClr val="1109B7"/>
                </a:solidFill>
              </a:rPr>
              <a:t>34; 43; 52 </a:t>
            </a:r>
            <a:r>
              <a:rPr lang="en-US" sz="2800" dirty="0" err="1">
                <a:solidFill>
                  <a:srgbClr val="1109B7"/>
                </a:solidFill>
              </a:rPr>
              <a:t>và</a:t>
            </a:r>
            <a:r>
              <a:rPr lang="en-US" sz="2800" dirty="0">
                <a:solidFill>
                  <a:srgbClr val="1109B7"/>
                </a:solidFill>
              </a:rPr>
              <a:t> 39 </a:t>
            </a:r>
            <a:r>
              <a:rPr lang="en-US" sz="2800" dirty="0" err="1">
                <a:solidFill>
                  <a:srgbClr val="1109B7"/>
                </a:solidFill>
              </a:rPr>
              <a:t>và</a:t>
            </a:r>
            <a:r>
              <a:rPr lang="en-US" sz="2800" dirty="0">
                <a:solidFill>
                  <a:srgbClr val="1109B7"/>
                </a:solidFill>
              </a:rPr>
              <a:t> 73</a:t>
            </a:r>
          </a:p>
        </p:txBody>
      </p:sp>
      <p:sp>
        <p:nvSpPr>
          <p:cNvPr id="10266" name="Text Box 26"/>
          <p:cNvSpPr txBox="1">
            <a:spLocks noChangeArrowheads="1"/>
          </p:cNvSpPr>
          <p:nvPr/>
        </p:nvSpPr>
        <p:spPr bwMode="auto">
          <a:xfrm>
            <a:off x="81323" y="174504"/>
            <a:ext cx="5252677" cy="523220"/>
          </a:xfrm>
          <a:prstGeom prst="rect">
            <a:avLst/>
          </a:prstGeom>
          <a:solidFill>
            <a:schemeClr val="bg2">
              <a:lumMod val="50000"/>
            </a:schemeClr>
          </a:solidFill>
          <a:ln>
            <a:noFill/>
          </a:ln>
          <a:effectLst/>
          <a:extLst/>
        </p:spPr>
        <p:txBody>
          <a:bodyPr wrap="square">
            <a:spAutoFit/>
          </a:bodyPr>
          <a:lstStyle/>
          <a:p>
            <a:pPr algn="ctr"/>
            <a:r>
              <a:rPr lang="en-US" sz="2800" b="1"/>
              <a:t>HS làm nháp, ghi kết quả SGK</a:t>
            </a:r>
            <a:endParaRPr lang="en-US" sz="2800" b="1" dirty="0"/>
          </a:p>
        </p:txBody>
      </p:sp>
      <p:sp>
        <p:nvSpPr>
          <p:cNvPr id="2" name="TextBox 1"/>
          <p:cNvSpPr txBox="1"/>
          <p:nvPr/>
        </p:nvSpPr>
        <p:spPr>
          <a:xfrm>
            <a:off x="5535386" y="65782"/>
            <a:ext cx="3581400" cy="1077218"/>
          </a:xfrm>
          <a:prstGeom prst="rect">
            <a:avLst/>
          </a:prstGeom>
          <a:solidFill>
            <a:schemeClr val="bg2">
              <a:lumMod val="75000"/>
            </a:schemeClr>
          </a:solidFill>
        </p:spPr>
        <p:txBody>
          <a:bodyPr wrap="square" rtlCol="0">
            <a:spAutoFit/>
          </a:bodyPr>
          <a:lstStyle/>
          <a:p>
            <a:r>
              <a:rPr lang="en-US"/>
              <a:t>3 HS làm bài trực tiếp trên zoom</a:t>
            </a:r>
          </a:p>
        </p:txBody>
      </p:sp>
    </p:spTree>
    <p:extLst>
      <p:ext uri="{BB962C8B-B14F-4D97-AF65-F5344CB8AC3E}">
        <p14:creationId xmlns:p14="http://schemas.microsoft.com/office/powerpoint/2010/main" val="2010124172"/>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266"/>
                                        </p:tgtEl>
                                        <p:attrNameLst>
                                          <p:attrName>style.visibility</p:attrName>
                                        </p:attrNameLst>
                                      </p:cBhvr>
                                      <p:to>
                                        <p:strVal val="visible"/>
                                      </p:to>
                                    </p:set>
                                    <p:animEffect transition="in" filter="barn(inVertical)">
                                      <p:cBhvr>
                                        <p:cTn id="7" dur="500"/>
                                        <p:tgtEl>
                                          <p:spTgt spid="10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258817" y="0"/>
            <a:ext cx="6096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dirty="0" err="1">
                <a:solidFill>
                  <a:srgbClr val="1109B7"/>
                </a:solidFill>
              </a:rPr>
              <a:t>Tìm</a:t>
            </a:r>
            <a:r>
              <a:rPr lang="en-US" sz="2800" dirty="0">
                <a:solidFill>
                  <a:srgbClr val="1109B7"/>
                </a:solidFill>
              </a:rPr>
              <a:t> </a:t>
            </a:r>
            <a:r>
              <a:rPr lang="en-US" sz="2800" dirty="0" err="1">
                <a:solidFill>
                  <a:srgbClr val="1109B7"/>
                </a:solidFill>
              </a:rPr>
              <a:t>sô</a:t>
            </a:r>
            <a:r>
              <a:rPr lang="en-US" sz="2800" dirty="0">
                <a:solidFill>
                  <a:srgbClr val="1109B7"/>
                </a:solidFill>
              </a:rPr>
              <a:t>́ </a:t>
            </a:r>
            <a:r>
              <a:rPr lang="en-US" sz="2800" dirty="0" err="1">
                <a:solidFill>
                  <a:srgbClr val="1109B7"/>
                </a:solidFill>
              </a:rPr>
              <a:t>trung</a:t>
            </a:r>
            <a:r>
              <a:rPr lang="en-US" sz="2800" dirty="0">
                <a:solidFill>
                  <a:srgbClr val="1109B7"/>
                </a:solidFill>
              </a:rPr>
              <a:t> </a:t>
            </a:r>
            <a:r>
              <a:rPr lang="en-US" sz="2800" dirty="0" err="1">
                <a:solidFill>
                  <a:srgbClr val="1109B7"/>
                </a:solidFill>
              </a:rPr>
              <a:t>bình</a:t>
            </a:r>
            <a:r>
              <a:rPr lang="en-US" sz="2800" dirty="0">
                <a:solidFill>
                  <a:srgbClr val="1109B7"/>
                </a:solidFill>
              </a:rPr>
              <a:t> </a:t>
            </a:r>
            <a:r>
              <a:rPr lang="en-US" sz="2800" dirty="0" err="1">
                <a:solidFill>
                  <a:srgbClr val="1109B7"/>
                </a:solidFill>
              </a:rPr>
              <a:t>cộng</a:t>
            </a:r>
            <a:r>
              <a:rPr lang="en-US" sz="2800" dirty="0">
                <a:solidFill>
                  <a:srgbClr val="1109B7"/>
                </a:solidFill>
              </a:rPr>
              <a:t> </a:t>
            </a:r>
            <a:r>
              <a:rPr lang="en-US" sz="2800" dirty="0" err="1">
                <a:solidFill>
                  <a:srgbClr val="1109B7"/>
                </a:solidFill>
              </a:rPr>
              <a:t>của</a:t>
            </a:r>
            <a:r>
              <a:rPr lang="en-US" sz="2800" dirty="0">
                <a:solidFill>
                  <a:srgbClr val="1109B7"/>
                </a:solidFill>
              </a:rPr>
              <a:t> </a:t>
            </a:r>
            <a:r>
              <a:rPr lang="en-US" sz="2800" dirty="0" err="1">
                <a:solidFill>
                  <a:srgbClr val="1109B7"/>
                </a:solidFill>
              </a:rPr>
              <a:t>các</a:t>
            </a:r>
            <a:r>
              <a:rPr lang="en-US" sz="2800" dirty="0">
                <a:solidFill>
                  <a:srgbClr val="1109B7"/>
                </a:solidFill>
              </a:rPr>
              <a:t> </a:t>
            </a:r>
            <a:r>
              <a:rPr lang="en-US" sz="2800" dirty="0" err="1">
                <a:solidFill>
                  <a:srgbClr val="1109B7"/>
                </a:solidFill>
              </a:rPr>
              <a:t>sô</a:t>
            </a:r>
            <a:r>
              <a:rPr lang="en-US" sz="2800" dirty="0">
                <a:solidFill>
                  <a:srgbClr val="1109B7"/>
                </a:solidFill>
              </a:rPr>
              <a:t>́ </a:t>
            </a:r>
            <a:r>
              <a:rPr lang="en-US" sz="2800" dirty="0" err="1">
                <a:solidFill>
                  <a:srgbClr val="1109B7"/>
                </a:solidFill>
              </a:rPr>
              <a:t>sau</a:t>
            </a:r>
            <a:r>
              <a:rPr lang="en-US" sz="2800" dirty="0">
                <a:solidFill>
                  <a:srgbClr val="1109B7"/>
                </a:solidFill>
              </a:rPr>
              <a:t> :</a:t>
            </a:r>
          </a:p>
        </p:txBody>
      </p:sp>
      <p:sp>
        <p:nvSpPr>
          <p:cNvPr id="10248" name="Text Box 8"/>
          <p:cNvSpPr txBox="1">
            <a:spLocks noChangeArrowheads="1"/>
          </p:cNvSpPr>
          <p:nvPr/>
        </p:nvSpPr>
        <p:spPr bwMode="auto">
          <a:xfrm>
            <a:off x="1982717" y="1320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b="1" dirty="0">
                <a:solidFill>
                  <a:srgbClr val="006600"/>
                </a:solidFill>
              </a:rPr>
              <a:t>(42 + 52) : 2 = 47</a:t>
            </a:r>
          </a:p>
        </p:txBody>
      </p:sp>
      <p:sp>
        <p:nvSpPr>
          <p:cNvPr id="10249" name="Text Box 9"/>
          <p:cNvSpPr txBox="1">
            <a:spLocks noChangeArrowheads="1"/>
          </p:cNvSpPr>
          <p:nvPr/>
        </p:nvSpPr>
        <p:spPr bwMode="auto">
          <a:xfrm>
            <a:off x="2301804" y="2252544"/>
            <a:ext cx="3609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solidFill>
                  <a:srgbClr val="006600"/>
                </a:solidFill>
              </a:rPr>
              <a:t>(36+ 42+ 57) : 3 = 45</a:t>
            </a:r>
          </a:p>
        </p:txBody>
      </p:sp>
      <p:sp>
        <p:nvSpPr>
          <p:cNvPr id="10250" name="Text Box 10"/>
          <p:cNvSpPr txBox="1">
            <a:spLocks noChangeArrowheads="1"/>
          </p:cNvSpPr>
          <p:nvPr/>
        </p:nvSpPr>
        <p:spPr bwMode="auto">
          <a:xfrm>
            <a:off x="2273073" y="3055146"/>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solidFill>
                  <a:srgbClr val="006600"/>
                </a:solidFill>
              </a:rPr>
              <a:t>( 34+ 43+ 52+ 39 ) : 4 = 42</a:t>
            </a:r>
          </a:p>
        </p:txBody>
      </p:sp>
      <p:sp>
        <p:nvSpPr>
          <p:cNvPr id="10259" name="Rectangle 19"/>
          <p:cNvSpPr>
            <a:spLocks noChangeArrowheads="1"/>
          </p:cNvSpPr>
          <p:nvPr/>
        </p:nvSpPr>
        <p:spPr bwMode="auto">
          <a:xfrm>
            <a:off x="344417" y="3718046"/>
            <a:ext cx="82296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a:solidFill>
                  <a:srgbClr val="800000"/>
                </a:solidFill>
              </a:rPr>
              <a:t>Tìm </a:t>
            </a:r>
            <a:r>
              <a:rPr lang="en-US" sz="2800" b="1" dirty="0" err="1">
                <a:solidFill>
                  <a:srgbClr val="800000"/>
                </a:solidFill>
              </a:rPr>
              <a:t>trung</a:t>
            </a:r>
            <a:r>
              <a:rPr lang="en-US" sz="2800" b="1" dirty="0">
                <a:solidFill>
                  <a:srgbClr val="800000"/>
                </a:solidFill>
              </a:rPr>
              <a:t> </a:t>
            </a:r>
            <a:r>
              <a:rPr lang="en-US" sz="2800" b="1" dirty="0" err="1">
                <a:solidFill>
                  <a:srgbClr val="800000"/>
                </a:solidFill>
              </a:rPr>
              <a:t>bình</a:t>
            </a:r>
            <a:r>
              <a:rPr lang="en-US" sz="2800" b="1" dirty="0">
                <a:solidFill>
                  <a:srgbClr val="800000"/>
                </a:solidFill>
              </a:rPr>
              <a:t> </a:t>
            </a:r>
            <a:r>
              <a:rPr lang="en-US" sz="2800" b="1" dirty="0" err="1">
                <a:solidFill>
                  <a:srgbClr val="800000"/>
                </a:solidFill>
              </a:rPr>
              <a:t>của</a:t>
            </a:r>
            <a:r>
              <a:rPr lang="en-US" sz="2800" b="1" dirty="0">
                <a:solidFill>
                  <a:srgbClr val="800000"/>
                </a:solidFill>
              </a:rPr>
              <a:t> </a:t>
            </a:r>
            <a:r>
              <a:rPr lang="en-US" sz="2800" b="1" dirty="0" err="1">
                <a:solidFill>
                  <a:srgbClr val="800000"/>
                </a:solidFill>
              </a:rPr>
              <a:t>nhiều</a:t>
            </a:r>
            <a:r>
              <a:rPr lang="en-US" sz="2800" b="1" dirty="0">
                <a:solidFill>
                  <a:srgbClr val="800000"/>
                </a:solidFill>
              </a:rPr>
              <a:t> </a:t>
            </a:r>
            <a:r>
              <a:rPr lang="en-US" sz="2800" b="1" err="1">
                <a:solidFill>
                  <a:srgbClr val="800000"/>
                </a:solidFill>
              </a:rPr>
              <a:t>sô</a:t>
            </a:r>
            <a:r>
              <a:rPr lang="en-US" sz="2800" b="1">
                <a:solidFill>
                  <a:srgbClr val="800000"/>
                </a:solidFill>
              </a:rPr>
              <a:t>́ làm qua mấy bước?</a:t>
            </a:r>
            <a:endParaRPr lang="en-US" sz="2800" b="1" dirty="0">
              <a:solidFill>
                <a:srgbClr val="800000"/>
              </a:solidFill>
            </a:endParaRPr>
          </a:p>
          <a:p>
            <a:endParaRPr lang="en-US" sz="2800" b="1" dirty="0">
              <a:solidFill>
                <a:srgbClr val="006600"/>
              </a:solidFill>
            </a:endParaRPr>
          </a:p>
        </p:txBody>
      </p:sp>
      <p:sp>
        <p:nvSpPr>
          <p:cNvPr id="10260" name="Text Box 20"/>
          <p:cNvSpPr txBox="1">
            <a:spLocks noChangeArrowheads="1"/>
          </p:cNvSpPr>
          <p:nvPr/>
        </p:nvSpPr>
        <p:spPr bwMode="auto">
          <a:xfrm>
            <a:off x="192017" y="0"/>
            <a:ext cx="1143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dirty="0" err="1">
                <a:solidFill>
                  <a:srgbClr val="6666FF"/>
                </a:solidFill>
              </a:rPr>
              <a:t>Bài</a:t>
            </a:r>
            <a:r>
              <a:rPr lang="en-US" sz="2800" dirty="0">
                <a:solidFill>
                  <a:srgbClr val="6666FF"/>
                </a:solidFill>
              </a:rPr>
              <a:t> 1</a:t>
            </a:r>
            <a:r>
              <a:rPr lang="en-US" sz="2800" dirty="0">
                <a:solidFill>
                  <a:schemeClr val="tx1"/>
                </a:solidFill>
              </a:rPr>
              <a:t>:</a:t>
            </a:r>
          </a:p>
        </p:txBody>
      </p:sp>
      <p:sp>
        <p:nvSpPr>
          <p:cNvPr id="10261" name="AutoShape 21"/>
          <p:cNvSpPr>
            <a:spLocks noChangeArrowheads="1"/>
          </p:cNvSpPr>
          <p:nvPr/>
        </p:nvSpPr>
        <p:spPr bwMode="auto">
          <a:xfrm>
            <a:off x="377632" y="4343360"/>
            <a:ext cx="8610600" cy="1676400"/>
          </a:xfrm>
          <a:prstGeom prst="wedgeEllipseCallout">
            <a:avLst>
              <a:gd name="adj1" fmla="val -45500"/>
              <a:gd name="adj2" fmla="val 9093"/>
            </a:avLst>
          </a:prstGeom>
          <a:gradFill rotWithShape="1">
            <a:gsLst>
              <a:gs pos="0">
                <a:srgbClr val="FFFF66"/>
              </a:gs>
              <a:gs pos="50000">
                <a:srgbClr val="FFFF66">
                  <a:gamma/>
                  <a:tint val="0"/>
                  <a:invGamma/>
                </a:srgbClr>
              </a:gs>
              <a:gs pos="100000">
                <a:srgbClr val="FFFF66"/>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0"/>
              </a:spcBef>
            </a:pPr>
            <a:r>
              <a:rPr lang="en-US" sz="2800" dirty="0" err="1">
                <a:solidFill>
                  <a:srgbClr val="1109B7"/>
                </a:solidFill>
              </a:rPr>
              <a:t>Muốn</a:t>
            </a:r>
            <a:r>
              <a:rPr lang="en-US" sz="2800" dirty="0">
                <a:solidFill>
                  <a:srgbClr val="1109B7"/>
                </a:solidFill>
              </a:rPr>
              <a:t> </a:t>
            </a:r>
            <a:r>
              <a:rPr lang="en-US" sz="2800" dirty="0" err="1">
                <a:solidFill>
                  <a:srgbClr val="1109B7"/>
                </a:solidFill>
              </a:rPr>
              <a:t>tìm</a:t>
            </a:r>
            <a:r>
              <a:rPr lang="en-US" sz="2800" dirty="0">
                <a:solidFill>
                  <a:srgbClr val="1109B7"/>
                </a:solidFill>
              </a:rPr>
              <a:t> </a:t>
            </a:r>
            <a:r>
              <a:rPr lang="en-US" sz="2800" dirty="0" err="1">
                <a:solidFill>
                  <a:srgbClr val="1109B7"/>
                </a:solidFill>
              </a:rPr>
              <a:t>trung</a:t>
            </a:r>
            <a:r>
              <a:rPr lang="en-US" sz="2800" dirty="0">
                <a:solidFill>
                  <a:srgbClr val="1109B7"/>
                </a:solidFill>
              </a:rPr>
              <a:t> </a:t>
            </a:r>
            <a:r>
              <a:rPr lang="en-US" sz="2800" dirty="0" err="1">
                <a:solidFill>
                  <a:srgbClr val="1109B7"/>
                </a:solidFill>
              </a:rPr>
              <a:t>bình</a:t>
            </a:r>
            <a:r>
              <a:rPr lang="en-US" sz="2800" dirty="0">
                <a:solidFill>
                  <a:srgbClr val="1109B7"/>
                </a:solidFill>
              </a:rPr>
              <a:t> </a:t>
            </a:r>
            <a:r>
              <a:rPr lang="en-US" sz="2800" dirty="0" err="1">
                <a:solidFill>
                  <a:srgbClr val="1109B7"/>
                </a:solidFill>
              </a:rPr>
              <a:t>cộng</a:t>
            </a:r>
            <a:r>
              <a:rPr lang="en-US" sz="2800" dirty="0">
                <a:solidFill>
                  <a:srgbClr val="1109B7"/>
                </a:solidFill>
              </a:rPr>
              <a:t> </a:t>
            </a:r>
            <a:r>
              <a:rPr lang="en-US" sz="2800" dirty="0" err="1">
                <a:solidFill>
                  <a:srgbClr val="1109B7"/>
                </a:solidFill>
              </a:rPr>
              <a:t>của</a:t>
            </a:r>
            <a:r>
              <a:rPr lang="en-US" sz="2800" dirty="0">
                <a:solidFill>
                  <a:srgbClr val="1109B7"/>
                </a:solidFill>
              </a:rPr>
              <a:t> </a:t>
            </a:r>
            <a:r>
              <a:rPr lang="en-US" sz="2800" err="1">
                <a:solidFill>
                  <a:srgbClr val="1109B7"/>
                </a:solidFill>
              </a:rPr>
              <a:t>nhiều</a:t>
            </a:r>
            <a:r>
              <a:rPr lang="en-US" sz="2800">
                <a:solidFill>
                  <a:srgbClr val="1109B7"/>
                </a:solidFill>
              </a:rPr>
              <a:t> số:</a:t>
            </a:r>
          </a:p>
          <a:p>
            <a:pPr>
              <a:lnSpc>
                <a:spcPct val="90000"/>
              </a:lnSpc>
              <a:spcBef>
                <a:spcPct val="0"/>
              </a:spcBef>
            </a:pPr>
            <a:r>
              <a:rPr lang="en-US" sz="2800">
                <a:solidFill>
                  <a:srgbClr val="1109B7"/>
                </a:solidFill>
              </a:rPr>
              <a:t>B1: Tính tổng các số hạng</a:t>
            </a:r>
          </a:p>
          <a:p>
            <a:pPr>
              <a:lnSpc>
                <a:spcPct val="90000"/>
              </a:lnSpc>
              <a:spcBef>
                <a:spcPct val="0"/>
              </a:spcBef>
            </a:pPr>
            <a:r>
              <a:rPr lang="en-US" sz="2800">
                <a:solidFill>
                  <a:srgbClr val="1109B7"/>
                </a:solidFill>
              </a:rPr>
              <a:t>B2: Tìm trung bình cộng của các số</a:t>
            </a:r>
            <a:endParaRPr lang="en-US" sz="2800" dirty="0">
              <a:solidFill>
                <a:srgbClr val="1109B7"/>
              </a:solidFill>
            </a:endParaRPr>
          </a:p>
          <a:p>
            <a:pPr algn="ctr">
              <a:spcBef>
                <a:spcPct val="0"/>
              </a:spcBef>
            </a:pPr>
            <a:endParaRPr lang="en-US" dirty="0">
              <a:solidFill>
                <a:schemeClr val="tx1"/>
              </a:solidFill>
            </a:endParaRPr>
          </a:p>
        </p:txBody>
      </p:sp>
      <p:sp>
        <p:nvSpPr>
          <p:cNvPr id="10263" name="Rectangle 23"/>
          <p:cNvSpPr>
            <a:spLocks noChangeArrowheads="1"/>
          </p:cNvSpPr>
          <p:nvPr/>
        </p:nvSpPr>
        <p:spPr bwMode="auto">
          <a:xfrm>
            <a:off x="344417" y="806450"/>
            <a:ext cx="56324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solidFill>
                  <a:srgbClr val="1109B7"/>
                </a:solidFill>
              </a:rPr>
              <a:t>a) </a:t>
            </a:r>
            <a:r>
              <a:rPr lang="en-US" sz="2800" dirty="0" err="1">
                <a:solidFill>
                  <a:srgbClr val="002060"/>
                </a:solidFill>
              </a:rPr>
              <a:t>Số</a:t>
            </a:r>
            <a:r>
              <a:rPr lang="en-US" sz="2800" dirty="0">
                <a:solidFill>
                  <a:srgbClr val="002060"/>
                </a:solidFill>
              </a:rPr>
              <a:t> </a:t>
            </a:r>
            <a:r>
              <a:rPr lang="en-US" sz="2800" dirty="0" err="1">
                <a:solidFill>
                  <a:srgbClr val="002060"/>
                </a:solidFill>
              </a:rPr>
              <a:t>trung</a:t>
            </a:r>
            <a:r>
              <a:rPr lang="en-US" sz="2800" dirty="0">
                <a:solidFill>
                  <a:srgbClr val="002060"/>
                </a:solidFill>
              </a:rPr>
              <a:t> </a:t>
            </a:r>
            <a:r>
              <a:rPr lang="en-US" sz="2800" dirty="0" err="1">
                <a:solidFill>
                  <a:srgbClr val="002060"/>
                </a:solidFill>
              </a:rPr>
              <a:t>bình</a:t>
            </a:r>
            <a:r>
              <a:rPr lang="en-US" sz="2800" dirty="0">
                <a:solidFill>
                  <a:srgbClr val="002060"/>
                </a:solidFill>
              </a:rPr>
              <a:t> </a:t>
            </a:r>
            <a:r>
              <a:rPr lang="en-US" sz="2800" dirty="0" err="1">
                <a:solidFill>
                  <a:srgbClr val="002060"/>
                </a:solidFill>
              </a:rPr>
              <a:t>cộng</a:t>
            </a:r>
            <a:r>
              <a:rPr lang="en-US" sz="2800" dirty="0">
                <a:solidFill>
                  <a:srgbClr val="002060"/>
                </a:solidFill>
              </a:rPr>
              <a:t> </a:t>
            </a:r>
            <a:r>
              <a:rPr lang="en-US" sz="2800" dirty="0" err="1">
                <a:solidFill>
                  <a:srgbClr val="002060"/>
                </a:solidFill>
              </a:rPr>
              <a:t>của</a:t>
            </a:r>
            <a:r>
              <a:rPr lang="en-US" sz="2800" dirty="0">
                <a:solidFill>
                  <a:srgbClr val="002060"/>
                </a:solidFill>
              </a:rPr>
              <a:t> 42 </a:t>
            </a:r>
            <a:r>
              <a:rPr lang="en-US" sz="2800" dirty="0" err="1">
                <a:solidFill>
                  <a:srgbClr val="002060"/>
                </a:solidFill>
              </a:rPr>
              <a:t>và</a:t>
            </a:r>
            <a:r>
              <a:rPr lang="en-US" sz="2800" dirty="0">
                <a:solidFill>
                  <a:srgbClr val="002060"/>
                </a:solidFill>
              </a:rPr>
              <a:t> 52 </a:t>
            </a:r>
            <a:r>
              <a:rPr lang="en-US" sz="2800" dirty="0" err="1">
                <a:solidFill>
                  <a:srgbClr val="002060"/>
                </a:solidFill>
              </a:rPr>
              <a:t>là</a:t>
            </a:r>
            <a:r>
              <a:rPr lang="en-US" sz="2800" dirty="0">
                <a:solidFill>
                  <a:srgbClr val="002060"/>
                </a:solidFill>
              </a:rPr>
              <a:t>: </a:t>
            </a:r>
          </a:p>
        </p:txBody>
      </p:sp>
      <p:sp>
        <p:nvSpPr>
          <p:cNvPr id="10264" name="Text Box 24"/>
          <p:cNvSpPr txBox="1">
            <a:spLocks noChangeArrowheads="1"/>
          </p:cNvSpPr>
          <p:nvPr/>
        </p:nvSpPr>
        <p:spPr bwMode="auto">
          <a:xfrm>
            <a:off x="377632" y="1758097"/>
            <a:ext cx="65423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solidFill>
                  <a:srgbClr val="1109B7"/>
                </a:solidFill>
              </a:rPr>
              <a:t>b) </a:t>
            </a:r>
            <a:r>
              <a:rPr lang="en-US" sz="2800" dirty="0" err="1">
                <a:solidFill>
                  <a:srgbClr val="002060"/>
                </a:solidFill>
              </a:rPr>
              <a:t>Số</a:t>
            </a:r>
            <a:r>
              <a:rPr lang="en-US" sz="2800" dirty="0">
                <a:solidFill>
                  <a:srgbClr val="002060"/>
                </a:solidFill>
              </a:rPr>
              <a:t> </a:t>
            </a:r>
            <a:r>
              <a:rPr lang="en-US" sz="2800" dirty="0" err="1">
                <a:solidFill>
                  <a:srgbClr val="002060"/>
                </a:solidFill>
              </a:rPr>
              <a:t>trung</a:t>
            </a:r>
            <a:r>
              <a:rPr lang="en-US" sz="2800" dirty="0">
                <a:solidFill>
                  <a:srgbClr val="002060"/>
                </a:solidFill>
              </a:rPr>
              <a:t> </a:t>
            </a:r>
            <a:r>
              <a:rPr lang="en-US" sz="2800" dirty="0" err="1">
                <a:solidFill>
                  <a:srgbClr val="002060"/>
                </a:solidFill>
              </a:rPr>
              <a:t>bình</a:t>
            </a:r>
            <a:r>
              <a:rPr lang="en-US" sz="2800" dirty="0">
                <a:solidFill>
                  <a:srgbClr val="002060"/>
                </a:solidFill>
              </a:rPr>
              <a:t> </a:t>
            </a:r>
            <a:r>
              <a:rPr lang="en-US" sz="2800" dirty="0" err="1">
                <a:solidFill>
                  <a:srgbClr val="002060"/>
                </a:solidFill>
              </a:rPr>
              <a:t>cộng</a:t>
            </a:r>
            <a:r>
              <a:rPr lang="en-US" sz="2800" dirty="0">
                <a:solidFill>
                  <a:srgbClr val="002060"/>
                </a:solidFill>
              </a:rPr>
              <a:t> </a:t>
            </a:r>
            <a:r>
              <a:rPr lang="en-US" sz="2800" dirty="0" err="1">
                <a:solidFill>
                  <a:srgbClr val="002060"/>
                </a:solidFill>
              </a:rPr>
              <a:t>của</a:t>
            </a:r>
            <a:r>
              <a:rPr lang="en-US" sz="2800" dirty="0">
                <a:solidFill>
                  <a:srgbClr val="002060"/>
                </a:solidFill>
              </a:rPr>
              <a:t> 36; 42; </a:t>
            </a:r>
            <a:r>
              <a:rPr lang="en-US" sz="2800" dirty="0" err="1">
                <a:solidFill>
                  <a:srgbClr val="002060"/>
                </a:solidFill>
              </a:rPr>
              <a:t>và</a:t>
            </a:r>
            <a:r>
              <a:rPr lang="en-US" sz="2800" dirty="0">
                <a:solidFill>
                  <a:srgbClr val="002060"/>
                </a:solidFill>
              </a:rPr>
              <a:t> 57 </a:t>
            </a:r>
            <a:r>
              <a:rPr lang="en-US" sz="2800" dirty="0" err="1">
                <a:solidFill>
                  <a:srgbClr val="002060"/>
                </a:solidFill>
              </a:rPr>
              <a:t>là</a:t>
            </a:r>
            <a:r>
              <a:rPr lang="en-US" sz="2800" dirty="0">
                <a:solidFill>
                  <a:srgbClr val="002060"/>
                </a:solidFill>
              </a:rPr>
              <a:t>:</a:t>
            </a:r>
          </a:p>
        </p:txBody>
      </p:sp>
      <p:sp>
        <p:nvSpPr>
          <p:cNvPr id="10265" name="Rectangle 25"/>
          <p:cNvSpPr>
            <a:spLocks noChangeArrowheads="1"/>
          </p:cNvSpPr>
          <p:nvPr/>
        </p:nvSpPr>
        <p:spPr bwMode="auto">
          <a:xfrm>
            <a:off x="400847" y="2588726"/>
            <a:ext cx="75296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solidFill>
                  <a:srgbClr val="1109B7"/>
                </a:solidFill>
              </a:rPr>
              <a:t>c)</a:t>
            </a:r>
            <a:r>
              <a:rPr lang="en-US" sz="2800" dirty="0">
                <a:solidFill>
                  <a:schemeClr val="tx1"/>
                </a:solidFill>
              </a:rPr>
              <a:t> </a:t>
            </a:r>
            <a:r>
              <a:rPr lang="en-US" sz="2800" dirty="0" err="1">
                <a:solidFill>
                  <a:srgbClr val="002060"/>
                </a:solidFill>
              </a:rPr>
              <a:t>Số</a:t>
            </a:r>
            <a:r>
              <a:rPr lang="en-US" sz="2800" dirty="0">
                <a:solidFill>
                  <a:srgbClr val="002060"/>
                </a:solidFill>
              </a:rPr>
              <a:t> </a:t>
            </a:r>
            <a:r>
              <a:rPr lang="en-US" sz="2800" dirty="0" err="1">
                <a:solidFill>
                  <a:srgbClr val="002060"/>
                </a:solidFill>
              </a:rPr>
              <a:t>trung</a:t>
            </a:r>
            <a:r>
              <a:rPr lang="en-US" sz="2800" dirty="0">
                <a:solidFill>
                  <a:srgbClr val="002060"/>
                </a:solidFill>
              </a:rPr>
              <a:t> </a:t>
            </a:r>
            <a:r>
              <a:rPr lang="en-US" sz="2800" dirty="0" err="1">
                <a:solidFill>
                  <a:srgbClr val="002060"/>
                </a:solidFill>
              </a:rPr>
              <a:t>bình</a:t>
            </a:r>
            <a:r>
              <a:rPr lang="en-US" sz="2800" dirty="0">
                <a:solidFill>
                  <a:srgbClr val="002060"/>
                </a:solidFill>
              </a:rPr>
              <a:t> </a:t>
            </a:r>
            <a:r>
              <a:rPr lang="en-US" sz="2800" dirty="0" err="1">
                <a:solidFill>
                  <a:srgbClr val="002060"/>
                </a:solidFill>
              </a:rPr>
              <a:t>cộng</a:t>
            </a:r>
            <a:r>
              <a:rPr lang="en-US" sz="2800" dirty="0">
                <a:solidFill>
                  <a:srgbClr val="002060"/>
                </a:solidFill>
              </a:rPr>
              <a:t> </a:t>
            </a:r>
            <a:r>
              <a:rPr lang="en-US" sz="2800" dirty="0" err="1">
                <a:solidFill>
                  <a:srgbClr val="002060"/>
                </a:solidFill>
              </a:rPr>
              <a:t>của</a:t>
            </a:r>
            <a:r>
              <a:rPr lang="en-US" sz="2800" dirty="0"/>
              <a:t> </a:t>
            </a:r>
            <a:r>
              <a:rPr lang="en-US" sz="2800" dirty="0">
                <a:solidFill>
                  <a:srgbClr val="1109B7"/>
                </a:solidFill>
              </a:rPr>
              <a:t>34; 43; 52 </a:t>
            </a:r>
            <a:r>
              <a:rPr lang="en-US" sz="2800" dirty="0" err="1">
                <a:solidFill>
                  <a:srgbClr val="1109B7"/>
                </a:solidFill>
              </a:rPr>
              <a:t>và</a:t>
            </a:r>
            <a:r>
              <a:rPr lang="en-US" sz="2800" dirty="0">
                <a:solidFill>
                  <a:srgbClr val="1109B7"/>
                </a:solidFill>
              </a:rPr>
              <a:t> 39 </a:t>
            </a:r>
            <a:r>
              <a:rPr lang="en-US" sz="2800" dirty="0" err="1">
                <a:solidFill>
                  <a:srgbClr val="1109B7"/>
                </a:solidFill>
              </a:rPr>
              <a:t>và</a:t>
            </a:r>
            <a:r>
              <a:rPr lang="en-US" sz="2800" dirty="0">
                <a:solidFill>
                  <a:srgbClr val="1109B7"/>
                </a:solidFill>
              </a:rPr>
              <a:t> 73 </a:t>
            </a:r>
            <a:r>
              <a:rPr lang="en-US" sz="2800" dirty="0" err="1">
                <a:solidFill>
                  <a:srgbClr val="1109B7"/>
                </a:solidFill>
              </a:rPr>
              <a:t>là</a:t>
            </a:r>
            <a:endParaRPr lang="en-US" sz="2800" dirty="0">
              <a:solidFill>
                <a:srgbClr val="1109B7"/>
              </a:solidFill>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263"/>
                                        </p:tgtEl>
                                        <p:attrNameLst>
                                          <p:attrName>style.visibility</p:attrName>
                                        </p:attrNameLst>
                                      </p:cBhvr>
                                      <p:to>
                                        <p:strVal val="visible"/>
                                      </p:to>
                                    </p:set>
                                    <p:anim calcmode="lin" valueType="num">
                                      <p:cBhvr>
                                        <p:cTn id="7" dur="1000" fill="hold"/>
                                        <p:tgtEl>
                                          <p:spTgt spid="10263"/>
                                        </p:tgtEl>
                                        <p:attrNameLst>
                                          <p:attrName>ppt_w</p:attrName>
                                        </p:attrNameLst>
                                      </p:cBhvr>
                                      <p:tavLst>
                                        <p:tav tm="0">
                                          <p:val>
                                            <p:strVal val="#ppt_w*0.70"/>
                                          </p:val>
                                        </p:tav>
                                        <p:tav tm="100000">
                                          <p:val>
                                            <p:strVal val="#ppt_w"/>
                                          </p:val>
                                        </p:tav>
                                      </p:tavLst>
                                    </p:anim>
                                    <p:anim calcmode="lin" valueType="num">
                                      <p:cBhvr>
                                        <p:cTn id="8" dur="1000" fill="hold"/>
                                        <p:tgtEl>
                                          <p:spTgt spid="10263"/>
                                        </p:tgtEl>
                                        <p:attrNameLst>
                                          <p:attrName>ppt_h</p:attrName>
                                        </p:attrNameLst>
                                      </p:cBhvr>
                                      <p:tavLst>
                                        <p:tav tm="0">
                                          <p:val>
                                            <p:strVal val="#ppt_h"/>
                                          </p:val>
                                        </p:tav>
                                        <p:tav tm="100000">
                                          <p:val>
                                            <p:strVal val="#ppt_h"/>
                                          </p:val>
                                        </p:tav>
                                      </p:tavLst>
                                    </p:anim>
                                    <p:animEffect transition="in" filter="fade">
                                      <p:cBhvr>
                                        <p:cTn id="9" dur="1000"/>
                                        <p:tgtEl>
                                          <p:spTgt spid="10263"/>
                                        </p:tgtEl>
                                      </p:cBhvr>
                                    </p:animEffect>
                                  </p:childTnLst>
                                </p:cTn>
                              </p:par>
                              <p:par>
                                <p:cTn id="10" presetID="31" presetClass="entr" presetSubtype="0" fill="hold" grpId="0" nodeType="withEffect">
                                  <p:stCondLst>
                                    <p:cond delay="0"/>
                                  </p:stCondLst>
                                  <p:iterate type="lt">
                                    <p:tmPct val="5000"/>
                                  </p:iterate>
                                  <p:childTnLst>
                                    <p:set>
                                      <p:cBhvr>
                                        <p:cTn id="11" dur="1" fill="hold">
                                          <p:stCondLst>
                                            <p:cond delay="0"/>
                                          </p:stCondLst>
                                        </p:cTn>
                                        <p:tgtEl>
                                          <p:spTgt spid="10264"/>
                                        </p:tgtEl>
                                        <p:attrNameLst>
                                          <p:attrName>style.visibility</p:attrName>
                                        </p:attrNameLst>
                                      </p:cBhvr>
                                      <p:to>
                                        <p:strVal val="visible"/>
                                      </p:to>
                                    </p:set>
                                    <p:anim calcmode="lin" valueType="num">
                                      <p:cBhvr>
                                        <p:cTn id="12" dur="1000" fill="hold"/>
                                        <p:tgtEl>
                                          <p:spTgt spid="10264"/>
                                        </p:tgtEl>
                                        <p:attrNameLst>
                                          <p:attrName>ppt_w</p:attrName>
                                        </p:attrNameLst>
                                      </p:cBhvr>
                                      <p:tavLst>
                                        <p:tav tm="0">
                                          <p:val>
                                            <p:fltVal val="0"/>
                                          </p:val>
                                        </p:tav>
                                        <p:tav tm="100000">
                                          <p:val>
                                            <p:strVal val="#ppt_w"/>
                                          </p:val>
                                        </p:tav>
                                      </p:tavLst>
                                    </p:anim>
                                    <p:anim calcmode="lin" valueType="num">
                                      <p:cBhvr>
                                        <p:cTn id="13" dur="1000" fill="hold"/>
                                        <p:tgtEl>
                                          <p:spTgt spid="10264"/>
                                        </p:tgtEl>
                                        <p:attrNameLst>
                                          <p:attrName>ppt_h</p:attrName>
                                        </p:attrNameLst>
                                      </p:cBhvr>
                                      <p:tavLst>
                                        <p:tav tm="0">
                                          <p:val>
                                            <p:fltVal val="0"/>
                                          </p:val>
                                        </p:tav>
                                        <p:tav tm="100000">
                                          <p:val>
                                            <p:strVal val="#ppt_h"/>
                                          </p:val>
                                        </p:tav>
                                      </p:tavLst>
                                    </p:anim>
                                    <p:anim calcmode="lin" valueType="num">
                                      <p:cBhvr>
                                        <p:cTn id="14" dur="1000" fill="hold"/>
                                        <p:tgtEl>
                                          <p:spTgt spid="10264"/>
                                        </p:tgtEl>
                                        <p:attrNameLst>
                                          <p:attrName>style.rotation</p:attrName>
                                        </p:attrNameLst>
                                      </p:cBhvr>
                                      <p:tavLst>
                                        <p:tav tm="0">
                                          <p:val>
                                            <p:fltVal val="90"/>
                                          </p:val>
                                        </p:tav>
                                        <p:tav tm="100000">
                                          <p:val>
                                            <p:fltVal val="0"/>
                                          </p:val>
                                        </p:tav>
                                      </p:tavLst>
                                    </p:anim>
                                    <p:animEffect transition="in" filter="fade">
                                      <p:cBhvr>
                                        <p:cTn id="15" dur="1000"/>
                                        <p:tgtEl>
                                          <p:spTgt spid="10264"/>
                                        </p:tgtEl>
                                      </p:cBhvr>
                                    </p:animEffect>
                                  </p:childTnLst>
                                </p:cTn>
                              </p:par>
                              <p:par>
                                <p:cTn id="16" presetID="23" presetClass="entr" presetSubtype="16" fill="hold" grpId="0" nodeType="withEffect">
                                  <p:stCondLst>
                                    <p:cond delay="0"/>
                                  </p:stCondLst>
                                  <p:childTnLst>
                                    <p:set>
                                      <p:cBhvr>
                                        <p:cTn id="17" dur="1" fill="hold">
                                          <p:stCondLst>
                                            <p:cond delay="0"/>
                                          </p:stCondLst>
                                        </p:cTn>
                                        <p:tgtEl>
                                          <p:spTgt spid="10265"/>
                                        </p:tgtEl>
                                        <p:attrNameLst>
                                          <p:attrName>style.visibility</p:attrName>
                                        </p:attrNameLst>
                                      </p:cBhvr>
                                      <p:to>
                                        <p:strVal val="visible"/>
                                      </p:to>
                                    </p:set>
                                    <p:anim calcmode="lin" valueType="num">
                                      <p:cBhvr>
                                        <p:cTn id="18" dur="500" fill="hold"/>
                                        <p:tgtEl>
                                          <p:spTgt spid="10265"/>
                                        </p:tgtEl>
                                        <p:attrNameLst>
                                          <p:attrName>ppt_w</p:attrName>
                                        </p:attrNameLst>
                                      </p:cBhvr>
                                      <p:tavLst>
                                        <p:tav tm="0">
                                          <p:val>
                                            <p:fltVal val="0"/>
                                          </p:val>
                                        </p:tav>
                                        <p:tav tm="100000">
                                          <p:val>
                                            <p:strVal val="#ppt_w"/>
                                          </p:val>
                                        </p:tav>
                                      </p:tavLst>
                                    </p:anim>
                                    <p:anim calcmode="lin" valueType="num">
                                      <p:cBhvr>
                                        <p:cTn id="19" dur="500" fill="hold"/>
                                        <p:tgtEl>
                                          <p:spTgt spid="10265"/>
                                        </p:tgtEl>
                                        <p:attrNameLst>
                                          <p:attrName>ppt_h</p:attrName>
                                        </p:attrNameLst>
                                      </p:cBhvr>
                                      <p:tavLst>
                                        <p:tav tm="0">
                                          <p:val>
                                            <p:fltVal val="0"/>
                                          </p:val>
                                        </p:tav>
                                        <p:tav tm="100000">
                                          <p:val>
                                            <p:strVal val="#ppt_h"/>
                                          </p:val>
                                        </p:tav>
                                      </p:tavLst>
                                    </p:anim>
                                  </p:childTnLst>
                                </p:cTn>
                              </p:par>
                              <p:par>
                                <p:cTn id="20" presetID="2" presetClass="entr" presetSubtype="8" fill="hold" grpId="0" nodeType="withEffect">
                                  <p:stCondLst>
                                    <p:cond delay="0"/>
                                  </p:stCondLst>
                                  <p:childTnLst>
                                    <p:set>
                                      <p:cBhvr>
                                        <p:cTn id="21" dur="1" fill="hold">
                                          <p:stCondLst>
                                            <p:cond delay="0"/>
                                          </p:stCondLst>
                                        </p:cTn>
                                        <p:tgtEl>
                                          <p:spTgt spid="10248"/>
                                        </p:tgtEl>
                                        <p:attrNameLst>
                                          <p:attrName>style.visibility</p:attrName>
                                        </p:attrNameLst>
                                      </p:cBhvr>
                                      <p:to>
                                        <p:strVal val="visible"/>
                                      </p:to>
                                    </p:set>
                                    <p:anim calcmode="lin" valueType="num">
                                      <p:cBhvr additive="base">
                                        <p:cTn id="22" dur="500" fill="hold"/>
                                        <p:tgtEl>
                                          <p:spTgt spid="10248"/>
                                        </p:tgtEl>
                                        <p:attrNameLst>
                                          <p:attrName>ppt_x</p:attrName>
                                        </p:attrNameLst>
                                      </p:cBhvr>
                                      <p:tavLst>
                                        <p:tav tm="0">
                                          <p:val>
                                            <p:strVal val="0-#ppt_w/2"/>
                                          </p:val>
                                        </p:tav>
                                        <p:tav tm="100000">
                                          <p:val>
                                            <p:strVal val="#ppt_x"/>
                                          </p:val>
                                        </p:tav>
                                      </p:tavLst>
                                    </p:anim>
                                    <p:anim calcmode="lin" valueType="num">
                                      <p:cBhvr additive="base">
                                        <p:cTn id="23" dur="500" fill="hold"/>
                                        <p:tgtEl>
                                          <p:spTgt spid="10248"/>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0249"/>
                                        </p:tgtEl>
                                        <p:attrNameLst>
                                          <p:attrName>style.visibility</p:attrName>
                                        </p:attrNameLst>
                                      </p:cBhvr>
                                      <p:to>
                                        <p:strVal val="visible"/>
                                      </p:to>
                                    </p:set>
                                    <p:anim calcmode="lin" valueType="num">
                                      <p:cBhvr additive="base">
                                        <p:cTn id="26" dur="500" fill="hold"/>
                                        <p:tgtEl>
                                          <p:spTgt spid="10249"/>
                                        </p:tgtEl>
                                        <p:attrNameLst>
                                          <p:attrName>ppt_x</p:attrName>
                                        </p:attrNameLst>
                                      </p:cBhvr>
                                      <p:tavLst>
                                        <p:tav tm="0">
                                          <p:val>
                                            <p:strVal val="0-#ppt_w/2"/>
                                          </p:val>
                                        </p:tav>
                                        <p:tav tm="100000">
                                          <p:val>
                                            <p:strVal val="#ppt_x"/>
                                          </p:val>
                                        </p:tav>
                                      </p:tavLst>
                                    </p:anim>
                                    <p:anim calcmode="lin" valueType="num">
                                      <p:cBhvr additive="base">
                                        <p:cTn id="27" dur="500" fill="hold"/>
                                        <p:tgtEl>
                                          <p:spTgt spid="10249"/>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0250"/>
                                        </p:tgtEl>
                                        <p:attrNameLst>
                                          <p:attrName>style.visibility</p:attrName>
                                        </p:attrNameLst>
                                      </p:cBhvr>
                                      <p:to>
                                        <p:strVal val="visible"/>
                                      </p:to>
                                    </p:set>
                                    <p:anim calcmode="lin" valueType="num">
                                      <p:cBhvr additive="base">
                                        <p:cTn id="30" dur="500" fill="hold"/>
                                        <p:tgtEl>
                                          <p:spTgt spid="10250"/>
                                        </p:tgtEl>
                                        <p:attrNameLst>
                                          <p:attrName>ppt_x</p:attrName>
                                        </p:attrNameLst>
                                      </p:cBhvr>
                                      <p:tavLst>
                                        <p:tav tm="0">
                                          <p:val>
                                            <p:strVal val="0-#ppt_w/2"/>
                                          </p:val>
                                        </p:tav>
                                        <p:tav tm="100000">
                                          <p:val>
                                            <p:strVal val="#ppt_x"/>
                                          </p:val>
                                        </p:tav>
                                      </p:tavLst>
                                    </p:anim>
                                    <p:anim calcmode="lin" valueType="num">
                                      <p:cBhvr additive="base">
                                        <p:cTn id="31" dur="500" fill="hold"/>
                                        <p:tgtEl>
                                          <p:spTgt spid="1025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10259"/>
                                        </p:tgtEl>
                                        <p:attrNameLst>
                                          <p:attrName>style.visibility</p:attrName>
                                        </p:attrNameLst>
                                      </p:cBhvr>
                                      <p:to>
                                        <p:strVal val="visible"/>
                                      </p:to>
                                    </p:set>
                                    <p:anim calcmode="lin" valueType="num">
                                      <p:cBhvr>
                                        <p:cTn id="36" dur="500" fill="hold"/>
                                        <p:tgtEl>
                                          <p:spTgt spid="10259"/>
                                        </p:tgtEl>
                                        <p:attrNameLst>
                                          <p:attrName>ppt_w</p:attrName>
                                        </p:attrNameLst>
                                      </p:cBhvr>
                                      <p:tavLst>
                                        <p:tav tm="0">
                                          <p:val>
                                            <p:fltVal val="0"/>
                                          </p:val>
                                        </p:tav>
                                        <p:tav tm="100000">
                                          <p:val>
                                            <p:strVal val="#ppt_w"/>
                                          </p:val>
                                        </p:tav>
                                      </p:tavLst>
                                    </p:anim>
                                    <p:anim calcmode="lin" valueType="num">
                                      <p:cBhvr>
                                        <p:cTn id="37" dur="500" fill="hold"/>
                                        <p:tgtEl>
                                          <p:spTgt spid="10259"/>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5" presetClass="exit" presetSubtype="10" fill="hold" grpId="1" nodeType="clickEffect">
                                  <p:stCondLst>
                                    <p:cond delay="0"/>
                                  </p:stCondLst>
                                  <p:childTnLst>
                                    <p:animEffect transition="out" filter="checkerboard(across)">
                                      <p:cBhvr>
                                        <p:cTn id="41" dur="500"/>
                                        <p:tgtEl>
                                          <p:spTgt spid="10259"/>
                                        </p:tgtEl>
                                      </p:cBhvr>
                                    </p:animEffect>
                                    <p:set>
                                      <p:cBhvr>
                                        <p:cTn id="42" dur="1" fill="hold">
                                          <p:stCondLst>
                                            <p:cond delay="499"/>
                                          </p:stCondLst>
                                        </p:cTn>
                                        <p:tgtEl>
                                          <p:spTgt spid="1025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grpId="0" nodeType="clickEffect">
                                  <p:stCondLst>
                                    <p:cond delay="0"/>
                                  </p:stCondLst>
                                  <p:childTnLst>
                                    <p:set>
                                      <p:cBhvr>
                                        <p:cTn id="46" dur="1" fill="hold">
                                          <p:stCondLst>
                                            <p:cond delay="0"/>
                                          </p:stCondLst>
                                        </p:cTn>
                                        <p:tgtEl>
                                          <p:spTgt spid="10261"/>
                                        </p:tgtEl>
                                        <p:attrNameLst>
                                          <p:attrName>style.visibility</p:attrName>
                                        </p:attrNameLst>
                                      </p:cBhvr>
                                      <p:to>
                                        <p:strVal val="visible"/>
                                      </p:to>
                                    </p:set>
                                    <p:animEffect transition="in" filter="wheel(4)">
                                      <p:cBhvr>
                                        <p:cTn id="47" dur="2000"/>
                                        <p:tgtEl>
                                          <p:spTgt spid="10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autoUpdateAnimBg="0"/>
      <p:bldP spid="10249" grpId="0" autoUpdateAnimBg="0"/>
      <p:bldP spid="10250" grpId="0" autoUpdateAnimBg="0"/>
      <p:bldP spid="10259" grpId="0"/>
      <p:bldP spid="10259" grpId="1"/>
      <p:bldP spid="10261" grpId="0" animBg="1"/>
      <p:bldP spid="10263" grpId="0"/>
      <p:bldP spid="10264" grpId="0"/>
      <p:bldP spid="1026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5"/>
          <p:cNvSpPr txBox="1">
            <a:spLocks noChangeArrowheads="1"/>
          </p:cNvSpPr>
          <p:nvPr/>
        </p:nvSpPr>
        <p:spPr bwMode="auto">
          <a:xfrm>
            <a:off x="228600" y="304800"/>
            <a:ext cx="8686800" cy="1539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5000"/>
              </a:lnSpc>
            </a:pPr>
            <a:r>
              <a:rPr lang="en-US" sz="2800" b="1" dirty="0" err="1">
                <a:solidFill>
                  <a:srgbClr val="1109B7"/>
                </a:solidFill>
              </a:rPr>
              <a:t>Bài</a:t>
            </a:r>
            <a:r>
              <a:rPr lang="en-US" sz="2800" b="1" dirty="0">
                <a:solidFill>
                  <a:srgbClr val="1109B7"/>
                </a:solidFill>
              </a:rPr>
              <a:t> 2 : </a:t>
            </a:r>
            <a:r>
              <a:rPr lang="en-US" sz="2800" b="1" dirty="0" err="1">
                <a:solidFill>
                  <a:srgbClr val="1109B7"/>
                </a:solidFill>
              </a:rPr>
              <a:t>Bốn</a:t>
            </a:r>
            <a:r>
              <a:rPr lang="en-US" sz="2800" b="1" dirty="0">
                <a:solidFill>
                  <a:srgbClr val="1109B7"/>
                </a:solidFill>
              </a:rPr>
              <a:t> </a:t>
            </a:r>
            <a:r>
              <a:rPr lang="en-US" sz="2800" b="1" dirty="0" err="1">
                <a:solidFill>
                  <a:srgbClr val="1109B7"/>
                </a:solidFill>
              </a:rPr>
              <a:t>em</a:t>
            </a:r>
            <a:r>
              <a:rPr lang="en-US" sz="2800" b="1" dirty="0">
                <a:solidFill>
                  <a:srgbClr val="1109B7"/>
                </a:solidFill>
              </a:rPr>
              <a:t> Mai, </a:t>
            </a:r>
            <a:r>
              <a:rPr lang="en-US" sz="2800" b="1" dirty="0" err="1">
                <a:solidFill>
                  <a:srgbClr val="1109B7"/>
                </a:solidFill>
              </a:rPr>
              <a:t>Hoa</a:t>
            </a:r>
            <a:r>
              <a:rPr lang="en-US" sz="2800" b="1" dirty="0">
                <a:solidFill>
                  <a:srgbClr val="1109B7"/>
                </a:solidFill>
              </a:rPr>
              <a:t>, </a:t>
            </a:r>
            <a:r>
              <a:rPr lang="en-US" sz="2800" b="1" dirty="0" err="1">
                <a:solidFill>
                  <a:srgbClr val="1109B7"/>
                </a:solidFill>
              </a:rPr>
              <a:t>Hưng</a:t>
            </a:r>
            <a:r>
              <a:rPr lang="en-US" sz="2800" b="1" dirty="0">
                <a:solidFill>
                  <a:srgbClr val="1109B7"/>
                </a:solidFill>
              </a:rPr>
              <a:t>, </a:t>
            </a:r>
            <a:r>
              <a:rPr lang="en-US" sz="2800" b="1" dirty="0" err="1">
                <a:solidFill>
                  <a:srgbClr val="1109B7"/>
                </a:solidFill>
              </a:rPr>
              <a:t>Thịnh</a:t>
            </a:r>
            <a:r>
              <a:rPr lang="en-US" sz="2800" b="1" dirty="0">
                <a:solidFill>
                  <a:srgbClr val="1109B7"/>
                </a:solidFill>
              </a:rPr>
              <a:t>, </a:t>
            </a:r>
            <a:r>
              <a:rPr lang="en-US" sz="2800" b="1" dirty="0" err="1">
                <a:solidFill>
                  <a:srgbClr val="1109B7"/>
                </a:solidFill>
              </a:rPr>
              <a:t>lần</a:t>
            </a:r>
            <a:r>
              <a:rPr lang="en-US" sz="2800" b="1" dirty="0">
                <a:solidFill>
                  <a:srgbClr val="1109B7"/>
                </a:solidFill>
              </a:rPr>
              <a:t> </a:t>
            </a:r>
            <a:r>
              <a:rPr lang="en-US" sz="2800" b="1" dirty="0" err="1">
                <a:solidFill>
                  <a:srgbClr val="1109B7"/>
                </a:solidFill>
              </a:rPr>
              <a:t>lượt</a:t>
            </a:r>
            <a:r>
              <a:rPr lang="en-US" sz="2800" b="1" dirty="0">
                <a:solidFill>
                  <a:srgbClr val="1109B7"/>
                </a:solidFill>
              </a:rPr>
              <a:t> </a:t>
            </a:r>
            <a:r>
              <a:rPr lang="en-US" sz="2800" b="1" dirty="0" err="1">
                <a:solidFill>
                  <a:srgbClr val="1109B7"/>
                </a:solidFill>
              </a:rPr>
              <a:t>cân</a:t>
            </a:r>
            <a:r>
              <a:rPr lang="en-US" sz="2800" b="1" dirty="0">
                <a:solidFill>
                  <a:srgbClr val="1109B7"/>
                </a:solidFill>
              </a:rPr>
              <a:t> </a:t>
            </a:r>
            <a:r>
              <a:rPr lang="en-US" sz="2800" b="1" dirty="0" err="1">
                <a:solidFill>
                  <a:srgbClr val="1109B7"/>
                </a:solidFill>
              </a:rPr>
              <a:t>nặng</a:t>
            </a:r>
            <a:r>
              <a:rPr lang="en-US" sz="2800" b="1" dirty="0">
                <a:solidFill>
                  <a:srgbClr val="1109B7"/>
                </a:solidFill>
              </a:rPr>
              <a:t> </a:t>
            </a:r>
            <a:r>
              <a:rPr lang="en-US" sz="2800" b="1" dirty="0" err="1">
                <a:solidFill>
                  <a:srgbClr val="1109B7"/>
                </a:solidFill>
              </a:rPr>
              <a:t>là</a:t>
            </a:r>
            <a:r>
              <a:rPr lang="en-US" sz="2800" b="1" dirty="0">
                <a:solidFill>
                  <a:srgbClr val="1109B7"/>
                </a:solidFill>
              </a:rPr>
              <a:t> 36kg, 38kg, 40kg, 34kg. </a:t>
            </a:r>
            <a:r>
              <a:rPr lang="en-US" sz="2800" b="1" dirty="0" err="1">
                <a:solidFill>
                  <a:srgbClr val="1109B7"/>
                </a:solidFill>
              </a:rPr>
              <a:t>Hỏi</a:t>
            </a:r>
            <a:r>
              <a:rPr lang="en-US" sz="2800" b="1" dirty="0">
                <a:solidFill>
                  <a:srgbClr val="1109B7"/>
                </a:solidFill>
              </a:rPr>
              <a:t> </a:t>
            </a:r>
            <a:r>
              <a:rPr lang="en-US" sz="2800" b="1" dirty="0" err="1">
                <a:solidFill>
                  <a:srgbClr val="1109B7"/>
                </a:solidFill>
              </a:rPr>
              <a:t>trung</a:t>
            </a:r>
            <a:r>
              <a:rPr lang="en-US" sz="2800" b="1" dirty="0">
                <a:solidFill>
                  <a:srgbClr val="1109B7"/>
                </a:solidFill>
              </a:rPr>
              <a:t> </a:t>
            </a:r>
            <a:r>
              <a:rPr lang="en-US" sz="2800" b="1" dirty="0" err="1">
                <a:solidFill>
                  <a:srgbClr val="1109B7"/>
                </a:solidFill>
              </a:rPr>
              <a:t>bình</a:t>
            </a:r>
            <a:r>
              <a:rPr lang="en-US" sz="2800" b="1" dirty="0">
                <a:solidFill>
                  <a:srgbClr val="1109B7"/>
                </a:solidFill>
              </a:rPr>
              <a:t> </a:t>
            </a:r>
            <a:r>
              <a:rPr lang="en-US" sz="2800" b="1" dirty="0" err="1">
                <a:solidFill>
                  <a:srgbClr val="1109B7"/>
                </a:solidFill>
              </a:rPr>
              <a:t>mỗi</a:t>
            </a:r>
            <a:r>
              <a:rPr lang="en-US" sz="2800" b="1" dirty="0">
                <a:solidFill>
                  <a:srgbClr val="1109B7"/>
                </a:solidFill>
              </a:rPr>
              <a:t> </a:t>
            </a:r>
            <a:r>
              <a:rPr lang="en-US" sz="2800" b="1" dirty="0" err="1">
                <a:solidFill>
                  <a:srgbClr val="1109B7"/>
                </a:solidFill>
              </a:rPr>
              <a:t>em</a:t>
            </a:r>
            <a:r>
              <a:rPr lang="en-US" sz="2800" b="1" dirty="0">
                <a:solidFill>
                  <a:srgbClr val="1109B7"/>
                </a:solidFill>
              </a:rPr>
              <a:t> </a:t>
            </a:r>
            <a:r>
              <a:rPr lang="en-US" sz="2800" b="1" dirty="0" err="1">
                <a:solidFill>
                  <a:srgbClr val="1109B7"/>
                </a:solidFill>
              </a:rPr>
              <a:t>cân</a:t>
            </a:r>
            <a:r>
              <a:rPr lang="en-US" sz="2800" b="1" dirty="0">
                <a:solidFill>
                  <a:srgbClr val="1109B7"/>
                </a:solidFill>
              </a:rPr>
              <a:t> </a:t>
            </a:r>
            <a:r>
              <a:rPr lang="en-US" sz="2800" b="1" dirty="0" err="1">
                <a:solidFill>
                  <a:srgbClr val="1109B7"/>
                </a:solidFill>
              </a:rPr>
              <a:t>nặng</a:t>
            </a:r>
            <a:r>
              <a:rPr lang="en-US" sz="2800" b="1" dirty="0">
                <a:solidFill>
                  <a:srgbClr val="1109B7"/>
                </a:solidFill>
              </a:rPr>
              <a:t> </a:t>
            </a:r>
            <a:r>
              <a:rPr lang="en-US" sz="2800" b="1" dirty="0" err="1">
                <a:solidFill>
                  <a:srgbClr val="1109B7"/>
                </a:solidFill>
              </a:rPr>
              <a:t>bao</a:t>
            </a:r>
            <a:r>
              <a:rPr lang="en-US" sz="2800" b="1" dirty="0">
                <a:solidFill>
                  <a:srgbClr val="1109B7"/>
                </a:solidFill>
              </a:rPr>
              <a:t> </a:t>
            </a:r>
            <a:r>
              <a:rPr lang="en-US" sz="2800" b="1" dirty="0" err="1">
                <a:solidFill>
                  <a:srgbClr val="1109B7"/>
                </a:solidFill>
              </a:rPr>
              <a:t>nhiêu</a:t>
            </a:r>
            <a:r>
              <a:rPr lang="en-US" sz="2800" b="1" dirty="0">
                <a:solidFill>
                  <a:srgbClr val="1109B7"/>
                </a:solidFill>
              </a:rPr>
              <a:t> </a:t>
            </a:r>
            <a:r>
              <a:rPr lang="en-US" sz="2800" b="1" dirty="0" err="1">
                <a:solidFill>
                  <a:srgbClr val="1109B7"/>
                </a:solidFill>
              </a:rPr>
              <a:t>ki</a:t>
            </a:r>
            <a:r>
              <a:rPr lang="en-US" sz="2800" b="1" dirty="0">
                <a:solidFill>
                  <a:srgbClr val="1109B7"/>
                </a:solidFill>
              </a:rPr>
              <a:t>-</a:t>
            </a:r>
            <a:r>
              <a:rPr lang="en-US" sz="2800" b="1" dirty="0" err="1">
                <a:solidFill>
                  <a:srgbClr val="1109B7"/>
                </a:solidFill>
              </a:rPr>
              <a:t>lô</a:t>
            </a:r>
            <a:r>
              <a:rPr lang="en-US" sz="2800" b="1" dirty="0">
                <a:solidFill>
                  <a:srgbClr val="1109B7"/>
                </a:solidFill>
              </a:rPr>
              <a:t>-gam ?</a:t>
            </a:r>
          </a:p>
        </p:txBody>
      </p:sp>
      <p:sp>
        <p:nvSpPr>
          <p:cNvPr id="8216" name="Rectangle 24"/>
          <p:cNvSpPr>
            <a:spLocks noChangeArrowheads="1"/>
          </p:cNvSpPr>
          <p:nvPr/>
        </p:nvSpPr>
        <p:spPr bwMode="auto">
          <a:xfrm>
            <a:off x="1371600" y="3124930"/>
            <a:ext cx="7543800"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0000"/>
              </a:lnSpc>
            </a:pPr>
            <a:r>
              <a:rPr lang="en-US" sz="3600" b="1">
                <a:solidFill>
                  <a:srgbClr val="791179"/>
                </a:solidFill>
              </a:rPr>
              <a:t>Nêu các bước tìm trung bình cân nặng của 4 bạn</a:t>
            </a:r>
            <a:endParaRPr lang="en-US" sz="3600" b="1" dirty="0">
              <a:solidFill>
                <a:srgbClr val="791179"/>
              </a:solidFill>
            </a:endParaRPr>
          </a:p>
        </p:txBody>
      </p:sp>
      <p:sp>
        <p:nvSpPr>
          <p:cNvPr id="5" name="Oval Callout 4"/>
          <p:cNvSpPr/>
          <p:nvPr/>
        </p:nvSpPr>
        <p:spPr bwMode="auto">
          <a:xfrm>
            <a:off x="247338" y="1909099"/>
            <a:ext cx="3383280" cy="1097280"/>
          </a:xfrm>
          <a:prstGeom prst="wedgeEllipseCallout">
            <a:avLst/>
          </a:prstGeom>
          <a:solidFill>
            <a:schemeClr val="tx2">
              <a:lumMod val="20000"/>
              <a:lumOff val="80000"/>
            </a:schemeClr>
          </a:solidFill>
          <a:ln>
            <a:solidFill>
              <a:srgbClr val="000000"/>
            </a:solidFill>
          </a:ln>
          <a:effectLst/>
          <a:ex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32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T</a:t>
            </a:r>
            <a:r>
              <a:rPr kumimoji="0" lang="en-US" sz="3200" b="0" i="0" u="none" strike="noStrike" cap="none" normalizeH="0">
                <a:ln>
                  <a:noFill/>
                </a:ln>
                <a:solidFill>
                  <a:srgbClr val="FF0000"/>
                </a:solidFill>
                <a:effectLst/>
                <a:latin typeface="Times New Roman" panose="02020603050405020304" pitchFamily="18" charset="0"/>
                <a:cs typeface="Times New Roman" panose="02020603050405020304" pitchFamily="18" charset="0"/>
              </a:rPr>
              <a:t>rình </a:t>
            </a:r>
            <a:r>
              <a:rPr kumimoji="0" lang="en-US" sz="3200" b="0" i="0" u="none" strike="noStrike" cap="none" normalizeH="0" dirty="0" err="1">
                <a:ln>
                  <a:noFill/>
                </a:ln>
                <a:solidFill>
                  <a:srgbClr val="FF0000"/>
                </a:solidFill>
                <a:effectLst/>
                <a:latin typeface="Times New Roman" panose="02020603050405020304" pitchFamily="18" charset="0"/>
                <a:cs typeface="Times New Roman" panose="02020603050405020304" pitchFamily="18" charset="0"/>
              </a:rPr>
              <a:t>bày</a:t>
            </a:r>
            <a:r>
              <a:rPr kumimoji="0" lang="en-US" sz="3200" b="0" i="0" u="none" strike="noStrike" cap="none" normalizeH="0" dirty="0">
                <a:ln>
                  <a:noFill/>
                </a:ln>
                <a:solidFill>
                  <a:srgbClr val="FF0000"/>
                </a:solidFill>
                <a:effectLst/>
                <a:latin typeface="Times New Roman" panose="02020603050405020304" pitchFamily="18" charset="0"/>
                <a:cs typeface="Times New Roman" panose="02020603050405020304" pitchFamily="18" charset="0"/>
              </a:rPr>
              <a:t> </a:t>
            </a:r>
            <a:r>
              <a:rPr kumimoji="0" lang="en-US" sz="3200" b="0" i="0" u="none" strike="noStrike" cap="none" normalizeH="0" dirty="0" err="1">
                <a:ln>
                  <a:noFill/>
                </a:ln>
                <a:solidFill>
                  <a:srgbClr val="FF0000"/>
                </a:solidFill>
                <a:effectLst/>
                <a:latin typeface="Times New Roman" panose="02020603050405020304" pitchFamily="18" charset="0"/>
                <a:cs typeface="Times New Roman" panose="02020603050405020304" pitchFamily="18" charset="0"/>
              </a:rPr>
              <a:t>bài</a:t>
            </a:r>
            <a:r>
              <a:rPr kumimoji="0" lang="en-US" sz="3200" b="0" i="0" u="none" strike="noStrike" cap="none" normalizeH="0" dirty="0">
                <a:ln>
                  <a:noFill/>
                </a:ln>
                <a:solidFill>
                  <a:srgbClr val="FF0000"/>
                </a:solidFill>
                <a:effectLst/>
                <a:latin typeface="Times New Roman" panose="02020603050405020304" pitchFamily="18" charset="0"/>
                <a:cs typeface="Times New Roman" panose="02020603050405020304" pitchFamily="18" charset="0"/>
              </a:rPr>
              <a:t> </a:t>
            </a:r>
            <a:r>
              <a:rPr kumimoji="0" lang="en-US" sz="3200" b="0" i="0" u="none" strike="noStrike" cap="none" normalizeH="0" dirty="0" err="1">
                <a:ln>
                  <a:noFill/>
                </a:ln>
                <a:solidFill>
                  <a:srgbClr val="FF0000"/>
                </a:solidFill>
                <a:effectLst/>
                <a:latin typeface="Times New Roman" panose="02020603050405020304" pitchFamily="18" charset="0"/>
                <a:cs typeface="Times New Roman" panose="02020603050405020304" pitchFamily="18" charset="0"/>
              </a:rPr>
              <a:t>giải</a:t>
            </a:r>
            <a:r>
              <a:rPr kumimoji="0" lang="en-US" sz="3200" b="0" i="0" u="none" strike="noStrike" cap="none" normalizeH="0" dirty="0">
                <a:ln>
                  <a:noFill/>
                </a:ln>
                <a:solidFill>
                  <a:srgbClr val="FF0000"/>
                </a:solidFill>
                <a:effectLst/>
                <a:latin typeface="Times New Roman" panose="02020603050405020304" pitchFamily="18" charset="0"/>
                <a:cs typeface="Times New Roman" panose="02020603050405020304" pitchFamily="18" charset="0"/>
              </a:rPr>
              <a:t> </a:t>
            </a:r>
            <a:r>
              <a:rPr kumimoji="0" lang="en-US" sz="3200" b="0" i="0" u="none" strike="noStrike" cap="none" normalizeH="0" dirty="0" err="1">
                <a:ln>
                  <a:noFill/>
                </a:ln>
                <a:solidFill>
                  <a:srgbClr val="FF0000"/>
                </a:solidFill>
                <a:effectLst/>
                <a:latin typeface="Times New Roman" panose="02020603050405020304" pitchFamily="18" charset="0"/>
                <a:cs typeface="Times New Roman" panose="02020603050405020304" pitchFamily="18" charset="0"/>
              </a:rPr>
              <a:t>vào</a:t>
            </a:r>
            <a:r>
              <a:rPr kumimoji="0" lang="en-US" sz="3200" b="0" i="0" u="none" strike="noStrike" cap="none" normalizeH="0" dirty="0">
                <a:ln>
                  <a:noFill/>
                </a:ln>
                <a:solidFill>
                  <a:srgbClr val="FF0000"/>
                </a:solidFill>
                <a:effectLst/>
                <a:latin typeface="Times New Roman" panose="02020603050405020304" pitchFamily="18" charset="0"/>
                <a:cs typeface="Times New Roman" panose="02020603050405020304" pitchFamily="18" charset="0"/>
              </a:rPr>
              <a:t> </a:t>
            </a:r>
            <a:r>
              <a:rPr kumimoji="0" lang="en-US" sz="3200" b="0" i="0" u="none" strike="noStrike" cap="none" normalizeH="0" dirty="0" err="1">
                <a:ln>
                  <a:noFill/>
                </a:ln>
                <a:solidFill>
                  <a:srgbClr val="FF0000"/>
                </a:solidFill>
                <a:effectLst/>
                <a:latin typeface="Times New Roman" panose="02020603050405020304" pitchFamily="18" charset="0"/>
                <a:cs typeface="Times New Roman" panose="02020603050405020304" pitchFamily="18" charset="0"/>
              </a:rPr>
              <a:t>vở</a:t>
            </a:r>
            <a:r>
              <a:rPr lang="en-US" dirty="0"/>
              <a:t>.</a:t>
            </a:r>
            <a:endParaRPr kumimoji="0" 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7" name="Rectangle 24"/>
          <p:cNvSpPr>
            <a:spLocks noChangeArrowheads="1"/>
          </p:cNvSpPr>
          <p:nvPr/>
        </p:nvSpPr>
        <p:spPr bwMode="auto">
          <a:xfrm>
            <a:off x="625214" y="4222210"/>
            <a:ext cx="7951033" cy="1698927"/>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0000"/>
              </a:lnSpc>
            </a:pPr>
            <a:r>
              <a:rPr lang="en-US" sz="3600" b="1">
                <a:solidFill>
                  <a:srgbClr val="791179"/>
                </a:solidFill>
              </a:rPr>
              <a:t>Bước 1: Tính tổng cân nặng của 4 em</a:t>
            </a:r>
          </a:p>
          <a:p>
            <a:pPr algn="ctr">
              <a:lnSpc>
                <a:spcPct val="80000"/>
              </a:lnSpc>
            </a:pPr>
            <a:r>
              <a:rPr lang="en-US" sz="3600" b="1">
                <a:solidFill>
                  <a:srgbClr val="791179"/>
                </a:solidFill>
              </a:rPr>
              <a:t>Bước 2: Tính trung bình cân nặng của mỗi em</a:t>
            </a:r>
            <a:endParaRPr lang="en-US" sz="3600" b="1" dirty="0">
              <a:solidFill>
                <a:srgbClr val="791179"/>
              </a:solidFill>
            </a:endParaRPr>
          </a:p>
        </p:txBody>
      </p:sp>
      <p:sp>
        <p:nvSpPr>
          <p:cNvPr id="8" name="Oval Callout 7"/>
          <p:cNvSpPr/>
          <p:nvPr/>
        </p:nvSpPr>
        <p:spPr bwMode="auto">
          <a:xfrm>
            <a:off x="3649354" y="1759629"/>
            <a:ext cx="4297680" cy="1097280"/>
          </a:xfrm>
          <a:prstGeom prst="wedgeEllipseCallout">
            <a:avLst/>
          </a:prstGeom>
          <a:solidFill>
            <a:schemeClr val="accent1">
              <a:lumMod val="75000"/>
            </a:schemeClr>
          </a:solidFill>
          <a:ln>
            <a:solidFill>
              <a:srgbClr val="000000"/>
            </a:solidFill>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a:t>Bài toán cho biết gì, hỏi gì?</a:t>
            </a:r>
            <a:endParaRPr kumimoji="0" 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iterate type="wd">
                                    <p:tmPct val="100000"/>
                                  </p:iterate>
                                  <p:childTnLst>
                                    <p:set>
                                      <p:cBhvr>
                                        <p:cTn id="6" dur="1" fill="hold">
                                          <p:stCondLst>
                                            <p:cond delay="0"/>
                                          </p:stCondLst>
                                        </p:cTn>
                                        <p:tgtEl>
                                          <p:spTgt spid="8197"/>
                                        </p:tgtEl>
                                        <p:attrNameLst>
                                          <p:attrName>style.visibility</p:attrName>
                                        </p:attrNameLst>
                                      </p:cBhvr>
                                      <p:to>
                                        <p:strVal val="visible"/>
                                      </p:to>
                                    </p:set>
                                    <p:animEffect transition="in" filter="slide(fromLeft)">
                                      <p:cBhvr>
                                        <p:cTn id="7" dur="300"/>
                                        <p:tgtEl>
                                          <p:spTgt spid="81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8216"/>
                                        </p:tgtEl>
                                        <p:attrNameLst>
                                          <p:attrName>style.visibility</p:attrName>
                                        </p:attrNameLst>
                                      </p:cBhvr>
                                      <p:to>
                                        <p:strVal val="visible"/>
                                      </p:to>
                                    </p:set>
                                    <p:anim calcmode="lin" valueType="num">
                                      <p:cBhvr>
                                        <p:cTn id="21" dur="500" fill="hold"/>
                                        <p:tgtEl>
                                          <p:spTgt spid="8216"/>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8216"/>
                                        </p:tgtEl>
                                        <p:attrNameLst>
                                          <p:attrName>ppt_y</p:attrName>
                                        </p:attrNameLst>
                                      </p:cBhvr>
                                      <p:tavLst>
                                        <p:tav tm="0">
                                          <p:val>
                                            <p:strVal val="#ppt_y"/>
                                          </p:val>
                                        </p:tav>
                                        <p:tav tm="100000">
                                          <p:val>
                                            <p:strVal val="#ppt_y"/>
                                          </p:val>
                                        </p:tav>
                                      </p:tavLst>
                                    </p:anim>
                                    <p:anim calcmode="lin" valueType="num">
                                      <p:cBhvr>
                                        <p:cTn id="23" dur="500" fill="hold"/>
                                        <p:tgtEl>
                                          <p:spTgt spid="8216"/>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8216"/>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821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216">
                                            <p:txEl>
                                              <p:pRg st="0" end="0"/>
                                            </p:txEl>
                                          </p:spTgt>
                                        </p:tgtEl>
                                        <p:attrNameLst>
                                          <p:attrName>style.visibility</p:attrName>
                                        </p:attrNameLst>
                                      </p:cBhvr>
                                      <p:to>
                                        <p:strVal val="visible"/>
                                      </p:to>
                                    </p:set>
                                    <p:animEffect transition="in" filter="barn(inVertical)">
                                      <p:cBhvr>
                                        <p:cTn id="30" dur="500"/>
                                        <p:tgtEl>
                                          <p:spTgt spid="821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7"/>
                                        </p:tgtEl>
                                        <p:attrNameLst>
                                          <p:attrName>ppt_y</p:attrName>
                                        </p:attrNameLst>
                                      </p:cBhvr>
                                      <p:tavLst>
                                        <p:tav tm="0">
                                          <p:val>
                                            <p:strVal val="#ppt_y"/>
                                          </p:val>
                                        </p:tav>
                                        <p:tav tm="100000">
                                          <p:val>
                                            <p:strVal val="#ppt_y"/>
                                          </p:val>
                                        </p:tav>
                                      </p:tavLst>
                                    </p:anim>
                                    <p:anim calcmode="lin" valueType="num">
                                      <p:cBhvr>
                                        <p:cTn id="3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7">
                                            <p:txEl>
                                              <p:pRg st="0" end="0"/>
                                            </p:txEl>
                                          </p:spTgt>
                                        </p:tgtEl>
                                        <p:attrNameLst>
                                          <p:attrName>style.visibility</p:attrName>
                                        </p:attrNameLst>
                                      </p:cBhvr>
                                      <p:to>
                                        <p:strVal val="visible"/>
                                      </p:to>
                                    </p:set>
                                    <p:animEffect transition="in" filter="barn(inVertical)">
                                      <p:cBhvr>
                                        <p:cTn id="44" dur="500"/>
                                        <p:tgtEl>
                                          <p:spTgt spid="7">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7">
                                            <p:txEl>
                                              <p:pRg st="1" end="1"/>
                                            </p:txEl>
                                          </p:spTgt>
                                        </p:tgtEl>
                                        <p:attrNameLst>
                                          <p:attrName>style.visibility</p:attrName>
                                        </p:attrNameLst>
                                      </p:cBhvr>
                                      <p:to>
                                        <p:strVal val="visible"/>
                                      </p:to>
                                    </p:set>
                                    <p:animEffect transition="in" filter="barn(inVertical)">
                                      <p:cBhvr>
                                        <p:cTn id="49" dur="500"/>
                                        <p:tgtEl>
                                          <p:spTgt spid="7">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5"/>
                                        </p:tgtEl>
                                      </p:cBhvr>
                                    </p:animEffect>
                                    <p:set>
                                      <p:cBhvr>
                                        <p:cTn id="5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utoUpdateAnimBg="0"/>
      <p:bldP spid="8216" grpId="0"/>
      <p:bldP spid="5" grpId="0" animBg="1"/>
      <p:bldP spid="5" grpId="1" animBg="1"/>
      <p:bldP spid="7" grpId="0" animBg="1"/>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Text Box 4"/>
          <p:cNvSpPr txBox="1">
            <a:spLocks noChangeArrowheads="1"/>
          </p:cNvSpPr>
          <p:nvPr/>
        </p:nvSpPr>
        <p:spPr bwMode="auto">
          <a:xfrm>
            <a:off x="1371600" y="3643789"/>
            <a:ext cx="609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800" b="1" u="sng"/>
          </a:p>
        </p:txBody>
      </p:sp>
      <p:sp>
        <p:nvSpPr>
          <p:cNvPr id="70662" name="Text Box 6"/>
          <p:cNvSpPr txBox="1">
            <a:spLocks noChangeArrowheads="1"/>
          </p:cNvSpPr>
          <p:nvPr/>
        </p:nvSpPr>
        <p:spPr bwMode="auto">
          <a:xfrm>
            <a:off x="685800" y="152400"/>
            <a:ext cx="7848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u="sng" dirty="0" err="1">
                <a:solidFill>
                  <a:srgbClr val="000000"/>
                </a:solidFill>
              </a:rPr>
              <a:t>Bài</a:t>
            </a:r>
            <a:r>
              <a:rPr lang="en-US" b="1" u="sng" dirty="0">
                <a:solidFill>
                  <a:srgbClr val="000000"/>
                </a:solidFill>
              </a:rPr>
              <a:t> </a:t>
            </a:r>
            <a:r>
              <a:rPr lang="en-US" b="1" u="sng" dirty="0" err="1">
                <a:solidFill>
                  <a:srgbClr val="000000"/>
                </a:solidFill>
              </a:rPr>
              <a:t>tập</a:t>
            </a:r>
            <a:r>
              <a:rPr lang="en-US" b="1" u="sng" dirty="0">
                <a:solidFill>
                  <a:srgbClr val="000000"/>
                </a:solidFill>
              </a:rPr>
              <a:t> 3</a:t>
            </a:r>
            <a:r>
              <a:rPr lang="en-US" b="1" dirty="0">
                <a:solidFill>
                  <a:srgbClr val="000000"/>
                </a:solidFill>
              </a:rPr>
              <a:t> :  </a:t>
            </a:r>
            <a:r>
              <a:rPr lang="en-US" b="1" dirty="0" err="1">
                <a:solidFill>
                  <a:srgbClr val="000000"/>
                </a:solidFill>
              </a:rPr>
              <a:t>Tìm</a:t>
            </a:r>
            <a:r>
              <a:rPr lang="en-US" b="1" dirty="0">
                <a:solidFill>
                  <a:srgbClr val="000000"/>
                </a:solidFill>
              </a:rPr>
              <a:t> </a:t>
            </a:r>
            <a:r>
              <a:rPr lang="en-US" b="1" dirty="0" err="1">
                <a:solidFill>
                  <a:srgbClr val="000000"/>
                </a:solidFill>
              </a:rPr>
              <a:t>trung</a:t>
            </a:r>
            <a:r>
              <a:rPr lang="en-US" b="1" dirty="0">
                <a:solidFill>
                  <a:srgbClr val="000000"/>
                </a:solidFill>
              </a:rPr>
              <a:t> </a:t>
            </a:r>
            <a:r>
              <a:rPr lang="en-US" b="1" dirty="0" err="1">
                <a:solidFill>
                  <a:srgbClr val="000000"/>
                </a:solidFill>
              </a:rPr>
              <a:t>bình</a:t>
            </a:r>
            <a:r>
              <a:rPr lang="en-US" b="1" dirty="0">
                <a:solidFill>
                  <a:srgbClr val="000000"/>
                </a:solidFill>
              </a:rPr>
              <a:t> </a:t>
            </a:r>
            <a:r>
              <a:rPr lang="en-US" b="1" dirty="0" err="1">
                <a:solidFill>
                  <a:srgbClr val="000000"/>
                </a:solidFill>
              </a:rPr>
              <a:t>cộng</a:t>
            </a:r>
            <a:r>
              <a:rPr lang="en-US" b="1" dirty="0">
                <a:solidFill>
                  <a:srgbClr val="000000"/>
                </a:solidFill>
              </a:rPr>
              <a:t> </a:t>
            </a:r>
            <a:r>
              <a:rPr lang="en-US" b="1" dirty="0" err="1">
                <a:solidFill>
                  <a:srgbClr val="000000"/>
                </a:solidFill>
              </a:rPr>
              <a:t>của</a:t>
            </a:r>
            <a:r>
              <a:rPr lang="en-US" b="1" dirty="0">
                <a:solidFill>
                  <a:srgbClr val="000000"/>
                </a:solidFill>
              </a:rPr>
              <a:t> </a:t>
            </a:r>
            <a:r>
              <a:rPr lang="en-US" b="1" dirty="0" err="1">
                <a:solidFill>
                  <a:srgbClr val="000000"/>
                </a:solidFill>
              </a:rPr>
              <a:t>các</a:t>
            </a:r>
            <a:r>
              <a:rPr lang="en-US" b="1" dirty="0">
                <a:solidFill>
                  <a:srgbClr val="000000"/>
                </a:solidFill>
              </a:rPr>
              <a:t> </a:t>
            </a:r>
            <a:r>
              <a:rPr lang="en-US" b="1" dirty="0" err="1">
                <a:solidFill>
                  <a:srgbClr val="000000"/>
                </a:solidFill>
              </a:rPr>
              <a:t>số</a:t>
            </a:r>
            <a:r>
              <a:rPr lang="en-US" b="1" dirty="0">
                <a:solidFill>
                  <a:srgbClr val="000000"/>
                </a:solidFill>
              </a:rPr>
              <a:t> </a:t>
            </a:r>
            <a:r>
              <a:rPr lang="en-US" b="1" dirty="0" err="1">
                <a:solidFill>
                  <a:srgbClr val="000000"/>
                </a:solidFill>
              </a:rPr>
              <a:t>tự</a:t>
            </a:r>
            <a:r>
              <a:rPr lang="en-US" b="1" dirty="0">
                <a:solidFill>
                  <a:srgbClr val="000000"/>
                </a:solidFill>
              </a:rPr>
              <a:t> </a:t>
            </a:r>
            <a:r>
              <a:rPr lang="en-US" b="1" dirty="0" err="1">
                <a:solidFill>
                  <a:srgbClr val="000000"/>
                </a:solidFill>
              </a:rPr>
              <a:t>nhiên</a:t>
            </a:r>
            <a:r>
              <a:rPr lang="en-US" b="1" dirty="0">
                <a:solidFill>
                  <a:srgbClr val="000000"/>
                </a:solidFill>
              </a:rPr>
              <a:t> </a:t>
            </a:r>
            <a:r>
              <a:rPr lang="en-US" b="1" dirty="0" err="1">
                <a:solidFill>
                  <a:srgbClr val="000000"/>
                </a:solidFill>
              </a:rPr>
              <a:t>liên</a:t>
            </a:r>
            <a:r>
              <a:rPr lang="en-US" b="1" dirty="0">
                <a:solidFill>
                  <a:srgbClr val="000000"/>
                </a:solidFill>
              </a:rPr>
              <a:t> </a:t>
            </a:r>
            <a:r>
              <a:rPr lang="en-US" b="1" dirty="0" err="1">
                <a:solidFill>
                  <a:srgbClr val="000000"/>
                </a:solidFill>
              </a:rPr>
              <a:t>tiếp</a:t>
            </a:r>
            <a:r>
              <a:rPr lang="en-US" b="1" dirty="0">
                <a:solidFill>
                  <a:srgbClr val="000000"/>
                </a:solidFill>
              </a:rPr>
              <a:t> </a:t>
            </a:r>
            <a:r>
              <a:rPr lang="en-US" b="1" dirty="0" err="1">
                <a:solidFill>
                  <a:srgbClr val="000000"/>
                </a:solidFill>
              </a:rPr>
              <a:t>từ</a:t>
            </a:r>
            <a:r>
              <a:rPr lang="en-US" b="1" dirty="0">
                <a:solidFill>
                  <a:srgbClr val="000000"/>
                </a:solidFill>
              </a:rPr>
              <a:t> 1 </a:t>
            </a:r>
            <a:r>
              <a:rPr lang="en-US" b="1" dirty="0" err="1">
                <a:solidFill>
                  <a:srgbClr val="000000"/>
                </a:solidFill>
              </a:rPr>
              <a:t>đến</a:t>
            </a:r>
            <a:r>
              <a:rPr lang="en-US" b="1" dirty="0">
                <a:solidFill>
                  <a:srgbClr val="000000"/>
                </a:solidFill>
              </a:rPr>
              <a:t> 9.</a:t>
            </a:r>
          </a:p>
        </p:txBody>
      </p:sp>
      <p:sp>
        <p:nvSpPr>
          <p:cNvPr id="70663" name="AutoShape 7"/>
          <p:cNvSpPr>
            <a:spLocks noChangeArrowheads="1"/>
          </p:cNvSpPr>
          <p:nvPr/>
        </p:nvSpPr>
        <p:spPr bwMode="auto">
          <a:xfrm>
            <a:off x="-51559" y="2393613"/>
            <a:ext cx="4754880" cy="914400"/>
          </a:xfrm>
          <a:prstGeom prst="flowChartConnector">
            <a:avLst/>
          </a:prstGeom>
          <a:gradFill rotWithShape="1">
            <a:gsLst>
              <a:gs pos="0">
                <a:srgbClr val="6600FF"/>
              </a:gs>
              <a:gs pos="50000">
                <a:srgbClr val="6600FF">
                  <a:gamma/>
                  <a:tint val="0"/>
                  <a:invGamma/>
                </a:srgbClr>
              </a:gs>
              <a:gs pos="100000">
                <a:srgbClr val="6600FF"/>
              </a:gs>
            </a:gsLst>
            <a:lin ang="5400000" scaled="1"/>
          </a:gradFill>
          <a:ln w="952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b="1">
              <a:solidFill>
                <a:srgbClr val="800000"/>
              </a:solidFill>
            </a:endParaRPr>
          </a:p>
          <a:p>
            <a:pPr algn="ctr"/>
            <a:r>
              <a:rPr lang="en-US" sz="2800" b="1">
                <a:solidFill>
                  <a:srgbClr val="800000"/>
                </a:solidFill>
              </a:rPr>
              <a:t>Từ 1 đến 9 gồm những số nào ?</a:t>
            </a:r>
          </a:p>
          <a:p>
            <a:pPr algn="ctr">
              <a:spcBef>
                <a:spcPct val="0"/>
              </a:spcBef>
            </a:pPr>
            <a:endParaRPr lang="en-US" b="1">
              <a:solidFill>
                <a:schemeClr val="tx1"/>
              </a:solidFill>
            </a:endParaRPr>
          </a:p>
        </p:txBody>
      </p:sp>
      <p:sp>
        <p:nvSpPr>
          <p:cNvPr id="70664" name="Text Box 8"/>
          <p:cNvSpPr txBox="1">
            <a:spLocks noChangeArrowheads="1"/>
          </p:cNvSpPr>
          <p:nvPr/>
        </p:nvSpPr>
        <p:spPr bwMode="auto">
          <a:xfrm>
            <a:off x="1104900" y="1300402"/>
            <a:ext cx="6217920" cy="11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solidFill>
                  <a:srgbClr val="000000"/>
                </a:solidFill>
              </a:rPr>
              <a:t>Các số tự nhiên liên tiếp từ 1 đến 9 là : </a:t>
            </a:r>
          </a:p>
          <a:p>
            <a:r>
              <a:rPr lang="en-US" sz="2800">
                <a:solidFill>
                  <a:srgbClr val="000000"/>
                </a:solidFill>
              </a:rPr>
              <a:t>          1, 2, 3, 4, 5, 6, 7, 8, 9.</a:t>
            </a:r>
          </a:p>
          <a:p>
            <a:endParaRPr lang="en-US" sz="2800" u="sng"/>
          </a:p>
        </p:txBody>
      </p:sp>
      <p:sp>
        <p:nvSpPr>
          <p:cNvPr id="70666" name="Text Box 10"/>
          <p:cNvSpPr txBox="1">
            <a:spLocks noChangeArrowheads="1"/>
          </p:cNvSpPr>
          <p:nvPr/>
        </p:nvSpPr>
        <p:spPr bwMode="auto">
          <a:xfrm>
            <a:off x="762000" y="3903345"/>
            <a:ext cx="777240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68288">
              <a:spcBef>
                <a:spcPct val="0"/>
              </a:spcBef>
              <a:defRPr>
                <a:solidFill>
                  <a:schemeClr val="tx1"/>
                </a:solidFill>
                <a:latin typeface="Times New Roman" panose="02020603050405020304" pitchFamily="18" charset="0"/>
              </a:defRPr>
            </a:lvl1pPr>
            <a:lvl2pPr marL="879475" indent="-342900">
              <a:spcBef>
                <a:spcPct val="0"/>
              </a:spcBef>
              <a:defRPr>
                <a:solidFill>
                  <a:schemeClr val="tx1"/>
                </a:solidFill>
                <a:latin typeface="Times New Roman" panose="02020603050405020304" pitchFamily="18" charset="0"/>
              </a:defRPr>
            </a:lvl2pPr>
            <a:lvl3pPr marL="1401763" indent="-342900">
              <a:spcBef>
                <a:spcPct val="0"/>
              </a:spcBef>
              <a:defRPr>
                <a:solidFill>
                  <a:schemeClr val="tx1"/>
                </a:solidFill>
                <a:latin typeface="Times New Roman" panose="02020603050405020304" pitchFamily="18" charset="0"/>
              </a:defRPr>
            </a:lvl3pPr>
            <a:lvl4pPr marL="1924050" indent="-342900">
              <a:spcBef>
                <a:spcPct val="0"/>
              </a:spcBef>
              <a:defRPr>
                <a:solidFill>
                  <a:schemeClr val="tx1"/>
                </a:solidFill>
                <a:latin typeface="Times New Roman" panose="02020603050405020304" pitchFamily="18" charset="0"/>
              </a:defRPr>
            </a:lvl4pPr>
            <a:lvl5pPr marL="2446338" indent="-342900">
              <a:spcBef>
                <a:spcPct val="0"/>
              </a:spcBef>
              <a:defRPr>
                <a:solidFill>
                  <a:schemeClr val="tx1"/>
                </a:solidFill>
                <a:latin typeface="Times New Roman" panose="02020603050405020304" pitchFamily="18" charset="0"/>
              </a:defRPr>
            </a:lvl5pPr>
            <a:lvl6pPr marL="2903538" indent="-342900" fontAlgn="base">
              <a:spcBef>
                <a:spcPct val="0"/>
              </a:spcBef>
              <a:spcAft>
                <a:spcPct val="0"/>
              </a:spcAft>
              <a:defRPr>
                <a:solidFill>
                  <a:schemeClr val="tx1"/>
                </a:solidFill>
                <a:latin typeface="Times New Roman" panose="02020603050405020304" pitchFamily="18" charset="0"/>
              </a:defRPr>
            </a:lvl6pPr>
            <a:lvl7pPr marL="3360738" indent="-342900" fontAlgn="base">
              <a:spcBef>
                <a:spcPct val="0"/>
              </a:spcBef>
              <a:spcAft>
                <a:spcPct val="0"/>
              </a:spcAft>
              <a:defRPr>
                <a:solidFill>
                  <a:schemeClr val="tx1"/>
                </a:solidFill>
                <a:latin typeface="Times New Roman" panose="02020603050405020304" pitchFamily="18" charset="0"/>
              </a:defRPr>
            </a:lvl7pPr>
            <a:lvl8pPr marL="3817938" indent="-342900" fontAlgn="base">
              <a:spcBef>
                <a:spcPct val="0"/>
              </a:spcBef>
              <a:spcAft>
                <a:spcPct val="0"/>
              </a:spcAft>
              <a:defRPr>
                <a:solidFill>
                  <a:schemeClr val="tx1"/>
                </a:solidFill>
                <a:latin typeface="Times New Roman" panose="02020603050405020304" pitchFamily="18" charset="0"/>
              </a:defRPr>
            </a:lvl8pPr>
            <a:lvl9pPr marL="4275138" indent="-342900" fontAlgn="base">
              <a:spcBef>
                <a:spcPct val="0"/>
              </a:spcBef>
              <a:spcAft>
                <a:spcPct val="0"/>
              </a:spcAft>
              <a:defRPr>
                <a:solidFill>
                  <a:schemeClr val="tx1"/>
                </a:solidFill>
                <a:latin typeface="Times New Roman" panose="02020603050405020304" pitchFamily="18" charset="0"/>
              </a:defRPr>
            </a:lvl9pPr>
          </a:lstStyle>
          <a:p>
            <a:pPr>
              <a:spcBef>
                <a:spcPct val="50000"/>
              </a:spcBef>
            </a:pPr>
            <a:r>
              <a:rPr lang="en-US" dirty="0" err="1">
                <a:solidFill>
                  <a:srgbClr val="A11FA1"/>
                </a:solidFill>
              </a:rPr>
              <a:t>Trung</a:t>
            </a:r>
            <a:r>
              <a:rPr lang="en-US" dirty="0">
                <a:solidFill>
                  <a:srgbClr val="A11FA1"/>
                </a:solidFill>
              </a:rPr>
              <a:t> </a:t>
            </a:r>
            <a:r>
              <a:rPr lang="en-US" dirty="0" err="1">
                <a:solidFill>
                  <a:srgbClr val="A11FA1"/>
                </a:solidFill>
              </a:rPr>
              <a:t>bình</a:t>
            </a:r>
            <a:r>
              <a:rPr lang="en-US" dirty="0">
                <a:solidFill>
                  <a:srgbClr val="A11FA1"/>
                </a:solidFill>
              </a:rPr>
              <a:t> </a:t>
            </a:r>
            <a:r>
              <a:rPr lang="en-US" dirty="0" err="1">
                <a:solidFill>
                  <a:srgbClr val="A11FA1"/>
                </a:solidFill>
              </a:rPr>
              <a:t>cộng</a:t>
            </a:r>
            <a:r>
              <a:rPr lang="en-US" dirty="0">
                <a:solidFill>
                  <a:srgbClr val="A11FA1"/>
                </a:solidFill>
              </a:rPr>
              <a:t> </a:t>
            </a:r>
            <a:r>
              <a:rPr lang="en-US" dirty="0" err="1">
                <a:solidFill>
                  <a:srgbClr val="A11FA1"/>
                </a:solidFill>
              </a:rPr>
              <a:t>của</a:t>
            </a:r>
            <a:r>
              <a:rPr lang="en-US" dirty="0">
                <a:solidFill>
                  <a:srgbClr val="A11FA1"/>
                </a:solidFill>
              </a:rPr>
              <a:t> </a:t>
            </a:r>
            <a:r>
              <a:rPr lang="en-US" dirty="0" err="1">
                <a:solidFill>
                  <a:srgbClr val="A11FA1"/>
                </a:solidFill>
              </a:rPr>
              <a:t>các</a:t>
            </a:r>
            <a:r>
              <a:rPr lang="en-US" dirty="0">
                <a:solidFill>
                  <a:srgbClr val="A11FA1"/>
                </a:solidFill>
              </a:rPr>
              <a:t> </a:t>
            </a:r>
            <a:r>
              <a:rPr lang="en-US" dirty="0" err="1">
                <a:solidFill>
                  <a:srgbClr val="A11FA1"/>
                </a:solidFill>
              </a:rPr>
              <a:t>số</a:t>
            </a:r>
            <a:r>
              <a:rPr lang="en-US" dirty="0">
                <a:solidFill>
                  <a:srgbClr val="A11FA1"/>
                </a:solidFill>
              </a:rPr>
              <a:t> </a:t>
            </a:r>
            <a:r>
              <a:rPr lang="en-US" dirty="0" err="1">
                <a:solidFill>
                  <a:srgbClr val="A11FA1"/>
                </a:solidFill>
              </a:rPr>
              <a:t>tự</a:t>
            </a:r>
            <a:r>
              <a:rPr lang="en-US" dirty="0">
                <a:solidFill>
                  <a:srgbClr val="A11FA1"/>
                </a:solidFill>
              </a:rPr>
              <a:t> </a:t>
            </a:r>
            <a:r>
              <a:rPr lang="en-US" dirty="0" err="1">
                <a:solidFill>
                  <a:srgbClr val="A11FA1"/>
                </a:solidFill>
              </a:rPr>
              <a:t>nhiên</a:t>
            </a:r>
            <a:r>
              <a:rPr lang="en-US" dirty="0">
                <a:solidFill>
                  <a:srgbClr val="A11FA1"/>
                </a:solidFill>
              </a:rPr>
              <a:t> </a:t>
            </a:r>
            <a:r>
              <a:rPr lang="en-US" dirty="0" err="1">
                <a:solidFill>
                  <a:srgbClr val="A11FA1"/>
                </a:solidFill>
              </a:rPr>
              <a:t>liên</a:t>
            </a:r>
            <a:r>
              <a:rPr lang="en-US" dirty="0">
                <a:solidFill>
                  <a:srgbClr val="A11FA1"/>
                </a:solidFill>
              </a:rPr>
              <a:t> </a:t>
            </a:r>
            <a:r>
              <a:rPr lang="en-US" dirty="0" err="1">
                <a:solidFill>
                  <a:srgbClr val="A11FA1"/>
                </a:solidFill>
              </a:rPr>
              <a:t>tiếp</a:t>
            </a:r>
            <a:r>
              <a:rPr lang="en-US" dirty="0">
                <a:solidFill>
                  <a:srgbClr val="A11FA1"/>
                </a:solidFill>
              </a:rPr>
              <a:t> </a:t>
            </a:r>
            <a:r>
              <a:rPr lang="en-US" dirty="0" err="1">
                <a:solidFill>
                  <a:srgbClr val="A11FA1"/>
                </a:solidFill>
              </a:rPr>
              <a:t>từ</a:t>
            </a:r>
            <a:r>
              <a:rPr lang="en-US" dirty="0">
                <a:solidFill>
                  <a:srgbClr val="A11FA1"/>
                </a:solidFill>
              </a:rPr>
              <a:t> 1 </a:t>
            </a:r>
            <a:r>
              <a:rPr lang="en-US" dirty="0" err="1">
                <a:solidFill>
                  <a:srgbClr val="A11FA1"/>
                </a:solidFill>
              </a:rPr>
              <a:t>đến</a:t>
            </a:r>
            <a:r>
              <a:rPr lang="en-US" dirty="0">
                <a:solidFill>
                  <a:srgbClr val="A11FA1"/>
                </a:solidFill>
              </a:rPr>
              <a:t> 9 </a:t>
            </a:r>
            <a:r>
              <a:rPr lang="en-US" dirty="0" err="1">
                <a:solidFill>
                  <a:srgbClr val="A11FA1"/>
                </a:solidFill>
              </a:rPr>
              <a:t>là</a:t>
            </a:r>
            <a:r>
              <a:rPr lang="en-US" dirty="0">
                <a:solidFill>
                  <a:srgbClr val="A11FA1"/>
                </a:solidFill>
              </a:rPr>
              <a:t> :</a:t>
            </a:r>
          </a:p>
          <a:p>
            <a:pPr>
              <a:lnSpc>
                <a:spcPct val="40000"/>
              </a:lnSpc>
              <a:spcBef>
                <a:spcPct val="50000"/>
              </a:spcBef>
            </a:pPr>
            <a:r>
              <a:rPr lang="en-US" dirty="0">
                <a:solidFill>
                  <a:srgbClr val="A11FA1"/>
                </a:solidFill>
              </a:rPr>
              <a:t>    (1 + 2 +3 + 4 + 5 + 6 + 7 + 8 + 9) : 9 = 5 </a:t>
            </a:r>
          </a:p>
          <a:p>
            <a:pPr>
              <a:lnSpc>
                <a:spcPct val="40000"/>
              </a:lnSpc>
              <a:spcBef>
                <a:spcPct val="50000"/>
              </a:spcBef>
            </a:pPr>
            <a:r>
              <a:rPr lang="en-US" dirty="0">
                <a:solidFill>
                  <a:srgbClr val="A11FA1"/>
                </a:solidFill>
              </a:rPr>
              <a:t>                                                 </a:t>
            </a:r>
            <a:r>
              <a:rPr lang="en-US" sz="3600" u="sng" dirty="0" err="1">
                <a:solidFill>
                  <a:srgbClr val="A11FA1"/>
                </a:solidFill>
              </a:rPr>
              <a:t>Đáp</a:t>
            </a:r>
            <a:r>
              <a:rPr lang="en-US" sz="3600" u="sng" dirty="0">
                <a:solidFill>
                  <a:srgbClr val="A11FA1"/>
                </a:solidFill>
              </a:rPr>
              <a:t> </a:t>
            </a:r>
            <a:r>
              <a:rPr lang="en-US" sz="3600" u="sng" dirty="0" err="1">
                <a:solidFill>
                  <a:srgbClr val="A11FA1"/>
                </a:solidFill>
              </a:rPr>
              <a:t>số</a:t>
            </a:r>
            <a:r>
              <a:rPr lang="en-US" sz="3600" dirty="0">
                <a:solidFill>
                  <a:srgbClr val="A11FA1"/>
                </a:solidFill>
              </a:rPr>
              <a:t> : 5</a:t>
            </a:r>
            <a:r>
              <a:rPr lang="en-US" dirty="0">
                <a:solidFill>
                  <a:srgbClr val="A11FA1"/>
                </a:solidFill>
              </a:rPr>
              <a:t> </a:t>
            </a:r>
          </a:p>
          <a:p>
            <a:pPr>
              <a:spcBef>
                <a:spcPct val="50000"/>
              </a:spcBef>
            </a:pPr>
            <a:endParaRPr lang="en-US" sz="2800" u="sng" dirty="0">
              <a:solidFill>
                <a:srgbClr val="A11FA1"/>
              </a:solidFill>
            </a:endParaRPr>
          </a:p>
        </p:txBody>
      </p:sp>
      <p:sp>
        <p:nvSpPr>
          <p:cNvPr id="70675" name="Rectangle 19"/>
          <p:cNvSpPr>
            <a:spLocks noChangeArrowheads="1"/>
          </p:cNvSpPr>
          <p:nvPr/>
        </p:nvSpPr>
        <p:spPr bwMode="auto">
          <a:xfrm>
            <a:off x="5511800" y="1878866"/>
            <a:ext cx="225414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000000"/>
                </a:solidFill>
              </a:rPr>
              <a:t>=&gt; gồm 9 </a:t>
            </a:r>
            <a:r>
              <a:rPr lang="en-US" dirty="0" err="1">
                <a:solidFill>
                  <a:srgbClr val="000000"/>
                </a:solidFill>
              </a:rPr>
              <a:t>số</a:t>
            </a:r>
            <a:endParaRPr lang="en-US" dirty="0">
              <a:solidFill>
                <a:srgbClr val="000000"/>
              </a:solidFill>
            </a:endParaRPr>
          </a:p>
        </p:txBody>
      </p:sp>
      <p:sp>
        <p:nvSpPr>
          <p:cNvPr id="70680" name="Text Box 24"/>
          <p:cNvSpPr txBox="1">
            <a:spLocks noChangeArrowheads="1"/>
          </p:cNvSpPr>
          <p:nvPr/>
        </p:nvSpPr>
        <p:spPr bwMode="auto">
          <a:xfrm>
            <a:off x="3841964" y="3160674"/>
            <a:ext cx="2006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u="sng" dirty="0" err="1"/>
              <a:t>Giải</a:t>
            </a:r>
            <a:endParaRPr lang="en-US" u="sng" dirty="0"/>
          </a:p>
        </p:txBody>
      </p:sp>
      <p:sp>
        <p:nvSpPr>
          <p:cNvPr id="12" name="Rectangle 19"/>
          <p:cNvSpPr>
            <a:spLocks noChangeArrowheads="1"/>
          </p:cNvSpPr>
          <p:nvPr/>
        </p:nvSpPr>
        <p:spPr bwMode="auto">
          <a:xfrm>
            <a:off x="5129558" y="2503496"/>
            <a:ext cx="3198114" cy="954107"/>
          </a:xfrm>
          <a:prstGeom prst="rect">
            <a:avLst/>
          </a:prstGeom>
          <a:solidFill>
            <a:schemeClr val="bg2">
              <a:lumMod val="90000"/>
            </a:schemeClr>
          </a:solidFill>
          <a:ln>
            <a:solidFill>
              <a:srgbClr val="000000"/>
            </a:solidFill>
          </a:ln>
          <a:effectLst/>
          <a:extLst/>
        </p:spPr>
        <p:txBody>
          <a:bodyPr wrap="square">
            <a:spAutoFit/>
          </a:bodyPr>
          <a:lstStyle/>
          <a:p>
            <a:pPr algn="ctr"/>
            <a:r>
              <a:rPr lang="en-US" sz="2800">
                <a:solidFill>
                  <a:srgbClr val="000000"/>
                </a:solidFill>
              </a:rPr>
              <a:t>Dãy số trên gồm bao nhiêu số</a:t>
            </a:r>
            <a:endParaRPr lang="en-US" sz="2800" dirty="0">
              <a:solidFill>
                <a:srgbClr val="000000"/>
              </a:solidFill>
            </a:endParaRPr>
          </a:p>
        </p:txBody>
      </p:sp>
    </p:spTree>
  </p:cSld>
  <p:clrMapOvr>
    <a:masterClrMapping/>
  </p:clrMapOvr>
  <p:transition spd="slow" advTm="0">
    <p:wipe dir="u"/>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0663"/>
                                        </p:tgtEl>
                                        <p:attrNameLst>
                                          <p:attrName>style.visibility</p:attrName>
                                        </p:attrNameLst>
                                      </p:cBhvr>
                                      <p:to>
                                        <p:strVal val="visible"/>
                                      </p:to>
                                    </p:set>
                                    <p:anim calcmode="lin" valueType="num">
                                      <p:cBhvr>
                                        <p:cTn id="7" dur="500" fill="hold"/>
                                        <p:tgtEl>
                                          <p:spTgt spid="7066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0663"/>
                                        </p:tgtEl>
                                        <p:attrNameLst>
                                          <p:attrName>ppt_y</p:attrName>
                                        </p:attrNameLst>
                                      </p:cBhvr>
                                      <p:tavLst>
                                        <p:tav tm="0">
                                          <p:val>
                                            <p:strVal val="#ppt_y"/>
                                          </p:val>
                                        </p:tav>
                                        <p:tav tm="100000">
                                          <p:val>
                                            <p:strVal val="#ppt_y"/>
                                          </p:val>
                                        </p:tav>
                                      </p:tavLst>
                                    </p:anim>
                                    <p:anim calcmode="lin" valueType="num">
                                      <p:cBhvr>
                                        <p:cTn id="9" dur="500" fill="hold"/>
                                        <p:tgtEl>
                                          <p:spTgt spid="7066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066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066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70663"/>
                                        </p:tgtEl>
                                        <p:attrNameLst>
                                          <p:attrName>ppt_x</p:attrName>
                                        </p:attrNameLst>
                                      </p:cBhvr>
                                      <p:tavLst>
                                        <p:tav tm="0">
                                          <p:val>
                                            <p:strVal val="ppt_x"/>
                                          </p:val>
                                        </p:tav>
                                        <p:tav tm="100000">
                                          <p:val>
                                            <p:strVal val="ppt_x"/>
                                          </p:val>
                                        </p:tav>
                                      </p:tavLst>
                                    </p:anim>
                                    <p:anim calcmode="lin" valueType="num">
                                      <p:cBhvr additive="base">
                                        <p:cTn id="16" dur="500"/>
                                        <p:tgtEl>
                                          <p:spTgt spid="70663"/>
                                        </p:tgtEl>
                                        <p:attrNameLst>
                                          <p:attrName>ppt_y</p:attrName>
                                        </p:attrNameLst>
                                      </p:cBhvr>
                                      <p:tavLst>
                                        <p:tav tm="0">
                                          <p:val>
                                            <p:strVal val="ppt_y"/>
                                          </p:val>
                                        </p:tav>
                                        <p:tav tm="100000">
                                          <p:val>
                                            <p:strVal val="1+ppt_h/2"/>
                                          </p:val>
                                        </p:tav>
                                      </p:tavLst>
                                    </p:anim>
                                    <p:set>
                                      <p:cBhvr>
                                        <p:cTn id="17" dur="1" fill="hold">
                                          <p:stCondLst>
                                            <p:cond delay="499"/>
                                          </p:stCondLst>
                                        </p:cTn>
                                        <p:tgtEl>
                                          <p:spTgt spid="7066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4" presetClass="entr" presetSubtype="0" fill="hold" grpId="0" nodeType="clickEffect">
                                  <p:stCondLst>
                                    <p:cond delay="0"/>
                                  </p:stCondLst>
                                  <p:childTnLst>
                                    <p:set>
                                      <p:cBhvr>
                                        <p:cTn id="21" dur="1" fill="hold">
                                          <p:stCondLst>
                                            <p:cond delay="0"/>
                                          </p:stCondLst>
                                        </p:cTn>
                                        <p:tgtEl>
                                          <p:spTgt spid="70664"/>
                                        </p:tgtEl>
                                        <p:attrNameLst>
                                          <p:attrName>style.visibility</p:attrName>
                                        </p:attrNameLst>
                                      </p:cBhvr>
                                      <p:to>
                                        <p:strVal val="visible"/>
                                      </p:to>
                                    </p:set>
                                    <p:anim from="(-#ppt_w/2)" to="(#ppt_x)" calcmode="lin" valueType="num">
                                      <p:cBhvr>
                                        <p:cTn id="22" dur="600" fill="hold">
                                          <p:stCondLst>
                                            <p:cond delay="0"/>
                                          </p:stCondLst>
                                        </p:cTn>
                                        <p:tgtEl>
                                          <p:spTgt spid="70664"/>
                                        </p:tgtEl>
                                        <p:attrNameLst>
                                          <p:attrName>ppt_x</p:attrName>
                                        </p:attrNameLst>
                                      </p:cBhvr>
                                    </p:anim>
                                    <p:anim from="0" to="-1.0" calcmode="lin" valueType="num">
                                      <p:cBhvr>
                                        <p:cTn id="23" dur="200" decel="50000" autoRev="1" fill="hold">
                                          <p:stCondLst>
                                            <p:cond delay="600"/>
                                          </p:stCondLst>
                                        </p:cTn>
                                        <p:tgtEl>
                                          <p:spTgt spid="70664"/>
                                        </p:tgtEl>
                                        <p:attrNameLst>
                                          <p:attrName>xshear</p:attrName>
                                        </p:attrNameLst>
                                      </p:cBhvr>
                                    </p:anim>
                                    <p:animScale>
                                      <p:cBhvr>
                                        <p:cTn id="24" dur="200" decel="100000" autoRev="1" fill="hold">
                                          <p:stCondLst>
                                            <p:cond delay="600"/>
                                          </p:stCondLst>
                                        </p:cTn>
                                        <p:tgtEl>
                                          <p:spTgt spid="70664"/>
                                        </p:tgtEl>
                                      </p:cBhvr>
                                      <p:from x="100000" y="100000"/>
                                      <p:to x="80000" y="100000"/>
                                    </p:animScale>
                                    <p:anim by="(#ppt_h/3+#ppt_w*0.1)" calcmode="lin" valueType="num">
                                      <p:cBhvr additive="sum">
                                        <p:cTn id="25" dur="200" decel="100000" autoRev="1" fill="hold">
                                          <p:stCondLst>
                                            <p:cond delay="600"/>
                                          </p:stCondLst>
                                        </p:cTn>
                                        <p:tgtEl>
                                          <p:spTgt spid="70664"/>
                                        </p:tgtEl>
                                        <p:attrNameLst>
                                          <p:attrName>ppt_x</p:attrName>
                                        </p:attrNameLst>
                                      </p:cBhvr>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ppt_x</p:attrName>
                                        </p:attrNameLst>
                                      </p:cBhvr>
                                      <p:tavLst>
                                        <p:tav tm="0">
                                          <p:val>
                                            <p:strVal val="#ppt_x-.2"/>
                                          </p:val>
                                        </p:tav>
                                        <p:tav tm="100000">
                                          <p:val>
                                            <p:strVal val="#ppt_x"/>
                                          </p:val>
                                        </p:tav>
                                      </p:tavLst>
                                    </p:anim>
                                    <p:anim calcmode="lin" valueType="num">
                                      <p:cBhvr>
                                        <p:cTn id="31"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12"/>
                                        </p:tgtEl>
                                        <p:attrNameLst>
                                          <p:attrName>ppt_x</p:attrName>
                                        </p:attrNameLst>
                                      </p:cBhvr>
                                      <p:tavLst>
                                        <p:tav tm="0">
                                          <p:val>
                                            <p:strVal val="ppt_x"/>
                                          </p:val>
                                        </p:tav>
                                        <p:tav tm="100000">
                                          <p:val>
                                            <p:strVal val="ppt_x"/>
                                          </p:val>
                                        </p:tav>
                                      </p:tavLst>
                                    </p:anim>
                                    <p:anim calcmode="lin" valueType="num">
                                      <p:cBhvr additive="base">
                                        <p:cTn id="37" dur="500"/>
                                        <p:tgtEl>
                                          <p:spTgt spid="12"/>
                                        </p:tgtEl>
                                        <p:attrNameLst>
                                          <p:attrName>ppt_y</p:attrName>
                                        </p:attrNameLst>
                                      </p:cBhvr>
                                      <p:tavLst>
                                        <p:tav tm="0">
                                          <p:val>
                                            <p:strVal val="ppt_y"/>
                                          </p:val>
                                        </p:tav>
                                        <p:tav tm="100000">
                                          <p:val>
                                            <p:strVal val="1+ppt_h/2"/>
                                          </p:val>
                                        </p:tav>
                                      </p:tavLst>
                                    </p:anim>
                                    <p:set>
                                      <p:cBhvr>
                                        <p:cTn id="38" dur="1" fill="hold">
                                          <p:stCondLst>
                                            <p:cond delay="499"/>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70675"/>
                                        </p:tgtEl>
                                        <p:attrNameLst>
                                          <p:attrName>style.visibility</p:attrName>
                                        </p:attrNameLst>
                                      </p:cBhvr>
                                      <p:to>
                                        <p:strVal val="visible"/>
                                      </p:to>
                                    </p:set>
                                    <p:anim calcmode="lin" valueType="num">
                                      <p:cBhvr>
                                        <p:cTn id="43" dur="1000" fill="hold"/>
                                        <p:tgtEl>
                                          <p:spTgt spid="70675"/>
                                        </p:tgtEl>
                                        <p:attrNameLst>
                                          <p:attrName>ppt_x</p:attrName>
                                        </p:attrNameLst>
                                      </p:cBhvr>
                                      <p:tavLst>
                                        <p:tav tm="0">
                                          <p:val>
                                            <p:strVal val="#ppt_x-.2"/>
                                          </p:val>
                                        </p:tav>
                                        <p:tav tm="100000">
                                          <p:val>
                                            <p:strVal val="#ppt_x"/>
                                          </p:val>
                                        </p:tav>
                                      </p:tavLst>
                                    </p:anim>
                                    <p:anim calcmode="lin" valueType="num">
                                      <p:cBhvr>
                                        <p:cTn id="44" dur="1000" fill="hold"/>
                                        <p:tgtEl>
                                          <p:spTgt spid="70675"/>
                                        </p:tgtEl>
                                        <p:attrNameLst>
                                          <p:attrName>ppt_y</p:attrName>
                                        </p:attrNameLst>
                                      </p:cBhvr>
                                      <p:tavLst>
                                        <p:tav tm="0">
                                          <p:val>
                                            <p:strVal val="#ppt_y"/>
                                          </p:val>
                                        </p:tav>
                                        <p:tav tm="100000">
                                          <p:val>
                                            <p:strVal val="#ppt_y"/>
                                          </p:val>
                                        </p:tav>
                                      </p:tavLst>
                                    </p:anim>
                                    <p:animEffect transition="in" filter="wipe(right)" prLst="gradientSize: 0.1">
                                      <p:cBhvr>
                                        <p:cTn id="45" dur="1000"/>
                                        <p:tgtEl>
                                          <p:spTgt spid="7067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0" presetClass="entr" presetSubtype="0" fill="hold" grpId="0" nodeType="clickEffect">
                                  <p:stCondLst>
                                    <p:cond delay="0"/>
                                  </p:stCondLst>
                                  <p:iterate type="lt">
                                    <p:tmPct val="10000"/>
                                  </p:iterate>
                                  <p:childTnLst>
                                    <p:set>
                                      <p:cBhvr>
                                        <p:cTn id="49" dur="1" fill="hold">
                                          <p:stCondLst>
                                            <p:cond delay="0"/>
                                          </p:stCondLst>
                                        </p:cTn>
                                        <p:tgtEl>
                                          <p:spTgt spid="70680"/>
                                        </p:tgtEl>
                                        <p:attrNameLst>
                                          <p:attrName>style.visibility</p:attrName>
                                        </p:attrNameLst>
                                      </p:cBhvr>
                                      <p:to>
                                        <p:strVal val="visible"/>
                                      </p:to>
                                    </p:set>
                                    <p:animEffect transition="in" filter="fade">
                                      <p:cBhvr>
                                        <p:cTn id="50" dur="1000"/>
                                        <p:tgtEl>
                                          <p:spTgt spid="70680"/>
                                        </p:tgtEl>
                                      </p:cBhvr>
                                    </p:animEffect>
                                    <p:anim calcmode="lin" valueType="num">
                                      <p:cBhvr>
                                        <p:cTn id="51" dur="1000" fill="hold"/>
                                        <p:tgtEl>
                                          <p:spTgt spid="70680"/>
                                        </p:tgtEl>
                                        <p:attrNameLst>
                                          <p:attrName>ppt_x</p:attrName>
                                        </p:attrNameLst>
                                      </p:cBhvr>
                                      <p:tavLst>
                                        <p:tav tm="0">
                                          <p:val>
                                            <p:strVal val="#ppt_x-.1"/>
                                          </p:val>
                                        </p:tav>
                                        <p:tav tm="100000">
                                          <p:val>
                                            <p:strVal val="#ppt_x"/>
                                          </p:val>
                                        </p:tav>
                                      </p:tavLst>
                                    </p:anim>
                                    <p:anim calcmode="lin" valueType="num">
                                      <p:cBhvr>
                                        <p:cTn id="52" dur="1000" fill="hold"/>
                                        <p:tgtEl>
                                          <p:spTgt spid="70680"/>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49" presetClass="entr" presetSubtype="0" decel="100000" fill="hold" nodeType="clickEffect">
                                  <p:stCondLst>
                                    <p:cond delay="0"/>
                                  </p:stCondLst>
                                  <p:childTnLst>
                                    <p:set>
                                      <p:cBhvr>
                                        <p:cTn id="56" dur="1" fill="hold">
                                          <p:stCondLst>
                                            <p:cond delay="0"/>
                                          </p:stCondLst>
                                        </p:cTn>
                                        <p:tgtEl>
                                          <p:spTgt spid="70666">
                                            <p:txEl>
                                              <p:pRg st="0" end="0"/>
                                            </p:txEl>
                                          </p:spTgt>
                                        </p:tgtEl>
                                        <p:attrNameLst>
                                          <p:attrName>style.visibility</p:attrName>
                                        </p:attrNameLst>
                                      </p:cBhvr>
                                      <p:to>
                                        <p:strVal val="visible"/>
                                      </p:to>
                                    </p:set>
                                    <p:anim calcmode="lin" valueType="num">
                                      <p:cBhvr>
                                        <p:cTn id="57" dur="500" fill="hold"/>
                                        <p:tgtEl>
                                          <p:spTgt spid="70666">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70666">
                                            <p:txEl>
                                              <p:pRg st="0" end="0"/>
                                            </p:txEl>
                                          </p:spTgt>
                                        </p:tgtEl>
                                        <p:attrNameLst>
                                          <p:attrName>ppt_h</p:attrName>
                                        </p:attrNameLst>
                                      </p:cBhvr>
                                      <p:tavLst>
                                        <p:tav tm="0">
                                          <p:val>
                                            <p:fltVal val="0"/>
                                          </p:val>
                                        </p:tav>
                                        <p:tav tm="100000">
                                          <p:val>
                                            <p:strVal val="#ppt_h"/>
                                          </p:val>
                                        </p:tav>
                                      </p:tavLst>
                                    </p:anim>
                                    <p:anim calcmode="lin" valueType="num">
                                      <p:cBhvr>
                                        <p:cTn id="59" dur="500" fill="hold"/>
                                        <p:tgtEl>
                                          <p:spTgt spid="70666">
                                            <p:txEl>
                                              <p:pRg st="0" end="0"/>
                                            </p:txEl>
                                          </p:spTgt>
                                        </p:tgtEl>
                                        <p:attrNameLst>
                                          <p:attrName>style.rotation</p:attrName>
                                        </p:attrNameLst>
                                      </p:cBhvr>
                                      <p:tavLst>
                                        <p:tav tm="0">
                                          <p:val>
                                            <p:fltVal val="360"/>
                                          </p:val>
                                        </p:tav>
                                        <p:tav tm="100000">
                                          <p:val>
                                            <p:fltVal val="0"/>
                                          </p:val>
                                        </p:tav>
                                      </p:tavLst>
                                    </p:anim>
                                    <p:animEffect transition="in" filter="fade">
                                      <p:cBhvr>
                                        <p:cTn id="60" dur="500"/>
                                        <p:tgtEl>
                                          <p:spTgt spid="70666">
                                            <p:txEl>
                                              <p:pRg st="0" end="0"/>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9" presetClass="entr" presetSubtype="0" fill="hold" nodeType="clickEffect">
                                  <p:stCondLst>
                                    <p:cond delay="0"/>
                                  </p:stCondLst>
                                  <p:childTnLst>
                                    <p:set>
                                      <p:cBhvr>
                                        <p:cTn id="64" dur="1" fill="hold">
                                          <p:stCondLst>
                                            <p:cond delay="0"/>
                                          </p:stCondLst>
                                        </p:cTn>
                                        <p:tgtEl>
                                          <p:spTgt spid="70666">
                                            <p:txEl>
                                              <p:pRg st="1" end="1"/>
                                            </p:txEl>
                                          </p:spTgt>
                                        </p:tgtEl>
                                        <p:attrNameLst>
                                          <p:attrName>style.visibility</p:attrName>
                                        </p:attrNameLst>
                                      </p:cBhvr>
                                      <p:to>
                                        <p:strVal val="visible"/>
                                      </p:to>
                                    </p:set>
                                    <p:anim calcmode="lin" valueType="num">
                                      <p:cBhvr>
                                        <p:cTn id="65" dur="1000" fill="hold"/>
                                        <p:tgtEl>
                                          <p:spTgt spid="70666">
                                            <p:txEl>
                                              <p:pRg st="1" end="1"/>
                                            </p:txEl>
                                          </p:spTgt>
                                        </p:tgtEl>
                                        <p:attrNameLst>
                                          <p:attrName>ppt_x</p:attrName>
                                        </p:attrNameLst>
                                      </p:cBhvr>
                                      <p:tavLst>
                                        <p:tav tm="0">
                                          <p:val>
                                            <p:strVal val="#ppt_x-.2"/>
                                          </p:val>
                                        </p:tav>
                                        <p:tav tm="100000">
                                          <p:val>
                                            <p:strVal val="#ppt_x"/>
                                          </p:val>
                                        </p:tav>
                                      </p:tavLst>
                                    </p:anim>
                                    <p:anim calcmode="lin" valueType="num">
                                      <p:cBhvr>
                                        <p:cTn id="66" dur="1000" fill="hold"/>
                                        <p:tgtEl>
                                          <p:spTgt spid="7066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67" dur="1000"/>
                                        <p:tgtEl>
                                          <p:spTgt spid="70666">
                                            <p:txEl>
                                              <p:pRg st="1" end="1"/>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1" presetClass="entr" presetSubtype="0" fill="hold" nodeType="clickEffect">
                                  <p:stCondLst>
                                    <p:cond delay="0"/>
                                  </p:stCondLst>
                                  <p:iterate type="lt">
                                    <p:tmPct val="10000"/>
                                  </p:iterate>
                                  <p:childTnLst>
                                    <p:set>
                                      <p:cBhvr>
                                        <p:cTn id="71" dur="1" fill="hold">
                                          <p:stCondLst>
                                            <p:cond delay="0"/>
                                          </p:stCondLst>
                                        </p:cTn>
                                        <p:tgtEl>
                                          <p:spTgt spid="70666">
                                            <p:txEl>
                                              <p:pRg st="2" end="2"/>
                                            </p:txEl>
                                          </p:spTgt>
                                        </p:tgtEl>
                                        <p:attrNameLst>
                                          <p:attrName>style.visibility</p:attrName>
                                        </p:attrNameLst>
                                      </p:cBhvr>
                                      <p:to>
                                        <p:strVal val="visible"/>
                                      </p:to>
                                    </p:set>
                                    <p:anim calcmode="lin" valueType="num">
                                      <p:cBhvr>
                                        <p:cTn id="72" dur="500" fill="hold"/>
                                        <p:tgtEl>
                                          <p:spTgt spid="70666">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70666">
                                            <p:txEl>
                                              <p:pRg st="2" end="2"/>
                                            </p:txEl>
                                          </p:spTgt>
                                        </p:tgtEl>
                                        <p:attrNameLst>
                                          <p:attrName>ppt_y</p:attrName>
                                        </p:attrNameLst>
                                      </p:cBhvr>
                                      <p:tavLst>
                                        <p:tav tm="0">
                                          <p:val>
                                            <p:strVal val="#ppt_y"/>
                                          </p:val>
                                        </p:tav>
                                        <p:tav tm="100000">
                                          <p:val>
                                            <p:strVal val="#ppt_y"/>
                                          </p:val>
                                        </p:tav>
                                      </p:tavLst>
                                    </p:anim>
                                    <p:anim calcmode="lin" valueType="num">
                                      <p:cBhvr>
                                        <p:cTn id="74" dur="500" fill="hold"/>
                                        <p:tgtEl>
                                          <p:spTgt spid="70666">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70666">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706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animBg="1"/>
      <p:bldP spid="70663" grpId="1" animBg="1"/>
      <p:bldP spid="70664" grpId="0"/>
      <p:bldP spid="70675" grpId="0"/>
      <p:bldP spid="70680" grpId="0"/>
      <p:bldP spid="12" grpId="0" animBg="1"/>
      <p:bldP spid="1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06" y="228600"/>
            <a:ext cx="9220200" cy="640080"/>
          </a:xfrm>
          <a:prstGeom prst="rect">
            <a:avLst/>
          </a:prstGeom>
          <a:noFill/>
        </p:spPr>
        <p:txBody>
          <a:bodyPr wrap="square" rtlCol="0">
            <a:spAutoFit/>
          </a:bodyPr>
          <a:lstStyle/>
          <a:p>
            <a:r>
              <a:rPr lang="en-US" dirty="0" err="1"/>
              <a:t>Mở</a:t>
            </a:r>
            <a:r>
              <a:rPr lang="en-US" dirty="0"/>
              <a:t> </a:t>
            </a:r>
            <a:r>
              <a:rPr lang="en-US" dirty="0" err="1"/>
              <a:t>rộng</a:t>
            </a:r>
            <a:r>
              <a:rPr lang="en-US" dirty="0"/>
              <a:t>: Ai </a:t>
            </a:r>
            <a:r>
              <a:rPr lang="en-US" dirty="0" err="1"/>
              <a:t>có</a:t>
            </a:r>
            <a:r>
              <a:rPr lang="en-US" dirty="0"/>
              <a:t> </a:t>
            </a:r>
            <a:r>
              <a:rPr lang="en-US" dirty="0" err="1"/>
              <a:t>cách</a:t>
            </a:r>
            <a:r>
              <a:rPr lang="en-US" dirty="0"/>
              <a:t> </a:t>
            </a:r>
            <a:r>
              <a:rPr lang="en-US" dirty="0" err="1"/>
              <a:t>tìm</a:t>
            </a:r>
            <a:r>
              <a:rPr lang="en-US" dirty="0"/>
              <a:t> </a:t>
            </a:r>
            <a:r>
              <a:rPr lang="en-US" dirty="0" err="1"/>
              <a:t>nhanh</a:t>
            </a:r>
            <a:r>
              <a:rPr lang="en-US" dirty="0"/>
              <a:t> </a:t>
            </a:r>
            <a:r>
              <a:rPr lang="en-US" dirty="0" err="1"/>
              <a:t>đáp</a:t>
            </a:r>
            <a:r>
              <a:rPr lang="en-US" dirty="0"/>
              <a:t> </a:t>
            </a:r>
            <a:r>
              <a:rPr lang="en-US" dirty="0" err="1"/>
              <a:t>số</a:t>
            </a:r>
            <a:r>
              <a:rPr lang="en-US" dirty="0"/>
              <a:t> </a:t>
            </a:r>
            <a:r>
              <a:rPr lang="en-US" dirty="0" err="1"/>
              <a:t>của</a:t>
            </a:r>
            <a:r>
              <a:rPr lang="en-US" dirty="0"/>
              <a:t> </a:t>
            </a:r>
            <a:r>
              <a:rPr lang="en-US" dirty="0" err="1"/>
              <a:t>bài</a:t>
            </a:r>
            <a:r>
              <a:rPr lang="en-US" dirty="0"/>
              <a:t>.</a:t>
            </a:r>
          </a:p>
          <a:p>
            <a:endParaRPr lang="en-US" sz="5400" dirty="0"/>
          </a:p>
        </p:txBody>
      </p:sp>
      <p:sp>
        <p:nvSpPr>
          <p:cNvPr id="5" name="TextBox 4"/>
          <p:cNvSpPr txBox="1"/>
          <p:nvPr/>
        </p:nvSpPr>
        <p:spPr>
          <a:xfrm>
            <a:off x="11806" y="904906"/>
            <a:ext cx="9220200" cy="4663440"/>
          </a:xfrm>
          <a:prstGeom prst="rect">
            <a:avLst/>
          </a:prstGeom>
          <a:noFill/>
        </p:spPr>
        <p:txBody>
          <a:bodyPr wrap="square" rtlCol="0">
            <a:spAutoFit/>
          </a:bodyPr>
          <a:lstStyle/>
          <a:p>
            <a:r>
              <a:rPr lang="en-US" dirty="0" err="1"/>
              <a:t>Gợi</a:t>
            </a:r>
            <a:r>
              <a:rPr lang="en-US" dirty="0"/>
              <a:t> ý:</a:t>
            </a:r>
          </a:p>
          <a:p>
            <a:pPr marL="571500" indent="-571500">
              <a:buFontTx/>
              <a:buChar char="-"/>
            </a:pPr>
            <a:r>
              <a:rPr lang="en-US" dirty="0" err="1"/>
              <a:t>Nhận</a:t>
            </a:r>
            <a:r>
              <a:rPr lang="en-US" dirty="0"/>
              <a:t> </a:t>
            </a:r>
            <a:r>
              <a:rPr lang="en-US" dirty="0" err="1"/>
              <a:t>xét</a:t>
            </a:r>
            <a:r>
              <a:rPr lang="en-US" dirty="0"/>
              <a:t> </a:t>
            </a:r>
            <a:r>
              <a:rPr lang="en-US" dirty="0" err="1"/>
              <a:t>gì</a:t>
            </a:r>
            <a:r>
              <a:rPr lang="en-US" dirty="0"/>
              <a:t> </a:t>
            </a:r>
            <a:r>
              <a:rPr lang="en-US" dirty="0" err="1"/>
              <a:t>về</a:t>
            </a:r>
            <a:r>
              <a:rPr lang="en-US" dirty="0"/>
              <a:t> </a:t>
            </a:r>
            <a:r>
              <a:rPr lang="en-US" dirty="0" err="1"/>
              <a:t>dãy</a:t>
            </a:r>
            <a:r>
              <a:rPr lang="en-US" dirty="0"/>
              <a:t> </a:t>
            </a:r>
            <a:r>
              <a:rPr lang="en-US" dirty="0" err="1"/>
              <a:t>số</a:t>
            </a:r>
            <a:r>
              <a:rPr lang="en-US"/>
              <a:t>: 1,2,3,4,5,6,7,8,9</a:t>
            </a:r>
            <a:r>
              <a:rPr lang="en-US" dirty="0"/>
              <a:t>?</a:t>
            </a:r>
          </a:p>
          <a:p>
            <a:pPr marL="571500" indent="-571500">
              <a:buFontTx/>
              <a:buChar char="-"/>
            </a:pPr>
            <a:r>
              <a:rPr lang="en-US" dirty="0" err="1"/>
              <a:t>Số</a:t>
            </a:r>
            <a:r>
              <a:rPr lang="en-US" dirty="0"/>
              <a:t> </a:t>
            </a:r>
            <a:r>
              <a:rPr lang="en-US" dirty="0" err="1"/>
              <a:t>số</a:t>
            </a:r>
            <a:r>
              <a:rPr lang="en-US" dirty="0"/>
              <a:t> </a:t>
            </a:r>
            <a:r>
              <a:rPr lang="en-US" dirty="0" err="1"/>
              <a:t>hạng</a:t>
            </a:r>
            <a:r>
              <a:rPr lang="en-US" dirty="0"/>
              <a:t> </a:t>
            </a:r>
            <a:r>
              <a:rPr lang="en-US" dirty="0" err="1"/>
              <a:t>trong</a:t>
            </a:r>
            <a:r>
              <a:rPr lang="en-US" dirty="0"/>
              <a:t> </a:t>
            </a:r>
            <a:r>
              <a:rPr lang="en-US" dirty="0" err="1"/>
              <a:t>dãy</a:t>
            </a:r>
            <a:r>
              <a:rPr lang="en-US" dirty="0"/>
              <a:t> </a:t>
            </a:r>
            <a:r>
              <a:rPr lang="en-US" dirty="0" err="1"/>
              <a:t>số</a:t>
            </a:r>
            <a:r>
              <a:rPr lang="en-US" dirty="0"/>
              <a:t> </a:t>
            </a:r>
            <a:r>
              <a:rPr lang="en-US" dirty="0" err="1"/>
              <a:t>là</a:t>
            </a:r>
            <a:r>
              <a:rPr lang="en-US" dirty="0"/>
              <a:t> </a:t>
            </a:r>
            <a:r>
              <a:rPr lang="en-US" dirty="0" err="1"/>
              <a:t>số</a:t>
            </a:r>
            <a:r>
              <a:rPr lang="en-US" dirty="0"/>
              <a:t> </a:t>
            </a:r>
            <a:r>
              <a:rPr lang="en-US" dirty="0" err="1"/>
              <a:t>chẵn</a:t>
            </a:r>
            <a:r>
              <a:rPr lang="en-US" dirty="0"/>
              <a:t> hay </a:t>
            </a:r>
            <a:r>
              <a:rPr lang="en-US" err="1"/>
              <a:t>số</a:t>
            </a:r>
            <a:r>
              <a:rPr lang="en-US"/>
              <a:t> lẻ</a:t>
            </a:r>
            <a:r>
              <a:rPr lang="en-US" dirty="0"/>
              <a:t>?</a:t>
            </a:r>
          </a:p>
          <a:p>
            <a:pPr marL="571500" indent="-571500">
              <a:buFontTx/>
              <a:buChar char="-"/>
            </a:pPr>
            <a:r>
              <a:rPr lang="en-US" dirty="0" err="1"/>
              <a:t>Kết</a:t>
            </a:r>
            <a:r>
              <a:rPr lang="en-US" dirty="0"/>
              <a:t> </a:t>
            </a:r>
            <a:r>
              <a:rPr lang="en-US" dirty="0" err="1"/>
              <a:t>quả</a:t>
            </a:r>
            <a:r>
              <a:rPr lang="en-US" dirty="0"/>
              <a:t> </a:t>
            </a:r>
            <a:r>
              <a:rPr lang="en-US" dirty="0" err="1"/>
              <a:t>là</a:t>
            </a:r>
            <a:r>
              <a:rPr lang="en-US" dirty="0"/>
              <a:t> </a:t>
            </a:r>
            <a:r>
              <a:rPr lang="en-US" dirty="0" err="1"/>
              <a:t>số</a:t>
            </a:r>
            <a:r>
              <a:rPr lang="en-US" dirty="0"/>
              <a:t> </a:t>
            </a:r>
            <a:r>
              <a:rPr lang="en-US" dirty="0" err="1"/>
              <a:t>hạng</a:t>
            </a:r>
            <a:r>
              <a:rPr lang="en-US" dirty="0"/>
              <a:t> </a:t>
            </a:r>
            <a:r>
              <a:rPr lang="en-US" dirty="0" err="1"/>
              <a:t>thứ</a:t>
            </a:r>
            <a:r>
              <a:rPr lang="en-US" dirty="0"/>
              <a:t> </a:t>
            </a:r>
            <a:r>
              <a:rPr lang="en-US" dirty="0" err="1"/>
              <a:t>mấy</a:t>
            </a:r>
            <a:r>
              <a:rPr lang="en-US" dirty="0"/>
              <a:t>, </a:t>
            </a:r>
            <a:r>
              <a:rPr lang="en-US" dirty="0" err="1"/>
              <a:t>đứng</a:t>
            </a:r>
            <a:r>
              <a:rPr lang="en-US" dirty="0"/>
              <a:t> ở </a:t>
            </a:r>
            <a:r>
              <a:rPr lang="en-US" dirty="0" err="1"/>
              <a:t>vị</a:t>
            </a:r>
            <a:r>
              <a:rPr lang="en-US" dirty="0"/>
              <a:t> </a:t>
            </a:r>
            <a:r>
              <a:rPr lang="en-US" dirty="0" err="1"/>
              <a:t>trí</a:t>
            </a:r>
            <a:r>
              <a:rPr lang="en-US" dirty="0"/>
              <a:t> </a:t>
            </a:r>
            <a:r>
              <a:rPr lang="en-US" dirty="0" err="1"/>
              <a:t>nào</a:t>
            </a:r>
            <a:r>
              <a:rPr lang="en-US" dirty="0"/>
              <a:t> </a:t>
            </a:r>
            <a:r>
              <a:rPr lang="en-US" dirty="0" err="1"/>
              <a:t>trong</a:t>
            </a:r>
            <a:r>
              <a:rPr lang="en-US" dirty="0"/>
              <a:t> </a:t>
            </a:r>
            <a:r>
              <a:rPr lang="en-US" err="1"/>
              <a:t>dãy</a:t>
            </a:r>
            <a:r>
              <a:rPr lang="en-US"/>
              <a:t> ?</a:t>
            </a:r>
          </a:p>
          <a:p>
            <a:r>
              <a:rPr lang="en-US"/>
              <a:t>=&gt; Nêu cách tìm nhanh số trung bình cộng của các số trong dãy số cách đều mà số các số hạng là số lẻ.</a:t>
            </a:r>
            <a:endParaRPr lang="en-US" dirty="0"/>
          </a:p>
          <a:p>
            <a:pPr marL="571500" indent="-571500">
              <a:buFontTx/>
              <a:buChar char="-"/>
            </a:pPr>
            <a:endParaRPr lang="en-US" dirty="0"/>
          </a:p>
          <a:p>
            <a:endParaRPr lang="en-US" dirty="0"/>
          </a:p>
        </p:txBody>
      </p:sp>
      <p:sp>
        <p:nvSpPr>
          <p:cNvPr id="3" name="TextBox 2"/>
          <p:cNvSpPr txBox="1"/>
          <p:nvPr/>
        </p:nvSpPr>
        <p:spPr>
          <a:xfrm>
            <a:off x="990600" y="5604572"/>
            <a:ext cx="6248400" cy="584775"/>
          </a:xfrm>
          <a:prstGeom prst="rect">
            <a:avLst/>
          </a:prstGeom>
          <a:noFill/>
        </p:spPr>
        <p:txBody>
          <a:bodyPr wrap="square" rtlCol="0">
            <a:spAutoFit/>
          </a:bodyPr>
          <a:lstStyle/>
          <a:p>
            <a:r>
              <a:rPr lang="en-US"/>
              <a:t>Chính là số đứng ở giữa dãy số đó</a:t>
            </a:r>
          </a:p>
        </p:txBody>
      </p:sp>
    </p:spTree>
    <p:extLst>
      <p:ext uri="{BB962C8B-B14F-4D97-AF65-F5344CB8AC3E}">
        <p14:creationId xmlns:p14="http://schemas.microsoft.com/office/powerpoint/2010/main" val="27532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9900" y="739775"/>
            <a:ext cx="7253288"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A6D5E53-4DA9-4671-9C39-6BD20806C05B}"/>
              </a:ext>
            </a:extLst>
          </p:cNvPr>
          <p:cNvSpPr/>
          <p:nvPr/>
        </p:nvSpPr>
        <p:spPr>
          <a:xfrm>
            <a:off x="4895850" y="2291060"/>
            <a:ext cx="3762375" cy="830997"/>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800" b="1" dirty="0">
                <a:ln w="6600">
                  <a:solidFill>
                    <a:srgbClr val="333399"/>
                  </a:solidFill>
                  <a:prstDash val="solid"/>
                </a:ln>
                <a:solidFill>
                  <a:srgbClr val="FFFFFF"/>
                </a:solidFill>
                <a:effectLst>
                  <a:glow rad="228600">
                    <a:srgbClr val="333399">
                      <a:satMod val="175000"/>
                      <a:alpha val="40000"/>
                    </a:srgbClr>
                  </a:glow>
                  <a:outerShdw dist="38100" dir="2700000" algn="tl" rotWithShape="0">
                    <a:srgbClr val="333399"/>
                  </a:outerShdw>
                </a:effectLst>
                <a:latin typeface="Arial" panose="020B0604020202020204" pitchFamily="34" charset="0"/>
                <a:cs typeface="+mn-cs"/>
              </a:rPr>
              <a:t>KẾT NỐI</a:t>
            </a:r>
            <a:endParaRPr kumimoji="0" lang="en-US" sz="4800" b="1" i="0" u="none" strike="noStrike" kern="1200" cap="none" spc="0" normalizeH="0" baseline="0" noProof="0" dirty="0">
              <a:ln w="6600">
                <a:solidFill>
                  <a:srgbClr val="333399"/>
                </a:solidFill>
                <a:prstDash val="solid"/>
              </a:ln>
              <a:solidFill>
                <a:srgbClr val="FFFFFF"/>
              </a:solidFill>
              <a:effectLst>
                <a:glow rad="228600">
                  <a:srgbClr val="333399">
                    <a:satMod val="175000"/>
                    <a:alpha val="40000"/>
                  </a:srgbClr>
                </a:glow>
                <a:outerShdw dist="38100" dir="2700000" algn="tl" rotWithShape="0">
                  <a:srgbClr val="333399"/>
                </a:outerShdw>
              </a:effectLst>
              <a:uLnTx/>
              <a:uFillTx/>
              <a:latin typeface="Arial" panose="020B0604020202020204" pitchFamily="34" charset="0"/>
              <a:ea typeface="+mn-ea"/>
              <a:cs typeface="+mn-cs"/>
            </a:endParaRPr>
          </a:p>
        </p:txBody>
      </p:sp>
      <p:pic>
        <p:nvPicPr>
          <p:cNvPr id="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95413" y="3579813"/>
            <a:ext cx="2981325"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5240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A6D5E53-4DA9-4671-9C39-6BD20806C05B}"/>
              </a:ext>
            </a:extLst>
          </p:cNvPr>
          <p:cNvSpPr/>
          <p:nvPr/>
        </p:nvSpPr>
        <p:spPr>
          <a:xfrm>
            <a:off x="4895850" y="2291060"/>
            <a:ext cx="3762375" cy="830997"/>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800" b="1" dirty="0">
                <a:ln w="6600">
                  <a:solidFill>
                    <a:srgbClr val="333399"/>
                  </a:solidFill>
                  <a:prstDash val="solid"/>
                </a:ln>
                <a:solidFill>
                  <a:srgbClr val="FFFFFF"/>
                </a:solidFill>
                <a:effectLst>
                  <a:glow rad="228600">
                    <a:srgbClr val="333399">
                      <a:satMod val="175000"/>
                      <a:alpha val="40000"/>
                    </a:srgbClr>
                  </a:glow>
                  <a:outerShdw dist="38100" dir="2700000" algn="tl" rotWithShape="0">
                    <a:srgbClr val="333399"/>
                  </a:outerShdw>
                </a:effectLst>
                <a:latin typeface="Arial" panose="020B0604020202020204" pitchFamily="34" charset="0"/>
                <a:cs typeface="+mn-cs"/>
              </a:rPr>
              <a:t>VẬN DỤNG</a:t>
            </a:r>
            <a:endParaRPr kumimoji="0" lang="en-US" sz="4800" b="1" i="0" u="none" strike="noStrike" kern="1200" cap="none" spc="0" normalizeH="0" baseline="0" noProof="0" dirty="0">
              <a:ln w="6600">
                <a:solidFill>
                  <a:srgbClr val="333399"/>
                </a:solidFill>
                <a:prstDash val="solid"/>
              </a:ln>
              <a:solidFill>
                <a:srgbClr val="FFFFFF"/>
              </a:solidFill>
              <a:effectLst>
                <a:glow rad="228600">
                  <a:srgbClr val="333399">
                    <a:satMod val="175000"/>
                    <a:alpha val="40000"/>
                  </a:srgbClr>
                </a:glow>
                <a:outerShdw dist="38100" dir="2700000" algn="tl" rotWithShape="0">
                  <a:srgbClr val="333399"/>
                </a:outerShdw>
              </a:effectLst>
              <a:uLnTx/>
              <a:uFillTx/>
              <a:latin typeface="Arial" panose="020B0604020202020204" pitchFamily="34" charset="0"/>
              <a:ea typeface="+mn-ea"/>
              <a:cs typeface="+mn-cs"/>
            </a:endParaRPr>
          </a:p>
        </p:txBody>
      </p:sp>
      <p:pic>
        <p:nvPicPr>
          <p:cNvPr id="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5413" y="3579813"/>
            <a:ext cx="2981325"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094864"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5413" y="3579813"/>
            <a:ext cx="2981325"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558800"/>
            <a:ext cx="6038850" cy="302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6A6D5E53-4DA9-4671-9C39-6BD20806C05B}"/>
              </a:ext>
            </a:extLst>
          </p:cNvPr>
          <p:cNvSpPr/>
          <p:nvPr/>
        </p:nvSpPr>
        <p:spPr>
          <a:xfrm>
            <a:off x="504825" y="2029450"/>
            <a:ext cx="2743200" cy="52322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w="6600">
                  <a:solidFill>
                    <a:srgbClr val="333399"/>
                  </a:solidFill>
                  <a:prstDash val="solid"/>
                </a:ln>
                <a:solidFill>
                  <a:srgbClr val="FFFFFF"/>
                </a:solidFill>
                <a:effectLst>
                  <a:glow rad="228600">
                    <a:srgbClr val="333399">
                      <a:satMod val="175000"/>
                      <a:alpha val="40000"/>
                    </a:srgbClr>
                  </a:glow>
                  <a:outerShdw dist="38100" dir="2700000" algn="tl" rotWithShape="0">
                    <a:srgbClr val="333399"/>
                  </a:outerShdw>
                </a:effectLst>
                <a:uLnTx/>
                <a:uFillTx/>
                <a:latin typeface="Arial" panose="020B0604020202020204" pitchFamily="34" charset="0"/>
                <a:ea typeface="+mn-ea"/>
                <a:cs typeface="+mn-cs"/>
              </a:rPr>
              <a:t>VẬN</a:t>
            </a:r>
            <a:r>
              <a:rPr kumimoji="0" lang="en-US" sz="2800" b="1" i="0" u="none" strike="noStrike" kern="1200" cap="none" spc="0" normalizeH="0" noProof="0" dirty="0">
                <a:ln w="6600">
                  <a:solidFill>
                    <a:srgbClr val="333399"/>
                  </a:solidFill>
                  <a:prstDash val="solid"/>
                </a:ln>
                <a:solidFill>
                  <a:srgbClr val="FFFFFF"/>
                </a:solidFill>
                <a:effectLst>
                  <a:glow rad="228600">
                    <a:srgbClr val="333399">
                      <a:satMod val="175000"/>
                      <a:alpha val="40000"/>
                    </a:srgbClr>
                  </a:glow>
                  <a:outerShdw dist="38100" dir="2700000" algn="tl" rotWithShape="0">
                    <a:srgbClr val="333399"/>
                  </a:outerShdw>
                </a:effectLst>
                <a:uLnTx/>
                <a:uFillTx/>
                <a:latin typeface="Arial" panose="020B0604020202020204" pitchFamily="34" charset="0"/>
                <a:ea typeface="+mn-ea"/>
                <a:cs typeface="+mn-cs"/>
              </a:rPr>
              <a:t> DỤNG</a:t>
            </a:r>
            <a:endParaRPr kumimoji="0" lang="en-US" sz="2800" b="1" i="0" u="none" strike="noStrike" kern="1200" cap="none" spc="0" normalizeH="0" baseline="0" noProof="0" dirty="0">
              <a:ln w="6600">
                <a:solidFill>
                  <a:srgbClr val="333399"/>
                </a:solidFill>
                <a:prstDash val="solid"/>
              </a:ln>
              <a:solidFill>
                <a:srgbClr val="FFFFFF"/>
              </a:solidFill>
              <a:effectLst>
                <a:glow rad="228600">
                  <a:srgbClr val="333399">
                    <a:satMod val="175000"/>
                    <a:alpha val="40000"/>
                  </a:srgbClr>
                </a:glow>
                <a:outerShdw dist="38100" dir="2700000" algn="tl" rotWithShape="0">
                  <a:srgbClr val="333399"/>
                </a:outerShdw>
              </a:effectLst>
              <a:uLnTx/>
              <a:uFillTx/>
              <a:latin typeface="Arial" panose="020B0604020202020204" pitchFamily="34" charset="0"/>
              <a:ea typeface="+mn-ea"/>
              <a:cs typeface="+mn-cs"/>
            </a:endParaRPr>
          </a:p>
        </p:txBody>
      </p:sp>
      <p:sp>
        <p:nvSpPr>
          <p:cNvPr id="12" name="Content Placeholder 2"/>
          <p:cNvSpPr txBox="1">
            <a:spLocks/>
          </p:cNvSpPr>
          <p:nvPr/>
        </p:nvSpPr>
        <p:spPr>
          <a:xfrm>
            <a:off x="4391026" y="1197798"/>
            <a:ext cx="4572000" cy="3017520"/>
          </a:xfrm>
          <a:prstGeom prst="rect">
            <a:avLst/>
          </a:prstGeom>
        </p:spPr>
        <p:txBody>
          <a:bodyPr spcFirstLastPara="1" vert="horz" wrap="square" lIns="91425" tIns="91425" rIns="91425" bIns="91425" rtlCol="0" anchor="t" anchorCtr="0">
            <a:noAutofit/>
          </a:bodyPr>
          <a:lstStyle>
            <a:lvl1pPr marL="228600" lvl="0"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1pPr>
            <a:lvl2pPr marL="685800" lvl="1"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2pPr>
            <a:lvl3pPr marL="1143000" lvl="2"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3pPr>
            <a:lvl4pPr marL="1600200" lvl="3"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4pPr>
            <a:lvl5pPr marL="2057400" lvl="4"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5pPr>
            <a:lvl6pPr marL="2514600" lvl="5"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6pPr>
            <a:lvl7pPr marL="2971800" lvl="6"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7pPr>
            <a:lvl8pPr marL="3429000" lvl="7"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8pPr>
            <a:lvl9pPr marL="3886200" lvl="8"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9pPr>
          </a:lstStyle>
          <a:p>
            <a:pPr marL="0" indent="0" algn="l"/>
            <a:r>
              <a:rPr lang="en-US" sz="2800" b="1">
                <a:solidFill>
                  <a:srgbClr val="C00000"/>
                </a:solidFill>
              </a:rPr>
              <a:t>+)Hãy tính trung bình số tuổi của gia đình con.</a:t>
            </a:r>
          </a:p>
          <a:p>
            <a:pPr marL="0" indent="0" algn="l"/>
            <a:r>
              <a:rPr lang="en-US" sz="2800" b="1">
                <a:solidFill>
                  <a:srgbClr val="C00000"/>
                </a:solidFill>
              </a:rPr>
              <a:t>+) Hãy giúp mẹ tính xem trung bình mỗi ngày trong tuần gia đình mình chi tiêu bao nhiêu tiền?</a:t>
            </a:r>
          </a:p>
          <a:p>
            <a:pPr marL="0" indent="0" algn="l"/>
            <a:endParaRPr lang="en-US" sz="2800" b="1">
              <a:solidFill>
                <a:srgbClr val="C00000"/>
              </a:solidFill>
            </a:endParaRPr>
          </a:p>
          <a:p>
            <a:pPr marL="0" indent="0" algn="l"/>
            <a:endParaRPr lang="en-US" sz="2800" b="1">
              <a:solidFill>
                <a:srgbClr val="C00000"/>
              </a:solidFill>
              <a:latin typeface="Times New Roman" pitchFamily="18" charset="0"/>
              <a:cs typeface="Times New Roman" pitchFamily="18" charset="0"/>
            </a:endParaRPr>
          </a:p>
          <a:p>
            <a:pPr marL="0" indent="0" algn="l"/>
            <a:endParaRPr lang="en-US" sz="2800" b="1">
              <a:solidFill>
                <a:srgbClr val="C00000"/>
              </a:solidFill>
              <a:latin typeface="Times New Roman" pitchFamily="18" charset="0"/>
              <a:cs typeface="Times New Roman" pitchFamily="18" charset="0"/>
            </a:endParaRPr>
          </a:p>
          <a:p>
            <a:pPr marL="0" indent="0" algn="l"/>
            <a:endParaRPr lang="en-US" sz="2800" b="1">
              <a:solidFill>
                <a:srgbClr val="C00000"/>
              </a:solidFill>
              <a:latin typeface="Times New Roman" pitchFamily="18" charset="0"/>
              <a:cs typeface="Times New Roman" pitchFamily="18" charset="0"/>
            </a:endParaRPr>
          </a:p>
          <a:p>
            <a:pPr marL="0" indent="0" algn="l"/>
            <a:endParaRPr lang="en-US" sz="2800" b="1">
              <a:solidFill>
                <a:srgbClr val="C00000"/>
              </a:solidFill>
              <a:latin typeface="Times New Roman" pitchFamily="18" charset="0"/>
              <a:cs typeface="Times New Roman" pitchFamily="18" charset="0"/>
            </a:endParaRPr>
          </a:p>
          <a:p>
            <a:pPr marL="0" indent="0" algn="l"/>
            <a:endParaRPr lang="en-US" sz="2800" b="1">
              <a:solidFill>
                <a:srgbClr val="C00000"/>
              </a:solidFill>
              <a:latin typeface="Times New Roman" pitchFamily="18" charset="0"/>
              <a:cs typeface="Times New Roman" pitchFamily="18" charset="0"/>
            </a:endParaRPr>
          </a:p>
          <a:p>
            <a:pPr marL="0" indent="0" algn="l"/>
            <a:endParaRPr lang="en-US" sz="2800" b="1">
              <a:solidFill>
                <a:srgbClr val="C00000"/>
              </a:solidFill>
              <a:latin typeface="Times New Roman" pitchFamily="18" charset="0"/>
              <a:cs typeface="Times New Roman" pitchFamily="18" charset="0"/>
            </a:endParaRPr>
          </a:p>
          <a:p>
            <a:pPr marL="0" indent="0" algn="l"/>
            <a:endParaRPr lang="en-US" sz="2800" b="1">
              <a:solidFill>
                <a:srgbClr val="C00000"/>
              </a:solidFill>
              <a:latin typeface="Times New Roman" pitchFamily="18" charset="0"/>
              <a:cs typeface="Times New Roman" pitchFamily="18" charset="0"/>
            </a:endParaRPr>
          </a:p>
          <a:p>
            <a:pPr marL="0" indent="0" algn="l"/>
            <a:endParaRPr lang="en-US" sz="2800" b="1">
              <a:solidFill>
                <a:srgbClr val="C00000"/>
              </a:solidFill>
              <a:latin typeface="Times New Roman" pitchFamily="18" charset="0"/>
              <a:cs typeface="Times New Roman" pitchFamily="18" charset="0"/>
            </a:endParaRPr>
          </a:p>
          <a:p>
            <a:pPr marL="0" indent="0" algn="l"/>
            <a:endParaRPr lang="en-US" sz="2800" b="1">
              <a:solidFill>
                <a:srgbClr val="C00000"/>
              </a:solidFill>
              <a:latin typeface="Times New Roman" pitchFamily="18" charset="0"/>
              <a:cs typeface="Times New Roman" pitchFamily="18" charset="0"/>
            </a:endParaRPr>
          </a:p>
          <a:p>
            <a:pPr marL="0" indent="0" algn="l"/>
            <a:endParaRPr lang="en-US" sz="2800" b="1">
              <a:solidFill>
                <a:srgbClr val="C00000"/>
              </a:solidFill>
              <a:latin typeface="Times New Roman" pitchFamily="18" charset="0"/>
              <a:cs typeface="Times New Roman" pitchFamily="18" charset="0"/>
            </a:endParaRPr>
          </a:p>
          <a:p>
            <a:pPr marL="0" indent="0" algn="l"/>
            <a:endParaRPr lang="en-US" sz="2800" b="1">
              <a:solidFill>
                <a:srgbClr val="C00000"/>
              </a:solidFill>
              <a:latin typeface="Times New Roman" pitchFamily="18" charset="0"/>
              <a:cs typeface="Times New Roman" pitchFamily="18" charset="0"/>
            </a:endParaRPr>
          </a:p>
          <a:p>
            <a:pPr marL="0" indent="0" algn="l"/>
            <a:endParaRPr lang="en-US" sz="2800" b="1">
              <a:solidFill>
                <a:srgbClr val="C00000"/>
              </a:solidFill>
              <a:latin typeface="Times New Roman" pitchFamily="18" charset="0"/>
              <a:cs typeface="Times New Roman" pitchFamily="18" charset="0"/>
            </a:endParaRPr>
          </a:p>
          <a:p>
            <a:pPr marL="0" indent="0" algn="l"/>
            <a:endParaRPr lang="en-US" sz="2800" b="1">
              <a:solidFill>
                <a:srgbClr val="C00000"/>
              </a:solidFill>
              <a:latin typeface="Times New Roman" pitchFamily="18" charset="0"/>
              <a:cs typeface="Times New Roman" pitchFamily="18" charset="0"/>
            </a:endParaRPr>
          </a:p>
          <a:p>
            <a:pPr marL="0" indent="0" algn="l"/>
            <a:endParaRPr lang="en-US" sz="2800" b="1">
              <a:solidFill>
                <a:srgbClr val="C00000"/>
              </a:solidFill>
              <a:latin typeface="Times New Roman" pitchFamily="18" charset="0"/>
              <a:cs typeface="Times New Roman" pitchFamily="18" charset="0"/>
            </a:endParaRPr>
          </a:p>
          <a:p>
            <a:pPr marL="0" indent="0" algn="l"/>
            <a:endParaRPr lang="en-US" sz="2800" b="1">
              <a:solidFill>
                <a:srgbClr val="C00000"/>
              </a:solidFill>
              <a:latin typeface="Times New Roman" pitchFamily="18" charset="0"/>
              <a:cs typeface="Times New Roman" pitchFamily="18" charset="0"/>
            </a:endParaRPr>
          </a:p>
          <a:p>
            <a:pPr marL="0" indent="0" algn="l"/>
            <a:endParaRPr lang="en-US" sz="2800" b="1">
              <a:solidFill>
                <a:srgbClr val="C00000"/>
              </a:solidFill>
              <a:latin typeface="Times New Roman" pitchFamily="18" charset="0"/>
              <a:cs typeface="Times New Roman" pitchFamily="18" charset="0"/>
            </a:endParaRPr>
          </a:p>
          <a:p>
            <a:pPr marL="0" indent="0" algn="l"/>
            <a:endParaRPr lang="en-US" sz="2800" b="1">
              <a:solidFill>
                <a:srgbClr val="C00000"/>
              </a:solidFill>
              <a:latin typeface="Times New Roman" pitchFamily="18" charset="0"/>
              <a:cs typeface="Times New Roman" pitchFamily="18" charset="0"/>
            </a:endParaRPr>
          </a:p>
          <a:p>
            <a:pPr marL="0" indent="0" algn="l"/>
            <a:endParaRPr lang="en-US" sz="2800" b="1">
              <a:solidFill>
                <a:srgbClr val="C00000"/>
              </a:solidFill>
              <a:latin typeface="Times New Roman" pitchFamily="18" charset="0"/>
              <a:cs typeface="Times New Roman" pitchFamily="18" charset="0"/>
            </a:endParaRPr>
          </a:p>
          <a:p>
            <a:pPr marL="0" indent="0" algn="l"/>
            <a:endParaRPr lang="en-US" sz="2800" b="1">
              <a:solidFill>
                <a:srgbClr val="C00000"/>
              </a:solidFill>
              <a:latin typeface="Times New Roman" pitchFamily="18" charset="0"/>
              <a:cs typeface="Times New Roman" pitchFamily="18" charset="0"/>
            </a:endParaRPr>
          </a:p>
          <a:p>
            <a:pPr marL="0" indent="0" algn="l"/>
            <a:endParaRPr lang="en-US" sz="28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8690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 y="0"/>
            <a:ext cx="9217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1"/>
          <p:cNvSpPr txBox="1">
            <a:spLocks noChangeArrowheads="1"/>
          </p:cNvSpPr>
          <p:nvPr/>
        </p:nvSpPr>
        <p:spPr bwMode="auto">
          <a:xfrm>
            <a:off x="-518020" y="30040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5400" b="1" dirty="0">
                <a:solidFill>
                  <a:srgbClr val="C00000"/>
                </a:solidFill>
                <a:latin typeface="Times New Roman" panose="02020603050405020304" pitchFamily="18" charset="0"/>
                <a:cs typeface="Times New Roman" panose="02020603050405020304" pitchFamily="18" charset="0"/>
              </a:rPr>
              <a:t>YÊU CẦU CẦN ĐẠT</a:t>
            </a:r>
          </a:p>
        </p:txBody>
      </p:sp>
      <p:pic>
        <p:nvPicPr>
          <p:cNvPr id="11268" name="Picture 2" descr="Káº¿t quáº£ hÃ¬nh áº£nh cho clipart GOAL"/>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26213" y="82550"/>
            <a:ext cx="2098675"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 name="Diagram 18"/>
          <p:cNvGraphicFramePr/>
          <p:nvPr>
            <p:extLst>
              <p:ext uri="{D42A27DB-BD31-4B8C-83A1-F6EECF244321}">
                <p14:modId xmlns:p14="http://schemas.microsoft.com/office/powerpoint/2010/main" val="2947189024"/>
              </p:ext>
            </p:extLst>
          </p:nvPr>
        </p:nvGraphicFramePr>
        <p:xfrm>
          <a:off x="76200" y="949570"/>
          <a:ext cx="8915400" cy="545123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Oval 6"/>
          <p:cNvSpPr/>
          <p:nvPr/>
        </p:nvSpPr>
        <p:spPr>
          <a:xfrm>
            <a:off x="-25400" y="1238250"/>
            <a:ext cx="1447800" cy="1409700"/>
          </a:xfrm>
          <a:prstGeom prst="ellipse">
            <a:avLst/>
          </a:prstGeom>
          <a:blipFill rotWithShape="0">
            <a:blip r:embed="rId10" cstate="print"/>
            <a:stretch>
              <a:fillRect/>
            </a:stretch>
          </a:blipFill>
          <a:ln>
            <a:solidFill>
              <a:schemeClr val="accent6">
                <a:lumMod val="75000"/>
              </a:schemeClr>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Oval 7"/>
          <p:cNvSpPr/>
          <p:nvPr/>
        </p:nvSpPr>
        <p:spPr>
          <a:xfrm>
            <a:off x="76200" y="2876550"/>
            <a:ext cx="1447800" cy="1524000"/>
          </a:xfrm>
          <a:prstGeom prst="ellipse">
            <a:avLst/>
          </a:prstGeom>
          <a:blipFill rotWithShape="0">
            <a:blip r:embed="rId11"/>
            <a:stretch>
              <a:fillRect/>
            </a:stretch>
          </a:blipFill>
          <a:ln>
            <a:solidFill>
              <a:srgbClr val="92D050"/>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Rectangle 8"/>
          <p:cNvSpPr/>
          <p:nvPr/>
        </p:nvSpPr>
        <p:spPr>
          <a:xfrm>
            <a:off x="1570695" y="2991635"/>
            <a:ext cx="7710514" cy="1200329"/>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a:t>Hình thành khả năng tư duy, giao tiếp, hợp tác</a:t>
            </a:r>
            <a:endParaRPr lang="en-US" sz="3600" b="1" dirty="0"/>
          </a:p>
        </p:txBody>
      </p:sp>
      <p:sp>
        <p:nvSpPr>
          <p:cNvPr id="10" name="Rectangle 9"/>
          <p:cNvSpPr/>
          <p:nvPr/>
        </p:nvSpPr>
        <p:spPr>
          <a:xfrm>
            <a:off x="1570695" y="1518433"/>
            <a:ext cx="8018300" cy="1200329"/>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err="1"/>
              <a:t>Biết</a:t>
            </a:r>
            <a:r>
              <a:rPr lang="en-US" sz="3600" b="1" dirty="0"/>
              <a:t> </a:t>
            </a:r>
            <a:r>
              <a:rPr lang="en-US" sz="3600" b="1" dirty="0" err="1"/>
              <a:t>cách</a:t>
            </a:r>
            <a:r>
              <a:rPr lang="en-US" sz="3600" b="1" dirty="0"/>
              <a:t> </a:t>
            </a:r>
            <a:r>
              <a:rPr lang="en-US" sz="3600" b="1" dirty="0" err="1"/>
              <a:t>tính</a:t>
            </a:r>
            <a:r>
              <a:rPr lang="en-US" sz="3600" b="1" dirty="0"/>
              <a:t> </a:t>
            </a:r>
            <a:r>
              <a:rPr lang="en-US" sz="3600" b="1" dirty="0" err="1"/>
              <a:t>trung</a:t>
            </a:r>
            <a:r>
              <a:rPr lang="en-US" sz="3600" b="1" dirty="0"/>
              <a:t> </a:t>
            </a:r>
            <a:r>
              <a:rPr lang="en-US" sz="3600" b="1" dirty="0" err="1"/>
              <a:t>bình</a:t>
            </a:r>
            <a:r>
              <a:rPr lang="en-US" sz="3600" b="1" dirty="0"/>
              <a:t> </a:t>
            </a:r>
            <a:r>
              <a:rPr lang="en-US" sz="3600" b="1" dirty="0" err="1"/>
              <a:t>cộng</a:t>
            </a:r>
            <a:r>
              <a:rPr lang="en-US" sz="3600" b="1" dirty="0"/>
              <a:t> </a:t>
            </a:r>
            <a:r>
              <a:rPr lang="en-US" sz="3600" b="1" dirty="0" err="1"/>
              <a:t>của</a:t>
            </a:r>
            <a:r>
              <a:rPr lang="en-US" sz="3600" b="1" dirty="0"/>
              <a:t> </a:t>
            </a:r>
            <a:r>
              <a:rPr lang="en-US" sz="3600" b="1" dirty="0" err="1"/>
              <a:t>nhiều</a:t>
            </a:r>
            <a:r>
              <a:rPr lang="en-US" sz="3600" b="1" dirty="0"/>
              <a:t> </a:t>
            </a:r>
            <a:r>
              <a:rPr lang="en-US" sz="3600" b="1" err="1"/>
              <a:t>số</a:t>
            </a:r>
            <a:r>
              <a:rPr lang="en-US" sz="3600" b="1"/>
              <a:t>. Thực hành tính số BTC</a:t>
            </a:r>
            <a:endParaRPr lang="en-US" sz="3600" b="1" dirty="0"/>
          </a:p>
        </p:txBody>
      </p:sp>
      <p:sp>
        <p:nvSpPr>
          <p:cNvPr id="11" name="Oval 10"/>
          <p:cNvSpPr/>
          <p:nvPr/>
        </p:nvSpPr>
        <p:spPr>
          <a:xfrm>
            <a:off x="76200" y="4629150"/>
            <a:ext cx="1371600" cy="1366838"/>
          </a:xfrm>
          <a:prstGeom prst="ellipse">
            <a:avLst/>
          </a:prstGeom>
          <a:blipFill rotWithShape="0">
            <a:blip r:embed="rId12" cstate="print"/>
            <a:stretch>
              <a:fillRect/>
            </a:stretch>
          </a:blipFill>
          <a:ln>
            <a:solidFill>
              <a:schemeClr val="accent6">
                <a:lumMod val="75000"/>
              </a:schemeClr>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Rectangle 11"/>
          <p:cNvSpPr/>
          <p:nvPr/>
        </p:nvSpPr>
        <p:spPr>
          <a:xfrm>
            <a:off x="1719234" y="4610270"/>
            <a:ext cx="7424766" cy="64633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3600" b="1" dirty="0" err="1"/>
              <a:t>Rèn</a:t>
            </a:r>
            <a:r>
              <a:rPr lang="en-US" sz="3600" b="1" dirty="0"/>
              <a:t> </a:t>
            </a:r>
            <a:r>
              <a:rPr lang="en-US" sz="3600" b="1" dirty="0" err="1"/>
              <a:t>tính</a:t>
            </a:r>
            <a:r>
              <a:rPr lang="en-US" sz="3600" b="1" dirty="0"/>
              <a:t> </a:t>
            </a:r>
            <a:r>
              <a:rPr lang="en-US" sz="3600" b="1" dirty="0" err="1"/>
              <a:t>cẩn</a:t>
            </a:r>
            <a:r>
              <a:rPr lang="en-US" sz="3600" b="1" dirty="0"/>
              <a:t> </a:t>
            </a:r>
            <a:r>
              <a:rPr lang="en-US" sz="3600" b="1" err="1"/>
              <a:t>thận</a:t>
            </a:r>
            <a:r>
              <a:rPr lang="en-US" sz="3600" b="1"/>
              <a:t>, vận dụng thực tế.</a:t>
            </a:r>
            <a:endParaRPr lang="en-US" sz="3600" b="1" dirty="0">
              <a:ln w="11430"/>
              <a:solidFill>
                <a:srgbClr val="0000FF"/>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825690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9900" y="739775"/>
            <a:ext cx="7253288"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6A6D5E53-4DA9-4671-9C39-6BD20806C05B}"/>
              </a:ext>
            </a:extLst>
          </p:cNvPr>
          <p:cNvSpPr/>
          <p:nvPr/>
        </p:nvSpPr>
        <p:spPr>
          <a:xfrm>
            <a:off x="4895850" y="2291060"/>
            <a:ext cx="3762375" cy="830997"/>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w="6600">
                  <a:solidFill>
                    <a:srgbClr val="333399"/>
                  </a:solidFill>
                  <a:prstDash val="solid"/>
                </a:ln>
                <a:solidFill>
                  <a:srgbClr val="FFFFFF"/>
                </a:solidFill>
                <a:effectLst>
                  <a:glow rad="228600">
                    <a:srgbClr val="333399">
                      <a:satMod val="175000"/>
                      <a:alpha val="40000"/>
                    </a:srgbClr>
                  </a:glow>
                  <a:outerShdw dist="38100" dir="2700000" algn="tl" rotWithShape="0">
                    <a:srgbClr val="333399"/>
                  </a:outerShdw>
                </a:effectLst>
                <a:uLnTx/>
                <a:uFillTx/>
                <a:latin typeface="Arial" panose="020B0604020202020204" pitchFamily="34" charset="0"/>
                <a:ea typeface="+mn-ea"/>
                <a:cs typeface="+mn-cs"/>
              </a:rPr>
              <a:t>KHÁM</a:t>
            </a:r>
            <a:r>
              <a:rPr kumimoji="0" lang="en-US" sz="4800" b="1" i="0" u="none" strike="noStrike" kern="1200" cap="none" spc="0" normalizeH="0" noProof="0" dirty="0">
                <a:ln w="6600">
                  <a:solidFill>
                    <a:srgbClr val="333399"/>
                  </a:solidFill>
                  <a:prstDash val="solid"/>
                </a:ln>
                <a:solidFill>
                  <a:srgbClr val="FFFFFF"/>
                </a:solidFill>
                <a:effectLst>
                  <a:glow rad="228600">
                    <a:srgbClr val="333399">
                      <a:satMod val="175000"/>
                      <a:alpha val="40000"/>
                    </a:srgbClr>
                  </a:glow>
                  <a:outerShdw dist="38100" dir="2700000" algn="tl" rotWithShape="0">
                    <a:srgbClr val="333399"/>
                  </a:outerShdw>
                </a:effectLst>
                <a:uLnTx/>
                <a:uFillTx/>
                <a:latin typeface="Arial" panose="020B0604020202020204" pitchFamily="34" charset="0"/>
                <a:ea typeface="+mn-ea"/>
                <a:cs typeface="+mn-cs"/>
              </a:rPr>
              <a:t> PHÁ</a:t>
            </a:r>
            <a:endParaRPr kumimoji="0" lang="en-US" sz="4800" b="1" i="0" u="none" strike="noStrike" kern="1200" cap="none" spc="0" normalizeH="0" baseline="0" noProof="0" dirty="0">
              <a:ln w="6600">
                <a:solidFill>
                  <a:srgbClr val="333399"/>
                </a:solidFill>
                <a:prstDash val="solid"/>
              </a:ln>
              <a:solidFill>
                <a:srgbClr val="FFFFFF"/>
              </a:solidFill>
              <a:effectLst>
                <a:glow rad="228600">
                  <a:srgbClr val="333399">
                    <a:satMod val="175000"/>
                    <a:alpha val="40000"/>
                  </a:srgbClr>
                </a:glow>
                <a:outerShdw dist="38100" dir="2700000" algn="tl" rotWithShape="0">
                  <a:srgbClr val="333399"/>
                </a:outerShdw>
              </a:effectLst>
              <a:uLnTx/>
              <a:uFillTx/>
              <a:latin typeface="Arial" panose="020B0604020202020204" pitchFamily="34" charset="0"/>
              <a:ea typeface="+mn-ea"/>
              <a:cs typeface="+mn-cs"/>
            </a:endParaRPr>
          </a:p>
        </p:txBody>
      </p:sp>
      <p:pic>
        <p:nvPicPr>
          <p:cNvPr id="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95413" y="3579813"/>
            <a:ext cx="2981325"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0137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152400" y="145379"/>
            <a:ext cx="87391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u="sng">
                <a:solidFill>
                  <a:srgbClr val="000000"/>
                </a:solidFill>
              </a:rPr>
              <a:t>Bài </a:t>
            </a:r>
            <a:r>
              <a:rPr lang="en-US" u="sng" dirty="0">
                <a:solidFill>
                  <a:srgbClr val="000000"/>
                </a:solidFill>
              </a:rPr>
              <a:t>toán1</a:t>
            </a:r>
            <a:r>
              <a:rPr lang="en-US" dirty="0">
                <a:solidFill>
                  <a:srgbClr val="000000"/>
                </a:solidFill>
              </a:rPr>
              <a:t> </a:t>
            </a:r>
            <a:r>
              <a:rPr lang="en-US">
                <a:solidFill>
                  <a:srgbClr val="000000"/>
                </a:solidFill>
              </a:rPr>
              <a:t>: (Thay đổi ngữ liệu cho phụ hợp với HS)</a:t>
            </a:r>
            <a:endParaRPr lang="en-US" dirty="0">
              <a:solidFill>
                <a:srgbClr val="000000"/>
              </a:solidFill>
            </a:endParaRPr>
          </a:p>
        </p:txBody>
      </p:sp>
      <p:sp>
        <p:nvSpPr>
          <p:cNvPr id="3077" name="Text Box 5"/>
          <p:cNvSpPr txBox="1">
            <a:spLocks noChangeArrowheads="1"/>
          </p:cNvSpPr>
          <p:nvPr/>
        </p:nvSpPr>
        <p:spPr bwMode="auto">
          <a:xfrm>
            <a:off x="3328988" y="4494213"/>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000">
              <a:solidFill>
                <a:schemeClr val="tx1"/>
              </a:solidFill>
            </a:endParaRPr>
          </a:p>
        </p:txBody>
      </p:sp>
      <p:sp>
        <p:nvSpPr>
          <p:cNvPr id="3157" name="Text Box 85"/>
          <p:cNvSpPr txBox="1">
            <a:spLocks noChangeArrowheads="1"/>
          </p:cNvSpPr>
          <p:nvPr/>
        </p:nvSpPr>
        <p:spPr bwMode="auto">
          <a:xfrm>
            <a:off x="5843588" y="5713413"/>
            <a:ext cx="2743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800">
              <a:solidFill>
                <a:schemeClr val="tx1"/>
              </a:solidFill>
            </a:endParaRPr>
          </a:p>
        </p:txBody>
      </p:sp>
      <p:sp>
        <p:nvSpPr>
          <p:cNvPr id="2" name="Oval Callout 1"/>
          <p:cNvSpPr/>
          <p:nvPr/>
        </p:nvSpPr>
        <p:spPr bwMode="auto">
          <a:xfrm>
            <a:off x="1764533" y="5773574"/>
            <a:ext cx="914400" cy="612648"/>
          </a:xfrm>
          <a:prstGeom prst="wedgeEllipseCallou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152400" y="694589"/>
            <a:ext cx="8763000" cy="2308324"/>
          </a:xfrm>
          <a:prstGeom prst="rect">
            <a:avLst/>
          </a:prstGeom>
          <a:noFill/>
        </p:spPr>
        <p:txBody>
          <a:bodyPr wrap="square" rtlCol="0">
            <a:spAutoFit/>
          </a:bodyPr>
          <a:lstStyle/>
          <a:p>
            <a:r>
              <a:rPr lang="en-US"/>
              <a:t>Một bạn cho Dũng 17 viên bi và cho Đạt 33 viên bi. Nếu bạn đó chia đều số bi cho hai bạn thì mỗi bạn được bao nhiêu viên bi? Hãy giúp bạn đó chia nào!</a:t>
            </a:r>
          </a:p>
          <a:p>
            <a:endParaRPr lang="en-US"/>
          </a:p>
        </p:txBody>
      </p:sp>
      <p:sp>
        <p:nvSpPr>
          <p:cNvPr id="6" name="TextBox 5"/>
          <p:cNvSpPr txBox="1"/>
          <p:nvPr/>
        </p:nvSpPr>
        <p:spPr>
          <a:xfrm>
            <a:off x="2971800" y="2233918"/>
            <a:ext cx="5410200" cy="584775"/>
          </a:xfrm>
          <a:prstGeom prst="rect">
            <a:avLst/>
          </a:prstGeom>
          <a:noFill/>
        </p:spPr>
        <p:txBody>
          <a:bodyPr wrap="square" rtlCol="0">
            <a:spAutoFit/>
          </a:bodyPr>
          <a:lstStyle/>
          <a:p>
            <a:r>
              <a:rPr lang="en-US">
                <a:solidFill>
                  <a:srgbClr val="000000"/>
                </a:solidFill>
              </a:rPr>
              <a:t>Nêu cách làm của con</a:t>
            </a:r>
          </a:p>
        </p:txBody>
      </p:sp>
      <p:sp>
        <p:nvSpPr>
          <p:cNvPr id="7" name="TextBox 6"/>
          <p:cNvSpPr txBox="1"/>
          <p:nvPr/>
        </p:nvSpPr>
        <p:spPr>
          <a:xfrm>
            <a:off x="340320" y="2832157"/>
            <a:ext cx="8129588" cy="1077218"/>
          </a:xfrm>
          <a:prstGeom prst="rect">
            <a:avLst/>
          </a:prstGeom>
          <a:noFill/>
        </p:spPr>
        <p:txBody>
          <a:bodyPr wrap="square" rtlCol="0">
            <a:spAutoFit/>
          </a:bodyPr>
          <a:lstStyle/>
          <a:p>
            <a:r>
              <a:rPr lang="en-US"/>
              <a:t>Con có biết tổng số bi hai bạn được cho là bao nhiêu không?</a:t>
            </a:r>
          </a:p>
        </p:txBody>
      </p:sp>
      <p:sp>
        <p:nvSpPr>
          <p:cNvPr id="85" name="TextBox 84"/>
          <p:cNvSpPr txBox="1"/>
          <p:nvPr/>
        </p:nvSpPr>
        <p:spPr>
          <a:xfrm>
            <a:off x="64294" y="4946103"/>
            <a:ext cx="8915400" cy="584775"/>
          </a:xfrm>
          <a:prstGeom prst="rect">
            <a:avLst/>
          </a:prstGeom>
          <a:noFill/>
        </p:spPr>
        <p:txBody>
          <a:bodyPr wrap="square" rtlCol="0">
            <a:spAutoFit/>
          </a:bodyPr>
          <a:lstStyle/>
          <a:p>
            <a:r>
              <a:rPr lang="en-US">
                <a:solidFill>
                  <a:srgbClr val="000000"/>
                </a:solidFill>
              </a:rPr>
              <a:t>Tổng số bi hai bạn được cho là: 17 + 33= 50 (viên)</a:t>
            </a:r>
          </a:p>
        </p:txBody>
      </p:sp>
      <p:sp>
        <p:nvSpPr>
          <p:cNvPr id="86" name="TextBox 85"/>
          <p:cNvSpPr txBox="1"/>
          <p:nvPr/>
        </p:nvSpPr>
        <p:spPr>
          <a:xfrm>
            <a:off x="336042" y="3858969"/>
            <a:ext cx="8129588" cy="1077218"/>
          </a:xfrm>
          <a:prstGeom prst="rect">
            <a:avLst/>
          </a:prstGeom>
          <a:noFill/>
        </p:spPr>
        <p:txBody>
          <a:bodyPr wrap="square" rtlCol="0">
            <a:spAutoFit/>
          </a:bodyPr>
          <a:lstStyle/>
          <a:p>
            <a:r>
              <a:rPr lang="en-US"/>
              <a:t>Muốn biết khi chia đều, mỗi bạn được bao nhiêu viên ta làm thế nào?</a:t>
            </a:r>
          </a:p>
        </p:txBody>
      </p:sp>
      <p:sp>
        <p:nvSpPr>
          <p:cNvPr id="87" name="TextBox 86"/>
          <p:cNvSpPr txBox="1"/>
          <p:nvPr/>
        </p:nvSpPr>
        <p:spPr>
          <a:xfrm>
            <a:off x="77432" y="5605990"/>
            <a:ext cx="8915400" cy="584775"/>
          </a:xfrm>
          <a:prstGeom prst="rect">
            <a:avLst/>
          </a:prstGeom>
          <a:noFill/>
        </p:spPr>
        <p:txBody>
          <a:bodyPr wrap="square" rtlCol="0">
            <a:spAutoFit/>
          </a:bodyPr>
          <a:lstStyle/>
          <a:p>
            <a:r>
              <a:rPr lang="en-US">
                <a:solidFill>
                  <a:srgbClr val="000000"/>
                </a:solidFill>
              </a:rPr>
              <a:t>Số bi chia đều cho mỗi bạn là:  50 : 2 = 25 (viên)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1000"/>
                                        <p:tgtEl>
                                          <p:spTgt spid="3076"/>
                                        </p:tgtEl>
                                      </p:cBhvr>
                                    </p:animEffect>
                                    <p:anim calcmode="lin" valueType="num">
                                      <p:cBhvr>
                                        <p:cTn id="8" dur="1000" fill="hold"/>
                                        <p:tgtEl>
                                          <p:spTgt spid="3076"/>
                                        </p:tgtEl>
                                        <p:attrNameLst>
                                          <p:attrName>ppt_x</p:attrName>
                                        </p:attrNameLst>
                                      </p:cBhvr>
                                      <p:tavLst>
                                        <p:tav tm="0">
                                          <p:val>
                                            <p:strVal val="#ppt_x"/>
                                          </p:val>
                                        </p:tav>
                                        <p:tav tm="100000">
                                          <p:val>
                                            <p:strVal val="#ppt_x"/>
                                          </p:val>
                                        </p:tav>
                                      </p:tavLst>
                                    </p:anim>
                                    <p:anim calcmode="lin" valueType="num">
                                      <p:cBhvr>
                                        <p:cTn id="9"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barn(inVertical)">
                                      <p:cBhvr>
                                        <p:cTn id="31" dur="500"/>
                                        <p:tgtEl>
                                          <p:spTgt spid="8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86"/>
                                        </p:tgtEl>
                                        <p:attrNameLst>
                                          <p:attrName>style.visibility</p:attrName>
                                        </p:attrNameLst>
                                      </p:cBhvr>
                                      <p:to>
                                        <p:strVal val="visible"/>
                                      </p:to>
                                    </p:set>
                                    <p:animEffect transition="in" filter="barn(inVertical)">
                                      <p:cBhvr>
                                        <p:cTn id="36" dur="500"/>
                                        <p:tgtEl>
                                          <p:spTgt spid="8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87"/>
                                        </p:tgtEl>
                                        <p:attrNameLst>
                                          <p:attrName>style.visibility</p:attrName>
                                        </p:attrNameLst>
                                      </p:cBhvr>
                                      <p:to>
                                        <p:strVal val="visible"/>
                                      </p:to>
                                    </p:set>
                                    <p:animEffect transition="in" filter="barn(inVertical)">
                                      <p:cBhvr>
                                        <p:cTn id="4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4" grpId="0"/>
      <p:bldP spid="6" grpId="0"/>
      <p:bldP spid="7" grpId="0"/>
      <p:bldP spid="85" grpId="0"/>
      <p:bldP spid="86" grpId="0"/>
      <p:bldP spid="8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252412" y="145379"/>
            <a:ext cx="87391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u="sng">
                <a:solidFill>
                  <a:srgbClr val="000000"/>
                </a:solidFill>
              </a:rPr>
              <a:t>Bài </a:t>
            </a:r>
            <a:r>
              <a:rPr lang="en-US" u="sng" dirty="0">
                <a:solidFill>
                  <a:srgbClr val="000000"/>
                </a:solidFill>
              </a:rPr>
              <a:t>toán1</a:t>
            </a:r>
            <a:r>
              <a:rPr lang="en-US" dirty="0">
                <a:solidFill>
                  <a:srgbClr val="000000"/>
                </a:solidFill>
              </a:rPr>
              <a:t> </a:t>
            </a:r>
            <a:r>
              <a:rPr lang="en-US">
                <a:solidFill>
                  <a:srgbClr val="000000"/>
                </a:solidFill>
              </a:rPr>
              <a:t>: (Thay đổi ngữ liệu cho phụ hợp với HS)</a:t>
            </a:r>
            <a:endParaRPr lang="en-US" dirty="0">
              <a:solidFill>
                <a:srgbClr val="000000"/>
              </a:solidFill>
            </a:endParaRPr>
          </a:p>
        </p:txBody>
      </p:sp>
      <p:sp>
        <p:nvSpPr>
          <p:cNvPr id="3077" name="Text Box 5"/>
          <p:cNvSpPr txBox="1">
            <a:spLocks noChangeArrowheads="1"/>
          </p:cNvSpPr>
          <p:nvPr/>
        </p:nvSpPr>
        <p:spPr bwMode="auto">
          <a:xfrm>
            <a:off x="3328988" y="4494213"/>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000">
              <a:solidFill>
                <a:schemeClr val="tx1"/>
              </a:solidFill>
            </a:endParaRPr>
          </a:p>
        </p:txBody>
      </p:sp>
      <p:sp>
        <p:nvSpPr>
          <p:cNvPr id="3157" name="Text Box 85"/>
          <p:cNvSpPr txBox="1">
            <a:spLocks noChangeArrowheads="1"/>
          </p:cNvSpPr>
          <p:nvPr/>
        </p:nvSpPr>
        <p:spPr bwMode="auto">
          <a:xfrm>
            <a:off x="5943298" y="5723587"/>
            <a:ext cx="2743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800">
              <a:solidFill>
                <a:schemeClr val="tx1"/>
              </a:solidFill>
            </a:endParaRPr>
          </a:p>
        </p:txBody>
      </p:sp>
      <p:sp>
        <p:nvSpPr>
          <p:cNvPr id="2" name="Oval Callout 1"/>
          <p:cNvSpPr/>
          <p:nvPr/>
        </p:nvSpPr>
        <p:spPr bwMode="auto">
          <a:xfrm>
            <a:off x="1764533" y="5773574"/>
            <a:ext cx="914400" cy="612648"/>
          </a:xfrm>
          <a:prstGeom prst="wedgeEllipseCallou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152400" y="694589"/>
            <a:ext cx="8763000" cy="1569660"/>
          </a:xfrm>
          <a:prstGeom prst="rect">
            <a:avLst/>
          </a:prstGeom>
          <a:noFill/>
        </p:spPr>
        <p:txBody>
          <a:bodyPr wrap="square" rtlCol="0">
            <a:spAutoFit/>
          </a:bodyPr>
          <a:lstStyle/>
          <a:p>
            <a:r>
              <a:rPr lang="en-US"/>
              <a:t>Một bạn cho Dũng 17 viên bi và cho Đạt 33 viên bi. Nếu bạn đó chia đều số bi cho hai bạn thì mỗi bạn được bao nhiêu viên bi?</a:t>
            </a:r>
          </a:p>
        </p:txBody>
      </p:sp>
      <p:sp>
        <p:nvSpPr>
          <p:cNvPr id="6" name="TextBox 5"/>
          <p:cNvSpPr txBox="1"/>
          <p:nvPr/>
        </p:nvSpPr>
        <p:spPr>
          <a:xfrm>
            <a:off x="3814652" y="2282300"/>
            <a:ext cx="1590895" cy="584775"/>
          </a:xfrm>
          <a:prstGeom prst="rect">
            <a:avLst/>
          </a:prstGeom>
          <a:noFill/>
        </p:spPr>
        <p:txBody>
          <a:bodyPr wrap="square" rtlCol="0">
            <a:spAutoFit/>
          </a:bodyPr>
          <a:lstStyle/>
          <a:p>
            <a:r>
              <a:rPr lang="en-US">
                <a:solidFill>
                  <a:srgbClr val="000000"/>
                </a:solidFill>
              </a:rPr>
              <a:t>Bài giải</a:t>
            </a:r>
          </a:p>
        </p:txBody>
      </p:sp>
      <p:sp>
        <p:nvSpPr>
          <p:cNvPr id="85" name="TextBox 84"/>
          <p:cNvSpPr txBox="1"/>
          <p:nvPr/>
        </p:nvSpPr>
        <p:spPr>
          <a:xfrm>
            <a:off x="182726" y="2867075"/>
            <a:ext cx="5379874" cy="1323439"/>
          </a:xfrm>
          <a:prstGeom prst="rect">
            <a:avLst/>
          </a:prstGeom>
          <a:noFill/>
        </p:spPr>
        <p:txBody>
          <a:bodyPr wrap="square" rtlCol="0">
            <a:spAutoFit/>
          </a:bodyPr>
          <a:lstStyle/>
          <a:p>
            <a:pPr algn="ctr"/>
            <a:r>
              <a:rPr lang="en-US">
                <a:solidFill>
                  <a:srgbClr val="000000"/>
                </a:solidFill>
              </a:rPr>
              <a:t>Tổng số bi hai bạn được cho là:</a:t>
            </a:r>
          </a:p>
          <a:p>
            <a:pPr algn="ctr"/>
            <a:r>
              <a:rPr lang="en-US">
                <a:solidFill>
                  <a:srgbClr val="000000"/>
                </a:solidFill>
              </a:rPr>
              <a:t> 17 + 33= 50 (viên)</a:t>
            </a:r>
          </a:p>
        </p:txBody>
      </p:sp>
      <p:sp>
        <p:nvSpPr>
          <p:cNvPr id="87" name="TextBox 86"/>
          <p:cNvSpPr txBox="1"/>
          <p:nvPr/>
        </p:nvSpPr>
        <p:spPr>
          <a:xfrm>
            <a:off x="290185" y="4190514"/>
            <a:ext cx="5272415" cy="1323439"/>
          </a:xfrm>
          <a:prstGeom prst="rect">
            <a:avLst/>
          </a:prstGeom>
          <a:noFill/>
        </p:spPr>
        <p:txBody>
          <a:bodyPr wrap="square" rtlCol="0">
            <a:spAutoFit/>
          </a:bodyPr>
          <a:lstStyle/>
          <a:p>
            <a:pPr algn="ctr"/>
            <a:r>
              <a:rPr lang="en-US">
                <a:solidFill>
                  <a:srgbClr val="000000"/>
                </a:solidFill>
              </a:rPr>
              <a:t>Số bi chia đều cho mỗi bạn là: </a:t>
            </a:r>
          </a:p>
          <a:p>
            <a:pPr algn="ctr"/>
            <a:r>
              <a:rPr lang="en-US">
                <a:solidFill>
                  <a:srgbClr val="000000"/>
                </a:solidFill>
              </a:rPr>
              <a:t> 50 : 2 = 25 (viên)</a:t>
            </a:r>
          </a:p>
        </p:txBody>
      </p:sp>
      <p:sp>
        <p:nvSpPr>
          <p:cNvPr id="12" name="TextBox 11"/>
          <p:cNvSpPr txBox="1"/>
          <p:nvPr/>
        </p:nvSpPr>
        <p:spPr>
          <a:xfrm>
            <a:off x="614225" y="5647750"/>
            <a:ext cx="4129415" cy="584775"/>
          </a:xfrm>
          <a:prstGeom prst="rect">
            <a:avLst/>
          </a:prstGeom>
          <a:noFill/>
        </p:spPr>
        <p:txBody>
          <a:bodyPr wrap="square" rtlCol="0">
            <a:spAutoFit/>
          </a:bodyPr>
          <a:lstStyle/>
          <a:p>
            <a:pPr algn="ctr"/>
            <a:r>
              <a:rPr lang="en-US">
                <a:solidFill>
                  <a:srgbClr val="000000"/>
                </a:solidFill>
              </a:rPr>
              <a:t>ĐS: 25 viên bi</a:t>
            </a:r>
          </a:p>
        </p:txBody>
      </p:sp>
      <p:sp>
        <p:nvSpPr>
          <p:cNvPr id="3" name="TextBox 2"/>
          <p:cNvSpPr txBox="1"/>
          <p:nvPr/>
        </p:nvSpPr>
        <p:spPr>
          <a:xfrm>
            <a:off x="5416963" y="1818878"/>
            <a:ext cx="3662252" cy="1828800"/>
          </a:xfrm>
          <a:prstGeom prst="roundRect">
            <a:avLst/>
          </a:prstGeom>
          <a:solidFill>
            <a:schemeClr val="bg2">
              <a:lumMod val="90000"/>
            </a:schemeClr>
          </a:solidFill>
          <a:ln>
            <a:solidFill>
              <a:schemeClr val="tx2"/>
            </a:solidFill>
          </a:ln>
        </p:spPr>
        <p:txBody>
          <a:bodyPr wrap="square" rtlCol="0">
            <a:spAutoFit/>
          </a:bodyPr>
          <a:lstStyle/>
          <a:p>
            <a:r>
              <a:rPr lang="en-US"/>
              <a:t>Ta gọi số 25 là </a:t>
            </a:r>
            <a:endParaRPr lang="en-US" b="1" i="1">
              <a:solidFill>
                <a:srgbClr val="000000"/>
              </a:solidFill>
            </a:endParaRPr>
          </a:p>
          <a:p>
            <a:r>
              <a:rPr lang="en-US" b="1" i="1">
                <a:solidFill>
                  <a:srgbClr val="000000"/>
                </a:solidFill>
              </a:rPr>
              <a:t> số trung bình cộng </a:t>
            </a:r>
            <a:r>
              <a:rPr lang="en-US"/>
              <a:t>của hai số 17 và 33</a:t>
            </a:r>
          </a:p>
        </p:txBody>
      </p:sp>
      <p:sp>
        <p:nvSpPr>
          <p:cNvPr id="14" name="TextBox 13"/>
          <p:cNvSpPr txBox="1"/>
          <p:nvPr/>
        </p:nvSpPr>
        <p:spPr>
          <a:xfrm>
            <a:off x="5397148" y="3734462"/>
            <a:ext cx="3662252" cy="2743200"/>
          </a:xfrm>
          <a:prstGeom prst="roundRect">
            <a:avLst/>
          </a:prstGeom>
          <a:solidFill>
            <a:schemeClr val="bg2">
              <a:lumMod val="90000"/>
            </a:schemeClr>
          </a:solidFill>
          <a:ln>
            <a:solidFill>
              <a:schemeClr val="tx2"/>
            </a:solidFill>
          </a:ln>
        </p:spPr>
        <p:txBody>
          <a:bodyPr wrap="square" rtlCol="0">
            <a:spAutoFit/>
          </a:bodyPr>
          <a:lstStyle/>
          <a:p>
            <a:r>
              <a:rPr lang="en-US"/>
              <a:t>Ta nói: Dũng có 17 viên bi, Đạt có 33 viên bi=&gt; trung bình mỗi bạn có 25 viên bi.</a:t>
            </a:r>
            <a:endParaRPr lang="en-US" b="1" i="1">
              <a:solidFill>
                <a:srgbClr val="000000"/>
              </a:solidFill>
            </a:endParaRPr>
          </a:p>
          <a:p>
            <a:r>
              <a:rPr lang="en-US" b="1" i="1">
                <a:solidFill>
                  <a:srgbClr val="000000"/>
                </a:solidFill>
              </a:rPr>
              <a:t> </a:t>
            </a:r>
            <a:endParaRPr lang="en-US"/>
          </a:p>
        </p:txBody>
      </p:sp>
    </p:spTree>
    <p:extLst>
      <p:ext uri="{BB962C8B-B14F-4D97-AF65-F5344CB8AC3E}">
        <p14:creationId xmlns:p14="http://schemas.microsoft.com/office/powerpoint/2010/main" val="38413397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barn(inVertical)">
                                      <p:cBhvr>
                                        <p:cTn id="12" dur="500"/>
                                        <p:tgtEl>
                                          <p:spTgt spid="8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barn(inVertical)">
                                      <p:cBhvr>
                                        <p:cTn id="17" dur="500"/>
                                        <p:tgtEl>
                                          <p:spTgt spid="8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5" grpId="0"/>
      <p:bldP spid="87" grpId="0"/>
      <p:bldP spid="12" grpId="0"/>
      <p:bldP spid="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229416" y="135570"/>
            <a:ext cx="8382000"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u="sng" dirty="0">
                <a:solidFill>
                  <a:schemeClr val="tx2"/>
                </a:solidFill>
                <a:effectLst>
                  <a:outerShdw blurRad="38100" dist="38100" dir="2700000" algn="tl">
                    <a:srgbClr val="C0C0C0"/>
                  </a:outerShdw>
                </a:effectLst>
              </a:rPr>
              <a:t>B</a:t>
            </a:r>
            <a:r>
              <a:rPr lang="vi-VN" sz="2400" b="1" u="sng" dirty="0">
                <a:solidFill>
                  <a:schemeClr val="tx2"/>
                </a:solidFill>
                <a:effectLst>
                  <a:outerShdw blurRad="38100" dist="38100" dir="2700000" algn="tl">
                    <a:srgbClr val="C0C0C0"/>
                  </a:outerShdw>
                </a:effectLst>
              </a:rPr>
              <a:t>ài</a:t>
            </a:r>
            <a:r>
              <a:rPr lang="en-US" sz="2400" b="1" u="sng" dirty="0">
                <a:solidFill>
                  <a:schemeClr val="tx2"/>
                </a:solidFill>
                <a:effectLst>
                  <a:outerShdw blurRad="38100" dist="38100" dir="2700000" algn="tl">
                    <a:srgbClr val="C0C0C0"/>
                  </a:outerShdw>
                </a:effectLst>
              </a:rPr>
              <a:t> s</a:t>
            </a:r>
            <a:r>
              <a:rPr lang="vi-VN" sz="2400" b="1" u="sng" dirty="0">
                <a:solidFill>
                  <a:schemeClr val="tx2"/>
                </a:solidFill>
                <a:effectLst>
                  <a:outerShdw blurRad="38100" dist="38100" dir="2700000" algn="tl">
                    <a:srgbClr val="C0C0C0"/>
                  </a:outerShdw>
                </a:effectLst>
              </a:rPr>
              <a:t>ố</a:t>
            </a:r>
            <a:r>
              <a:rPr lang="en-US" sz="2400" b="1" u="sng" dirty="0">
                <a:solidFill>
                  <a:schemeClr val="tx2"/>
                </a:solidFill>
                <a:effectLst>
                  <a:outerShdw blurRad="38100" dist="38100" dir="2700000" algn="tl">
                    <a:srgbClr val="C0C0C0"/>
                  </a:outerShdw>
                </a:effectLst>
              </a:rPr>
              <a:t> 2</a:t>
            </a:r>
            <a:r>
              <a:rPr lang="en-US" dirty="0"/>
              <a:t> : </a:t>
            </a:r>
            <a:r>
              <a:rPr lang="en-US" sz="2400" dirty="0" err="1">
                <a:solidFill>
                  <a:srgbClr val="000000"/>
                </a:solidFill>
              </a:rPr>
              <a:t>Sô</a:t>
            </a:r>
            <a:r>
              <a:rPr lang="en-US" sz="2400" dirty="0">
                <a:solidFill>
                  <a:srgbClr val="000000"/>
                </a:solidFill>
              </a:rPr>
              <a:t>́ </a:t>
            </a:r>
            <a:r>
              <a:rPr lang="en-US" sz="2400" dirty="0" err="1">
                <a:solidFill>
                  <a:srgbClr val="000000"/>
                </a:solidFill>
              </a:rPr>
              <a:t>học</a:t>
            </a:r>
            <a:r>
              <a:rPr lang="en-US" sz="2400" dirty="0">
                <a:solidFill>
                  <a:srgbClr val="000000"/>
                </a:solidFill>
              </a:rPr>
              <a:t> </a:t>
            </a:r>
            <a:r>
              <a:rPr lang="en-US" sz="2400" dirty="0" err="1">
                <a:solidFill>
                  <a:srgbClr val="000000"/>
                </a:solidFill>
              </a:rPr>
              <a:t>sinh</a:t>
            </a:r>
            <a:r>
              <a:rPr lang="en-US" sz="2400" dirty="0">
                <a:solidFill>
                  <a:srgbClr val="000000"/>
                </a:solidFill>
              </a:rPr>
              <a:t> </a:t>
            </a:r>
            <a:r>
              <a:rPr lang="en-US" sz="2400" dirty="0" err="1">
                <a:solidFill>
                  <a:srgbClr val="000000"/>
                </a:solidFill>
              </a:rPr>
              <a:t>của</a:t>
            </a:r>
            <a:r>
              <a:rPr lang="en-US" sz="2400" dirty="0">
                <a:solidFill>
                  <a:srgbClr val="000000"/>
                </a:solidFill>
              </a:rPr>
              <a:t> 3 </a:t>
            </a:r>
            <a:r>
              <a:rPr lang="en-US" sz="2400" dirty="0" err="1">
                <a:solidFill>
                  <a:srgbClr val="000000"/>
                </a:solidFill>
              </a:rPr>
              <a:t>lớp</a:t>
            </a:r>
            <a:r>
              <a:rPr lang="en-US" sz="2400" dirty="0">
                <a:solidFill>
                  <a:srgbClr val="000000"/>
                </a:solidFill>
              </a:rPr>
              <a:t> </a:t>
            </a:r>
            <a:r>
              <a:rPr lang="en-US" sz="2400" dirty="0" err="1">
                <a:solidFill>
                  <a:srgbClr val="000000"/>
                </a:solidFill>
              </a:rPr>
              <a:t>lần</a:t>
            </a:r>
            <a:r>
              <a:rPr lang="en-US" sz="2400" dirty="0">
                <a:solidFill>
                  <a:srgbClr val="000000"/>
                </a:solidFill>
              </a:rPr>
              <a:t> </a:t>
            </a:r>
            <a:r>
              <a:rPr lang="en-US" sz="2400" dirty="0" err="1">
                <a:solidFill>
                  <a:srgbClr val="000000"/>
                </a:solidFill>
              </a:rPr>
              <a:t>lượt</a:t>
            </a:r>
            <a:r>
              <a:rPr lang="en-US" sz="2400" dirty="0">
                <a:solidFill>
                  <a:srgbClr val="000000"/>
                </a:solidFill>
              </a:rPr>
              <a:t> </a:t>
            </a:r>
            <a:r>
              <a:rPr lang="en-US" sz="2400" dirty="0" err="1">
                <a:solidFill>
                  <a:srgbClr val="000000"/>
                </a:solidFill>
              </a:rPr>
              <a:t>là</a:t>
            </a:r>
            <a:r>
              <a:rPr lang="en-US" sz="2400" dirty="0">
                <a:solidFill>
                  <a:srgbClr val="000000"/>
                </a:solidFill>
              </a:rPr>
              <a:t> 25 </a:t>
            </a:r>
            <a:r>
              <a:rPr lang="en-US" sz="2400" dirty="0" err="1">
                <a:solidFill>
                  <a:srgbClr val="000000"/>
                </a:solidFill>
              </a:rPr>
              <a:t>học</a:t>
            </a:r>
            <a:r>
              <a:rPr lang="en-US" sz="2400" dirty="0">
                <a:solidFill>
                  <a:srgbClr val="000000"/>
                </a:solidFill>
              </a:rPr>
              <a:t> </a:t>
            </a:r>
            <a:r>
              <a:rPr lang="en-US" sz="2400" dirty="0" err="1">
                <a:solidFill>
                  <a:srgbClr val="000000"/>
                </a:solidFill>
              </a:rPr>
              <a:t>sinh</a:t>
            </a:r>
            <a:r>
              <a:rPr lang="en-US" sz="2400" dirty="0">
                <a:solidFill>
                  <a:srgbClr val="000000"/>
                </a:solidFill>
              </a:rPr>
              <a:t>, 27 </a:t>
            </a:r>
            <a:r>
              <a:rPr lang="en-US" sz="2400" dirty="0" err="1">
                <a:solidFill>
                  <a:srgbClr val="000000"/>
                </a:solidFill>
              </a:rPr>
              <a:t>học</a:t>
            </a:r>
            <a:r>
              <a:rPr lang="en-US" sz="2400" dirty="0">
                <a:solidFill>
                  <a:srgbClr val="000000"/>
                </a:solidFill>
              </a:rPr>
              <a:t> </a:t>
            </a:r>
            <a:r>
              <a:rPr lang="en-US" sz="2400" dirty="0" err="1">
                <a:solidFill>
                  <a:srgbClr val="000000"/>
                </a:solidFill>
              </a:rPr>
              <a:t>sinh</a:t>
            </a:r>
            <a:r>
              <a:rPr lang="en-US" sz="2400" dirty="0">
                <a:solidFill>
                  <a:srgbClr val="000000"/>
                </a:solidFill>
              </a:rPr>
              <a:t>, 32 </a:t>
            </a:r>
            <a:r>
              <a:rPr lang="en-US" sz="2400" dirty="0" err="1">
                <a:solidFill>
                  <a:srgbClr val="000000"/>
                </a:solidFill>
              </a:rPr>
              <a:t>học</a:t>
            </a:r>
            <a:r>
              <a:rPr lang="en-US" sz="2400" dirty="0">
                <a:solidFill>
                  <a:srgbClr val="000000"/>
                </a:solidFill>
              </a:rPr>
              <a:t> </a:t>
            </a:r>
            <a:r>
              <a:rPr lang="en-US" sz="2400" dirty="0" err="1">
                <a:solidFill>
                  <a:srgbClr val="000000"/>
                </a:solidFill>
              </a:rPr>
              <a:t>sinh</a:t>
            </a:r>
            <a:r>
              <a:rPr lang="en-US" sz="2400" dirty="0">
                <a:solidFill>
                  <a:srgbClr val="000000"/>
                </a:solidFill>
              </a:rPr>
              <a:t>. </a:t>
            </a:r>
            <a:r>
              <a:rPr lang="en-US" sz="2400" dirty="0" err="1">
                <a:solidFill>
                  <a:srgbClr val="000000"/>
                </a:solidFill>
              </a:rPr>
              <a:t>Hỏi</a:t>
            </a:r>
            <a:r>
              <a:rPr lang="en-US" sz="2400" dirty="0">
                <a:solidFill>
                  <a:srgbClr val="000000"/>
                </a:solidFill>
              </a:rPr>
              <a:t> </a:t>
            </a:r>
            <a:r>
              <a:rPr lang="en-US" sz="2400" dirty="0" err="1">
                <a:solidFill>
                  <a:srgbClr val="000000"/>
                </a:solidFill>
              </a:rPr>
              <a:t>trung</a:t>
            </a:r>
            <a:r>
              <a:rPr lang="en-US" sz="2400" dirty="0">
                <a:solidFill>
                  <a:srgbClr val="000000"/>
                </a:solidFill>
              </a:rPr>
              <a:t> </a:t>
            </a:r>
            <a:r>
              <a:rPr lang="en-US" sz="2400" dirty="0" err="1">
                <a:solidFill>
                  <a:srgbClr val="000000"/>
                </a:solidFill>
              </a:rPr>
              <a:t>bình</a:t>
            </a:r>
            <a:r>
              <a:rPr lang="en-US" sz="2400" dirty="0">
                <a:solidFill>
                  <a:srgbClr val="000000"/>
                </a:solidFill>
              </a:rPr>
              <a:t> </a:t>
            </a:r>
            <a:r>
              <a:rPr lang="en-US" sz="2400" dirty="0" err="1">
                <a:solidFill>
                  <a:srgbClr val="000000"/>
                </a:solidFill>
              </a:rPr>
              <a:t>mỗi</a:t>
            </a:r>
            <a:r>
              <a:rPr lang="en-US" sz="2400" dirty="0">
                <a:solidFill>
                  <a:srgbClr val="000000"/>
                </a:solidFill>
              </a:rPr>
              <a:t> </a:t>
            </a:r>
            <a:r>
              <a:rPr lang="en-US" sz="2400" dirty="0" err="1">
                <a:solidFill>
                  <a:srgbClr val="000000"/>
                </a:solidFill>
              </a:rPr>
              <a:t>lớp</a:t>
            </a:r>
            <a:r>
              <a:rPr lang="en-US" sz="2400" dirty="0">
                <a:solidFill>
                  <a:srgbClr val="000000"/>
                </a:solidFill>
              </a:rPr>
              <a:t> </a:t>
            </a:r>
            <a:r>
              <a:rPr lang="en-US" sz="2400" dirty="0" err="1">
                <a:solidFill>
                  <a:srgbClr val="000000"/>
                </a:solidFill>
              </a:rPr>
              <a:t>có</a:t>
            </a:r>
            <a:r>
              <a:rPr lang="en-US" sz="2400" dirty="0">
                <a:solidFill>
                  <a:srgbClr val="000000"/>
                </a:solidFill>
              </a:rPr>
              <a:t> </a:t>
            </a:r>
            <a:r>
              <a:rPr lang="en-US" sz="2400" dirty="0" err="1">
                <a:solidFill>
                  <a:srgbClr val="000000"/>
                </a:solidFill>
              </a:rPr>
              <a:t>bao</a:t>
            </a:r>
            <a:r>
              <a:rPr lang="en-US" sz="2400" dirty="0">
                <a:solidFill>
                  <a:srgbClr val="000000"/>
                </a:solidFill>
              </a:rPr>
              <a:t> </a:t>
            </a:r>
            <a:r>
              <a:rPr lang="en-US" sz="2400" dirty="0" err="1">
                <a:solidFill>
                  <a:srgbClr val="000000"/>
                </a:solidFill>
              </a:rPr>
              <a:t>nhiêu</a:t>
            </a:r>
            <a:r>
              <a:rPr lang="en-US" sz="2400" dirty="0">
                <a:solidFill>
                  <a:srgbClr val="000000"/>
                </a:solidFill>
              </a:rPr>
              <a:t> </a:t>
            </a:r>
            <a:r>
              <a:rPr lang="en-US" sz="2400" dirty="0" err="1">
                <a:solidFill>
                  <a:srgbClr val="000000"/>
                </a:solidFill>
              </a:rPr>
              <a:t>học</a:t>
            </a:r>
            <a:r>
              <a:rPr lang="en-US" sz="2400" dirty="0">
                <a:solidFill>
                  <a:srgbClr val="000000"/>
                </a:solidFill>
              </a:rPr>
              <a:t> </a:t>
            </a:r>
            <a:r>
              <a:rPr lang="en-US" sz="2400" dirty="0" err="1">
                <a:solidFill>
                  <a:srgbClr val="000000"/>
                </a:solidFill>
              </a:rPr>
              <a:t>sinh</a:t>
            </a:r>
            <a:r>
              <a:rPr lang="en-US" sz="2400" dirty="0">
                <a:solidFill>
                  <a:srgbClr val="000000"/>
                </a:solidFill>
              </a:rPr>
              <a:t> ?</a:t>
            </a:r>
          </a:p>
        </p:txBody>
      </p:sp>
      <p:sp>
        <p:nvSpPr>
          <p:cNvPr id="6149" name="Text Box 5"/>
          <p:cNvSpPr txBox="1">
            <a:spLocks noChangeArrowheads="1"/>
          </p:cNvSpPr>
          <p:nvPr/>
        </p:nvSpPr>
        <p:spPr bwMode="auto">
          <a:xfrm>
            <a:off x="77016" y="1439068"/>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u="sng">
                <a:solidFill>
                  <a:schemeClr val="tx2"/>
                </a:solidFill>
              </a:rPr>
              <a:t>Tóm tắt:</a:t>
            </a:r>
          </a:p>
        </p:txBody>
      </p:sp>
      <p:sp>
        <p:nvSpPr>
          <p:cNvPr id="6180" name="Text Box 36"/>
          <p:cNvSpPr txBox="1">
            <a:spLocks noChangeArrowheads="1"/>
          </p:cNvSpPr>
          <p:nvPr/>
        </p:nvSpPr>
        <p:spPr bwMode="auto">
          <a:xfrm>
            <a:off x="4096566" y="2501106"/>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u="sng" dirty="0" err="1">
                <a:solidFill>
                  <a:schemeClr val="tx2"/>
                </a:solidFill>
              </a:rPr>
              <a:t>Bài</a:t>
            </a:r>
            <a:r>
              <a:rPr lang="en-US" sz="2400" b="1" u="sng" dirty="0">
                <a:solidFill>
                  <a:schemeClr val="tx2"/>
                </a:solidFill>
              </a:rPr>
              <a:t> </a:t>
            </a:r>
            <a:r>
              <a:rPr lang="en-US" sz="2400" b="1" u="sng" dirty="0" err="1">
                <a:solidFill>
                  <a:schemeClr val="tx2"/>
                </a:solidFill>
              </a:rPr>
              <a:t>giải</a:t>
            </a:r>
            <a:endParaRPr lang="en-US" sz="2400" b="1" u="sng" dirty="0">
              <a:solidFill>
                <a:schemeClr val="tx2"/>
              </a:solidFill>
            </a:endParaRPr>
          </a:p>
        </p:txBody>
      </p:sp>
      <p:grpSp>
        <p:nvGrpSpPr>
          <p:cNvPr id="6207" name="Group 63"/>
          <p:cNvGrpSpPr>
            <a:grpSpLocks/>
          </p:cNvGrpSpPr>
          <p:nvPr/>
        </p:nvGrpSpPr>
        <p:grpSpPr bwMode="auto">
          <a:xfrm>
            <a:off x="1753416" y="1134268"/>
            <a:ext cx="7162800" cy="1595438"/>
            <a:chOff x="336" y="1680"/>
            <a:chExt cx="5065" cy="1005"/>
          </a:xfrm>
        </p:grpSpPr>
        <p:sp>
          <p:nvSpPr>
            <p:cNvPr id="6187" name="Text Box 43"/>
            <p:cNvSpPr txBox="1">
              <a:spLocks noChangeArrowheads="1"/>
            </p:cNvSpPr>
            <p:nvPr/>
          </p:nvSpPr>
          <p:spPr bwMode="auto">
            <a:xfrm>
              <a:off x="564" y="1726"/>
              <a:ext cx="105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solidFill>
                    <a:srgbClr val="1109B7"/>
                  </a:solidFill>
                </a:rPr>
                <a:t>25 </a:t>
              </a:r>
              <a:r>
                <a:rPr lang="en-US" sz="2000">
                  <a:solidFill>
                    <a:srgbClr val="1109B7"/>
                  </a:solidFill>
                </a:rPr>
                <a:t>học sinh</a:t>
              </a:r>
            </a:p>
          </p:txBody>
        </p:sp>
        <p:grpSp>
          <p:nvGrpSpPr>
            <p:cNvPr id="6188" name="Group 44"/>
            <p:cNvGrpSpPr>
              <a:grpSpLocks/>
            </p:cNvGrpSpPr>
            <p:nvPr/>
          </p:nvGrpSpPr>
          <p:grpSpPr bwMode="auto">
            <a:xfrm>
              <a:off x="336" y="2104"/>
              <a:ext cx="5040" cy="0"/>
              <a:chOff x="576" y="2304"/>
              <a:chExt cx="5040" cy="0"/>
            </a:xfrm>
          </p:grpSpPr>
          <p:sp>
            <p:nvSpPr>
              <p:cNvPr id="6189" name="Line 45"/>
              <p:cNvSpPr>
                <a:spLocks noChangeShapeType="1"/>
              </p:cNvSpPr>
              <p:nvPr/>
            </p:nvSpPr>
            <p:spPr bwMode="auto">
              <a:xfrm>
                <a:off x="576" y="2304"/>
                <a:ext cx="1296" cy="0"/>
              </a:xfrm>
              <a:prstGeom prst="line">
                <a:avLst/>
              </a:prstGeom>
              <a:noFill/>
              <a:ln w="9525">
                <a:solidFill>
                  <a:srgbClr val="0000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190" name="Line 46"/>
              <p:cNvSpPr>
                <a:spLocks noChangeShapeType="1"/>
              </p:cNvSpPr>
              <p:nvPr/>
            </p:nvSpPr>
            <p:spPr bwMode="auto">
              <a:xfrm>
                <a:off x="3456" y="2304"/>
                <a:ext cx="2160" cy="0"/>
              </a:xfrm>
              <a:prstGeom prst="line">
                <a:avLst/>
              </a:prstGeom>
              <a:noFill/>
              <a:ln w="9525">
                <a:solidFill>
                  <a:srgbClr val="0000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191" name="Line 47"/>
              <p:cNvSpPr>
                <a:spLocks noChangeShapeType="1"/>
              </p:cNvSpPr>
              <p:nvPr/>
            </p:nvSpPr>
            <p:spPr bwMode="auto">
              <a:xfrm>
                <a:off x="1872" y="2304"/>
                <a:ext cx="1584" cy="0"/>
              </a:xfrm>
              <a:prstGeom prst="line">
                <a:avLst/>
              </a:prstGeom>
              <a:noFill/>
              <a:ln w="9525">
                <a:solidFill>
                  <a:srgbClr val="0000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192" name="Text Box 48"/>
            <p:cNvSpPr txBox="1">
              <a:spLocks noChangeArrowheads="1"/>
            </p:cNvSpPr>
            <p:nvPr/>
          </p:nvSpPr>
          <p:spPr bwMode="auto">
            <a:xfrm>
              <a:off x="1901" y="1680"/>
              <a:ext cx="115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solidFill>
                    <a:schemeClr val="tx1"/>
                  </a:solidFill>
                </a:rPr>
                <a:t>  </a:t>
              </a:r>
              <a:r>
                <a:rPr lang="en-US" sz="2400">
                  <a:solidFill>
                    <a:srgbClr val="1109B7"/>
                  </a:solidFill>
                </a:rPr>
                <a:t>27 </a:t>
              </a:r>
              <a:r>
                <a:rPr lang="en-US" sz="2000">
                  <a:solidFill>
                    <a:srgbClr val="1109B7"/>
                  </a:solidFill>
                </a:rPr>
                <a:t>học sinh </a:t>
              </a:r>
            </a:p>
          </p:txBody>
        </p:sp>
        <p:sp>
          <p:nvSpPr>
            <p:cNvPr id="6193" name="Text Box 49"/>
            <p:cNvSpPr txBox="1">
              <a:spLocks noChangeArrowheads="1"/>
            </p:cNvSpPr>
            <p:nvPr/>
          </p:nvSpPr>
          <p:spPr bwMode="auto">
            <a:xfrm>
              <a:off x="3671" y="1680"/>
              <a:ext cx="1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solidFill>
                    <a:schemeClr val="tx1"/>
                  </a:solidFill>
                </a:rPr>
                <a:t>       </a:t>
              </a:r>
              <a:r>
                <a:rPr lang="en-US" sz="2400">
                  <a:solidFill>
                    <a:srgbClr val="1109B7"/>
                  </a:solidFill>
                </a:rPr>
                <a:t>32 </a:t>
              </a:r>
              <a:r>
                <a:rPr lang="en-US" sz="2000">
                  <a:solidFill>
                    <a:srgbClr val="1109B7"/>
                  </a:solidFill>
                </a:rPr>
                <a:t>học sinh</a:t>
              </a:r>
            </a:p>
          </p:txBody>
        </p:sp>
        <p:grpSp>
          <p:nvGrpSpPr>
            <p:cNvPr id="6194" name="Group 50"/>
            <p:cNvGrpSpPr>
              <a:grpSpLocks/>
            </p:cNvGrpSpPr>
            <p:nvPr/>
          </p:nvGrpSpPr>
          <p:grpSpPr bwMode="auto">
            <a:xfrm>
              <a:off x="337" y="2341"/>
              <a:ext cx="5040" cy="0"/>
              <a:chOff x="480" y="2688"/>
              <a:chExt cx="5040" cy="0"/>
            </a:xfrm>
          </p:grpSpPr>
          <p:sp>
            <p:nvSpPr>
              <p:cNvPr id="6195" name="Line 51"/>
              <p:cNvSpPr>
                <a:spLocks noChangeShapeType="1"/>
              </p:cNvSpPr>
              <p:nvPr/>
            </p:nvSpPr>
            <p:spPr bwMode="auto">
              <a:xfrm>
                <a:off x="480" y="2688"/>
                <a:ext cx="1680" cy="0"/>
              </a:xfrm>
              <a:prstGeom prst="line">
                <a:avLst/>
              </a:prstGeom>
              <a:noFill/>
              <a:ln w="9525">
                <a:solidFill>
                  <a:srgbClr val="0000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196" name="Line 52"/>
              <p:cNvSpPr>
                <a:spLocks noChangeShapeType="1"/>
              </p:cNvSpPr>
              <p:nvPr/>
            </p:nvSpPr>
            <p:spPr bwMode="auto">
              <a:xfrm>
                <a:off x="2160" y="2688"/>
                <a:ext cx="1680" cy="0"/>
              </a:xfrm>
              <a:prstGeom prst="line">
                <a:avLst/>
              </a:prstGeom>
              <a:noFill/>
              <a:ln w="9525">
                <a:solidFill>
                  <a:srgbClr val="0000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197" name="Line 53"/>
              <p:cNvSpPr>
                <a:spLocks noChangeShapeType="1"/>
              </p:cNvSpPr>
              <p:nvPr/>
            </p:nvSpPr>
            <p:spPr bwMode="auto">
              <a:xfrm>
                <a:off x="3840" y="2688"/>
                <a:ext cx="1680" cy="0"/>
              </a:xfrm>
              <a:prstGeom prst="line">
                <a:avLst/>
              </a:prstGeom>
              <a:noFill/>
              <a:ln w="9525">
                <a:solidFill>
                  <a:srgbClr val="0000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198" name="Text Box 54"/>
            <p:cNvSpPr txBox="1">
              <a:spLocks noChangeArrowheads="1"/>
            </p:cNvSpPr>
            <p:nvPr/>
          </p:nvSpPr>
          <p:spPr bwMode="auto">
            <a:xfrm>
              <a:off x="697" y="2373"/>
              <a:ext cx="13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solidFill>
                    <a:srgbClr val="1109B7"/>
                  </a:solidFill>
                </a:rPr>
                <a:t>? </a:t>
              </a:r>
              <a:r>
                <a:rPr lang="en-US" sz="2000">
                  <a:solidFill>
                    <a:srgbClr val="1109B7"/>
                  </a:solidFill>
                </a:rPr>
                <a:t>học sinh</a:t>
              </a:r>
            </a:p>
          </p:txBody>
        </p:sp>
        <p:sp>
          <p:nvSpPr>
            <p:cNvPr id="6199" name="Text Box 55"/>
            <p:cNvSpPr txBox="1">
              <a:spLocks noChangeArrowheads="1"/>
            </p:cNvSpPr>
            <p:nvPr/>
          </p:nvSpPr>
          <p:spPr bwMode="auto">
            <a:xfrm>
              <a:off x="2417" y="2397"/>
              <a:ext cx="14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solidFill>
                    <a:srgbClr val="1109B7"/>
                  </a:solidFill>
                </a:rPr>
                <a:t>? </a:t>
              </a:r>
              <a:r>
                <a:rPr lang="en-US" sz="2000">
                  <a:solidFill>
                    <a:srgbClr val="1109B7"/>
                  </a:solidFill>
                </a:rPr>
                <a:t>học sinh</a:t>
              </a:r>
            </a:p>
          </p:txBody>
        </p:sp>
        <p:sp>
          <p:nvSpPr>
            <p:cNvPr id="6200" name="Text Box 56"/>
            <p:cNvSpPr txBox="1">
              <a:spLocks noChangeArrowheads="1"/>
            </p:cNvSpPr>
            <p:nvPr/>
          </p:nvSpPr>
          <p:spPr bwMode="auto">
            <a:xfrm>
              <a:off x="4105" y="2381"/>
              <a:ext cx="12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solidFill>
                    <a:srgbClr val="1109B7"/>
                  </a:solidFill>
                </a:rPr>
                <a:t>? </a:t>
              </a:r>
              <a:r>
                <a:rPr lang="en-US" sz="2000">
                  <a:solidFill>
                    <a:srgbClr val="1109B7"/>
                  </a:solidFill>
                </a:rPr>
                <a:t>học sinh</a:t>
              </a:r>
            </a:p>
          </p:txBody>
        </p:sp>
        <p:sp>
          <p:nvSpPr>
            <p:cNvPr id="6201" name="AutoShape 57"/>
            <p:cNvSpPr>
              <a:spLocks/>
            </p:cNvSpPr>
            <p:nvPr/>
          </p:nvSpPr>
          <p:spPr bwMode="auto">
            <a:xfrm rot="16200000">
              <a:off x="1120" y="1578"/>
              <a:ext cx="90" cy="1656"/>
            </a:xfrm>
            <a:prstGeom prst="leftBrace">
              <a:avLst>
                <a:gd name="adj1" fmla="val 153333"/>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2" name="AutoShape 58"/>
            <p:cNvSpPr>
              <a:spLocks/>
            </p:cNvSpPr>
            <p:nvPr/>
          </p:nvSpPr>
          <p:spPr bwMode="auto">
            <a:xfrm rot="16200000">
              <a:off x="2821" y="1600"/>
              <a:ext cx="90" cy="1656"/>
            </a:xfrm>
            <a:prstGeom prst="leftBrace">
              <a:avLst>
                <a:gd name="adj1" fmla="val 153333"/>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3" name="AutoShape 59"/>
            <p:cNvSpPr>
              <a:spLocks/>
            </p:cNvSpPr>
            <p:nvPr/>
          </p:nvSpPr>
          <p:spPr bwMode="auto">
            <a:xfrm rot="16200000">
              <a:off x="4500" y="1600"/>
              <a:ext cx="90" cy="1656"/>
            </a:xfrm>
            <a:prstGeom prst="leftBrace">
              <a:avLst>
                <a:gd name="adj1" fmla="val 153333"/>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4" name="AutoShape 60"/>
            <p:cNvSpPr>
              <a:spLocks/>
            </p:cNvSpPr>
            <p:nvPr/>
          </p:nvSpPr>
          <p:spPr bwMode="auto">
            <a:xfrm rot="5400000" flipV="1">
              <a:off x="938" y="1382"/>
              <a:ext cx="91" cy="1247"/>
            </a:xfrm>
            <a:prstGeom prst="leftBrace">
              <a:avLst>
                <a:gd name="adj1" fmla="val 114194"/>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5" name="AutoShape 61"/>
            <p:cNvSpPr>
              <a:spLocks/>
            </p:cNvSpPr>
            <p:nvPr/>
          </p:nvSpPr>
          <p:spPr bwMode="auto">
            <a:xfrm rot="5400000" flipV="1">
              <a:off x="2356" y="1249"/>
              <a:ext cx="114" cy="1519"/>
            </a:xfrm>
            <a:prstGeom prst="leftBrace">
              <a:avLst>
                <a:gd name="adj1" fmla="val 111038"/>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6" name="AutoShape 62"/>
            <p:cNvSpPr>
              <a:spLocks/>
            </p:cNvSpPr>
            <p:nvPr/>
          </p:nvSpPr>
          <p:spPr bwMode="auto">
            <a:xfrm rot="5400000" flipV="1">
              <a:off x="4238" y="954"/>
              <a:ext cx="114" cy="2109"/>
            </a:xfrm>
            <a:prstGeom prst="leftBrace">
              <a:avLst>
                <a:gd name="adj1" fmla="val 154167"/>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209" name="Text Box 65"/>
          <p:cNvSpPr txBox="1">
            <a:spLocks noChangeArrowheads="1"/>
          </p:cNvSpPr>
          <p:nvPr/>
        </p:nvSpPr>
        <p:spPr bwMode="auto">
          <a:xfrm>
            <a:off x="3058341" y="3720306"/>
            <a:ext cx="3733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800" b="1" u="sng"/>
          </a:p>
        </p:txBody>
      </p:sp>
      <p:sp>
        <p:nvSpPr>
          <p:cNvPr id="6210" name="Text Box 66"/>
          <p:cNvSpPr txBox="1">
            <a:spLocks noChangeArrowheads="1"/>
          </p:cNvSpPr>
          <p:nvPr/>
        </p:nvSpPr>
        <p:spPr bwMode="auto">
          <a:xfrm>
            <a:off x="2372541" y="3110706"/>
            <a:ext cx="5562600" cy="98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60000"/>
              </a:lnSpc>
            </a:pPr>
            <a:r>
              <a:rPr lang="en-US" sz="2800">
                <a:solidFill>
                  <a:srgbClr val="000000"/>
                </a:solidFill>
              </a:rPr>
              <a:t>Tổng số học sinh của 3 lớp  là: </a:t>
            </a:r>
          </a:p>
          <a:p>
            <a:endParaRPr lang="en-US" sz="2800" b="1" u="sng"/>
          </a:p>
        </p:txBody>
      </p:sp>
      <p:sp>
        <p:nvSpPr>
          <p:cNvPr id="6211" name="Text Box 67"/>
          <p:cNvSpPr txBox="1">
            <a:spLocks noChangeArrowheads="1"/>
          </p:cNvSpPr>
          <p:nvPr/>
        </p:nvSpPr>
        <p:spPr bwMode="auto">
          <a:xfrm>
            <a:off x="2553516" y="3491706"/>
            <a:ext cx="24098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solidFill>
                  <a:srgbClr val="000000"/>
                </a:solidFill>
              </a:rPr>
              <a:t>25 + 27 + 32 =</a:t>
            </a:r>
          </a:p>
        </p:txBody>
      </p:sp>
      <p:sp>
        <p:nvSpPr>
          <p:cNvPr id="6212" name="Text Box 68"/>
          <p:cNvSpPr txBox="1">
            <a:spLocks noChangeArrowheads="1"/>
          </p:cNvSpPr>
          <p:nvPr/>
        </p:nvSpPr>
        <p:spPr bwMode="auto">
          <a:xfrm>
            <a:off x="4887141" y="3596481"/>
            <a:ext cx="3886200" cy="98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60000"/>
              </a:lnSpc>
            </a:pPr>
            <a:r>
              <a:rPr lang="en-US" sz="2800" dirty="0">
                <a:solidFill>
                  <a:srgbClr val="000000"/>
                </a:solidFill>
              </a:rPr>
              <a:t>84 (</a:t>
            </a:r>
            <a:r>
              <a:rPr lang="en-US" sz="2800" dirty="0" err="1">
                <a:solidFill>
                  <a:srgbClr val="000000"/>
                </a:solidFill>
              </a:rPr>
              <a:t>học</a:t>
            </a:r>
            <a:r>
              <a:rPr lang="en-US" sz="2800" dirty="0">
                <a:solidFill>
                  <a:srgbClr val="000000"/>
                </a:solidFill>
              </a:rPr>
              <a:t> </a:t>
            </a:r>
            <a:r>
              <a:rPr lang="en-US" sz="2800" dirty="0" err="1">
                <a:solidFill>
                  <a:srgbClr val="000000"/>
                </a:solidFill>
              </a:rPr>
              <a:t>sinh</a:t>
            </a:r>
            <a:r>
              <a:rPr lang="en-US" sz="2800" dirty="0">
                <a:solidFill>
                  <a:srgbClr val="000000"/>
                </a:solidFill>
              </a:rPr>
              <a:t>)</a:t>
            </a:r>
          </a:p>
          <a:p>
            <a:endParaRPr lang="en-US" sz="2800" b="1" u="sng" dirty="0"/>
          </a:p>
        </p:txBody>
      </p:sp>
      <p:sp>
        <p:nvSpPr>
          <p:cNvPr id="6213" name="Text Box 69"/>
          <p:cNvSpPr txBox="1">
            <a:spLocks noChangeArrowheads="1"/>
          </p:cNvSpPr>
          <p:nvPr/>
        </p:nvSpPr>
        <p:spPr bwMode="auto">
          <a:xfrm>
            <a:off x="2372541" y="3948906"/>
            <a:ext cx="5791200" cy="116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dirty="0" err="1">
                <a:solidFill>
                  <a:srgbClr val="000000"/>
                </a:solidFill>
              </a:rPr>
              <a:t>Trung</a:t>
            </a:r>
            <a:r>
              <a:rPr lang="en-US" sz="2800" dirty="0">
                <a:solidFill>
                  <a:srgbClr val="000000"/>
                </a:solidFill>
              </a:rPr>
              <a:t> </a:t>
            </a:r>
            <a:r>
              <a:rPr lang="en-US" sz="2800" dirty="0" err="1">
                <a:solidFill>
                  <a:srgbClr val="000000"/>
                </a:solidFill>
              </a:rPr>
              <a:t>bình</a:t>
            </a:r>
            <a:r>
              <a:rPr lang="en-US" sz="2800" dirty="0">
                <a:solidFill>
                  <a:srgbClr val="000000"/>
                </a:solidFill>
              </a:rPr>
              <a:t> </a:t>
            </a:r>
            <a:r>
              <a:rPr lang="en-US" sz="2800" dirty="0" err="1">
                <a:solidFill>
                  <a:srgbClr val="000000"/>
                </a:solidFill>
              </a:rPr>
              <a:t>mỗi</a:t>
            </a:r>
            <a:r>
              <a:rPr lang="en-US" sz="2800" dirty="0">
                <a:solidFill>
                  <a:srgbClr val="000000"/>
                </a:solidFill>
              </a:rPr>
              <a:t> </a:t>
            </a:r>
            <a:r>
              <a:rPr lang="en-US" sz="2800" dirty="0" err="1">
                <a:solidFill>
                  <a:srgbClr val="000000"/>
                </a:solidFill>
              </a:rPr>
              <a:t>lớp</a:t>
            </a:r>
            <a:r>
              <a:rPr lang="en-US" sz="2800" dirty="0">
                <a:solidFill>
                  <a:srgbClr val="000000"/>
                </a:solidFill>
              </a:rPr>
              <a:t> </a:t>
            </a:r>
            <a:r>
              <a:rPr lang="en-US" sz="2800" dirty="0" err="1">
                <a:solidFill>
                  <a:srgbClr val="000000"/>
                </a:solidFill>
              </a:rPr>
              <a:t>có</a:t>
            </a:r>
            <a:r>
              <a:rPr lang="en-US" sz="2800" dirty="0">
                <a:solidFill>
                  <a:srgbClr val="000000"/>
                </a:solidFill>
              </a:rPr>
              <a:t> </a:t>
            </a:r>
            <a:r>
              <a:rPr lang="en-US" sz="2800" dirty="0" err="1">
                <a:solidFill>
                  <a:srgbClr val="000000"/>
                </a:solidFill>
              </a:rPr>
              <a:t>sô</a:t>
            </a:r>
            <a:r>
              <a:rPr lang="en-US" sz="2800" dirty="0">
                <a:solidFill>
                  <a:srgbClr val="000000"/>
                </a:solidFill>
              </a:rPr>
              <a:t>́ </a:t>
            </a:r>
            <a:r>
              <a:rPr lang="en-US" sz="2800" dirty="0" err="1">
                <a:solidFill>
                  <a:srgbClr val="000000"/>
                </a:solidFill>
              </a:rPr>
              <a:t>học</a:t>
            </a:r>
            <a:r>
              <a:rPr lang="en-US" sz="2800" dirty="0">
                <a:solidFill>
                  <a:srgbClr val="000000"/>
                </a:solidFill>
              </a:rPr>
              <a:t> </a:t>
            </a:r>
            <a:r>
              <a:rPr lang="en-US" sz="2800" dirty="0" err="1">
                <a:solidFill>
                  <a:srgbClr val="000000"/>
                </a:solidFill>
              </a:rPr>
              <a:t>sinh</a:t>
            </a:r>
            <a:r>
              <a:rPr lang="en-US" sz="2800" dirty="0">
                <a:solidFill>
                  <a:srgbClr val="000000"/>
                </a:solidFill>
              </a:rPr>
              <a:t> </a:t>
            </a:r>
            <a:r>
              <a:rPr lang="en-US" sz="2800" dirty="0" err="1">
                <a:solidFill>
                  <a:srgbClr val="000000"/>
                </a:solidFill>
              </a:rPr>
              <a:t>là</a:t>
            </a:r>
            <a:r>
              <a:rPr lang="en-US" sz="2800" dirty="0">
                <a:solidFill>
                  <a:srgbClr val="000000"/>
                </a:solidFill>
              </a:rPr>
              <a:t> :</a:t>
            </a:r>
          </a:p>
          <a:p>
            <a:endParaRPr lang="en-US" sz="2800" b="1" u="sng" dirty="0">
              <a:solidFill>
                <a:srgbClr val="000000"/>
              </a:solidFill>
            </a:endParaRPr>
          </a:p>
        </p:txBody>
      </p:sp>
      <p:sp>
        <p:nvSpPr>
          <p:cNvPr id="6214" name="Text Box 70"/>
          <p:cNvSpPr txBox="1">
            <a:spLocks noChangeArrowheads="1"/>
          </p:cNvSpPr>
          <p:nvPr/>
        </p:nvSpPr>
        <p:spPr bwMode="auto">
          <a:xfrm>
            <a:off x="3124053" y="4452143"/>
            <a:ext cx="3810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dirty="0">
                <a:solidFill>
                  <a:srgbClr val="000000"/>
                </a:solidFill>
              </a:rPr>
              <a:t>84 : 3 =</a:t>
            </a:r>
          </a:p>
        </p:txBody>
      </p:sp>
      <p:sp>
        <p:nvSpPr>
          <p:cNvPr id="6215" name="Text Box 71"/>
          <p:cNvSpPr txBox="1">
            <a:spLocks noChangeArrowheads="1"/>
          </p:cNvSpPr>
          <p:nvPr/>
        </p:nvSpPr>
        <p:spPr bwMode="auto">
          <a:xfrm>
            <a:off x="3972741" y="4456906"/>
            <a:ext cx="3200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dirty="0">
                <a:solidFill>
                  <a:srgbClr val="000000"/>
                </a:solidFill>
              </a:rPr>
              <a:t>    28 (</a:t>
            </a:r>
            <a:r>
              <a:rPr lang="en-US" sz="2800" dirty="0" err="1">
                <a:solidFill>
                  <a:srgbClr val="000000"/>
                </a:solidFill>
              </a:rPr>
              <a:t>học</a:t>
            </a:r>
            <a:r>
              <a:rPr lang="en-US" sz="2800" dirty="0">
                <a:solidFill>
                  <a:srgbClr val="000000"/>
                </a:solidFill>
              </a:rPr>
              <a:t> </a:t>
            </a:r>
            <a:r>
              <a:rPr lang="en-US" sz="2800" dirty="0" err="1">
                <a:solidFill>
                  <a:srgbClr val="000000"/>
                </a:solidFill>
              </a:rPr>
              <a:t>sinh</a:t>
            </a:r>
            <a:r>
              <a:rPr lang="en-US" sz="2800" dirty="0">
                <a:solidFill>
                  <a:srgbClr val="000000"/>
                </a:solidFill>
              </a:rPr>
              <a:t> )</a:t>
            </a:r>
          </a:p>
        </p:txBody>
      </p:sp>
      <p:sp>
        <p:nvSpPr>
          <p:cNvPr id="6217" name="Text Box 73"/>
          <p:cNvSpPr txBox="1">
            <a:spLocks noChangeArrowheads="1"/>
          </p:cNvSpPr>
          <p:nvPr/>
        </p:nvSpPr>
        <p:spPr bwMode="auto">
          <a:xfrm>
            <a:off x="3296466" y="5001418"/>
            <a:ext cx="320040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u="sng">
                <a:solidFill>
                  <a:srgbClr val="000000"/>
                </a:solidFill>
              </a:rPr>
              <a:t>Đáp số</a:t>
            </a:r>
            <a:r>
              <a:rPr lang="en-US" sz="2800">
                <a:solidFill>
                  <a:srgbClr val="000000"/>
                </a:solidFill>
              </a:rPr>
              <a:t> : 28 học sinh</a:t>
            </a:r>
          </a:p>
          <a:p>
            <a:endParaRPr lang="en-US" sz="2800">
              <a:solidFill>
                <a:schemeClr val="tx2"/>
              </a:solidFill>
            </a:endParaRPr>
          </a:p>
          <a:p>
            <a:endParaRPr lang="en-US" sz="2800" b="1" u="sng"/>
          </a:p>
        </p:txBody>
      </p:sp>
      <p:sp>
        <p:nvSpPr>
          <p:cNvPr id="2" name="TextBox 1"/>
          <p:cNvSpPr txBox="1"/>
          <p:nvPr/>
        </p:nvSpPr>
        <p:spPr>
          <a:xfrm>
            <a:off x="135872" y="2389979"/>
            <a:ext cx="2194560" cy="3253264"/>
          </a:xfrm>
          <a:prstGeom prst="roundRect">
            <a:avLst/>
          </a:prstGeom>
          <a:solidFill>
            <a:schemeClr val="bg2">
              <a:lumMod val="90000"/>
            </a:schemeClr>
          </a:solidFill>
          <a:ln>
            <a:solidFill>
              <a:schemeClr val="tx2"/>
            </a:solidFill>
          </a:ln>
        </p:spPr>
        <p:txBody>
          <a:bodyPr wrap="square" rtlCol="0">
            <a:spAutoFit/>
          </a:bodyPr>
          <a:lstStyle/>
          <a:p>
            <a:pPr algn="ctr"/>
            <a:r>
              <a:rPr lang="en-US" sz="2400"/>
              <a:t>Nhận xét về đoạn thẳng trên, đoạn thẳng dưới, các phần có bằng nhau không? Vì sao?</a:t>
            </a:r>
          </a:p>
        </p:txBody>
      </p:sp>
      <p:sp>
        <p:nvSpPr>
          <p:cNvPr id="38" name="TextBox 37"/>
          <p:cNvSpPr txBox="1"/>
          <p:nvPr/>
        </p:nvSpPr>
        <p:spPr>
          <a:xfrm>
            <a:off x="2553516" y="5487867"/>
            <a:ext cx="5671208" cy="919401"/>
          </a:xfrm>
          <a:prstGeom prst="roundRect">
            <a:avLst/>
          </a:prstGeom>
          <a:solidFill>
            <a:schemeClr val="bg2">
              <a:lumMod val="90000"/>
            </a:schemeClr>
          </a:solidFill>
          <a:ln>
            <a:solidFill>
              <a:schemeClr val="tx2"/>
            </a:solidFill>
          </a:ln>
        </p:spPr>
        <p:txBody>
          <a:bodyPr wrap="square" rtlCol="0">
            <a:spAutoFit/>
          </a:bodyPr>
          <a:lstStyle/>
          <a:p>
            <a:pPr algn="ctr"/>
            <a:r>
              <a:rPr lang="en-US" sz="2400"/>
              <a:t>Hỏi trung bình mỗi lớp có bao nhiêu HS con hiểu bài hỏi gì?</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randombar(vertical)">
                                      <p:cBhvr>
                                        <p:cTn id="7" dur="500"/>
                                        <p:tgtEl>
                                          <p:spTgt spid="6148"/>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149"/>
                                        </p:tgtEl>
                                        <p:attrNameLst>
                                          <p:attrName>style.visibility</p:attrName>
                                        </p:attrNameLst>
                                      </p:cBhvr>
                                      <p:to>
                                        <p:strVal val="visible"/>
                                      </p:to>
                                    </p:set>
                                    <p:animEffect transition="in" filter="wipe(up)">
                                      <p:cBhvr>
                                        <p:cTn id="12" dur="500"/>
                                        <p:tgtEl>
                                          <p:spTgt spid="6149"/>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5" presetClass="entr" presetSubtype="0" fill="hold" nodeType="clickEffect">
                                  <p:stCondLst>
                                    <p:cond delay="0"/>
                                  </p:stCondLst>
                                  <p:childTnLst>
                                    <p:set>
                                      <p:cBhvr>
                                        <p:cTn id="16" dur="1" fill="hold">
                                          <p:stCondLst>
                                            <p:cond delay="0"/>
                                          </p:stCondLst>
                                        </p:cTn>
                                        <p:tgtEl>
                                          <p:spTgt spid="6207"/>
                                        </p:tgtEl>
                                        <p:attrNameLst>
                                          <p:attrName>style.visibility</p:attrName>
                                        </p:attrNameLst>
                                      </p:cBhvr>
                                      <p:to>
                                        <p:strVal val="visible"/>
                                      </p:to>
                                    </p:set>
                                    <p:anim calcmode="lin" valueType="num">
                                      <p:cBhvr>
                                        <p:cTn id="17" dur="1000" fill="hold"/>
                                        <p:tgtEl>
                                          <p:spTgt spid="6207"/>
                                        </p:tgtEl>
                                        <p:attrNameLst>
                                          <p:attrName>ppt_w</p:attrName>
                                        </p:attrNameLst>
                                      </p:cBhvr>
                                      <p:tavLst>
                                        <p:tav tm="0">
                                          <p:val>
                                            <p:fltVal val="0"/>
                                          </p:val>
                                        </p:tav>
                                        <p:tav tm="100000">
                                          <p:val>
                                            <p:strVal val="#ppt_w"/>
                                          </p:val>
                                        </p:tav>
                                      </p:tavLst>
                                    </p:anim>
                                    <p:anim calcmode="lin" valueType="num">
                                      <p:cBhvr>
                                        <p:cTn id="18" dur="1000" fill="hold"/>
                                        <p:tgtEl>
                                          <p:spTgt spid="6207"/>
                                        </p:tgtEl>
                                        <p:attrNameLst>
                                          <p:attrName>ppt_h</p:attrName>
                                        </p:attrNameLst>
                                      </p:cBhvr>
                                      <p:tavLst>
                                        <p:tav tm="0">
                                          <p:val>
                                            <p:fltVal val="0"/>
                                          </p:val>
                                        </p:tav>
                                        <p:tav tm="100000">
                                          <p:val>
                                            <p:strVal val="#ppt_h"/>
                                          </p:val>
                                        </p:tav>
                                      </p:tavLst>
                                    </p:anim>
                                    <p:anim calcmode="lin" valueType="num">
                                      <p:cBhvr>
                                        <p:cTn id="19" dur="1000" fill="hold"/>
                                        <p:tgtEl>
                                          <p:spTgt spid="620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620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1" nodeType="clickEffect">
                                  <p:stCondLst>
                                    <p:cond delay="0"/>
                                  </p:stCondLst>
                                  <p:childTnLst>
                                    <p:anim calcmode="lin" valueType="num">
                                      <p:cBhvr additive="base">
                                        <p:cTn id="31" dur="500"/>
                                        <p:tgtEl>
                                          <p:spTgt spid="2"/>
                                        </p:tgtEl>
                                        <p:attrNameLst>
                                          <p:attrName>ppt_x</p:attrName>
                                        </p:attrNameLst>
                                      </p:cBhvr>
                                      <p:tavLst>
                                        <p:tav tm="0">
                                          <p:val>
                                            <p:strVal val="ppt_x"/>
                                          </p:val>
                                        </p:tav>
                                        <p:tav tm="100000">
                                          <p:val>
                                            <p:strVal val="ppt_x"/>
                                          </p:val>
                                        </p:tav>
                                      </p:tavLst>
                                    </p:anim>
                                    <p:anim calcmode="lin" valueType="num">
                                      <p:cBhvr additive="base">
                                        <p:cTn id="32" dur="500"/>
                                        <p:tgtEl>
                                          <p:spTgt spid="2"/>
                                        </p:tgtEl>
                                        <p:attrNameLst>
                                          <p:attrName>ppt_y</p:attrName>
                                        </p:attrNameLst>
                                      </p:cBhvr>
                                      <p:tavLst>
                                        <p:tav tm="0">
                                          <p:val>
                                            <p:strVal val="ppt_y"/>
                                          </p:val>
                                        </p:tav>
                                        <p:tav tm="100000">
                                          <p:val>
                                            <p:strVal val="1+ppt_h/2"/>
                                          </p:val>
                                        </p:tav>
                                      </p:tavLst>
                                    </p:anim>
                                    <p:set>
                                      <p:cBhvr>
                                        <p:cTn id="33" dur="1" fill="hold">
                                          <p:stCondLst>
                                            <p:cond delay="499"/>
                                          </p:stCondLst>
                                        </p:cTn>
                                        <p:tgtEl>
                                          <p:spTgt spid="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1000"/>
                                        <p:tgtEl>
                                          <p:spTgt spid="38"/>
                                        </p:tgtEl>
                                      </p:cBhvr>
                                    </p:animEffect>
                                    <p:anim calcmode="lin" valueType="num">
                                      <p:cBhvr>
                                        <p:cTn id="39" dur="1000" fill="hold"/>
                                        <p:tgtEl>
                                          <p:spTgt spid="38"/>
                                        </p:tgtEl>
                                        <p:attrNameLst>
                                          <p:attrName>ppt_x</p:attrName>
                                        </p:attrNameLst>
                                      </p:cBhvr>
                                      <p:tavLst>
                                        <p:tav tm="0">
                                          <p:val>
                                            <p:strVal val="#ppt_x"/>
                                          </p:val>
                                        </p:tav>
                                        <p:tav tm="100000">
                                          <p:val>
                                            <p:strVal val="#ppt_x"/>
                                          </p:val>
                                        </p:tav>
                                      </p:tavLst>
                                    </p:anim>
                                    <p:anim calcmode="lin" valueType="num">
                                      <p:cBhvr>
                                        <p:cTn id="4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grpId="1" nodeType="clickEffect">
                                  <p:stCondLst>
                                    <p:cond delay="0"/>
                                  </p:stCondLst>
                                  <p:childTnLst>
                                    <p:anim calcmode="lin" valueType="num">
                                      <p:cBhvr additive="base">
                                        <p:cTn id="44" dur="500"/>
                                        <p:tgtEl>
                                          <p:spTgt spid="38"/>
                                        </p:tgtEl>
                                        <p:attrNameLst>
                                          <p:attrName>ppt_x</p:attrName>
                                        </p:attrNameLst>
                                      </p:cBhvr>
                                      <p:tavLst>
                                        <p:tav tm="0">
                                          <p:val>
                                            <p:strVal val="ppt_x"/>
                                          </p:val>
                                        </p:tav>
                                        <p:tav tm="100000">
                                          <p:val>
                                            <p:strVal val="ppt_x"/>
                                          </p:val>
                                        </p:tav>
                                      </p:tavLst>
                                    </p:anim>
                                    <p:anim calcmode="lin" valueType="num">
                                      <p:cBhvr additive="base">
                                        <p:cTn id="45" dur="500"/>
                                        <p:tgtEl>
                                          <p:spTgt spid="38"/>
                                        </p:tgtEl>
                                        <p:attrNameLst>
                                          <p:attrName>ppt_y</p:attrName>
                                        </p:attrNameLst>
                                      </p:cBhvr>
                                      <p:tavLst>
                                        <p:tav tm="0">
                                          <p:val>
                                            <p:strVal val="ppt_y"/>
                                          </p:val>
                                        </p:tav>
                                        <p:tav tm="100000">
                                          <p:val>
                                            <p:strVal val="1+ppt_h/2"/>
                                          </p:val>
                                        </p:tav>
                                      </p:tavLst>
                                    </p:anim>
                                    <p:set>
                                      <p:cBhvr>
                                        <p:cTn id="46" dur="1" fill="hold">
                                          <p:stCondLst>
                                            <p:cond delay="499"/>
                                          </p:stCondLst>
                                        </p:cTn>
                                        <p:tgtEl>
                                          <p:spTgt spid="3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7" presetClass="entr" presetSubtype="10" fill="hold" grpId="0" nodeType="clickEffect">
                                  <p:stCondLst>
                                    <p:cond delay="0"/>
                                  </p:stCondLst>
                                  <p:childTnLst>
                                    <p:set>
                                      <p:cBhvr>
                                        <p:cTn id="50" dur="1" fill="hold">
                                          <p:stCondLst>
                                            <p:cond delay="0"/>
                                          </p:stCondLst>
                                        </p:cTn>
                                        <p:tgtEl>
                                          <p:spTgt spid="6180"/>
                                        </p:tgtEl>
                                        <p:attrNameLst>
                                          <p:attrName>style.visibility</p:attrName>
                                        </p:attrNameLst>
                                      </p:cBhvr>
                                      <p:to>
                                        <p:strVal val="visible"/>
                                      </p:to>
                                    </p:set>
                                    <p:anim calcmode="lin" valueType="num">
                                      <p:cBhvr>
                                        <p:cTn id="51" dur="500" fill="hold"/>
                                        <p:tgtEl>
                                          <p:spTgt spid="6180"/>
                                        </p:tgtEl>
                                        <p:attrNameLst>
                                          <p:attrName>ppt_w</p:attrName>
                                        </p:attrNameLst>
                                      </p:cBhvr>
                                      <p:tavLst>
                                        <p:tav tm="0">
                                          <p:val>
                                            <p:fltVal val="0"/>
                                          </p:val>
                                        </p:tav>
                                        <p:tav tm="100000">
                                          <p:val>
                                            <p:strVal val="#ppt_w"/>
                                          </p:val>
                                        </p:tav>
                                      </p:tavLst>
                                    </p:anim>
                                    <p:anim calcmode="lin" valueType="num">
                                      <p:cBhvr>
                                        <p:cTn id="52" dur="500" fill="hold"/>
                                        <p:tgtEl>
                                          <p:spTgt spid="6180"/>
                                        </p:tgtEl>
                                        <p:attrNameLst>
                                          <p:attrName>ppt_h</p:attrName>
                                        </p:attrNameLst>
                                      </p:cBhvr>
                                      <p:tavLst>
                                        <p:tav tm="0">
                                          <p:val>
                                            <p:strVal val="#ppt_h"/>
                                          </p:val>
                                        </p:tav>
                                        <p:tav tm="100000">
                                          <p:val>
                                            <p:strVal val="#ppt_h"/>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6210"/>
                                        </p:tgtEl>
                                        <p:attrNameLst>
                                          <p:attrName>style.visibility</p:attrName>
                                        </p:attrNameLst>
                                      </p:cBhvr>
                                      <p:to>
                                        <p:strVal val="visible"/>
                                      </p:to>
                                    </p:set>
                                    <p:anim calcmode="lin" valueType="num">
                                      <p:cBhvr>
                                        <p:cTn id="57" dur="500" fill="hold"/>
                                        <p:tgtEl>
                                          <p:spTgt spid="6210"/>
                                        </p:tgtEl>
                                        <p:attrNameLst>
                                          <p:attrName>ppt_w</p:attrName>
                                        </p:attrNameLst>
                                      </p:cBhvr>
                                      <p:tavLst>
                                        <p:tav tm="0">
                                          <p:val>
                                            <p:fltVal val="0"/>
                                          </p:val>
                                        </p:tav>
                                        <p:tav tm="100000">
                                          <p:val>
                                            <p:strVal val="#ppt_w"/>
                                          </p:val>
                                        </p:tav>
                                      </p:tavLst>
                                    </p:anim>
                                    <p:anim calcmode="lin" valueType="num">
                                      <p:cBhvr>
                                        <p:cTn id="58" dur="500" fill="hold"/>
                                        <p:tgtEl>
                                          <p:spTgt spid="6210"/>
                                        </p:tgtEl>
                                        <p:attrNameLst>
                                          <p:attrName>ppt_h</p:attrName>
                                        </p:attrNameLst>
                                      </p:cBhvr>
                                      <p:tavLst>
                                        <p:tav tm="0">
                                          <p:val>
                                            <p:fltVal val="0"/>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1" presetClass="entr" presetSubtype="0" fill="hold" grpId="0" nodeType="clickEffect">
                                  <p:stCondLst>
                                    <p:cond delay="0"/>
                                  </p:stCondLst>
                                  <p:iterate type="lt">
                                    <p:tmPct val="10000"/>
                                  </p:iterate>
                                  <p:childTnLst>
                                    <p:set>
                                      <p:cBhvr>
                                        <p:cTn id="62" dur="1" fill="hold">
                                          <p:stCondLst>
                                            <p:cond delay="0"/>
                                          </p:stCondLst>
                                        </p:cTn>
                                        <p:tgtEl>
                                          <p:spTgt spid="6211"/>
                                        </p:tgtEl>
                                        <p:attrNameLst>
                                          <p:attrName>style.visibility</p:attrName>
                                        </p:attrNameLst>
                                      </p:cBhvr>
                                      <p:to>
                                        <p:strVal val="visible"/>
                                      </p:to>
                                    </p:set>
                                    <p:anim calcmode="lin" valueType="num">
                                      <p:cBhvr>
                                        <p:cTn id="63" dur="500" fill="hold"/>
                                        <p:tgtEl>
                                          <p:spTgt spid="6211"/>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6211"/>
                                        </p:tgtEl>
                                        <p:attrNameLst>
                                          <p:attrName>ppt_y</p:attrName>
                                        </p:attrNameLst>
                                      </p:cBhvr>
                                      <p:tavLst>
                                        <p:tav tm="0">
                                          <p:val>
                                            <p:strVal val="#ppt_y"/>
                                          </p:val>
                                        </p:tav>
                                        <p:tav tm="100000">
                                          <p:val>
                                            <p:strVal val="#ppt_y"/>
                                          </p:val>
                                        </p:tav>
                                      </p:tavLst>
                                    </p:anim>
                                    <p:anim calcmode="lin" valueType="num">
                                      <p:cBhvr>
                                        <p:cTn id="65" dur="500" fill="hold"/>
                                        <p:tgtEl>
                                          <p:spTgt spid="6211"/>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6211"/>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621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9" presetClass="entr" presetSubtype="0" decel="100000" fill="hold" grpId="0" nodeType="clickEffect">
                                  <p:stCondLst>
                                    <p:cond delay="0"/>
                                  </p:stCondLst>
                                  <p:childTnLst>
                                    <p:set>
                                      <p:cBhvr>
                                        <p:cTn id="71" dur="1" fill="hold">
                                          <p:stCondLst>
                                            <p:cond delay="0"/>
                                          </p:stCondLst>
                                        </p:cTn>
                                        <p:tgtEl>
                                          <p:spTgt spid="6212"/>
                                        </p:tgtEl>
                                        <p:attrNameLst>
                                          <p:attrName>style.visibility</p:attrName>
                                        </p:attrNameLst>
                                      </p:cBhvr>
                                      <p:to>
                                        <p:strVal val="visible"/>
                                      </p:to>
                                    </p:set>
                                    <p:anim calcmode="lin" valueType="num">
                                      <p:cBhvr>
                                        <p:cTn id="72" dur="500" fill="hold"/>
                                        <p:tgtEl>
                                          <p:spTgt spid="6212"/>
                                        </p:tgtEl>
                                        <p:attrNameLst>
                                          <p:attrName>ppt_w</p:attrName>
                                        </p:attrNameLst>
                                      </p:cBhvr>
                                      <p:tavLst>
                                        <p:tav tm="0">
                                          <p:val>
                                            <p:fltVal val="0"/>
                                          </p:val>
                                        </p:tav>
                                        <p:tav tm="100000">
                                          <p:val>
                                            <p:strVal val="#ppt_w"/>
                                          </p:val>
                                        </p:tav>
                                      </p:tavLst>
                                    </p:anim>
                                    <p:anim calcmode="lin" valueType="num">
                                      <p:cBhvr>
                                        <p:cTn id="73" dur="500" fill="hold"/>
                                        <p:tgtEl>
                                          <p:spTgt spid="6212"/>
                                        </p:tgtEl>
                                        <p:attrNameLst>
                                          <p:attrName>ppt_h</p:attrName>
                                        </p:attrNameLst>
                                      </p:cBhvr>
                                      <p:tavLst>
                                        <p:tav tm="0">
                                          <p:val>
                                            <p:fltVal val="0"/>
                                          </p:val>
                                        </p:tav>
                                        <p:tav tm="100000">
                                          <p:val>
                                            <p:strVal val="#ppt_h"/>
                                          </p:val>
                                        </p:tav>
                                      </p:tavLst>
                                    </p:anim>
                                    <p:anim calcmode="lin" valueType="num">
                                      <p:cBhvr>
                                        <p:cTn id="74" dur="500" fill="hold"/>
                                        <p:tgtEl>
                                          <p:spTgt spid="6212"/>
                                        </p:tgtEl>
                                        <p:attrNameLst>
                                          <p:attrName>style.rotation</p:attrName>
                                        </p:attrNameLst>
                                      </p:cBhvr>
                                      <p:tavLst>
                                        <p:tav tm="0">
                                          <p:val>
                                            <p:fltVal val="360"/>
                                          </p:val>
                                        </p:tav>
                                        <p:tav tm="100000">
                                          <p:val>
                                            <p:fltVal val="0"/>
                                          </p:val>
                                        </p:tav>
                                      </p:tavLst>
                                    </p:anim>
                                    <p:animEffect transition="in" filter="fade">
                                      <p:cBhvr>
                                        <p:cTn id="75" dur="500"/>
                                        <p:tgtEl>
                                          <p:spTgt spid="6212"/>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55" presetClass="entr" presetSubtype="0" fill="hold" grpId="0" nodeType="clickEffect">
                                  <p:stCondLst>
                                    <p:cond delay="0"/>
                                  </p:stCondLst>
                                  <p:childTnLst>
                                    <p:set>
                                      <p:cBhvr>
                                        <p:cTn id="79" dur="1" fill="hold">
                                          <p:stCondLst>
                                            <p:cond delay="0"/>
                                          </p:stCondLst>
                                        </p:cTn>
                                        <p:tgtEl>
                                          <p:spTgt spid="6213"/>
                                        </p:tgtEl>
                                        <p:attrNameLst>
                                          <p:attrName>style.visibility</p:attrName>
                                        </p:attrNameLst>
                                      </p:cBhvr>
                                      <p:to>
                                        <p:strVal val="visible"/>
                                      </p:to>
                                    </p:set>
                                    <p:anim calcmode="lin" valueType="num">
                                      <p:cBhvr>
                                        <p:cTn id="80" dur="1000" fill="hold"/>
                                        <p:tgtEl>
                                          <p:spTgt spid="6213"/>
                                        </p:tgtEl>
                                        <p:attrNameLst>
                                          <p:attrName>ppt_w</p:attrName>
                                        </p:attrNameLst>
                                      </p:cBhvr>
                                      <p:tavLst>
                                        <p:tav tm="0">
                                          <p:val>
                                            <p:strVal val="#ppt_w*0.70"/>
                                          </p:val>
                                        </p:tav>
                                        <p:tav tm="100000">
                                          <p:val>
                                            <p:strVal val="#ppt_w"/>
                                          </p:val>
                                        </p:tav>
                                      </p:tavLst>
                                    </p:anim>
                                    <p:anim calcmode="lin" valueType="num">
                                      <p:cBhvr>
                                        <p:cTn id="81" dur="1000" fill="hold"/>
                                        <p:tgtEl>
                                          <p:spTgt spid="6213"/>
                                        </p:tgtEl>
                                        <p:attrNameLst>
                                          <p:attrName>ppt_h</p:attrName>
                                        </p:attrNameLst>
                                      </p:cBhvr>
                                      <p:tavLst>
                                        <p:tav tm="0">
                                          <p:val>
                                            <p:strVal val="#ppt_h"/>
                                          </p:val>
                                        </p:tav>
                                        <p:tav tm="100000">
                                          <p:val>
                                            <p:strVal val="#ppt_h"/>
                                          </p:val>
                                        </p:tav>
                                      </p:tavLst>
                                    </p:anim>
                                    <p:animEffect transition="in" filter="fade">
                                      <p:cBhvr>
                                        <p:cTn id="82" dur="1000"/>
                                        <p:tgtEl>
                                          <p:spTgt spid="621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4" presetClass="entr" presetSubtype="0" fill="hold" grpId="0" nodeType="clickEffect">
                                  <p:stCondLst>
                                    <p:cond delay="0"/>
                                  </p:stCondLst>
                                  <p:childTnLst>
                                    <p:set>
                                      <p:cBhvr>
                                        <p:cTn id="86" dur="1" fill="hold">
                                          <p:stCondLst>
                                            <p:cond delay="0"/>
                                          </p:stCondLst>
                                        </p:cTn>
                                        <p:tgtEl>
                                          <p:spTgt spid="6214"/>
                                        </p:tgtEl>
                                        <p:attrNameLst>
                                          <p:attrName>style.visibility</p:attrName>
                                        </p:attrNameLst>
                                      </p:cBhvr>
                                      <p:to>
                                        <p:strVal val="visible"/>
                                      </p:to>
                                    </p:set>
                                    <p:anim from="(-#ppt_w/2)" to="(#ppt_x)" calcmode="lin" valueType="num">
                                      <p:cBhvr>
                                        <p:cTn id="87" dur="600" fill="hold">
                                          <p:stCondLst>
                                            <p:cond delay="0"/>
                                          </p:stCondLst>
                                        </p:cTn>
                                        <p:tgtEl>
                                          <p:spTgt spid="6214"/>
                                        </p:tgtEl>
                                        <p:attrNameLst>
                                          <p:attrName>ppt_x</p:attrName>
                                        </p:attrNameLst>
                                      </p:cBhvr>
                                    </p:anim>
                                    <p:anim from="0" to="-1.0" calcmode="lin" valueType="num">
                                      <p:cBhvr>
                                        <p:cTn id="88" dur="200" decel="50000" autoRev="1" fill="hold">
                                          <p:stCondLst>
                                            <p:cond delay="600"/>
                                          </p:stCondLst>
                                        </p:cTn>
                                        <p:tgtEl>
                                          <p:spTgt spid="6214"/>
                                        </p:tgtEl>
                                        <p:attrNameLst>
                                          <p:attrName>xshear</p:attrName>
                                        </p:attrNameLst>
                                      </p:cBhvr>
                                    </p:anim>
                                    <p:animScale>
                                      <p:cBhvr>
                                        <p:cTn id="89" dur="200" decel="100000" autoRev="1" fill="hold">
                                          <p:stCondLst>
                                            <p:cond delay="600"/>
                                          </p:stCondLst>
                                        </p:cTn>
                                        <p:tgtEl>
                                          <p:spTgt spid="6214"/>
                                        </p:tgtEl>
                                      </p:cBhvr>
                                      <p:from x="100000" y="100000"/>
                                      <p:to x="80000" y="100000"/>
                                    </p:animScale>
                                    <p:anim by="(#ppt_h/3+#ppt_w*0.1)" calcmode="lin" valueType="num">
                                      <p:cBhvr additive="sum">
                                        <p:cTn id="90" dur="200" decel="100000" autoRev="1" fill="hold">
                                          <p:stCondLst>
                                            <p:cond delay="600"/>
                                          </p:stCondLst>
                                        </p:cTn>
                                        <p:tgtEl>
                                          <p:spTgt spid="6214"/>
                                        </p:tgtEl>
                                        <p:attrNameLst>
                                          <p:attrName>ppt_x</p:attrName>
                                        </p:attrNameLst>
                                      </p:cBhvr>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37" presetClass="entr" presetSubtype="0" fill="hold" grpId="0" nodeType="clickEffect">
                                  <p:stCondLst>
                                    <p:cond delay="0"/>
                                  </p:stCondLst>
                                  <p:childTnLst>
                                    <p:set>
                                      <p:cBhvr>
                                        <p:cTn id="94" dur="1" fill="hold">
                                          <p:stCondLst>
                                            <p:cond delay="0"/>
                                          </p:stCondLst>
                                        </p:cTn>
                                        <p:tgtEl>
                                          <p:spTgt spid="6215"/>
                                        </p:tgtEl>
                                        <p:attrNameLst>
                                          <p:attrName>style.visibility</p:attrName>
                                        </p:attrNameLst>
                                      </p:cBhvr>
                                      <p:to>
                                        <p:strVal val="visible"/>
                                      </p:to>
                                    </p:set>
                                    <p:animEffect transition="in" filter="fade">
                                      <p:cBhvr>
                                        <p:cTn id="95" dur="1000"/>
                                        <p:tgtEl>
                                          <p:spTgt spid="6215"/>
                                        </p:tgtEl>
                                      </p:cBhvr>
                                    </p:animEffect>
                                    <p:anim calcmode="lin" valueType="num">
                                      <p:cBhvr>
                                        <p:cTn id="96" dur="1000" fill="hold"/>
                                        <p:tgtEl>
                                          <p:spTgt spid="6215"/>
                                        </p:tgtEl>
                                        <p:attrNameLst>
                                          <p:attrName>ppt_x</p:attrName>
                                        </p:attrNameLst>
                                      </p:cBhvr>
                                      <p:tavLst>
                                        <p:tav tm="0">
                                          <p:val>
                                            <p:strVal val="#ppt_x"/>
                                          </p:val>
                                        </p:tav>
                                        <p:tav tm="100000">
                                          <p:val>
                                            <p:strVal val="#ppt_x"/>
                                          </p:val>
                                        </p:tav>
                                      </p:tavLst>
                                    </p:anim>
                                    <p:anim calcmode="lin" valueType="num">
                                      <p:cBhvr>
                                        <p:cTn id="97" dur="900" decel="100000" fill="hold"/>
                                        <p:tgtEl>
                                          <p:spTgt spid="6215"/>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6215"/>
                                        </p:tgtEl>
                                        <p:attrNameLst>
                                          <p:attrName>ppt_y</p:attrName>
                                        </p:attrNameLst>
                                      </p:cBhvr>
                                      <p:tavLst>
                                        <p:tav tm="0">
                                          <p:val>
                                            <p:strVal val="#ppt_y-.03"/>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37" presetClass="entr" presetSubtype="0" fill="hold" grpId="0" nodeType="clickEffect">
                                  <p:stCondLst>
                                    <p:cond delay="0"/>
                                  </p:stCondLst>
                                  <p:childTnLst>
                                    <p:set>
                                      <p:cBhvr>
                                        <p:cTn id="102" dur="1" fill="hold">
                                          <p:stCondLst>
                                            <p:cond delay="0"/>
                                          </p:stCondLst>
                                        </p:cTn>
                                        <p:tgtEl>
                                          <p:spTgt spid="6217"/>
                                        </p:tgtEl>
                                        <p:attrNameLst>
                                          <p:attrName>style.visibility</p:attrName>
                                        </p:attrNameLst>
                                      </p:cBhvr>
                                      <p:to>
                                        <p:strVal val="visible"/>
                                      </p:to>
                                    </p:set>
                                    <p:animEffect transition="in" filter="fade">
                                      <p:cBhvr>
                                        <p:cTn id="103" dur="1000"/>
                                        <p:tgtEl>
                                          <p:spTgt spid="6217"/>
                                        </p:tgtEl>
                                      </p:cBhvr>
                                    </p:animEffect>
                                    <p:anim calcmode="lin" valueType="num">
                                      <p:cBhvr>
                                        <p:cTn id="104" dur="1000" fill="hold"/>
                                        <p:tgtEl>
                                          <p:spTgt spid="6217"/>
                                        </p:tgtEl>
                                        <p:attrNameLst>
                                          <p:attrName>ppt_x</p:attrName>
                                        </p:attrNameLst>
                                      </p:cBhvr>
                                      <p:tavLst>
                                        <p:tav tm="0">
                                          <p:val>
                                            <p:strVal val="#ppt_x"/>
                                          </p:val>
                                        </p:tav>
                                        <p:tav tm="100000">
                                          <p:val>
                                            <p:strVal val="#ppt_x"/>
                                          </p:val>
                                        </p:tav>
                                      </p:tavLst>
                                    </p:anim>
                                    <p:anim calcmode="lin" valueType="num">
                                      <p:cBhvr>
                                        <p:cTn id="105" dur="900" decel="100000" fill="hold"/>
                                        <p:tgtEl>
                                          <p:spTgt spid="6217"/>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62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utoUpdateAnimBg="0"/>
      <p:bldP spid="6149" grpId="0" autoUpdateAnimBg="0"/>
      <p:bldP spid="6180" grpId="0" autoUpdateAnimBg="0"/>
      <p:bldP spid="6210" grpId="0"/>
      <p:bldP spid="6211" grpId="0"/>
      <p:bldP spid="6212" grpId="0"/>
      <p:bldP spid="6213" grpId="0"/>
      <p:bldP spid="6214" grpId="0"/>
      <p:bldP spid="6215" grpId="0"/>
      <p:bldP spid="6217" grpId="0"/>
      <p:bldP spid="2" grpId="0" animBg="1"/>
      <p:bldP spid="2" grpId="1" animBg="1"/>
      <p:bldP spid="38" grpId="0" animBg="1"/>
      <p:bldP spid="3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6"/>
          <p:cNvSpPr txBox="1">
            <a:spLocks noChangeArrowheads="1"/>
          </p:cNvSpPr>
          <p:nvPr/>
        </p:nvSpPr>
        <p:spPr bwMode="auto">
          <a:xfrm>
            <a:off x="838200" y="34344"/>
            <a:ext cx="5257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a:solidFill>
                  <a:schemeClr val="tx2"/>
                </a:solidFill>
              </a:rPr>
              <a:t>Làm gộp:                   Bài </a:t>
            </a:r>
            <a:r>
              <a:rPr lang="en-US" sz="2400" b="1" dirty="0" err="1">
                <a:solidFill>
                  <a:schemeClr val="tx2"/>
                </a:solidFill>
              </a:rPr>
              <a:t>giải</a:t>
            </a:r>
            <a:endParaRPr lang="en-US" sz="2400" b="1" dirty="0">
              <a:solidFill>
                <a:schemeClr val="tx2"/>
              </a:solidFill>
            </a:endParaRPr>
          </a:p>
        </p:txBody>
      </p:sp>
      <p:sp>
        <p:nvSpPr>
          <p:cNvPr id="8" name="Text Box 69"/>
          <p:cNvSpPr txBox="1">
            <a:spLocks noChangeArrowheads="1"/>
          </p:cNvSpPr>
          <p:nvPr/>
        </p:nvSpPr>
        <p:spPr bwMode="auto">
          <a:xfrm>
            <a:off x="1423115" y="517525"/>
            <a:ext cx="579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a:solidFill>
                  <a:srgbClr val="FF0000"/>
                </a:solidFill>
                <a:latin typeface="Times New Roman" panose="02020603050405020304" pitchFamily="18" charset="0"/>
                <a:cs typeface="Times New Roman" panose="02020603050405020304" pitchFamily="18" charset="0"/>
              </a:defRPr>
            </a:lvl1pPr>
            <a:lvl2pPr marL="742950" indent="-285750" eaLnBrk="0" hangingPunct="0">
              <a:defRPr sz="3200">
                <a:solidFill>
                  <a:srgbClr val="FF0000"/>
                </a:solidFill>
                <a:latin typeface="Times New Roman" panose="02020603050405020304" pitchFamily="18" charset="0"/>
                <a:cs typeface="Times New Roman" panose="02020603050405020304" pitchFamily="18" charset="0"/>
              </a:defRPr>
            </a:lvl2pPr>
            <a:lvl3pPr marL="1143000" indent="-228600" eaLnBrk="0" hangingPunct="0">
              <a:defRPr sz="3200">
                <a:solidFill>
                  <a:srgbClr val="FF0000"/>
                </a:solidFill>
                <a:latin typeface="Times New Roman" panose="02020603050405020304" pitchFamily="18" charset="0"/>
                <a:cs typeface="Times New Roman" panose="02020603050405020304" pitchFamily="18" charset="0"/>
              </a:defRPr>
            </a:lvl3pPr>
            <a:lvl4pPr marL="1600200" indent="-228600" eaLnBrk="0" hangingPunct="0">
              <a:defRPr sz="3200">
                <a:solidFill>
                  <a:srgbClr val="FF0000"/>
                </a:solidFill>
                <a:latin typeface="Times New Roman" panose="02020603050405020304" pitchFamily="18" charset="0"/>
                <a:cs typeface="Times New Roman" panose="02020603050405020304" pitchFamily="18" charset="0"/>
              </a:defRPr>
            </a:lvl4pPr>
            <a:lvl5pPr marL="2057400" indent="-228600" eaLnBrk="0" hangingPunct="0">
              <a:defRPr sz="3200">
                <a:solidFill>
                  <a:srgbClr val="FF0000"/>
                </a:solidFill>
                <a:latin typeface="Times New Roman" panose="02020603050405020304" pitchFamily="18" charset="0"/>
                <a:cs typeface="Times New Roman" panose="02020603050405020304" pitchFamily="18" charset="0"/>
              </a:defRPr>
            </a:lvl5pPr>
            <a:lvl6pPr marL="2514600" indent="-228600" eaLnBrk="0" fontAlgn="base" hangingPunct="0">
              <a:spcBef>
                <a:spcPct val="50000"/>
              </a:spcBef>
              <a:spcAft>
                <a:spcPct val="0"/>
              </a:spcAft>
              <a:defRPr sz="3200">
                <a:solidFill>
                  <a:srgbClr val="FF0000"/>
                </a:solidFill>
                <a:latin typeface="Times New Roman" panose="02020603050405020304" pitchFamily="18" charset="0"/>
                <a:cs typeface="Times New Roman" panose="02020603050405020304" pitchFamily="18" charset="0"/>
              </a:defRPr>
            </a:lvl6pPr>
            <a:lvl7pPr marL="2971800" indent="-228600" eaLnBrk="0" fontAlgn="base" hangingPunct="0">
              <a:spcBef>
                <a:spcPct val="50000"/>
              </a:spcBef>
              <a:spcAft>
                <a:spcPct val="0"/>
              </a:spcAft>
              <a:defRPr sz="3200">
                <a:solidFill>
                  <a:srgbClr val="FF0000"/>
                </a:solidFill>
                <a:latin typeface="Times New Roman" panose="02020603050405020304" pitchFamily="18" charset="0"/>
                <a:cs typeface="Times New Roman" panose="02020603050405020304" pitchFamily="18" charset="0"/>
              </a:defRPr>
            </a:lvl7pPr>
            <a:lvl8pPr marL="3429000" indent="-228600" eaLnBrk="0" fontAlgn="base" hangingPunct="0">
              <a:spcBef>
                <a:spcPct val="50000"/>
              </a:spcBef>
              <a:spcAft>
                <a:spcPct val="0"/>
              </a:spcAft>
              <a:defRPr sz="3200">
                <a:solidFill>
                  <a:srgbClr val="FF0000"/>
                </a:solidFill>
                <a:latin typeface="Times New Roman" panose="02020603050405020304" pitchFamily="18" charset="0"/>
                <a:cs typeface="Times New Roman" panose="02020603050405020304" pitchFamily="18" charset="0"/>
              </a:defRPr>
            </a:lvl8pPr>
            <a:lvl9pPr marL="3886200" indent="-228600" eaLnBrk="0" fontAlgn="base" hangingPunct="0">
              <a:spcBef>
                <a:spcPct val="50000"/>
              </a:spcBef>
              <a:spcAft>
                <a:spcPct val="0"/>
              </a:spcAft>
              <a:defRPr sz="3200">
                <a:solidFill>
                  <a:srgbClr val="FF0000"/>
                </a:solidFill>
                <a:latin typeface="Times New Roman" panose="02020603050405020304" pitchFamily="18" charset="0"/>
                <a:cs typeface="Times New Roman" panose="02020603050405020304" pitchFamily="18" charset="0"/>
              </a:defRPr>
            </a:lvl9pPr>
          </a:lstStyle>
          <a:p>
            <a:pPr eaLnBrk="1" hangingPunct="1"/>
            <a:r>
              <a:rPr lang="en-US" altLang="en-US" sz="2400" dirty="0" err="1">
                <a:solidFill>
                  <a:srgbClr val="000000"/>
                </a:solidFill>
              </a:rPr>
              <a:t>Trung</a:t>
            </a:r>
            <a:r>
              <a:rPr lang="en-US" altLang="en-US" sz="2400" dirty="0">
                <a:solidFill>
                  <a:srgbClr val="000000"/>
                </a:solidFill>
              </a:rPr>
              <a:t> </a:t>
            </a:r>
            <a:r>
              <a:rPr lang="en-US" altLang="en-US" sz="2400" dirty="0" err="1">
                <a:solidFill>
                  <a:srgbClr val="000000"/>
                </a:solidFill>
              </a:rPr>
              <a:t>bình</a:t>
            </a:r>
            <a:r>
              <a:rPr lang="en-US" altLang="en-US" sz="2400" dirty="0">
                <a:solidFill>
                  <a:srgbClr val="000000"/>
                </a:solidFill>
              </a:rPr>
              <a:t> </a:t>
            </a:r>
            <a:r>
              <a:rPr lang="en-US" altLang="en-US" sz="2400" dirty="0" err="1">
                <a:solidFill>
                  <a:srgbClr val="000000"/>
                </a:solidFill>
              </a:rPr>
              <a:t>mỗi</a:t>
            </a:r>
            <a:r>
              <a:rPr lang="en-US" altLang="en-US" sz="2400" dirty="0">
                <a:solidFill>
                  <a:srgbClr val="000000"/>
                </a:solidFill>
              </a:rPr>
              <a:t> </a:t>
            </a:r>
            <a:r>
              <a:rPr lang="en-US" altLang="en-US" sz="2400" dirty="0" err="1">
                <a:solidFill>
                  <a:srgbClr val="000000"/>
                </a:solidFill>
              </a:rPr>
              <a:t>lớp</a:t>
            </a:r>
            <a:r>
              <a:rPr lang="en-US" altLang="en-US" sz="2400" dirty="0">
                <a:solidFill>
                  <a:srgbClr val="000000"/>
                </a:solidFill>
              </a:rPr>
              <a:t> </a:t>
            </a:r>
            <a:r>
              <a:rPr lang="en-US" altLang="en-US" sz="2400" dirty="0" err="1">
                <a:solidFill>
                  <a:srgbClr val="000000"/>
                </a:solidFill>
              </a:rPr>
              <a:t>có</a:t>
            </a:r>
            <a:r>
              <a:rPr lang="en-US" altLang="en-US" sz="2400" dirty="0">
                <a:solidFill>
                  <a:srgbClr val="000000"/>
                </a:solidFill>
              </a:rPr>
              <a:t> </a:t>
            </a:r>
            <a:r>
              <a:rPr lang="en-US" altLang="en-US" sz="2400" dirty="0" err="1">
                <a:solidFill>
                  <a:srgbClr val="000000"/>
                </a:solidFill>
              </a:rPr>
              <a:t>sô</a:t>
            </a:r>
            <a:r>
              <a:rPr lang="en-US" altLang="en-US" sz="2400" dirty="0">
                <a:solidFill>
                  <a:srgbClr val="000000"/>
                </a:solidFill>
              </a:rPr>
              <a:t>́ </a:t>
            </a:r>
            <a:r>
              <a:rPr lang="en-US" altLang="en-US" sz="2400" dirty="0" err="1">
                <a:solidFill>
                  <a:srgbClr val="000000"/>
                </a:solidFill>
              </a:rPr>
              <a:t>học</a:t>
            </a:r>
            <a:r>
              <a:rPr lang="en-US" altLang="en-US" sz="2400" dirty="0">
                <a:solidFill>
                  <a:srgbClr val="000000"/>
                </a:solidFill>
              </a:rPr>
              <a:t> </a:t>
            </a:r>
            <a:r>
              <a:rPr lang="en-US" altLang="en-US" sz="2400" dirty="0" err="1">
                <a:solidFill>
                  <a:srgbClr val="000000"/>
                </a:solidFill>
              </a:rPr>
              <a:t>sinh</a:t>
            </a:r>
            <a:r>
              <a:rPr lang="en-US" altLang="en-US" sz="2400" dirty="0">
                <a:solidFill>
                  <a:srgbClr val="000000"/>
                </a:solidFill>
              </a:rPr>
              <a:t> </a:t>
            </a:r>
            <a:r>
              <a:rPr lang="en-US" altLang="en-US" sz="2400" dirty="0" err="1">
                <a:solidFill>
                  <a:srgbClr val="000000"/>
                </a:solidFill>
              </a:rPr>
              <a:t>là</a:t>
            </a:r>
            <a:r>
              <a:rPr lang="en-US" altLang="en-US" sz="2400" dirty="0">
                <a:solidFill>
                  <a:srgbClr val="000000"/>
                </a:solidFill>
              </a:rPr>
              <a:t>:</a:t>
            </a:r>
          </a:p>
          <a:p>
            <a:pPr eaLnBrk="1" hangingPunct="1"/>
            <a:endParaRPr lang="en-US" altLang="en-US" sz="2800" b="1" u="sng" dirty="0">
              <a:solidFill>
                <a:srgbClr val="000000"/>
              </a:solidFill>
            </a:endParaRPr>
          </a:p>
        </p:txBody>
      </p:sp>
      <p:sp>
        <p:nvSpPr>
          <p:cNvPr id="9" name="Text Box 70"/>
          <p:cNvSpPr txBox="1">
            <a:spLocks noChangeArrowheads="1"/>
          </p:cNvSpPr>
          <p:nvPr/>
        </p:nvSpPr>
        <p:spPr bwMode="auto">
          <a:xfrm>
            <a:off x="1810555" y="974725"/>
            <a:ext cx="495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3200">
                <a:solidFill>
                  <a:srgbClr val="FF0000"/>
                </a:solidFill>
                <a:latin typeface="Times New Roman" panose="02020603050405020304" pitchFamily="18" charset="0"/>
                <a:cs typeface="Times New Roman" panose="02020603050405020304" pitchFamily="18" charset="0"/>
              </a:defRPr>
            </a:lvl1pPr>
            <a:lvl2pPr marL="742950" indent="-285750" eaLnBrk="0" hangingPunct="0">
              <a:defRPr sz="3200">
                <a:solidFill>
                  <a:srgbClr val="FF0000"/>
                </a:solidFill>
                <a:latin typeface="Times New Roman" panose="02020603050405020304" pitchFamily="18" charset="0"/>
                <a:cs typeface="Times New Roman" panose="02020603050405020304" pitchFamily="18" charset="0"/>
              </a:defRPr>
            </a:lvl2pPr>
            <a:lvl3pPr marL="1143000" indent="-228600" eaLnBrk="0" hangingPunct="0">
              <a:defRPr sz="3200">
                <a:solidFill>
                  <a:srgbClr val="FF0000"/>
                </a:solidFill>
                <a:latin typeface="Times New Roman" panose="02020603050405020304" pitchFamily="18" charset="0"/>
                <a:cs typeface="Times New Roman" panose="02020603050405020304" pitchFamily="18" charset="0"/>
              </a:defRPr>
            </a:lvl3pPr>
            <a:lvl4pPr marL="1600200" indent="-228600" eaLnBrk="0" hangingPunct="0">
              <a:defRPr sz="3200">
                <a:solidFill>
                  <a:srgbClr val="FF0000"/>
                </a:solidFill>
                <a:latin typeface="Times New Roman" panose="02020603050405020304" pitchFamily="18" charset="0"/>
                <a:cs typeface="Times New Roman" panose="02020603050405020304" pitchFamily="18" charset="0"/>
              </a:defRPr>
            </a:lvl4pPr>
            <a:lvl5pPr marL="2057400" indent="-228600" eaLnBrk="0" hangingPunct="0">
              <a:defRPr sz="3200">
                <a:solidFill>
                  <a:srgbClr val="FF0000"/>
                </a:solidFill>
                <a:latin typeface="Times New Roman" panose="02020603050405020304" pitchFamily="18" charset="0"/>
                <a:cs typeface="Times New Roman" panose="02020603050405020304" pitchFamily="18" charset="0"/>
              </a:defRPr>
            </a:lvl5pPr>
            <a:lvl6pPr marL="2514600" indent="-228600" eaLnBrk="0" fontAlgn="base" hangingPunct="0">
              <a:spcBef>
                <a:spcPct val="50000"/>
              </a:spcBef>
              <a:spcAft>
                <a:spcPct val="0"/>
              </a:spcAft>
              <a:defRPr sz="3200">
                <a:solidFill>
                  <a:srgbClr val="FF0000"/>
                </a:solidFill>
                <a:latin typeface="Times New Roman" panose="02020603050405020304" pitchFamily="18" charset="0"/>
                <a:cs typeface="Times New Roman" panose="02020603050405020304" pitchFamily="18" charset="0"/>
              </a:defRPr>
            </a:lvl6pPr>
            <a:lvl7pPr marL="2971800" indent="-228600" eaLnBrk="0" fontAlgn="base" hangingPunct="0">
              <a:spcBef>
                <a:spcPct val="50000"/>
              </a:spcBef>
              <a:spcAft>
                <a:spcPct val="0"/>
              </a:spcAft>
              <a:defRPr sz="3200">
                <a:solidFill>
                  <a:srgbClr val="FF0000"/>
                </a:solidFill>
                <a:latin typeface="Times New Roman" panose="02020603050405020304" pitchFamily="18" charset="0"/>
                <a:cs typeface="Times New Roman" panose="02020603050405020304" pitchFamily="18" charset="0"/>
              </a:defRPr>
            </a:lvl7pPr>
            <a:lvl8pPr marL="3429000" indent="-228600" eaLnBrk="0" fontAlgn="base" hangingPunct="0">
              <a:spcBef>
                <a:spcPct val="50000"/>
              </a:spcBef>
              <a:spcAft>
                <a:spcPct val="0"/>
              </a:spcAft>
              <a:defRPr sz="3200">
                <a:solidFill>
                  <a:srgbClr val="FF0000"/>
                </a:solidFill>
                <a:latin typeface="Times New Roman" panose="02020603050405020304" pitchFamily="18" charset="0"/>
                <a:cs typeface="Times New Roman" panose="02020603050405020304" pitchFamily="18" charset="0"/>
              </a:defRPr>
            </a:lvl8pPr>
            <a:lvl9pPr marL="3886200" indent="-228600" eaLnBrk="0" fontAlgn="base" hangingPunct="0">
              <a:spcBef>
                <a:spcPct val="50000"/>
              </a:spcBef>
              <a:spcAft>
                <a:spcPct val="0"/>
              </a:spcAft>
              <a:defRPr sz="3200">
                <a:solidFill>
                  <a:srgbClr val="FF0000"/>
                </a:solidFill>
                <a:latin typeface="Times New Roman" panose="02020603050405020304" pitchFamily="18" charset="0"/>
                <a:cs typeface="Times New Roman" panose="02020603050405020304" pitchFamily="18" charset="0"/>
              </a:defRPr>
            </a:lvl9pPr>
          </a:lstStyle>
          <a:p>
            <a:pPr eaLnBrk="1" hangingPunct="1"/>
            <a:r>
              <a:rPr lang="en-US" altLang="en-US" sz="2400" dirty="0">
                <a:solidFill>
                  <a:srgbClr val="000000"/>
                </a:solidFill>
              </a:rPr>
              <a:t>(25 + 27 + 32) : 3 = 28 ( </a:t>
            </a:r>
            <a:r>
              <a:rPr lang="en-US" altLang="en-US" sz="2400" dirty="0" err="1">
                <a:solidFill>
                  <a:srgbClr val="000000"/>
                </a:solidFill>
              </a:rPr>
              <a:t>học</a:t>
            </a:r>
            <a:r>
              <a:rPr lang="en-US" altLang="en-US" sz="2400" dirty="0">
                <a:solidFill>
                  <a:srgbClr val="000000"/>
                </a:solidFill>
              </a:rPr>
              <a:t> </a:t>
            </a:r>
            <a:r>
              <a:rPr lang="en-US" altLang="en-US" sz="2400" dirty="0" err="1">
                <a:solidFill>
                  <a:srgbClr val="000000"/>
                </a:solidFill>
              </a:rPr>
              <a:t>sinh</a:t>
            </a:r>
            <a:r>
              <a:rPr lang="en-US" altLang="en-US" sz="2400" dirty="0">
                <a:solidFill>
                  <a:srgbClr val="000000"/>
                </a:solidFill>
              </a:rPr>
              <a:t>)</a:t>
            </a:r>
          </a:p>
        </p:txBody>
      </p:sp>
      <p:sp>
        <p:nvSpPr>
          <p:cNvPr id="10" name="Text Box 73"/>
          <p:cNvSpPr txBox="1">
            <a:spLocks noChangeArrowheads="1"/>
          </p:cNvSpPr>
          <p:nvPr/>
        </p:nvSpPr>
        <p:spPr bwMode="auto">
          <a:xfrm>
            <a:off x="3497687" y="1344950"/>
            <a:ext cx="274320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a:solidFill>
                  <a:srgbClr val="FF0000"/>
                </a:solidFill>
                <a:latin typeface="Times New Roman" panose="02020603050405020304" pitchFamily="18" charset="0"/>
                <a:cs typeface="Times New Roman" panose="02020603050405020304" pitchFamily="18" charset="0"/>
              </a:defRPr>
            </a:lvl1pPr>
            <a:lvl2pPr marL="742950" indent="-285750" eaLnBrk="0" hangingPunct="0">
              <a:defRPr sz="3200">
                <a:solidFill>
                  <a:srgbClr val="FF0000"/>
                </a:solidFill>
                <a:latin typeface="Times New Roman" panose="02020603050405020304" pitchFamily="18" charset="0"/>
                <a:cs typeface="Times New Roman" panose="02020603050405020304" pitchFamily="18" charset="0"/>
              </a:defRPr>
            </a:lvl2pPr>
            <a:lvl3pPr marL="1143000" indent="-228600" eaLnBrk="0" hangingPunct="0">
              <a:defRPr sz="3200">
                <a:solidFill>
                  <a:srgbClr val="FF0000"/>
                </a:solidFill>
                <a:latin typeface="Times New Roman" panose="02020603050405020304" pitchFamily="18" charset="0"/>
                <a:cs typeface="Times New Roman" panose="02020603050405020304" pitchFamily="18" charset="0"/>
              </a:defRPr>
            </a:lvl3pPr>
            <a:lvl4pPr marL="1600200" indent="-228600" eaLnBrk="0" hangingPunct="0">
              <a:defRPr sz="3200">
                <a:solidFill>
                  <a:srgbClr val="FF0000"/>
                </a:solidFill>
                <a:latin typeface="Times New Roman" panose="02020603050405020304" pitchFamily="18" charset="0"/>
                <a:cs typeface="Times New Roman" panose="02020603050405020304" pitchFamily="18" charset="0"/>
              </a:defRPr>
            </a:lvl4pPr>
            <a:lvl5pPr marL="2057400" indent="-228600" eaLnBrk="0" hangingPunct="0">
              <a:defRPr sz="3200">
                <a:solidFill>
                  <a:srgbClr val="FF0000"/>
                </a:solidFill>
                <a:latin typeface="Times New Roman" panose="02020603050405020304" pitchFamily="18" charset="0"/>
                <a:cs typeface="Times New Roman" panose="02020603050405020304" pitchFamily="18" charset="0"/>
              </a:defRPr>
            </a:lvl5pPr>
            <a:lvl6pPr marL="2514600" indent="-228600" eaLnBrk="0" fontAlgn="base" hangingPunct="0">
              <a:spcBef>
                <a:spcPct val="50000"/>
              </a:spcBef>
              <a:spcAft>
                <a:spcPct val="0"/>
              </a:spcAft>
              <a:defRPr sz="3200">
                <a:solidFill>
                  <a:srgbClr val="FF0000"/>
                </a:solidFill>
                <a:latin typeface="Times New Roman" panose="02020603050405020304" pitchFamily="18" charset="0"/>
                <a:cs typeface="Times New Roman" panose="02020603050405020304" pitchFamily="18" charset="0"/>
              </a:defRPr>
            </a:lvl6pPr>
            <a:lvl7pPr marL="2971800" indent="-228600" eaLnBrk="0" fontAlgn="base" hangingPunct="0">
              <a:spcBef>
                <a:spcPct val="50000"/>
              </a:spcBef>
              <a:spcAft>
                <a:spcPct val="0"/>
              </a:spcAft>
              <a:defRPr sz="3200">
                <a:solidFill>
                  <a:srgbClr val="FF0000"/>
                </a:solidFill>
                <a:latin typeface="Times New Roman" panose="02020603050405020304" pitchFamily="18" charset="0"/>
                <a:cs typeface="Times New Roman" panose="02020603050405020304" pitchFamily="18" charset="0"/>
              </a:defRPr>
            </a:lvl7pPr>
            <a:lvl8pPr marL="3429000" indent="-228600" eaLnBrk="0" fontAlgn="base" hangingPunct="0">
              <a:spcBef>
                <a:spcPct val="50000"/>
              </a:spcBef>
              <a:spcAft>
                <a:spcPct val="0"/>
              </a:spcAft>
              <a:defRPr sz="3200">
                <a:solidFill>
                  <a:srgbClr val="FF0000"/>
                </a:solidFill>
                <a:latin typeface="Times New Roman" panose="02020603050405020304" pitchFamily="18" charset="0"/>
                <a:cs typeface="Times New Roman" panose="02020603050405020304" pitchFamily="18" charset="0"/>
              </a:defRPr>
            </a:lvl8pPr>
            <a:lvl9pPr marL="3886200" indent="-228600" eaLnBrk="0" fontAlgn="base" hangingPunct="0">
              <a:spcBef>
                <a:spcPct val="50000"/>
              </a:spcBef>
              <a:spcAft>
                <a:spcPct val="0"/>
              </a:spcAft>
              <a:defRPr sz="3200">
                <a:solidFill>
                  <a:srgbClr val="FF0000"/>
                </a:solidFill>
                <a:latin typeface="Times New Roman" panose="02020603050405020304" pitchFamily="18" charset="0"/>
                <a:cs typeface="Times New Roman" panose="02020603050405020304" pitchFamily="18" charset="0"/>
              </a:defRPr>
            </a:lvl9pPr>
          </a:lstStyle>
          <a:p>
            <a:pPr eaLnBrk="1" hangingPunct="1"/>
            <a:r>
              <a:rPr lang="en-US" altLang="en-US" sz="2400" dirty="0" err="1">
                <a:solidFill>
                  <a:srgbClr val="000000"/>
                </a:solidFill>
              </a:rPr>
              <a:t>Đáp</a:t>
            </a:r>
            <a:r>
              <a:rPr lang="en-US" altLang="en-US" sz="2400" dirty="0">
                <a:solidFill>
                  <a:srgbClr val="000000"/>
                </a:solidFill>
              </a:rPr>
              <a:t> </a:t>
            </a:r>
            <a:r>
              <a:rPr lang="en-US" altLang="en-US" sz="2400" dirty="0" err="1">
                <a:solidFill>
                  <a:srgbClr val="000000"/>
                </a:solidFill>
              </a:rPr>
              <a:t>sô</a:t>
            </a:r>
            <a:r>
              <a:rPr lang="en-US" altLang="en-US" sz="2400" dirty="0">
                <a:solidFill>
                  <a:srgbClr val="000000"/>
                </a:solidFill>
              </a:rPr>
              <a:t>́ : 28 </a:t>
            </a:r>
            <a:r>
              <a:rPr lang="en-US" altLang="en-US" sz="2400" dirty="0" err="1">
                <a:solidFill>
                  <a:srgbClr val="000000"/>
                </a:solidFill>
              </a:rPr>
              <a:t>học</a:t>
            </a:r>
            <a:r>
              <a:rPr lang="en-US" altLang="en-US" sz="2400" dirty="0">
                <a:solidFill>
                  <a:srgbClr val="000000"/>
                </a:solidFill>
              </a:rPr>
              <a:t> </a:t>
            </a:r>
            <a:r>
              <a:rPr lang="en-US" altLang="en-US" sz="2400" dirty="0" err="1">
                <a:solidFill>
                  <a:srgbClr val="000000"/>
                </a:solidFill>
              </a:rPr>
              <a:t>sinh</a:t>
            </a:r>
            <a:endParaRPr lang="en-US" altLang="en-US" sz="2400" dirty="0">
              <a:solidFill>
                <a:srgbClr val="000000"/>
              </a:solidFill>
            </a:endParaRPr>
          </a:p>
          <a:p>
            <a:pPr eaLnBrk="1" hangingPunct="1"/>
            <a:endParaRPr lang="en-US" altLang="en-US" sz="2800" dirty="0">
              <a:solidFill>
                <a:schemeClr val="tx2"/>
              </a:solidFill>
            </a:endParaRPr>
          </a:p>
          <a:p>
            <a:pPr eaLnBrk="1" hangingPunct="1"/>
            <a:endParaRPr lang="en-US" altLang="en-US" sz="2800" b="1" u="sng" dirty="0"/>
          </a:p>
        </p:txBody>
      </p:sp>
      <p:sp>
        <p:nvSpPr>
          <p:cNvPr id="11" name="Rectangle 2"/>
          <p:cNvSpPr>
            <a:spLocks noGrp="1" noChangeArrowheads="1"/>
          </p:cNvSpPr>
          <p:nvPr>
            <p:ph type="title"/>
          </p:nvPr>
        </p:nvSpPr>
        <p:spPr>
          <a:xfrm>
            <a:off x="0" y="1752262"/>
            <a:ext cx="2819400" cy="457200"/>
          </a:xfrm>
        </p:spPr>
        <p:txBody>
          <a:bodyPr/>
          <a:lstStyle/>
          <a:p>
            <a:r>
              <a:rPr lang="en-US" sz="3200" b="1" u="sng" dirty="0" err="1">
                <a:solidFill>
                  <a:srgbClr val="1109B7"/>
                </a:solidFill>
                <a:latin typeface="Times New Roman" panose="02020603050405020304" pitchFamily="18" charset="0"/>
                <a:cs typeface="Times New Roman" panose="02020603050405020304" pitchFamily="18" charset="0"/>
              </a:rPr>
              <a:t>Nhận</a:t>
            </a:r>
            <a:r>
              <a:rPr lang="en-US" sz="3200" b="1" u="sng" dirty="0">
                <a:solidFill>
                  <a:srgbClr val="1109B7"/>
                </a:solidFill>
                <a:latin typeface="Times New Roman" panose="02020603050405020304" pitchFamily="18" charset="0"/>
                <a:cs typeface="Times New Roman" panose="02020603050405020304" pitchFamily="18" charset="0"/>
              </a:rPr>
              <a:t> </a:t>
            </a:r>
            <a:r>
              <a:rPr lang="en-US" sz="3200" b="1" u="sng" dirty="0" err="1">
                <a:solidFill>
                  <a:srgbClr val="1109B7"/>
                </a:solidFill>
                <a:latin typeface="Times New Roman" panose="02020603050405020304" pitchFamily="18" charset="0"/>
                <a:cs typeface="Times New Roman" panose="02020603050405020304" pitchFamily="18" charset="0"/>
              </a:rPr>
              <a:t>xét</a:t>
            </a:r>
            <a:endParaRPr lang="en-US" sz="3200" b="1" u="sng" dirty="0">
              <a:solidFill>
                <a:srgbClr val="1109B7"/>
              </a:solidFill>
              <a:latin typeface="Times New Roman" panose="02020603050405020304" pitchFamily="18" charset="0"/>
              <a:cs typeface="Times New Roman" panose="02020603050405020304" pitchFamily="18" charset="0"/>
            </a:endParaRPr>
          </a:p>
        </p:txBody>
      </p:sp>
      <p:sp>
        <p:nvSpPr>
          <p:cNvPr id="12" name="Text Box 5"/>
          <p:cNvSpPr txBox="1">
            <a:spLocks noChangeArrowheads="1"/>
          </p:cNvSpPr>
          <p:nvPr/>
        </p:nvSpPr>
        <p:spPr bwMode="auto">
          <a:xfrm>
            <a:off x="0" y="3047670"/>
            <a:ext cx="83820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b="1" dirty="0">
                <a:solidFill>
                  <a:schemeClr val="tx1"/>
                </a:solidFill>
              </a:rPr>
              <a:t>28 </a:t>
            </a:r>
            <a:r>
              <a:rPr lang="en-US" sz="2800" b="1" dirty="0" err="1">
                <a:solidFill>
                  <a:schemeClr val="tx1"/>
                </a:solidFill>
              </a:rPr>
              <a:t>là</a:t>
            </a:r>
            <a:r>
              <a:rPr lang="en-US" sz="2800" b="1" dirty="0">
                <a:solidFill>
                  <a:schemeClr val="tx1"/>
                </a:solidFill>
              </a:rPr>
              <a:t> </a:t>
            </a:r>
            <a:r>
              <a:rPr lang="en-US" sz="2800" b="1" dirty="0" err="1">
                <a:solidFill>
                  <a:schemeClr val="tx1"/>
                </a:solidFill>
              </a:rPr>
              <a:t>số</a:t>
            </a:r>
            <a:r>
              <a:rPr lang="en-US" sz="2800" b="1" dirty="0">
                <a:solidFill>
                  <a:schemeClr val="tx1"/>
                </a:solidFill>
                <a:effectLst>
                  <a:outerShdw blurRad="38100" dist="38100" dir="2700000" algn="tl">
                    <a:srgbClr val="C0C0C0"/>
                  </a:outerShdw>
                </a:effectLst>
              </a:rPr>
              <a:t> </a:t>
            </a:r>
            <a:r>
              <a:rPr lang="en-US" sz="2800" b="1" dirty="0" err="1">
                <a:solidFill>
                  <a:schemeClr val="tx1"/>
                </a:solidFill>
              </a:rPr>
              <a:t>trung</a:t>
            </a:r>
            <a:r>
              <a:rPr lang="en-US" sz="2800" b="1" dirty="0">
                <a:solidFill>
                  <a:schemeClr val="tx1"/>
                </a:solidFill>
              </a:rPr>
              <a:t> </a:t>
            </a:r>
            <a:r>
              <a:rPr lang="en-US" sz="2800" b="1" dirty="0" err="1">
                <a:solidFill>
                  <a:schemeClr val="tx1"/>
                </a:solidFill>
              </a:rPr>
              <a:t>bình</a:t>
            </a:r>
            <a:r>
              <a:rPr lang="en-US" sz="2800" b="1" dirty="0">
                <a:solidFill>
                  <a:schemeClr val="tx1"/>
                </a:solidFill>
              </a:rPr>
              <a:t> </a:t>
            </a:r>
            <a:r>
              <a:rPr lang="en-US" sz="2800" b="1" dirty="0" err="1">
                <a:solidFill>
                  <a:schemeClr val="tx1"/>
                </a:solidFill>
              </a:rPr>
              <a:t>cộng</a:t>
            </a:r>
            <a:r>
              <a:rPr lang="en-US" sz="2800" b="1" dirty="0">
                <a:solidFill>
                  <a:schemeClr val="tx1"/>
                </a:solidFill>
              </a:rPr>
              <a:t> </a:t>
            </a:r>
            <a:r>
              <a:rPr lang="en-US" sz="2800" b="1" dirty="0" err="1">
                <a:solidFill>
                  <a:schemeClr val="tx1"/>
                </a:solidFill>
              </a:rPr>
              <a:t>của</a:t>
            </a:r>
            <a:r>
              <a:rPr lang="en-US" sz="2800" b="1" dirty="0">
                <a:solidFill>
                  <a:schemeClr val="tx1"/>
                </a:solidFill>
              </a:rPr>
              <a:t> </a:t>
            </a:r>
            <a:r>
              <a:rPr lang="en-US" sz="2800" b="1" dirty="0" err="1">
                <a:solidFill>
                  <a:schemeClr val="tx1"/>
                </a:solidFill>
              </a:rPr>
              <a:t>ba</a:t>
            </a:r>
            <a:r>
              <a:rPr lang="en-US" sz="2800" b="1" dirty="0">
                <a:solidFill>
                  <a:schemeClr val="tx1"/>
                </a:solidFill>
              </a:rPr>
              <a:t> </a:t>
            </a:r>
            <a:r>
              <a:rPr lang="en-US" sz="2800" b="1" dirty="0" err="1">
                <a:solidFill>
                  <a:schemeClr val="tx1"/>
                </a:solidFill>
              </a:rPr>
              <a:t>số</a:t>
            </a:r>
            <a:r>
              <a:rPr lang="en-US" sz="2800" b="1" dirty="0">
                <a:solidFill>
                  <a:schemeClr val="tx1"/>
                </a:solidFill>
              </a:rPr>
              <a:t> </a:t>
            </a:r>
            <a:endParaRPr lang="vi-VN" sz="2800" b="1" dirty="0">
              <a:solidFill>
                <a:schemeClr val="tx1"/>
              </a:solidFill>
            </a:endParaRPr>
          </a:p>
          <a:p>
            <a:pPr algn="ctr"/>
            <a:r>
              <a:rPr lang="en-US" sz="2800" b="1" dirty="0">
                <a:solidFill>
                  <a:schemeClr val="tx1">
                    <a:lumMod val="50000"/>
                  </a:schemeClr>
                </a:solidFill>
              </a:rPr>
              <a:t>25; 27 </a:t>
            </a:r>
            <a:r>
              <a:rPr lang="en-US" sz="2800" b="1" dirty="0" err="1">
                <a:solidFill>
                  <a:schemeClr val="tx1">
                    <a:lumMod val="50000"/>
                  </a:schemeClr>
                </a:solidFill>
              </a:rPr>
              <a:t>và</a:t>
            </a:r>
            <a:r>
              <a:rPr lang="en-US" sz="2800" b="1" dirty="0">
                <a:solidFill>
                  <a:schemeClr val="tx1">
                    <a:lumMod val="50000"/>
                  </a:schemeClr>
                </a:solidFill>
              </a:rPr>
              <a:t> 32 </a:t>
            </a:r>
          </a:p>
        </p:txBody>
      </p:sp>
      <p:sp>
        <p:nvSpPr>
          <p:cNvPr id="13" name="Text Box 6"/>
          <p:cNvSpPr txBox="1">
            <a:spLocks noChangeArrowheads="1"/>
          </p:cNvSpPr>
          <p:nvPr/>
        </p:nvSpPr>
        <p:spPr bwMode="auto">
          <a:xfrm>
            <a:off x="472440" y="4137929"/>
            <a:ext cx="7924800" cy="52322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solidFill>
                  <a:srgbClr val="FF0066"/>
                </a:solidFill>
              </a:rPr>
              <a:t> Cách tìm </a:t>
            </a:r>
            <a:r>
              <a:rPr lang="en-US" sz="2800" dirty="0">
                <a:solidFill>
                  <a:srgbClr val="FF0066"/>
                </a:solidFill>
              </a:rPr>
              <a:t>: (25 + 27 + 32) : 3 = 28</a:t>
            </a:r>
          </a:p>
        </p:txBody>
      </p:sp>
      <p:sp>
        <p:nvSpPr>
          <p:cNvPr id="14" name="Text Box 7"/>
          <p:cNvSpPr txBox="1">
            <a:spLocks noChangeArrowheads="1"/>
          </p:cNvSpPr>
          <p:nvPr/>
        </p:nvSpPr>
        <p:spPr bwMode="auto">
          <a:xfrm>
            <a:off x="457200" y="2866863"/>
            <a:ext cx="6781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solidFill>
                <a:schemeClr val="tx1"/>
              </a:solidFill>
            </a:endParaRPr>
          </a:p>
        </p:txBody>
      </p:sp>
      <p:sp>
        <p:nvSpPr>
          <p:cNvPr id="15" name="Rectangle 12"/>
          <p:cNvSpPr>
            <a:spLocks noChangeArrowheads="1"/>
          </p:cNvSpPr>
          <p:nvPr/>
        </p:nvSpPr>
        <p:spPr bwMode="auto">
          <a:xfrm>
            <a:off x="533400" y="2397250"/>
            <a:ext cx="68194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dirty="0">
                <a:solidFill>
                  <a:schemeClr val="tx2"/>
                </a:solidFill>
              </a:rPr>
              <a:t>28 </a:t>
            </a:r>
            <a:r>
              <a:rPr lang="en-US" sz="2800" b="1" dirty="0" err="1">
                <a:solidFill>
                  <a:schemeClr val="tx2"/>
                </a:solidFill>
              </a:rPr>
              <a:t>là</a:t>
            </a:r>
            <a:r>
              <a:rPr lang="en-US" sz="2800" b="1" dirty="0">
                <a:solidFill>
                  <a:schemeClr val="tx2"/>
                </a:solidFill>
              </a:rPr>
              <a:t> </a:t>
            </a:r>
            <a:r>
              <a:rPr lang="en-US" sz="2800" b="1" dirty="0" err="1">
                <a:solidFill>
                  <a:schemeClr val="tx2"/>
                </a:solidFill>
              </a:rPr>
              <a:t>sô</a:t>
            </a:r>
            <a:r>
              <a:rPr lang="en-US" sz="2800" b="1" dirty="0">
                <a:solidFill>
                  <a:schemeClr val="tx2"/>
                </a:solidFill>
              </a:rPr>
              <a:t>́ </a:t>
            </a:r>
            <a:r>
              <a:rPr lang="en-US" sz="2800" b="1" dirty="0" err="1">
                <a:solidFill>
                  <a:schemeClr val="tx2"/>
                </a:solidFill>
              </a:rPr>
              <a:t>trung</a:t>
            </a:r>
            <a:r>
              <a:rPr lang="en-US" sz="2800" b="1" dirty="0">
                <a:solidFill>
                  <a:schemeClr val="tx2"/>
                </a:solidFill>
              </a:rPr>
              <a:t> </a:t>
            </a:r>
            <a:r>
              <a:rPr lang="en-US" sz="2800" b="1" dirty="0" err="1">
                <a:solidFill>
                  <a:schemeClr val="tx2"/>
                </a:solidFill>
              </a:rPr>
              <a:t>bình</a:t>
            </a:r>
            <a:r>
              <a:rPr lang="en-US" sz="2800" b="1" dirty="0">
                <a:solidFill>
                  <a:schemeClr val="tx2"/>
                </a:solidFill>
              </a:rPr>
              <a:t> </a:t>
            </a:r>
            <a:r>
              <a:rPr lang="en-US" sz="2800" b="1" dirty="0" err="1">
                <a:solidFill>
                  <a:schemeClr val="tx2"/>
                </a:solidFill>
              </a:rPr>
              <a:t>cộng</a:t>
            </a:r>
            <a:r>
              <a:rPr lang="en-US" sz="2800" b="1" dirty="0">
                <a:solidFill>
                  <a:schemeClr val="tx2"/>
                </a:solidFill>
              </a:rPr>
              <a:t> </a:t>
            </a:r>
            <a:r>
              <a:rPr lang="en-US" sz="2800" b="1" dirty="0" err="1">
                <a:solidFill>
                  <a:schemeClr val="tx2"/>
                </a:solidFill>
              </a:rPr>
              <a:t>của</a:t>
            </a:r>
            <a:r>
              <a:rPr lang="en-US" sz="2800" b="1" dirty="0">
                <a:solidFill>
                  <a:schemeClr val="tx2"/>
                </a:solidFill>
              </a:rPr>
              <a:t> </a:t>
            </a:r>
            <a:r>
              <a:rPr lang="en-US" sz="2800" b="1" dirty="0" err="1">
                <a:solidFill>
                  <a:schemeClr val="tx2"/>
                </a:solidFill>
              </a:rPr>
              <a:t>những</a:t>
            </a:r>
            <a:r>
              <a:rPr lang="en-US" sz="2800" b="1" dirty="0">
                <a:solidFill>
                  <a:schemeClr val="tx2"/>
                </a:solidFill>
              </a:rPr>
              <a:t> </a:t>
            </a:r>
            <a:r>
              <a:rPr lang="en-US" sz="2800" b="1" dirty="0" err="1">
                <a:solidFill>
                  <a:schemeClr val="tx2"/>
                </a:solidFill>
              </a:rPr>
              <a:t>sô</a:t>
            </a:r>
            <a:r>
              <a:rPr lang="en-US" sz="2800" b="1" dirty="0">
                <a:solidFill>
                  <a:schemeClr val="tx2"/>
                </a:solidFill>
              </a:rPr>
              <a:t>́ </a:t>
            </a:r>
            <a:r>
              <a:rPr lang="en-US" sz="2800" b="1" dirty="0" err="1">
                <a:solidFill>
                  <a:schemeClr val="tx2"/>
                </a:solidFill>
              </a:rPr>
              <a:t>nào</a:t>
            </a:r>
            <a:r>
              <a:rPr lang="en-US" sz="2800" b="1" dirty="0">
                <a:solidFill>
                  <a:schemeClr val="tx2"/>
                </a:solidFill>
              </a:rPr>
              <a:t>?</a:t>
            </a:r>
          </a:p>
        </p:txBody>
      </p:sp>
      <p:sp>
        <p:nvSpPr>
          <p:cNvPr id="16" name="Rectangle 12"/>
          <p:cNvSpPr>
            <a:spLocks noChangeArrowheads="1"/>
          </p:cNvSpPr>
          <p:nvPr/>
        </p:nvSpPr>
        <p:spPr bwMode="auto">
          <a:xfrm>
            <a:off x="400318" y="4862254"/>
            <a:ext cx="8869680" cy="129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F0000"/>
                </a:solidFill>
                <a:latin typeface="Times New Roman" panose="02020603050405020304" pitchFamily="18" charset="0"/>
                <a:cs typeface="Times New Roman" panose="02020603050405020304" pitchFamily="18" charset="0"/>
              </a:defRPr>
            </a:lvl1pPr>
            <a:lvl2pPr marL="742950" indent="-285750" eaLnBrk="0" hangingPunct="0">
              <a:defRPr sz="3200">
                <a:solidFill>
                  <a:srgbClr val="FF0000"/>
                </a:solidFill>
                <a:latin typeface="Times New Roman" panose="02020603050405020304" pitchFamily="18" charset="0"/>
                <a:cs typeface="Times New Roman" panose="02020603050405020304" pitchFamily="18" charset="0"/>
              </a:defRPr>
            </a:lvl2pPr>
            <a:lvl3pPr marL="1143000" indent="-228600" eaLnBrk="0" hangingPunct="0">
              <a:defRPr sz="3200">
                <a:solidFill>
                  <a:srgbClr val="FF0000"/>
                </a:solidFill>
                <a:latin typeface="Times New Roman" panose="02020603050405020304" pitchFamily="18" charset="0"/>
                <a:cs typeface="Times New Roman" panose="02020603050405020304" pitchFamily="18" charset="0"/>
              </a:defRPr>
            </a:lvl3pPr>
            <a:lvl4pPr marL="1600200" indent="-228600" eaLnBrk="0" hangingPunct="0">
              <a:defRPr sz="3200">
                <a:solidFill>
                  <a:srgbClr val="FF0000"/>
                </a:solidFill>
                <a:latin typeface="Times New Roman" panose="02020603050405020304" pitchFamily="18" charset="0"/>
                <a:cs typeface="Times New Roman" panose="02020603050405020304" pitchFamily="18" charset="0"/>
              </a:defRPr>
            </a:lvl4pPr>
            <a:lvl5pPr marL="2057400" indent="-228600" eaLnBrk="0" hangingPunct="0">
              <a:defRPr sz="3200">
                <a:solidFill>
                  <a:srgbClr val="FF0000"/>
                </a:solidFill>
                <a:latin typeface="Times New Roman" panose="02020603050405020304" pitchFamily="18" charset="0"/>
                <a:cs typeface="Times New Roman" panose="02020603050405020304" pitchFamily="18" charset="0"/>
              </a:defRPr>
            </a:lvl5pPr>
            <a:lvl6pPr marL="2514600" indent="-228600" eaLnBrk="0" fontAlgn="base" hangingPunct="0">
              <a:spcBef>
                <a:spcPct val="50000"/>
              </a:spcBef>
              <a:spcAft>
                <a:spcPct val="0"/>
              </a:spcAft>
              <a:defRPr sz="3200">
                <a:solidFill>
                  <a:srgbClr val="FF0000"/>
                </a:solidFill>
                <a:latin typeface="Times New Roman" panose="02020603050405020304" pitchFamily="18" charset="0"/>
                <a:cs typeface="Times New Roman" panose="02020603050405020304" pitchFamily="18" charset="0"/>
              </a:defRPr>
            </a:lvl6pPr>
            <a:lvl7pPr marL="2971800" indent="-228600" eaLnBrk="0" fontAlgn="base" hangingPunct="0">
              <a:spcBef>
                <a:spcPct val="50000"/>
              </a:spcBef>
              <a:spcAft>
                <a:spcPct val="0"/>
              </a:spcAft>
              <a:defRPr sz="3200">
                <a:solidFill>
                  <a:srgbClr val="FF0000"/>
                </a:solidFill>
                <a:latin typeface="Times New Roman" panose="02020603050405020304" pitchFamily="18" charset="0"/>
                <a:cs typeface="Times New Roman" panose="02020603050405020304" pitchFamily="18" charset="0"/>
              </a:defRPr>
            </a:lvl7pPr>
            <a:lvl8pPr marL="3429000" indent="-228600" eaLnBrk="0" fontAlgn="base" hangingPunct="0">
              <a:spcBef>
                <a:spcPct val="50000"/>
              </a:spcBef>
              <a:spcAft>
                <a:spcPct val="0"/>
              </a:spcAft>
              <a:defRPr sz="3200">
                <a:solidFill>
                  <a:srgbClr val="FF0000"/>
                </a:solidFill>
                <a:latin typeface="Times New Roman" panose="02020603050405020304" pitchFamily="18" charset="0"/>
                <a:cs typeface="Times New Roman" panose="02020603050405020304" pitchFamily="18" charset="0"/>
              </a:defRPr>
            </a:lvl8pPr>
            <a:lvl9pPr marL="3886200" indent="-228600" eaLnBrk="0" fontAlgn="base" hangingPunct="0">
              <a:spcBef>
                <a:spcPct val="50000"/>
              </a:spcBef>
              <a:spcAft>
                <a:spcPct val="0"/>
              </a:spcAft>
              <a:defRPr sz="3200">
                <a:solidFill>
                  <a:srgbClr val="FF0000"/>
                </a:solidFill>
                <a:latin typeface="Times New Roman" panose="02020603050405020304" pitchFamily="18" charset="0"/>
                <a:cs typeface="Times New Roman" panose="02020603050405020304" pitchFamily="18" charset="0"/>
              </a:defRPr>
            </a:lvl9pPr>
          </a:lstStyle>
          <a:p>
            <a:pPr eaLnBrk="1" hangingPunct="1">
              <a:lnSpc>
                <a:spcPct val="60000"/>
              </a:lnSpc>
            </a:pPr>
            <a:r>
              <a:rPr lang="en-US" altLang="en-US" sz="2800" dirty="0">
                <a:solidFill>
                  <a:srgbClr val="000000"/>
                </a:solidFill>
              </a:rPr>
              <a:t>  </a:t>
            </a:r>
            <a:r>
              <a:rPr lang="en-US" altLang="en-US" sz="2800" dirty="0" err="1">
                <a:solidFill>
                  <a:srgbClr val="000000"/>
                </a:solidFill>
              </a:rPr>
              <a:t>Vậy</a:t>
            </a:r>
            <a:r>
              <a:rPr lang="en-US" altLang="en-US" sz="2800" dirty="0">
                <a:solidFill>
                  <a:srgbClr val="000000"/>
                </a:solidFill>
              </a:rPr>
              <a:t> </a:t>
            </a:r>
            <a:r>
              <a:rPr lang="en-US" altLang="en-US" sz="2800" dirty="0" err="1">
                <a:solidFill>
                  <a:srgbClr val="000000"/>
                </a:solidFill>
              </a:rPr>
              <a:t>muốn</a:t>
            </a:r>
            <a:r>
              <a:rPr lang="en-US" altLang="en-US" sz="2800" dirty="0">
                <a:solidFill>
                  <a:srgbClr val="000000"/>
                </a:solidFill>
              </a:rPr>
              <a:t> </a:t>
            </a:r>
            <a:r>
              <a:rPr lang="en-US" altLang="en-US" sz="2800" dirty="0" err="1">
                <a:solidFill>
                  <a:srgbClr val="000000"/>
                </a:solidFill>
              </a:rPr>
              <a:t>tìm</a:t>
            </a:r>
            <a:r>
              <a:rPr lang="en-US" altLang="en-US" sz="2800" dirty="0">
                <a:solidFill>
                  <a:srgbClr val="000000"/>
                </a:solidFill>
              </a:rPr>
              <a:t> </a:t>
            </a:r>
            <a:r>
              <a:rPr lang="en-US" altLang="en-US" sz="2800" b="1" dirty="0" err="1"/>
              <a:t>trung</a:t>
            </a:r>
            <a:r>
              <a:rPr lang="en-US" altLang="en-US" sz="2800" b="1" dirty="0"/>
              <a:t> </a:t>
            </a:r>
            <a:r>
              <a:rPr lang="en-US" altLang="en-US" sz="2800" b="1" dirty="0" err="1"/>
              <a:t>bình</a:t>
            </a:r>
            <a:r>
              <a:rPr lang="en-US" altLang="en-US" sz="2800" b="1" dirty="0"/>
              <a:t> </a:t>
            </a:r>
            <a:r>
              <a:rPr lang="en-US" altLang="en-US" sz="2800" b="1" dirty="0" err="1"/>
              <a:t>cộng</a:t>
            </a:r>
            <a:r>
              <a:rPr lang="en-US" altLang="en-US" sz="2800" b="1" dirty="0"/>
              <a:t> </a:t>
            </a:r>
            <a:r>
              <a:rPr lang="en-US" altLang="en-US" sz="2800" dirty="0" err="1">
                <a:solidFill>
                  <a:srgbClr val="000000"/>
                </a:solidFill>
              </a:rPr>
              <a:t>của</a:t>
            </a:r>
            <a:r>
              <a:rPr lang="en-US" altLang="en-US" sz="2800" dirty="0">
                <a:solidFill>
                  <a:srgbClr val="000000"/>
                </a:solidFill>
              </a:rPr>
              <a:t> 3 </a:t>
            </a:r>
            <a:r>
              <a:rPr lang="en-US" altLang="en-US" sz="2800" dirty="0" err="1">
                <a:solidFill>
                  <a:srgbClr val="000000"/>
                </a:solidFill>
              </a:rPr>
              <a:t>số</a:t>
            </a:r>
            <a:r>
              <a:rPr lang="en-US" altLang="en-US" sz="2800" dirty="0">
                <a:solidFill>
                  <a:srgbClr val="000000"/>
                </a:solidFill>
              </a:rPr>
              <a:t> ta </a:t>
            </a:r>
            <a:r>
              <a:rPr lang="en-US" altLang="en-US" sz="2800" dirty="0" err="1">
                <a:solidFill>
                  <a:srgbClr val="000000"/>
                </a:solidFill>
              </a:rPr>
              <a:t>làm</a:t>
            </a:r>
            <a:r>
              <a:rPr lang="en-US" altLang="en-US" sz="2800" dirty="0">
                <a:solidFill>
                  <a:srgbClr val="000000"/>
                </a:solidFill>
              </a:rPr>
              <a:t> </a:t>
            </a:r>
            <a:r>
              <a:rPr lang="en-US" altLang="en-US" sz="2800" dirty="0" err="1">
                <a:solidFill>
                  <a:srgbClr val="000000"/>
                </a:solidFill>
              </a:rPr>
              <a:t>thế</a:t>
            </a:r>
            <a:r>
              <a:rPr lang="en-US" altLang="en-US" sz="2800" dirty="0">
                <a:solidFill>
                  <a:srgbClr val="000000"/>
                </a:solidFill>
              </a:rPr>
              <a:t> </a:t>
            </a:r>
            <a:r>
              <a:rPr lang="en-US" altLang="en-US" sz="2800" dirty="0" err="1">
                <a:solidFill>
                  <a:srgbClr val="000000"/>
                </a:solidFill>
              </a:rPr>
              <a:t>nào</a:t>
            </a:r>
            <a:r>
              <a:rPr lang="en-US" altLang="en-US" sz="2800" dirty="0">
                <a:solidFill>
                  <a:srgbClr val="000000"/>
                </a:solidFill>
              </a:rPr>
              <a:t>?</a:t>
            </a:r>
          </a:p>
          <a:p>
            <a:pPr eaLnBrk="1" hangingPunct="1">
              <a:lnSpc>
                <a:spcPct val="60000"/>
              </a:lnSpc>
            </a:pPr>
            <a:r>
              <a:rPr lang="en-US" altLang="en-US" sz="2800" dirty="0">
                <a:solidFill>
                  <a:srgbClr val="000000"/>
                </a:solidFill>
              </a:rPr>
              <a:t>   </a:t>
            </a:r>
            <a:r>
              <a:rPr lang="en-US" altLang="en-US" sz="2800" b="1" dirty="0" err="1">
                <a:solidFill>
                  <a:srgbClr val="7030A0"/>
                </a:solidFill>
              </a:rPr>
              <a:t>Muốn</a:t>
            </a:r>
            <a:r>
              <a:rPr lang="en-US" altLang="en-US" sz="2800" b="1" dirty="0">
                <a:solidFill>
                  <a:srgbClr val="7030A0"/>
                </a:solidFill>
              </a:rPr>
              <a:t> </a:t>
            </a:r>
            <a:r>
              <a:rPr lang="en-US" altLang="en-US" sz="2800" b="1" dirty="0" err="1">
                <a:solidFill>
                  <a:srgbClr val="7030A0"/>
                </a:solidFill>
              </a:rPr>
              <a:t>tìm</a:t>
            </a:r>
            <a:r>
              <a:rPr lang="en-US" altLang="en-US" sz="2800" b="1" dirty="0">
                <a:solidFill>
                  <a:srgbClr val="7030A0"/>
                </a:solidFill>
              </a:rPr>
              <a:t> </a:t>
            </a:r>
            <a:r>
              <a:rPr lang="en-US" altLang="en-US" sz="2800" b="1" dirty="0" err="1"/>
              <a:t>trung</a:t>
            </a:r>
            <a:r>
              <a:rPr lang="en-US" altLang="en-US" sz="2800" b="1" dirty="0"/>
              <a:t> </a:t>
            </a:r>
            <a:r>
              <a:rPr lang="en-US" altLang="en-US" sz="2800" b="1" dirty="0" err="1"/>
              <a:t>bình</a:t>
            </a:r>
            <a:r>
              <a:rPr lang="en-US" altLang="en-US" sz="2800" b="1" dirty="0"/>
              <a:t> </a:t>
            </a:r>
            <a:r>
              <a:rPr lang="en-US" altLang="en-US" sz="2800" b="1" dirty="0" err="1"/>
              <a:t>cộng</a:t>
            </a:r>
            <a:r>
              <a:rPr lang="en-US" altLang="en-US" sz="2800" b="1" dirty="0"/>
              <a:t> </a:t>
            </a:r>
            <a:r>
              <a:rPr lang="en-US" altLang="en-US" sz="2800" b="1" dirty="0" err="1">
                <a:solidFill>
                  <a:srgbClr val="7030A0"/>
                </a:solidFill>
              </a:rPr>
              <a:t>của</a:t>
            </a:r>
            <a:r>
              <a:rPr lang="en-US" altLang="en-US" sz="2800" b="1" dirty="0">
                <a:solidFill>
                  <a:srgbClr val="7030A0"/>
                </a:solidFill>
              </a:rPr>
              <a:t> 3 </a:t>
            </a:r>
            <a:r>
              <a:rPr lang="en-US" altLang="en-US" sz="2800" b="1" dirty="0" err="1">
                <a:solidFill>
                  <a:srgbClr val="7030A0"/>
                </a:solidFill>
              </a:rPr>
              <a:t>số</a:t>
            </a:r>
            <a:r>
              <a:rPr lang="en-US" altLang="en-US" sz="2800" b="1" dirty="0">
                <a:solidFill>
                  <a:srgbClr val="7030A0"/>
                </a:solidFill>
              </a:rPr>
              <a:t> ta </a:t>
            </a:r>
            <a:r>
              <a:rPr lang="en-US" altLang="en-US" sz="2800" b="1" dirty="0" err="1">
                <a:solidFill>
                  <a:srgbClr val="7030A0"/>
                </a:solidFill>
              </a:rPr>
              <a:t>tính</a:t>
            </a:r>
            <a:r>
              <a:rPr lang="en-US" altLang="en-US" sz="2800" b="1" dirty="0">
                <a:solidFill>
                  <a:srgbClr val="7030A0"/>
                </a:solidFill>
              </a:rPr>
              <a:t> </a:t>
            </a:r>
            <a:r>
              <a:rPr lang="en-US" altLang="en-US" sz="2800" b="1" dirty="0" err="1"/>
              <a:t>tổng</a:t>
            </a:r>
            <a:r>
              <a:rPr lang="en-US" altLang="en-US" sz="2800" b="1" dirty="0">
                <a:solidFill>
                  <a:srgbClr val="7030A0"/>
                </a:solidFill>
              </a:rPr>
              <a:t> </a:t>
            </a:r>
            <a:r>
              <a:rPr lang="en-US" altLang="en-US" sz="2800" b="1" dirty="0" err="1">
                <a:solidFill>
                  <a:srgbClr val="7030A0"/>
                </a:solidFill>
              </a:rPr>
              <a:t>của</a:t>
            </a:r>
            <a:endParaRPr lang="en-US" altLang="en-US" sz="2800" b="1" dirty="0">
              <a:solidFill>
                <a:srgbClr val="7030A0"/>
              </a:solidFill>
            </a:endParaRPr>
          </a:p>
          <a:p>
            <a:pPr eaLnBrk="1" hangingPunct="1">
              <a:lnSpc>
                <a:spcPct val="60000"/>
              </a:lnSpc>
            </a:pPr>
            <a:r>
              <a:rPr lang="en-US" altLang="en-US" sz="2800" b="1" dirty="0">
                <a:solidFill>
                  <a:srgbClr val="7030A0"/>
                </a:solidFill>
              </a:rPr>
              <a:t> </a:t>
            </a:r>
            <a:r>
              <a:rPr lang="en-US" altLang="en-US" sz="2800" b="1" dirty="0" err="1">
                <a:solidFill>
                  <a:srgbClr val="7030A0"/>
                </a:solidFill>
              </a:rPr>
              <a:t>ba</a:t>
            </a:r>
            <a:r>
              <a:rPr lang="en-US" altLang="en-US" sz="2800" b="1" dirty="0">
                <a:solidFill>
                  <a:srgbClr val="7030A0"/>
                </a:solidFill>
              </a:rPr>
              <a:t> </a:t>
            </a:r>
            <a:r>
              <a:rPr lang="en-US" altLang="en-US" sz="2800" b="1" dirty="0" err="1">
                <a:solidFill>
                  <a:srgbClr val="7030A0"/>
                </a:solidFill>
              </a:rPr>
              <a:t>số</a:t>
            </a:r>
            <a:r>
              <a:rPr lang="en-US" altLang="en-US" sz="2800" b="1" dirty="0">
                <a:solidFill>
                  <a:srgbClr val="7030A0"/>
                </a:solidFill>
              </a:rPr>
              <a:t> </a:t>
            </a:r>
            <a:r>
              <a:rPr lang="en-US" altLang="en-US" sz="2800" b="1" dirty="0" err="1">
                <a:solidFill>
                  <a:srgbClr val="7030A0"/>
                </a:solidFill>
              </a:rPr>
              <a:t>đó</a:t>
            </a:r>
            <a:r>
              <a:rPr lang="en-US" altLang="en-US" sz="2800" b="1" dirty="0">
                <a:solidFill>
                  <a:srgbClr val="7030A0"/>
                </a:solidFill>
              </a:rPr>
              <a:t> </a:t>
            </a:r>
            <a:r>
              <a:rPr lang="en-US" altLang="en-US" sz="2800" b="1" dirty="0" err="1">
                <a:solidFill>
                  <a:srgbClr val="7030A0"/>
                </a:solidFill>
              </a:rPr>
              <a:t>rồi</a:t>
            </a:r>
            <a:r>
              <a:rPr lang="en-US" altLang="en-US" sz="2800" b="1" dirty="0">
                <a:solidFill>
                  <a:srgbClr val="7030A0"/>
                </a:solidFill>
              </a:rPr>
              <a:t> </a:t>
            </a:r>
            <a:r>
              <a:rPr lang="en-US" altLang="en-US" sz="2800" b="1" dirty="0"/>
              <a:t>chia</a:t>
            </a:r>
            <a:r>
              <a:rPr lang="en-US" altLang="en-US" sz="2800" b="1" dirty="0">
                <a:solidFill>
                  <a:srgbClr val="7030A0"/>
                </a:solidFill>
              </a:rPr>
              <a:t> </a:t>
            </a:r>
            <a:r>
              <a:rPr lang="en-US" altLang="en-US" sz="2800" b="1" dirty="0" err="1">
                <a:solidFill>
                  <a:srgbClr val="7030A0"/>
                </a:solidFill>
              </a:rPr>
              <a:t>tổng</a:t>
            </a:r>
            <a:r>
              <a:rPr lang="en-US" altLang="en-US" sz="2800" b="1" dirty="0">
                <a:solidFill>
                  <a:srgbClr val="7030A0"/>
                </a:solidFill>
              </a:rPr>
              <a:t> </a:t>
            </a:r>
            <a:r>
              <a:rPr lang="en-US" altLang="en-US" sz="2800" b="1" dirty="0" err="1">
                <a:solidFill>
                  <a:srgbClr val="7030A0"/>
                </a:solidFill>
              </a:rPr>
              <a:t>đó</a:t>
            </a:r>
            <a:r>
              <a:rPr lang="en-US" altLang="en-US" sz="2800" b="1" dirty="0">
                <a:solidFill>
                  <a:srgbClr val="7030A0"/>
                </a:solidFill>
              </a:rPr>
              <a:t> </a:t>
            </a:r>
            <a:r>
              <a:rPr lang="en-US" altLang="en-US" sz="2800" b="1" dirty="0" err="1">
                <a:solidFill>
                  <a:srgbClr val="7030A0"/>
                </a:solidFill>
              </a:rPr>
              <a:t>cho</a:t>
            </a:r>
            <a:r>
              <a:rPr lang="en-US" altLang="en-US" sz="2800" b="1" dirty="0">
                <a:solidFill>
                  <a:srgbClr val="7030A0"/>
                </a:solidFill>
              </a:rPr>
              <a:t> 3.</a:t>
            </a:r>
          </a:p>
        </p:txBody>
      </p:sp>
    </p:spTree>
    <p:extLst>
      <p:ext uri="{BB962C8B-B14F-4D97-AF65-F5344CB8AC3E}">
        <p14:creationId xmlns:p14="http://schemas.microsoft.com/office/powerpoint/2010/main" val="369604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ppt_w*0.70"/>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4"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from="(-#ppt_w/2)" to="(#ppt_x)" calcmode="lin" valueType="num">
                                      <p:cBhvr>
                                        <p:cTn id="20" dur="600" fill="hold">
                                          <p:stCondLst>
                                            <p:cond delay="0"/>
                                          </p:stCondLst>
                                        </p:cTn>
                                        <p:tgtEl>
                                          <p:spTgt spid="9"/>
                                        </p:tgtEl>
                                        <p:attrNameLst>
                                          <p:attrName>ppt_x</p:attrName>
                                        </p:attrNameLst>
                                      </p:cBhvr>
                                    </p:anim>
                                    <p:anim from="0" to="-1.0" calcmode="lin" valueType="num">
                                      <p:cBhvr>
                                        <p:cTn id="21" dur="200" decel="50000" autoRev="1" fill="hold">
                                          <p:stCondLst>
                                            <p:cond delay="600"/>
                                          </p:stCondLst>
                                        </p:cTn>
                                        <p:tgtEl>
                                          <p:spTgt spid="9"/>
                                        </p:tgtEl>
                                        <p:attrNameLst>
                                          <p:attrName>xshear</p:attrName>
                                        </p:attrNameLst>
                                      </p:cBhvr>
                                    </p:anim>
                                    <p:animScale>
                                      <p:cBhvr>
                                        <p:cTn id="22" dur="200" decel="100000" autoRev="1" fill="hold">
                                          <p:stCondLst>
                                            <p:cond delay="600"/>
                                          </p:stCondLst>
                                        </p:cTn>
                                        <p:tgtEl>
                                          <p:spTgt spid="9"/>
                                        </p:tgtEl>
                                      </p:cBhvr>
                                      <p:from x="100000" y="100000"/>
                                      <p:to x="80000" y="100000"/>
                                    </p:animScale>
                                    <p:anim by="(#ppt_h/3+#ppt_w*0.1)" calcmode="lin" valueType="num">
                                      <p:cBhvr additive="sum">
                                        <p:cTn id="23" dur="200" decel="100000" autoRev="1" fill="hold">
                                          <p:stCondLst>
                                            <p:cond delay="600"/>
                                          </p:stCondLst>
                                        </p:cTn>
                                        <p:tgtEl>
                                          <p:spTgt spid="9"/>
                                        </p:tgtEl>
                                        <p:attrNameLst>
                                          <p:attrName>ppt_x</p:attrName>
                                        </p:attrNameLst>
                                      </p:cBhvr>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900" decel="100000" fill="hold"/>
                                        <p:tgtEl>
                                          <p:spTgt spid="1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34"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from="(-#ppt_w/2)" to="(#ppt_x)" calcmode="lin" valueType="num">
                                      <p:cBhvr>
                                        <p:cTn id="41" dur="600" fill="hold">
                                          <p:stCondLst>
                                            <p:cond delay="0"/>
                                          </p:stCondLst>
                                        </p:cTn>
                                        <p:tgtEl>
                                          <p:spTgt spid="15"/>
                                        </p:tgtEl>
                                        <p:attrNameLst>
                                          <p:attrName>ppt_x</p:attrName>
                                        </p:attrNameLst>
                                      </p:cBhvr>
                                    </p:anim>
                                    <p:anim from="0" to="-1.0" calcmode="lin" valueType="num">
                                      <p:cBhvr>
                                        <p:cTn id="42" dur="200" decel="50000" autoRev="1" fill="hold">
                                          <p:stCondLst>
                                            <p:cond delay="600"/>
                                          </p:stCondLst>
                                        </p:cTn>
                                        <p:tgtEl>
                                          <p:spTgt spid="15"/>
                                        </p:tgtEl>
                                        <p:attrNameLst>
                                          <p:attrName>xshear</p:attrName>
                                        </p:attrNameLst>
                                      </p:cBhvr>
                                    </p:anim>
                                    <p:animScale>
                                      <p:cBhvr>
                                        <p:cTn id="43" dur="200" decel="100000" autoRev="1" fill="hold">
                                          <p:stCondLst>
                                            <p:cond delay="600"/>
                                          </p:stCondLst>
                                        </p:cTn>
                                        <p:tgtEl>
                                          <p:spTgt spid="15"/>
                                        </p:tgtEl>
                                      </p:cBhvr>
                                      <p:from x="100000" y="100000"/>
                                      <p:to x="80000" y="100000"/>
                                    </p:animScale>
                                    <p:anim by="(#ppt_h/3+#ppt_w*0.1)" calcmode="lin" valueType="num">
                                      <p:cBhvr additive="sum">
                                        <p:cTn id="44" dur="200" decel="100000" autoRev="1" fill="hold">
                                          <p:stCondLst>
                                            <p:cond delay="600"/>
                                          </p:stCondLst>
                                        </p:cTn>
                                        <p:tgtEl>
                                          <p:spTgt spid="15"/>
                                        </p:tgtEl>
                                        <p:attrNameLst>
                                          <p:attrName>ppt_x</p:attrName>
                                        </p:attrNameLst>
                                      </p:cBhvr>
                                    </p:anim>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2"/>
                                        </p:tgtEl>
                                        <p:attrNameLst>
                                          <p:attrName>style.visibility</p:attrName>
                                        </p:attrNameLst>
                                      </p:cBhvr>
                                      <p:to>
                                        <p:strVal val="visible"/>
                                      </p:to>
                                    </p:set>
                                    <p:anim calcmode="discrete" valueType="clr">
                                      <p:cBhvr override="childStyle">
                                        <p:cTn id="49"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2"/>
                                        </p:tgtEl>
                                        <p:attrNameLst>
                                          <p:attrName>fillcolor</p:attrName>
                                        </p:attrNameLst>
                                      </p:cBhvr>
                                      <p:tavLst>
                                        <p:tav tm="0">
                                          <p:val>
                                            <p:clrVal>
                                              <a:schemeClr val="accent2"/>
                                            </p:clrVal>
                                          </p:val>
                                        </p:tav>
                                        <p:tav tm="50000">
                                          <p:val>
                                            <p:clrVal>
                                              <a:schemeClr val="hlink"/>
                                            </p:clrVal>
                                          </p:val>
                                        </p:tav>
                                      </p:tavLst>
                                    </p:anim>
                                    <p:set>
                                      <p:cBhvr>
                                        <p:cTn id="51" dur="80"/>
                                        <p:tgtEl>
                                          <p:spTgt spid="12"/>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box(in)">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8" presetClass="entr" presetSubtype="16" fill="hold" grpId="0" nodeType="clickEffect">
                                  <p:stCondLst>
                                    <p:cond delay="0"/>
                                  </p:stCondLst>
                                  <p:childTnLst>
                                    <p:set>
                                      <p:cBhvr>
                                        <p:cTn id="60" dur="1" fill="hold">
                                          <p:stCondLst>
                                            <p:cond delay="0"/>
                                          </p:stCondLst>
                                        </p:cTn>
                                        <p:tgtEl>
                                          <p:spTgt spid="16">
                                            <p:txEl>
                                              <p:pRg st="0" end="0"/>
                                            </p:txEl>
                                          </p:spTgt>
                                        </p:tgtEl>
                                        <p:attrNameLst>
                                          <p:attrName>style.visibility</p:attrName>
                                        </p:attrNameLst>
                                      </p:cBhvr>
                                      <p:to>
                                        <p:strVal val="visible"/>
                                      </p:to>
                                    </p:set>
                                    <p:animEffect transition="in" filter="diamond(in)">
                                      <p:cBhvr>
                                        <p:cTn id="61" dur="2000"/>
                                        <p:tgtEl>
                                          <p:spTgt spid="16">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6">
                                            <p:txEl>
                                              <p:pRg st="1" end="1"/>
                                            </p:txEl>
                                          </p:spTgt>
                                        </p:tgtEl>
                                        <p:attrNameLst>
                                          <p:attrName>style.visibility</p:attrName>
                                        </p:attrNameLst>
                                      </p:cBhvr>
                                      <p:to>
                                        <p:strVal val="visible"/>
                                      </p:to>
                                    </p:set>
                                    <p:anim calcmode="lin" valueType="num">
                                      <p:cBhvr additive="base">
                                        <p:cTn id="66"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6">
                                            <p:txEl>
                                              <p:pRg st="1" end="1"/>
                                            </p:txEl>
                                          </p:spTgt>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16">
                                            <p:txEl>
                                              <p:pRg st="2" end="2"/>
                                            </p:txEl>
                                          </p:spTgt>
                                        </p:tgtEl>
                                        <p:attrNameLst>
                                          <p:attrName>style.visibility</p:attrName>
                                        </p:attrNameLst>
                                      </p:cBhvr>
                                      <p:to>
                                        <p:strVal val="visible"/>
                                      </p:to>
                                    </p:set>
                                    <p:anim calcmode="lin" valueType="num">
                                      <p:cBhvr additive="base">
                                        <p:cTn id="70"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8" grpId="0"/>
      <p:bldP spid="11" grpId="0"/>
      <p:bldP spid="12" grpId="0"/>
      <p:bldP spid="13" grpId="0" animBg="1"/>
      <p:bldP spid="15" grpId="0"/>
      <p:bldP spid="16"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ChangeArrowheads="1"/>
          </p:cNvSpPr>
          <p:nvPr/>
        </p:nvSpPr>
        <p:spPr bwMode="auto">
          <a:xfrm>
            <a:off x="0" y="2023649"/>
            <a:ext cx="9067800" cy="12126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30000"/>
              </a:lnSpc>
              <a:spcBef>
                <a:spcPct val="0"/>
              </a:spcBef>
            </a:pPr>
            <a:r>
              <a:rPr lang="en-US" sz="2800" b="1" dirty="0">
                <a:solidFill>
                  <a:srgbClr val="A11FA1"/>
                </a:solidFill>
              </a:rPr>
              <a:t>   </a:t>
            </a:r>
            <a:r>
              <a:rPr lang="en-US" sz="2800" b="1" dirty="0" err="1">
                <a:solidFill>
                  <a:srgbClr val="A11FA1"/>
                </a:solidFill>
              </a:rPr>
              <a:t>Muốn</a:t>
            </a:r>
            <a:r>
              <a:rPr lang="en-US" sz="2800" b="1" dirty="0">
                <a:solidFill>
                  <a:srgbClr val="A11FA1"/>
                </a:solidFill>
              </a:rPr>
              <a:t> </a:t>
            </a:r>
            <a:r>
              <a:rPr lang="en-US" sz="2800" b="1" dirty="0" err="1">
                <a:solidFill>
                  <a:srgbClr val="A11FA1"/>
                </a:solidFill>
              </a:rPr>
              <a:t>tìm</a:t>
            </a:r>
            <a:r>
              <a:rPr lang="en-US" sz="2800" b="1" dirty="0">
                <a:solidFill>
                  <a:srgbClr val="A11FA1"/>
                </a:solidFill>
              </a:rPr>
              <a:t> </a:t>
            </a:r>
            <a:r>
              <a:rPr lang="en-US" sz="2800" b="1" dirty="0" err="1">
                <a:solidFill>
                  <a:srgbClr val="A11FA1"/>
                </a:solidFill>
              </a:rPr>
              <a:t>trung</a:t>
            </a:r>
            <a:r>
              <a:rPr lang="en-US" sz="2800" b="1" dirty="0">
                <a:solidFill>
                  <a:srgbClr val="A11FA1"/>
                </a:solidFill>
              </a:rPr>
              <a:t> </a:t>
            </a:r>
            <a:r>
              <a:rPr lang="en-US" sz="2800" b="1" dirty="0" err="1">
                <a:solidFill>
                  <a:srgbClr val="A11FA1"/>
                </a:solidFill>
              </a:rPr>
              <a:t>bình</a:t>
            </a:r>
            <a:r>
              <a:rPr lang="en-US" sz="2800" b="1" dirty="0">
                <a:solidFill>
                  <a:srgbClr val="A11FA1"/>
                </a:solidFill>
              </a:rPr>
              <a:t> </a:t>
            </a:r>
            <a:r>
              <a:rPr lang="en-US" sz="2800" b="1" dirty="0" err="1">
                <a:solidFill>
                  <a:srgbClr val="A11FA1"/>
                </a:solidFill>
              </a:rPr>
              <a:t>cộng</a:t>
            </a:r>
            <a:r>
              <a:rPr lang="en-US" sz="2800" b="1" dirty="0">
                <a:solidFill>
                  <a:srgbClr val="A11FA1"/>
                </a:solidFill>
              </a:rPr>
              <a:t> </a:t>
            </a:r>
            <a:r>
              <a:rPr lang="en-US" sz="2800" b="1" dirty="0" err="1">
                <a:solidFill>
                  <a:srgbClr val="A11FA1"/>
                </a:solidFill>
              </a:rPr>
              <a:t>của</a:t>
            </a:r>
            <a:r>
              <a:rPr lang="en-US" sz="2800" b="1" dirty="0">
                <a:solidFill>
                  <a:srgbClr val="A11FA1"/>
                </a:solidFill>
              </a:rPr>
              <a:t> </a:t>
            </a:r>
            <a:r>
              <a:rPr lang="en-US" sz="2800" b="1" dirty="0" err="1">
                <a:solidFill>
                  <a:srgbClr val="A11FA1"/>
                </a:solidFill>
              </a:rPr>
              <a:t>nhiều</a:t>
            </a:r>
            <a:r>
              <a:rPr lang="en-US" sz="2800" b="1" dirty="0">
                <a:solidFill>
                  <a:srgbClr val="A11FA1"/>
                </a:solidFill>
              </a:rPr>
              <a:t> </a:t>
            </a:r>
            <a:r>
              <a:rPr lang="en-US" sz="2800" b="1" dirty="0" err="1">
                <a:solidFill>
                  <a:srgbClr val="A11FA1"/>
                </a:solidFill>
              </a:rPr>
              <a:t>sô</a:t>
            </a:r>
            <a:r>
              <a:rPr lang="en-US" sz="2800" b="1" dirty="0">
                <a:solidFill>
                  <a:srgbClr val="A11FA1"/>
                </a:solidFill>
              </a:rPr>
              <a:t>́, ta </a:t>
            </a:r>
            <a:r>
              <a:rPr lang="en-US" sz="2800" b="1" dirty="0" err="1">
                <a:solidFill>
                  <a:srgbClr val="A11FA1"/>
                </a:solidFill>
              </a:rPr>
              <a:t>tính</a:t>
            </a:r>
            <a:r>
              <a:rPr lang="en-US" sz="2800" b="1" dirty="0">
                <a:solidFill>
                  <a:srgbClr val="A11FA1"/>
                </a:solidFill>
              </a:rPr>
              <a:t> </a:t>
            </a:r>
            <a:r>
              <a:rPr lang="en-US" sz="2800" b="1" dirty="0" err="1">
                <a:solidFill>
                  <a:srgbClr val="A11FA1"/>
                </a:solidFill>
              </a:rPr>
              <a:t>tổng</a:t>
            </a:r>
            <a:r>
              <a:rPr lang="en-US" sz="2800" b="1" dirty="0">
                <a:solidFill>
                  <a:srgbClr val="A11FA1"/>
                </a:solidFill>
              </a:rPr>
              <a:t> </a:t>
            </a:r>
            <a:r>
              <a:rPr lang="en-US" sz="2800" b="1" dirty="0" err="1">
                <a:solidFill>
                  <a:srgbClr val="A11FA1"/>
                </a:solidFill>
              </a:rPr>
              <a:t>của</a:t>
            </a:r>
            <a:r>
              <a:rPr lang="en-US" sz="2800" b="1" dirty="0">
                <a:solidFill>
                  <a:srgbClr val="A11FA1"/>
                </a:solidFill>
              </a:rPr>
              <a:t> </a:t>
            </a:r>
            <a:r>
              <a:rPr lang="en-US" sz="2800" b="1" dirty="0" err="1">
                <a:solidFill>
                  <a:srgbClr val="A11FA1"/>
                </a:solidFill>
              </a:rPr>
              <a:t>các</a:t>
            </a:r>
            <a:r>
              <a:rPr lang="en-US" sz="2800" b="1" dirty="0">
                <a:solidFill>
                  <a:srgbClr val="A11FA1"/>
                </a:solidFill>
              </a:rPr>
              <a:t> </a:t>
            </a:r>
            <a:r>
              <a:rPr lang="en-US" sz="2800" b="1" dirty="0" err="1">
                <a:solidFill>
                  <a:srgbClr val="A11FA1"/>
                </a:solidFill>
              </a:rPr>
              <a:t>số</a:t>
            </a:r>
            <a:r>
              <a:rPr lang="en-US" sz="2800" b="1" dirty="0">
                <a:solidFill>
                  <a:srgbClr val="A11FA1"/>
                </a:solidFill>
              </a:rPr>
              <a:t> </a:t>
            </a:r>
            <a:r>
              <a:rPr lang="en-US" sz="2800" b="1" dirty="0" err="1">
                <a:solidFill>
                  <a:srgbClr val="A11FA1"/>
                </a:solidFill>
              </a:rPr>
              <a:t>đó</a:t>
            </a:r>
            <a:r>
              <a:rPr lang="en-US" sz="2800" b="1" dirty="0">
                <a:solidFill>
                  <a:srgbClr val="A11FA1"/>
                </a:solidFill>
              </a:rPr>
              <a:t>, </a:t>
            </a:r>
            <a:r>
              <a:rPr lang="en-US" sz="2800" b="1" dirty="0" err="1">
                <a:solidFill>
                  <a:srgbClr val="A11FA1"/>
                </a:solidFill>
              </a:rPr>
              <a:t>rồi</a:t>
            </a:r>
            <a:r>
              <a:rPr lang="en-US" sz="2800" b="1" dirty="0">
                <a:solidFill>
                  <a:srgbClr val="A11FA1"/>
                </a:solidFill>
              </a:rPr>
              <a:t> chia </a:t>
            </a:r>
            <a:r>
              <a:rPr lang="en-US" sz="2800" b="1" dirty="0" err="1">
                <a:solidFill>
                  <a:srgbClr val="A11FA1"/>
                </a:solidFill>
              </a:rPr>
              <a:t>tổng</a:t>
            </a:r>
            <a:r>
              <a:rPr lang="en-US" sz="2800" b="1" dirty="0">
                <a:solidFill>
                  <a:srgbClr val="A11FA1"/>
                </a:solidFill>
              </a:rPr>
              <a:t> </a:t>
            </a:r>
            <a:r>
              <a:rPr lang="en-US" sz="2800" b="1" dirty="0" err="1">
                <a:solidFill>
                  <a:srgbClr val="A11FA1"/>
                </a:solidFill>
              </a:rPr>
              <a:t>đó</a:t>
            </a:r>
            <a:r>
              <a:rPr lang="en-US" sz="2800" b="1" dirty="0">
                <a:solidFill>
                  <a:srgbClr val="A11FA1"/>
                </a:solidFill>
              </a:rPr>
              <a:t> </a:t>
            </a:r>
            <a:r>
              <a:rPr lang="en-US" sz="2800" b="1" dirty="0" err="1">
                <a:solidFill>
                  <a:srgbClr val="A11FA1"/>
                </a:solidFill>
              </a:rPr>
              <a:t>cho</a:t>
            </a:r>
            <a:r>
              <a:rPr lang="en-US" sz="2800" b="1" dirty="0">
                <a:solidFill>
                  <a:srgbClr val="A11FA1"/>
                </a:solidFill>
              </a:rPr>
              <a:t> </a:t>
            </a:r>
            <a:r>
              <a:rPr lang="en-US" sz="2800" b="1" dirty="0" err="1">
                <a:solidFill>
                  <a:srgbClr val="A11FA1"/>
                </a:solidFill>
              </a:rPr>
              <a:t>sô</a:t>
            </a:r>
            <a:r>
              <a:rPr lang="en-US" sz="2800" b="1" dirty="0">
                <a:solidFill>
                  <a:srgbClr val="A11FA1"/>
                </a:solidFill>
              </a:rPr>
              <a:t>́ </a:t>
            </a:r>
            <a:r>
              <a:rPr lang="en-US" sz="2800" b="1" dirty="0" err="1">
                <a:solidFill>
                  <a:srgbClr val="A11FA1"/>
                </a:solidFill>
              </a:rPr>
              <a:t>các</a:t>
            </a:r>
            <a:r>
              <a:rPr lang="en-US" sz="2800" b="1" dirty="0">
                <a:solidFill>
                  <a:srgbClr val="A11FA1"/>
                </a:solidFill>
              </a:rPr>
              <a:t> </a:t>
            </a:r>
            <a:r>
              <a:rPr lang="en-US" sz="2800" b="1" dirty="0" err="1">
                <a:solidFill>
                  <a:srgbClr val="A11FA1"/>
                </a:solidFill>
              </a:rPr>
              <a:t>sô</a:t>
            </a:r>
            <a:r>
              <a:rPr lang="en-US" sz="2800" b="1" dirty="0">
                <a:solidFill>
                  <a:srgbClr val="A11FA1"/>
                </a:solidFill>
              </a:rPr>
              <a:t>́ </a:t>
            </a:r>
            <a:r>
              <a:rPr lang="en-US" sz="2800" b="1" dirty="0" err="1">
                <a:solidFill>
                  <a:srgbClr val="A11FA1"/>
                </a:solidFill>
              </a:rPr>
              <a:t>hạng</a:t>
            </a:r>
            <a:r>
              <a:rPr lang="en-US" sz="2800" b="1" dirty="0">
                <a:solidFill>
                  <a:srgbClr val="A11FA1"/>
                </a:solidFill>
              </a:rPr>
              <a:t>.</a:t>
            </a:r>
          </a:p>
        </p:txBody>
      </p:sp>
      <p:sp>
        <p:nvSpPr>
          <p:cNvPr id="4" name="Rectangle 12"/>
          <p:cNvSpPr>
            <a:spLocks noChangeArrowheads="1"/>
          </p:cNvSpPr>
          <p:nvPr/>
        </p:nvSpPr>
        <p:spPr bwMode="auto">
          <a:xfrm>
            <a:off x="-26233" y="3733800"/>
            <a:ext cx="8869680" cy="1318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F0000"/>
                </a:solidFill>
                <a:latin typeface="Times New Roman" panose="02020603050405020304" pitchFamily="18" charset="0"/>
                <a:cs typeface="Times New Roman" panose="02020603050405020304" pitchFamily="18" charset="0"/>
              </a:defRPr>
            </a:lvl1pPr>
            <a:lvl2pPr marL="742950" indent="-285750" eaLnBrk="0" hangingPunct="0">
              <a:defRPr sz="3200">
                <a:solidFill>
                  <a:srgbClr val="FF0000"/>
                </a:solidFill>
                <a:latin typeface="Times New Roman" panose="02020603050405020304" pitchFamily="18" charset="0"/>
                <a:cs typeface="Times New Roman" panose="02020603050405020304" pitchFamily="18" charset="0"/>
              </a:defRPr>
            </a:lvl2pPr>
            <a:lvl3pPr marL="1143000" indent="-228600" eaLnBrk="0" hangingPunct="0">
              <a:defRPr sz="3200">
                <a:solidFill>
                  <a:srgbClr val="FF0000"/>
                </a:solidFill>
                <a:latin typeface="Times New Roman" panose="02020603050405020304" pitchFamily="18" charset="0"/>
                <a:cs typeface="Times New Roman" panose="02020603050405020304" pitchFamily="18" charset="0"/>
              </a:defRPr>
            </a:lvl3pPr>
            <a:lvl4pPr marL="1600200" indent="-228600" eaLnBrk="0" hangingPunct="0">
              <a:defRPr sz="3200">
                <a:solidFill>
                  <a:srgbClr val="FF0000"/>
                </a:solidFill>
                <a:latin typeface="Times New Roman" panose="02020603050405020304" pitchFamily="18" charset="0"/>
                <a:cs typeface="Times New Roman" panose="02020603050405020304" pitchFamily="18" charset="0"/>
              </a:defRPr>
            </a:lvl4pPr>
            <a:lvl5pPr marL="2057400" indent="-228600" eaLnBrk="0" hangingPunct="0">
              <a:defRPr sz="3200">
                <a:solidFill>
                  <a:srgbClr val="FF0000"/>
                </a:solidFill>
                <a:latin typeface="Times New Roman" panose="02020603050405020304" pitchFamily="18" charset="0"/>
                <a:cs typeface="Times New Roman" panose="02020603050405020304" pitchFamily="18" charset="0"/>
              </a:defRPr>
            </a:lvl5pPr>
            <a:lvl6pPr marL="2514600" indent="-228600" eaLnBrk="0" fontAlgn="base" hangingPunct="0">
              <a:spcBef>
                <a:spcPct val="50000"/>
              </a:spcBef>
              <a:spcAft>
                <a:spcPct val="0"/>
              </a:spcAft>
              <a:defRPr sz="3200">
                <a:solidFill>
                  <a:srgbClr val="FF0000"/>
                </a:solidFill>
                <a:latin typeface="Times New Roman" panose="02020603050405020304" pitchFamily="18" charset="0"/>
                <a:cs typeface="Times New Roman" panose="02020603050405020304" pitchFamily="18" charset="0"/>
              </a:defRPr>
            </a:lvl6pPr>
            <a:lvl7pPr marL="2971800" indent="-228600" eaLnBrk="0" fontAlgn="base" hangingPunct="0">
              <a:spcBef>
                <a:spcPct val="50000"/>
              </a:spcBef>
              <a:spcAft>
                <a:spcPct val="0"/>
              </a:spcAft>
              <a:defRPr sz="3200">
                <a:solidFill>
                  <a:srgbClr val="FF0000"/>
                </a:solidFill>
                <a:latin typeface="Times New Roman" panose="02020603050405020304" pitchFamily="18" charset="0"/>
                <a:cs typeface="Times New Roman" panose="02020603050405020304" pitchFamily="18" charset="0"/>
              </a:defRPr>
            </a:lvl7pPr>
            <a:lvl8pPr marL="3429000" indent="-228600" eaLnBrk="0" fontAlgn="base" hangingPunct="0">
              <a:spcBef>
                <a:spcPct val="50000"/>
              </a:spcBef>
              <a:spcAft>
                <a:spcPct val="0"/>
              </a:spcAft>
              <a:defRPr sz="3200">
                <a:solidFill>
                  <a:srgbClr val="FF0000"/>
                </a:solidFill>
                <a:latin typeface="Times New Roman" panose="02020603050405020304" pitchFamily="18" charset="0"/>
                <a:cs typeface="Times New Roman" panose="02020603050405020304" pitchFamily="18" charset="0"/>
              </a:defRPr>
            </a:lvl8pPr>
            <a:lvl9pPr marL="3886200" indent="-228600" eaLnBrk="0" fontAlgn="base" hangingPunct="0">
              <a:spcBef>
                <a:spcPct val="50000"/>
              </a:spcBef>
              <a:spcAft>
                <a:spcPct val="0"/>
              </a:spcAft>
              <a:defRPr sz="3200">
                <a:solidFill>
                  <a:srgbClr val="FF0000"/>
                </a:solidFill>
                <a:latin typeface="Times New Roman" panose="02020603050405020304" pitchFamily="18" charset="0"/>
                <a:cs typeface="Times New Roman" panose="02020603050405020304" pitchFamily="18" charset="0"/>
              </a:defRPr>
            </a:lvl9pPr>
          </a:lstStyle>
          <a:p>
            <a:pPr algn="ctr" eaLnBrk="1" hangingPunct="1">
              <a:lnSpc>
                <a:spcPct val="60000"/>
              </a:lnSpc>
            </a:pPr>
            <a:r>
              <a:rPr lang="en-US" altLang="en-US" sz="2800" dirty="0">
                <a:solidFill>
                  <a:srgbClr val="000000"/>
                </a:solidFill>
              </a:rPr>
              <a:t>  </a:t>
            </a:r>
            <a:r>
              <a:rPr lang="en-US" altLang="en-US" sz="2800" dirty="0" err="1">
                <a:solidFill>
                  <a:srgbClr val="000000"/>
                </a:solidFill>
              </a:rPr>
              <a:t>Vậy</a:t>
            </a:r>
            <a:r>
              <a:rPr lang="en-US" altLang="en-US" sz="2800" dirty="0">
                <a:solidFill>
                  <a:srgbClr val="000000"/>
                </a:solidFill>
              </a:rPr>
              <a:t> </a:t>
            </a:r>
            <a:r>
              <a:rPr lang="en-US" altLang="en-US" sz="2800" dirty="0" err="1">
                <a:solidFill>
                  <a:srgbClr val="000000"/>
                </a:solidFill>
              </a:rPr>
              <a:t>muốn</a:t>
            </a:r>
            <a:r>
              <a:rPr lang="en-US" altLang="en-US" sz="2800" dirty="0">
                <a:solidFill>
                  <a:srgbClr val="000000"/>
                </a:solidFill>
              </a:rPr>
              <a:t> </a:t>
            </a:r>
            <a:r>
              <a:rPr lang="en-US" altLang="en-US" sz="2800" dirty="0" err="1">
                <a:solidFill>
                  <a:srgbClr val="000000"/>
                </a:solidFill>
              </a:rPr>
              <a:t>tìm</a:t>
            </a:r>
            <a:r>
              <a:rPr lang="en-US" altLang="en-US" sz="2800" dirty="0">
                <a:solidFill>
                  <a:srgbClr val="000000"/>
                </a:solidFill>
              </a:rPr>
              <a:t> </a:t>
            </a:r>
            <a:r>
              <a:rPr lang="en-US" altLang="en-US" sz="2800" b="1" dirty="0" err="1"/>
              <a:t>trung</a:t>
            </a:r>
            <a:r>
              <a:rPr lang="en-US" altLang="en-US" sz="2800" b="1" dirty="0"/>
              <a:t> </a:t>
            </a:r>
            <a:r>
              <a:rPr lang="en-US" altLang="en-US" sz="2800" b="1" dirty="0" err="1"/>
              <a:t>bình</a:t>
            </a:r>
            <a:r>
              <a:rPr lang="en-US" altLang="en-US" sz="2800" b="1" dirty="0"/>
              <a:t> </a:t>
            </a:r>
            <a:r>
              <a:rPr lang="en-US" altLang="en-US" sz="2800" b="1" dirty="0" err="1"/>
              <a:t>cộng</a:t>
            </a:r>
            <a:r>
              <a:rPr lang="en-US" altLang="en-US" sz="2800" b="1" dirty="0"/>
              <a:t> </a:t>
            </a:r>
            <a:r>
              <a:rPr lang="en-US" altLang="en-US" sz="2800" dirty="0" err="1">
                <a:solidFill>
                  <a:srgbClr val="000000"/>
                </a:solidFill>
              </a:rPr>
              <a:t>của</a:t>
            </a:r>
            <a:r>
              <a:rPr lang="en-US" altLang="en-US" sz="2800" dirty="0">
                <a:solidFill>
                  <a:srgbClr val="000000"/>
                </a:solidFill>
              </a:rPr>
              <a:t> </a:t>
            </a:r>
            <a:r>
              <a:rPr lang="en-US" altLang="en-US" sz="2800" dirty="0" err="1">
                <a:solidFill>
                  <a:srgbClr val="000000"/>
                </a:solidFill>
              </a:rPr>
              <a:t>nhiều</a:t>
            </a:r>
            <a:r>
              <a:rPr lang="en-US" altLang="en-US" sz="2800" dirty="0">
                <a:solidFill>
                  <a:srgbClr val="000000"/>
                </a:solidFill>
              </a:rPr>
              <a:t> </a:t>
            </a:r>
            <a:r>
              <a:rPr lang="en-US" altLang="en-US" sz="2800" dirty="0" err="1">
                <a:solidFill>
                  <a:srgbClr val="000000"/>
                </a:solidFill>
              </a:rPr>
              <a:t>số</a:t>
            </a:r>
            <a:r>
              <a:rPr lang="en-US" altLang="en-US" sz="2800" dirty="0">
                <a:solidFill>
                  <a:srgbClr val="000000"/>
                </a:solidFill>
              </a:rPr>
              <a:t> </a:t>
            </a:r>
          </a:p>
          <a:p>
            <a:pPr algn="ctr" eaLnBrk="1" hangingPunct="1">
              <a:lnSpc>
                <a:spcPct val="60000"/>
              </a:lnSpc>
            </a:pPr>
            <a:r>
              <a:rPr lang="en-US" altLang="en-US" sz="2800" dirty="0">
                <a:solidFill>
                  <a:srgbClr val="000000"/>
                </a:solidFill>
              </a:rPr>
              <a:t>ta </a:t>
            </a:r>
            <a:r>
              <a:rPr lang="en-US" altLang="en-US" sz="2800" dirty="0" err="1">
                <a:solidFill>
                  <a:srgbClr val="000000"/>
                </a:solidFill>
              </a:rPr>
              <a:t>làm</a:t>
            </a:r>
            <a:r>
              <a:rPr lang="en-US" altLang="en-US" sz="2800" dirty="0">
                <a:solidFill>
                  <a:srgbClr val="000000"/>
                </a:solidFill>
              </a:rPr>
              <a:t> </a:t>
            </a:r>
            <a:r>
              <a:rPr lang="en-US" altLang="en-US" sz="2800" dirty="0" err="1">
                <a:solidFill>
                  <a:srgbClr val="000000"/>
                </a:solidFill>
              </a:rPr>
              <a:t>thế</a:t>
            </a:r>
            <a:r>
              <a:rPr lang="en-US" altLang="en-US" sz="2800" dirty="0">
                <a:solidFill>
                  <a:srgbClr val="000000"/>
                </a:solidFill>
              </a:rPr>
              <a:t> </a:t>
            </a:r>
            <a:r>
              <a:rPr lang="en-US" altLang="en-US" sz="2800" dirty="0" err="1">
                <a:solidFill>
                  <a:srgbClr val="000000"/>
                </a:solidFill>
              </a:rPr>
              <a:t>nào</a:t>
            </a:r>
            <a:r>
              <a:rPr lang="en-US" altLang="en-US" sz="2800" dirty="0">
                <a:solidFill>
                  <a:srgbClr val="000000"/>
                </a:solidFill>
              </a:rPr>
              <a:t>?</a:t>
            </a:r>
          </a:p>
          <a:p>
            <a:pPr algn="ctr" eaLnBrk="1" hangingPunct="1">
              <a:lnSpc>
                <a:spcPct val="60000"/>
              </a:lnSpc>
            </a:pPr>
            <a:r>
              <a:rPr lang="en-US" altLang="en-US" sz="2800" dirty="0">
                <a:solidFill>
                  <a:srgbClr val="000000"/>
                </a:solidFill>
              </a:rPr>
              <a:t>   </a:t>
            </a:r>
            <a:endParaRPr lang="en-US" altLang="en-US" sz="2800" b="1" dirty="0">
              <a:solidFill>
                <a:srgbClr val="7030A0"/>
              </a:solidFill>
            </a:endParaRPr>
          </a:p>
        </p:txBody>
      </p:sp>
      <p:sp>
        <p:nvSpPr>
          <p:cNvPr id="2" name="TextBox 1"/>
          <p:cNvSpPr txBox="1"/>
          <p:nvPr/>
        </p:nvSpPr>
        <p:spPr>
          <a:xfrm>
            <a:off x="1615190" y="304800"/>
            <a:ext cx="5486400" cy="1477328"/>
          </a:xfrm>
          <a:prstGeom prst="rect">
            <a:avLst/>
          </a:prstGeom>
          <a:noFill/>
        </p:spPr>
        <p:txBody>
          <a:bodyPr wrap="square" rtlCol="0">
            <a:spAutoFit/>
          </a:bodyPr>
          <a:lstStyle/>
          <a:p>
            <a:pPr algn="ctr"/>
            <a:r>
              <a:rPr lang="en-US" sz="3600"/>
              <a:t>Toán</a:t>
            </a:r>
          </a:p>
          <a:p>
            <a:pPr algn="ctr"/>
            <a:r>
              <a:rPr lang="en-US" sz="3600"/>
              <a:t>Tìm số trung bình cộng</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circle(in)">
                                      <p:cBhvr>
                                        <p:cTn id="12" dur="2000"/>
                                        <p:tgtEl>
                                          <p:spTgt spid="92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p:bldP spid="4" grpId="0"/>
      <p:bldP spid="4" grpId="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7755" y="-457200"/>
            <a:ext cx="7253288"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8"/>
          <p:cNvSpPr txBox="1">
            <a:spLocks noChangeArrowheads="1"/>
          </p:cNvSpPr>
          <p:nvPr/>
        </p:nvSpPr>
        <p:spPr bwMode="auto">
          <a:xfrm>
            <a:off x="328041" y="3175000"/>
            <a:ext cx="7560829"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14350" indent="-514350" fontAlgn="base">
              <a:lnSpc>
                <a:spcPct val="110000"/>
              </a:lnSpc>
              <a:spcBef>
                <a:spcPct val="0"/>
              </a:spcBef>
              <a:spcAft>
                <a:spcPct val="0"/>
              </a:spcAft>
              <a:buAutoNum type="romanUcPeriod"/>
            </a:pPr>
            <a:r>
              <a:rPr lang="en-US" altLang="en-US" sz="2400" b="1" i="1" dirty="0" err="1">
                <a:solidFill>
                  <a:srgbClr val="C00000"/>
                </a:solidFill>
                <a:latin typeface="Arial" panose="020B0604020202020204" pitchFamily="34" charset="0"/>
                <a:cs typeface="Arial" panose="020B0604020202020204" pitchFamily="34" charset="0"/>
              </a:rPr>
              <a:t>Bài</a:t>
            </a:r>
            <a:r>
              <a:rPr lang="en-US" altLang="en-US" sz="2400" b="1" i="1" dirty="0">
                <a:solidFill>
                  <a:srgbClr val="C00000"/>
                </a:solidFill>
                <a:latin typeface="Arial" panose="020B0604020202020204" pitchFamily="34" charset="0"/>
                <a:cs typeface="Arial" panose="020B0604020202020204" pitchFamily="34" charset="0"/>
              </a:rPr>
              <a:t> </a:t>
            </a:r>
            <a:r>
              <a:rPr lang="en-US" altLang="en-US" sz="2400" b="1" i="1" dirty="0" err="1">
                <a:solidFill>
                  <a:srgbClr val="C00000"/>
                </a:solidFill>
                <a:latin typeface="Arial" panose="020B0604020202020204" pitchFamily="34" charset="0"/>
                <a:cs typeface="Arial" panose="020B0604020202020204" pitchFamily="34" charset="0"/>
              </a:rPr>
              <a:t>học</a:t>
            </a:r>
            <a:r>
              <a:rPr lang="en-US" altLang="en-US" sz="2400" b="1" i="1" dirty="0">
                <a:solidFill>
                  <a:srgbClr val="C00000"/>
                </a:solidFill>
                <a:latin typeface="Arial" panose="020B0604020202020204" pitchFamily="34" charset="0"/>
                <a:cs typeface="Arial" panose="020B0604020202020204" pitchFamily="34" charset="0"/>
              </a:rPr>
              <a:t>:</a:t>
            </a:r>
          </a:p>
          <a:p>
            <a:pPr marL="457200" indent="-457200" fontAlgn="base">
              <a:lnSpc>
                <a:spcPct val="110000"/>
              </a:lnSpc>
              <a:spcBef>
                <a:spcPct val="0"/>
              </a:spcBef>
              <a:spcAft>
                <a:spcPct val="0"/>
              </a:spcAft>
              <a:buAutoNum type="arabicPeriod"/>
            </a:pPr>
            <a:r>
              <a:rPr lang="en-US" altLang="en-US" sz="2400" b="1" i="1" dirty="0" err="1">
                <a:solidFill>
                  <a:srgbClr val="C00000"/>
                </a:solidFill>
                <a:latin typeface="Arial" panose="020B0604020202020204" pitchFamily="34" charset="0"/>
                <a:cs typeface="Arial" panose="020B0604020202020204" pitchFamily="34" charset="0"/>
              </a:rPr>
              <a:t>Bài</a:t>
            </a:r>
            <a:r>
              <a:rPr lang="en-US" altLang="en-US" sz="2400" b="1" i="1" dirty="0">
                <a:solidFill>
                  <a:srgbClr val="C00000"/>
                </a:solidFill>
                <a:latin typeface="Arial" panose="020B0604020202020204" pitchFamily="34" charset="0"/>
                <a:cs typeface="Arial" panose="020B0604020202020204" pitchFamily="34" charset="0"/>
              </a:rPr>
              <a:t> </a:t>
            </a:r>
            <a:r>
              <a:rPr lang="en-US" altLang="en-US" sz="2400" b="1" i="1" dirty="0" err="1">
                <a:solidFill>
                  <a:srgbClr val="C00000"/>
                </a:solidFill>
                <a:latin typeface="Arial" panose="020B0604020202020204" pitchFamily="34" charset="0"/>
                <a:cs typeface="Arial" panose="020B0604020202020204" pitchFamily="34" charset="0"/>
              </a:rPr>
              <a:t>toán</a:t>
            </a:r>
            <a:r>
              <a:rPr lang="en-US" altLang="en-US" sz="2400" b="1" i="1" dirty="0">
                <a:solidFill>
                  <a:srgbClr val="C00000"/>
                </a:solidFill>
                <a:latin typeface="Arial" panose="020B0604020202020204" pitchFamily="34" charset="0"/>
                <a:cs typeface="Arial" panose="020B0604020202020204" pitchFamily="34" charset="0"/>
              </a:rPr>
              <a:t> 1:</a:t>
            </a:r>
          </a:p>
          <a:p>
            <a:pPr marL="457200" indent="-457200" fontAlgn="base">
              <a:lnSpc>
                <a:spcPct val="110000"/>
              </a:lnSpc>
              <a:spcBef>
                <a:spcPct val="0"/>
              </a:spcBef>
              <a:spcAft>
                <a:spcPct val="0"/>
              </a:spcAft>
              <a:buAutoNum type="arabicPeriod"/>
            </a:pPr>
            <a:r>
              <a:rPr lang="en-US" altLang="en-US" sz="2400" b="1" i="1" dirty="0" err="1">
                <a:solidFill>
                  <a:srgbClr val="C00000"/>
                </a:solidFill>
                <a:latin typeface="Arial" panose="020B0604020202020204" pitchFamily="34" charset="0"/>
                <a:cs typeface="Arial" panose="020B0604020202020204" pitchFamily="34" charset="0"/>
              </a:rPr>
              <a:t>Bài</a:t>
            </a:r>
            <a:r>
              <a:rPr lang="en-US" altLang="en-US" sz="2400" b="1" i="1" dirty="0">
                <a:solidFill>
                  <a:srgbClr val="C00000"/>
                </a:solidFill>
                <a:latin typeface="Arial" panose="020B0604020202020204" pitchFamily="34" charset="0"/>
                <a:cs typeface="Arial" panose="020B0604020202020204" pitchFamily="34" charset="0"/>
              </a:rPr>
              <a:t> </a:t>
            </a:r>
            <a:r>
              <a:rPr lang="en-US" altLang="en-US" sz="2400" b="1" i="1" dirty="0" err="1">
                <a:solidFill>
                  <a:srgbClr val="C00000"/>
                </a:solidFill>
                <a:latin typeface="Arial" panose="020B0604020202020204" pitchFamily="34" charset="0"/>
                <a:cs typeface="Arial" panose="020B0604020202020204" pitchFamily="34" charset="0"/>
              </a:rPr>
              <a:t>toán</a:t>
            </a:r>
            <a:r>
              <a:rPr lang="en-US" altLang="en-US" sz="2400" b="1" i="1" dirty="0">
                <a:solidFill>
                  <a:srgbClr val="C00000"/>
                </a:solidFill>
                <a:latin typeface="Arial" panose="020B0604020202020204" pitchFamily="34" charset="0"/>
                <a:cs typeface="Arial" panose="020B0604020202020204" pitchFamily="34" charset="0"/>
              </a:rPr>
              <a:t> 2:</a:t>
            </a:r>
          </a:p>
          <a:p>
            <a:pPr marL="457200" indent="-457200" fontAlgn="base">
              <a:lnSpc>
                <a:spcPct val="110000"/>
              </a:lnSpc>
              <a:spcBef>
                <a:spcPct val="0"/>
              </a:spcBef>
              <a:spcAft>
                <a:spcPct val="0"/>
              </a:spcAft>
              <a:buAutoNum type="arabicPeriod"/>
            </a:pPr>
            <a:r>
              <a:rPr lang="en-US" altLang="en-US" sz="2400" b="1" i="1" dirty="0" err="1">
                <a:solidFill>
                  <a:srgbClr val="C00000"/>
                </a:solidFill>
                <a:latin typeface="Arial" panose="020B0604020202020204" pitchFamily="34" charset="0"/>
                <a:cs typeface="Arial" panose="020B0604020202020204" pitchFamily="34" charset="0"/>
              </a:rPr>
              <a:t>Ghi</a:t>
            </a:r>
            <a:r>
              <a:rPr lang="en-US" altLang="en-US" sz="2400" b="1" i="1" dirty="0">
                <a:solidFill>
                  <a:srgbClr val="C00000"/>
                </a:solidFill>
                <a:latin typeface="Arial" panose="020B0604020202020204" pitchFamily="34" charset="0"/>
                <a:cs typeface="Arial" panose="020B0604020202020204" pitchFamily="34" charset="0"/>
              </a:rPr>
              <a:t> </a:t>
            </a:r>
            <a:r>
              <a:rPr lang="en-US" altLang="en-US" sz="2400" b="1" i="1" dirty="0" err="1">
                <a:solidFill>
                  <a:srgbClr val="C00000"/>
                </a:solidFill>
                <a:latin typeface="Arial" panose="020B0604020202020204" pitchFamily="34" charset="0"/>
                <a:cs typeface="Arial" panose="020B0604020202020204" pitchFamily="34" charset="0"/>
              </a:rPr>
              <a:t>nhớ</a:t>
            </a:r>
            <a:r>
              <a:rPr lang="en-US" altLang="en-US" sz="2400" b="1" i="1" dirty="0">
                <a:solidFill>
                  <a:srgbClr val="C00000"/>
                </a:solidFill>
                <a:latin typeface="Arial" panose="020B0604020202020204" pitchFamily="34" charset="0"/>
                <a:cs typeface="Arial" panose="020B0604020202020204" pitchFamily="34" charset="0"/>
              </a:rPr>
              <a:t>: SGK </a:t>
            </a:r>
            <a:r>
              <a:rPr lang="en-US" altLang="en-US" sz="2400" b="1" i="1" dirty="0" err="1">
                <a:solidFill>
                  <a:srgbClr val="C00000"/>
                </a:solidFill>
                <a:latin typeface="Arial" panose="020B0604020202020204" pitchFamily="34" charset="0"/>
                <a:cs typeface="Arial" panose="020B0604020202020204" pitchFamily="34" charset="0"/>
              </a:rPr>
              <a:t>trang</a:t>
            </a:r>
            <a:r>
              <a:rPr lang="en-US" altLang="en-US" sz="2400" b="1" i="1" dirty="0">
                <a:solidFill>
                  <a:srgbClr val="C00000"/>
                </a:solidFill>
                <a:latin typeface="Arial" panose="020B0604020202020204" pitchFamily="34" charset="0"/>
                <a:cs typeface="Arial" panose="020B0604020202020204" pitchFamily="34" charset="0"/>
              </a:rPr>
              <a:t> 27</a:t>
            </a:r>
          </a:p>
          <a:p>
            <a:pPr fontAlgn="base">
              <a:lnSpc>
                <a:spcPct val="110000"/>
              </a:lnSpc>
              <a:spcBef>
                <a:spcPct val="0"/>
              </a:spcBef>
              <a:spcAft>
                <a:spcPct val="0"/>
              </a:spcAft>
            </a:pPr>
            <a:r>
              <a:rPr lang="en-US" altLang="en-US" sz="2400" b="1" i="1" dirty="0">
                <a:solidFill>
                  <a:srgbClr val="C00000"/>
                </a:solidFill>
                <a:latin typeface="Arial" panose="020B0604020202020204" pitchFamily="34" charset="0"/>
                <a:cs typeface="Arial" panose="020B0604020202020204" pitchFamily="34" charset="0"/>
              </a:rPr>
              <a:t>II. </a:t>
            </a:r>
            <a:r>
              <a:rPr lang="en-US" altLang="en-US" sz="2400" b="1" i="1" dirty="0" err="1">
                <a:solidFill>
                  <a:srgbClr val="C00000"/>
                </a:solidFill>
                <a:latin typeface="Arial" panose="020B0604020202020204" pitchFamily="34" charset="0"/>
                <a:cs typeface="Arial" panose="020B0604020202020204" pitchFamily="34" charset="0"/>
              </a:rPr>
              <a:t>Luyện</a:t>
            </a:r>
            <a:r>
              <a:rPr lang="en-US" altLang="en-US" sz="2400" b="1" i="1" dirty="0">
                <a:solidFill>
                  <a:srgbClr val="C00000"/>
                </a:solidFill>
                <a:latin typeface="Arial" panose="020B0604020202020204" pitchFamily="34" charset="0"/>
                <a:cs typeface="Arial" panose="020B0604020202020204" pitchFamily="34" charset="0"/>
              </a:rPr>
              <a:t> </a:t>
            </a:r>
            <a:r>
              <a:rPr lang="en-US" altLang="en-US" sz="2400" b="1" i="1" dirty="0" err="1">
                <a:solidFill>
                  <a:srgbClr val="C00000"/>
                </a:solidFill>
                <a:latin typeface="Arial" panose="020B0604020202020204" pitchFamily="34" charset="0"/>
                <a:cs typeface="Arial" panose="020B0604020202020204" pitchFamily="34" charset="0"/>
              </a:rPr>
              <a:t>tập</a:t>
            </a:r>
            <a:r>
              <a:rPr lang="en-US" altLang="en-US" sz="2400" b="1" i="1" dirty="0">
                <a:solidFill>
                  <a:srgbClr val="C00000"/>
                </a:solidFill>
                <a:latin typeface="Arial" panose="020B0604020202020204" pitchFamily="34" charset="0"/>
                <a:cs typeface="Arial" panose="020B0604020202020204" pitchFamily="34" charset="0"/>
              </a:rPr>
              <a:t>:</a:t>
            </a:r>
          </a:p>
        </p:txBody>
      </p:sp>
      <p:sp>
        <p:nvSpPr>
          <p:cNvPr id="5" name="Rectangle 4"/>
          <p:cNvSpPr/>
          <p:nvPr/>
        </p:nvSpPr>
        <p:spPr>
          <a:xfrm>
            <a:off x="2483893" y="1498400"/>
            <a:ext cx="2456662" cy="830997"/>
          </a:xfrm>
          <a:prstGeom prst="rect">
            <a:avLst/>
          </a:prstGeom>
        </p:spPr>
        <p:txBody>
          <a:bodyPr wrap="square">
            <a:spAutoFit/>
          </a:bodyPr>
          <a:lstStyle/>
          <a:p>
            <a:pPr lvl="0" algn="ctr" eaLnBrk="0" fontAlgn="base" hangingPunct="0">
              <a:spcBef>
                <a:spcPct val="0"/>
              </a:spcBef>
              <a:spcAft>
                <a:spcPct val="0"/>
              </a:spcAft>
              <a:defRPr/>
            </a:pPr>
            <a:r>
              <a:rPr lang="en-US" sz="4800" b="1" dirty="0">
                <a:ln w="6600">
                  <a:solidFill>
                    <a:srgbClr val="333399"/>
                  </a:solidFill>
                  <a:prstDash val="solid"/>
                </a:ln>
                <a:solidFill>
                  <a:srgbClr val="FF0000"/>
                </a:solidFill>
                <a:effectLst>
                  <a:glow rad="228600">
                    <a:srgbClr val="333399">
                      <a:satMod val="175000"/>
                      <a:alpha val="40000"/>
                    </a:srgbClr>
                  </a:glow>
                  <a:outerShdw dist="38100" dir="2700000" algn="tl" rotWithShape="0">
                    <a:srgbClr val="333399"/>
                  </a:outerShdw>
                </a:effectLst>
                <a:latin typeface="Arial" panose="020B0604020202020204" pitchFamily="34" charset="0"/>
              </a:rPr>
              <a:t>GHI VỞ</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09900" y="739775"/>
            <a:ext cx="7253288"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6A6D5E53-4DA9-4671-9C39-6BD20806C05B}"/>
              </a:ext>
            </a:extLst>
          </p:cNvPr>
          <p:cNvSpPr/>
          <p:nvPr/>
        </p:nvSpPr>
        <p:spPr>
          <a:xfrm>
            <a:off x="4895850" y="2291060"/>
            <a:ext cx="3762375" cy="830997"/>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800" b="1" dirty="0">
                <a:ln w="6600">
                  <a:solidFill>
                    <a:srgbClr val="333399"/>
                  </a:solidFill>
                  <a:prstDash val="solid"/>
                </a:ln>
                <a:solidFill>
                  <a:srgbClr val="FFFFFF"/>
                </a:solidFill>
                <a:effectLst>
                  <a:glow rad="228600">
                    <a:srgbClr val="333399">
                      <a:satMod val="175000"/>
                      <a:alpha val="40000"/>
                    </a:srgbClr>
                  </a:glow>
                  <a:outerShdw dist="38100" dir="2700000" algn="tl" rotWithShape="0">
                    <a:srgbClr val="333399"/>
                  </a:outerShdw>
                </a:effectLst>
                <a:latin typeface="Arial" panose="020B0604020202020204" pitchFamily="34" charset="0"/>
                <a:cs typeface="+mn-cs"/>
              </a:rPr>
              <a:t>LUYỆN TẬP</a:t>
            </a:r>
            <a:endParaRPr kumimoji="0" lang="en-US" sz="4800" b="1" i="0" u="none" strike="noStrike" kern="1200" cap="none" spc="0" normalizeH="0" baseline="0" noProof="0" dirty="0">
              <a:ln w="6600">
                <a:solidFill>
                  <a:srgbClr val="333399"/>
                </a:solidFill>
                <a:prstDash val="solid"/>
              </a:ln>
              <a:solidFill>
                <a:srgbClr val="FFFFFF"/>
              </a:solidFill>
              <a:effectLst>
                <a:glow rad="228600">
                  <a:srgbClr val="333399">
                    <a:satMod val="175000"/>
                    <a:alpha val="40000"/>
                  </a:srgbClr>
                </a:glow>
                <a:outerShdw dist="38100" dir="2700000" algn="tl" rotWithShape="0">
                  <a:srgbClr val="333399"/>
                </a:outerShdw>
              </a:effectLst>
              <a:uLnTx/>
              <a:uFillTx/>
              <a:latin typeface="Arial" panose="020B0604020202020204" pitchFamily="34" charset="0"/>
              <a:ea typeface="+mn-ea"/>
              <a:cs typeface="+mn-cs"/>
            </a:endParaRPr>
          </a:p>
        </p:txBody>
      </p:sp>
      <p:pic>
        <p:nvPicPr>
          <p:cNvPr id="10"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95413" y="3579813"/>
            <a:ext cx="2981325"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1253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1985268671"/>
</p:tagLst>
</file>

<file path=ppt/theme/theme1.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32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32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defRPr>
        </a:defPPr>
      </a:lstStyle>
    </a:ln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1481</TotalTime>
  <Words>1161</Words>
  <Application>Microsoft Office PowerPoint</Application>
  <PresentationFormat>On-screen Show (4:3)</PresentationFormat>
  <Paragraphs>140</Paragraphs>
  <Slides>16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.VnExoticH</vt:lpstr>
      <vt:lpstr>Arial</vt:lpstr>
      <vt:lpstr>Times New Roman</vt:lpstr>
      <vt:lpstr>Verdana</vt:lpstr>
      <vt:lpstr>Balloons</vt:lpstr>
      <vt:lpstr>PowerPoint Presentation</vt:lpstr>
      <vt:lpstr>PowerPoint Presentation</vt:lpstr>
      <vt:lpstr>PowerPoint Presentation</vt:lpstr>
      <vt:lpstr>PowerPoint Presentation</vt:lpstr>
      <vt:lpstr>PowerPoint Presentation</vt:lpstr>
      <vt:lpstr>PowerPoint Presentation</vt:lpstr>
      <vt:lpstr>Nhận xét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VANTUAN</dc:creator>
  <cp:lastModifiedBy>My Hanh</cp:lastModifiedBy>
  <cp:revision>138</cp:revision>
  <dcterms:created xsi:type="dcterms:W3CDTF">2010-01-05T03:08:43Z</dcterms:created>
  <dcterms:modified xsi:type="dcterms:W3CDTF">2022-10-03T22:27:52Z</dcterms:modified>
</cp:coreProperties>
</file>