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9" r:id="rId2"/>
  </p:sldMasterIdLst>
  <p:notesMasterIdLst>
    <p:notesMasterId r:id="rId14"/>
  </p:notesMasterIdLst>
  <p:sldIdLst>
    <p:sldId id="276" r:id="rId3"/>
    <p:sldId id="308" r:id="rId4"/>
    <p:sldId id="302" r:id="rId5"/>
    <p:sldId id="303" r:id="rId6"/>
    <p:sldId id="261" r:id="rId7"/>
    <p:sldId id="297" r:id="rId8"/>
    <p:sldId id="304" r:id="rId9"/>
    <p:sldId id="310" r:id="rId10"/>
    <p:sldId id="298" r:id="rId11"/>
    <p:sldId id="299" r:id="rId12"/>
    <p:sldId id="30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rgbClr val="FF0000"/>
    </p:penClr>
  </p:showPr>
  <p:clrMru>
    <a:srgbClr val="FFFF99"/>
    <a:srgbClr val="FF3399"/>
    <a:srgbClr val="000000"/>
    <a:srgbClr val="0000FF"/>
    <a:srgbClr val="33CC33"/>
    <a:srgbClr val="FFFF00"/>
    <a:srgbClr val="FF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45" autoAdjust="0"/>
  </p:normalViewPr>
  <p:slideViewPr>
    <p:cSldViewPr>
      <p:cViewPr varScale="1">
        <p:scale>
          <a:sx n="40" d="100"/>
          <a:sy n="40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3EC36A1-CF64-4DE0-AFBC-63BC14722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E6E15-678C-4A79-8F99-31D385F5E0E5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22835-A258-47EB-BE01-5C12637AC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CF58-15F8-42DC-A77D-15C0917B5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0136-CA24-491C-9F28-698C280AB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1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1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B1BFC-6906-4115-A7C3-3F25FBE77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D8158-CED7-46E9-B56D-537F41CC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2B01-E4DA-4E9D-BFA6-4939C972A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42D3-7C74-4C1D-9B79-8A2A9FC1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ED2D-47D9-4D9B-BFE3-840A5CE3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B4AB-1C41-44AB-8C66-C7AD64229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718EB-1611-4018-98EA-917E681FA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1C1C-A7D1-4B75-B4A2-870BE498F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FEF3-4B9E-4353-9E61-17F9E9B45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D97A-BD4D-46FE-88BE-B7C8B148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FAB3-1FEA-47BB-8350-C1E12C756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AF10-114B-4916-A4D0-73B01084C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F27F-12AB-429E-A87C-2141AC139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42993-3AAB-4023-9FC5-95D35F4DF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CA697-1C62-448B-A700-1E5DA0568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0B67-343C-4169-97FF-598C0077D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5775-2386-47C3-B956-73513E9E0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45EFA-5746-43BB-81F8-C62D11888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A736-2800-41BE-A2B1-4CEB2BB07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DD0D-79C4-43F2-BFBE-948B32D5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2F71072-D3E6-4D32-8D50-42FB62A1A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7433009-97F1-4231-A60B-FE3094961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00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00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00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m%20nhac\Ch&#222;%20Ong%20N&#169;u%20v&#181;%20em%20b&#208;\04%20Track%204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G:\Trinhdien_hocsinh\Am%20nhac\Ch&#7883;%20ong%20n&#226;u%20v&#224;%20em%20b&#233;\22222.mpg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Bai%20day%20GV%20Gioi\Chi%20ong%20Nau%20va%20em%20be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Am%20nhac\Ch&#222;%20Ong%20N&#169;u%20v&#181;%20em%20b&#208;\chi%20ong%20nau%20va%20em%20be.wma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ap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28800" cy="6400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6096000" y="4572000"/>
            <a:ext cx="2819400" cy="1933575"/>
            <a:chOff x="2332" y="1554"/>
            <a:chExt cx="1105" cy="1218"/>
          </a:xfrm>
        </p:grpSpPr>
        <p:sp>
          <p:nvSpPr>
            <p:cNvPr id="4103" name="Freeform 4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7 w 61"/>
                <a:gd name="T1" fmla="*/ 15 h 60"/>
                <a:gd name="T2" fmla="*/ 4 w 61"/>
                <a:gd name="T3" fmla="*/ 15 h 60"/>
                <a:gd name="T4" fmla="*/ 2 w 61"/>
                <a:gd name="T5" fmla="*/ 13 h 60"/>
                <a:gd name="T6" fmla="*/ 0 w 61"/>
                <a:gd name="T7" fmla="*/ 11 h 60"/>
                <a:gd name="T8" fmla="*/ 0 w 61"/>
                <a:gd name="T9" fmla="*/ 8 h 60"/>
                <a:gd name="T10" fmla="*/ 0 w 61"/>
                <a:gd name="T11" fmla="*/ 5 h 60"/>
                <a:gd name="T12" fmla="*/ 2 w 61"/>
                <a:gd name="T13" fmla="*/ 2 h 60"/>
                <a:gd name="T14" fmla="*/ 4 w 61"/>
                <a:gd name="T15" fmla="*/ 1 h 60"/>
                <a:gd name="T16" fmla="*/ 7 w 61"/>
                <a:gd name="T17" fmla="*/ 0 h 60"/>
                <a:gd name="T18" fmla="*/ 10 w 61"/>
                <a:gd name="T19" fmla="*/ 1 h 60"/>
                <a:gd name="T20" fmla="*/ 13 w 61"/>
                <a:gd name="T21" fmla="*/ 2 h 60"/>
                <a:gd name="T22" fmla="*/ 14 w 61"/>
                <a:gd name="T23" fmla="*/ 5 h 60"/>
                <a:gd name="T24" fmla="*/ 15 w 61"/>
                <a:gd name="T25" fmla="*/ 8 h 60"/>
                <a:gd name="T26" fmla="*/ 14 w 61"/>
                <a:gd name="T27" fmla="*/ 11 h 60"/>
                <a:gd name="T28" fmla="*/ 13 w 61"/>
                <a:gd name="T29" fmla="*/ 13 h 60"/>
                <a:gd name="T30" fmla="*/ 10 w 61"/>
                <a:gd name="T31" fmla="*/ 15 h 60"/>
                <a:gd name="T32" fmla="*/ 7 w 61"/>
                <a:gd name="T33" fmla="*/ 1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7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41 w 177"/>
                <a:gd name="T1" fmla="*/ 36 h 146"/>
                <a:gd name="T2" fmla="*/ 45 w 177"/>
                <a:gd name="T3" fmla="*/ 29 h 146"/>
                <a:gd name="T4" fmla="*/ 43 w 177"/>
                <a:gd name="T5" fmla="*/ 27 h 146"/>
                <a:gd name="T6" fmla="*/ 41 w 177"/>
                <a:gd name="T7" fmla="*/ 22 h 146"/>
                <a:gd name="T8" fmla="*/ 36 w 177"/>
                <a:gd name="T9" fmla="*/ 15 h 146"/>
                <a:gd name="T10" fmla="*/ 31 w 177"/>
                <a:gd name="T11" fmla="*/ 9 h 146"/>
                <a:gd name="T12" fmla="*/ 24 w 177"/>
                <a:gd name="T13" fmla="*/ 3 h 146"/>
                <a:gd name="T14" fmla="*/ 18 w 177"/>
                <a:gd name="T15" fmla="*/ 0 h 146"/>
                <a:gd name="T16" fmla="*/ 10 w 177"/>
                <a:gd name="T17" fmla="*/ 2 h 146"/>
                <a:gd name="T18" fmla="*/ 4 w 177"/>
                <a:gd name="T19" fmla="*/ 9 h 146"/>
                <a:gd name="T20" fmla="*/ 1 w 177"/>
                <a:gd name="T21" fmla="*/ 15 h 146"/>
                <a:gd name="T22" fmla="*/ 0 w 177"/>
                <a:gd name="T23" fmla="*/ 19 h 146"/>
                <a:gd name="T24" fmla="*/ 1 w 177"/>
                <a:gd name="T25" fmla="*/ 23 h 146"/>
                <a:gd name="T26" fmla="*/ 2 w 177"/>
                <a:gd name="T27" fmla="*/ 26 h 146"/>
                <a:gd name="T28" fmla="*/ 5 w 177"/>
                <a:gd name="T29" fmla="*/ 29 h 146"/>
                <a:gd name="T30" fmla="*/ 8 w 177"/>
                <a:gd name="T31" fmla="*/ 31 h 146"/>
                <a:gd name="T32" fmla="*/ 12 w 177"/>
                <a:gd name="T33" fmla="*/ 33 h 146"/>
                <a:gd name="T34" fmla="*/ 16 w 177"/>
                <a:gd name="T35" fmla="*/ 35 h 146"/>
                <a:gd name="T36" fmla="*/ 20 w 177"/>
                <a:gd name="T37" fmla="*/ 36 h 146"/>
                <a:gd name="T38" fmla="*/ 25 w 177"/>
                <a:gd name="T39" fmla="*/ 36 h 146"/>
                <a:gd name="T40" fmla="*/ 29 w 177"/>
                <a:gd name="T41" fmla="*/ 36 h 146"/>
                <a:gd name="T42" fmla="*/ 33 w 177"/>
                <a:gd name="T43" fmla="*/ 37 h 146"/>
                <a:gd name="T44" fmla="*/ 36 w 177"/>
                <a:gd name="T45" fmla="*/ 37 h 146"/>
                <a:gd name="T46" fmla="*/ 39 w 177"/>
                <a:gd name="T47" fmla="*/ 36 h 146"/>
                <a:gd name="T48" fmla="*/ 41 w 177"/>
                <a:gd name="T49" fmla="*/ 36 h 146"/>
                <a:gd name="T50" fmla="*/ 41 w 177"/>
                <a:gd name="T51" fmla="*/ 36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8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45 w 178"/>
                <a:gd name="T1" fmla="*/ 6 h 143"/>
                <a:gd name="T2" fmla="*/ 41 w 178"/>
                <a:gd name="T3" fmla="*/ 0 h 143"/>
                <a:gd name="T4" fmla="*/ 41 w 178"/>
                <a:gd name="T5" fmla="*/ 0 h 143"/>
                <a:gd name="T6" fmla="*/ 39 w 178"/>
                <a:gd name="T7" fmla="*/ 0 h 143"/>
                <a:gd name="T8" fmla="*/ 37 w 178"/>
                <a:gd name="T9" fmla="*/ 0 h 143"/>
                <a:gd name="T10" fmla="*/ 33 w 178"/>
                <a:gd name="T11" fmla="*/ 0 h 143"/>
                <a:gd name="T12" fmla="*/ 29 w 178"/>
                <a:gd name="T13" fmla="*/ 0 h 143"/>
                <a:gd name="T14" fmla="*/ 25 w 178"/>
                <a:gd name="T15" fmla="*/ 0 h 143"/>
                <a:gd name="T16" fmla="*/ 20 w 178"/>
                <a:gd name="T17" fmla="*/ 1 h 143"/>
                <a:gd name="T18" fmla="*/ 16 w 178"/>
                <a:gd name="T19" fmla="*/ 1 h 143"/>
                <a:gd name="T20" fmla="*/ 11 w 178"/>
                <a:gd name="T21" fmla="*/ 3 h 143"/>
                <a:gd name="T22" fmla="*/ 8 w 178"/>
                <a:gd name="T23" fmla="*/ 4 h 143"/>
                <a:gd name="T24" fmla="*/ 5 w 178"/>
                <a:gd name="T25" fmla="*/ 6 h 143"/>
                <a:gd name="T26" fmla="*/ 2 w 178"/>
                <a:gd name="T27" fmla="*/ 9 h 143"/>
                <a:gd name="T28" fmla="*/ 1 w 178"/>
                <a:gd name="T29" fmla="*/ 12 h 143"/>
                <a:gd name="T30" fmla="*/ 0 w 178"/>
                <a:gd name="T31" fmla="*/ 16 h 143"/>
                <a:gd name="T32" fmla="*/ 1 w 178"/>
                <a:gd name="T33" fmla="*/ 20 h 143"/>
                <a:gd name="T34" fmla="*/ 3 w 178"/>
                <a:gd name="T35" fmla="*/ 26 h 143"/>
                <a:gd name="T36" fmla="*/ 11 w 178"/>
                <a:gd name="T37" fmla="*/ 33 h 143"/>
                <a:gd name="T38" fmla="*/ 18 w 178"/>
                <a:gd name="T39" fmla="*/ 35 h 143"/>
                <a:gd name="T40" fmla="*/ 24 w 178"/>
                <a:gd name="T41" fmla="*/ 33 h 143"/>
                <a:gd name="T42" fmla="*/ 30 w 178"/>
                <a:gd name="T43" fmla="*/ 27 h 143"/>
                <a:gd name="T44" fmla="*/ 37 w 178"/>
                <a:gd name="T45" fmla="*/ 20 h 143"/>
                <a:gd name="T46" fmla="*/ 41 w 178"/>
                <a:gd name="T47" fmla="*/ 13 h 143"/>
                <a:gd name="T48" fmla="*/ 44 w 178"/>
                <a:gd name="T49" fmla="*/ 8 h 143"/>
                <a:gd name="T50" fmla="*/ 45 w 178"/>
                <a:gd name="T51" fmla="*/ 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9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20 w 132"/>
                <a:gd name="T1" fmla="*/ 0 h 181"/>
                <a:gd name="T2" fmla="*/ 13 w 132"/>
                <a:gd name="T3" fmla="*/ 0 h 181"/>
                <a:gd name="T4" fmla="*/ 12 w 132"/>
                <a:gd name="T5" fmla="*/ 2 h 181"/>
                <a:gd name="T6" fmla="*/ 9 w 132"/>
                <a:gd name="T7" fmla="*/ 7 h 181"/>
                <a:gd name="T8" fmla="*/ 5 w 132"/>
                <a:gd name="T9" fmla="*/ 14 h 181"/>
                <a:gd name="T10" fmla="*/ 2 w 132"/>
                <a:gd name="T11" fmla="*/ 22 h 181"/>
                <a:gd name="T12" fmla="*/ 0 w 132"/>
                <a:gd name="T13" fmla="*/ 30 h 181"/>
                <a:gd name="T14" fmla="*/ 1 w 132"/>
                <a:gd name="T15" fmla="*/ 38 h 181"/>
                <a:gd name="T16" fmla="*/ 6 w 132"/>
                <a:gd name="T17" fmla="*/ 43 h 181"/>
                <a:gd name="T18" fmla="*/ 16 w 132"/>
                <a:gd name="T19" fmla="*/ 45 h 181"/>
                <a:gd name="T20" fmla="*/ 26 w 132"/>
                <a:gd name="T21" fmla="*/ 43 h 181"/>
                <a:gd name="T22" fmla="*/ 32 w 132"/>
                <a:gd name="T23" fmla="*/ 38 h 181"/>
                <a:gd name="T24" fmla="*/ 33 w 132"/>
                <a:gd name="T25" fmla="*/ 30 h 181"/>
                <a:gd name="T26" fmla="*/ 32 w 132"/>
                <a:gd name="T27" fmla="*/ 22 h 181"/>
                <a:gd name="T28" fmla="*/ 28 w 132"/>
                <a:gd name="T29" fmla="*/ 14 h 181"/>
                <a:gd name="T30" fmla="*/ 25 w 132"/>
                <a:gd name="T31" fmla="*/ 7 h 181"/>
                <a:gd name="T32" fmla="*/ 21 w 132"/>
                <a:gd name="T33" fmla="*/ 2 h 181"/>
                <a:gd name="T34" fmla="*/ 20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0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3 w 177"/>
                <a:gd name="T1" fmla="*/ 1 h 144"/>
                <a:gd name="T2" fmla="*/ 0 w 177"/>
                <a:gd name="T3" fmla="*/ 6 h 144"/>
                <a:gd name="T4" fmla="*/ 1 w 177"/>
                <a:gd name="T5" fmla="*/ 9 h 144"/>
                <a:gd name="T6" fmla="*/ 4 w 177"/>
                <a:gd name="T7" fmla="*/ 14 h 144"/>
                <a:gd name="T8" fmla="*/ 8 w 177"/>
                <a:gd name="T9" fmla="*/ 21 h 144"/>
                <a:gd name="T10" fmla="*/ 14 w 177"/>
                <a:gd name="T11" fmla="*/ 27 h 144"/>
                <a:gd name="T12" fmla="*/ 20 w 177"/>
                <a:gd name="T13" fmla="*/ 33 h 144"/>
                <a:gd name="T14" fmla="*/ 27 w 177"/>
                <a:gd name="T15" fmla="*/ 36 h 144"/>
                <a:gd name="T16" fmla="*/ 34 w 177"/>
                <a:gd name="T17" fmla="*/ 35 h 144"/>
                <a:gd name="T18" fmla="*/ 41 w 177"/>
                <a:gd name="T19" fmla="*/ 26 h 144"/>
                <a:gd name="T20" fmla="*/ 43 w 177"/>
                <a:gd name="T21" fmla="*/ 21 h 144"/>
                <a:gd name="T22" fmla="*/ 44 w 177"/>
                <a:gd name="T23" fmla="*/ 17 h 144"/>
                <a:gd name="T24" fmla="*/ 44 w 177"/>
                <a:gd name="T25" fmla="*/ 12 h 144"/>
                <a:gd name="T26" fmla="*/ 42 w 177"/>
                <a:gd name="T27" fmla="*/ 9 h 144"/>
                <a:gd name="T28" fmla="*/ 40 w 177"/>
                <a:gd name="T29" fmla="*/ 7 h 144"/>
                <a:gd name="T30" fmla="*/ 36 w 177"/>
                <a:gd name="T31" fmla="*/ 5 h 144"/>
                <a:gd name="T32" fmla="*/ 33 w 177"/>
                <a:gd name="T33" fmla="*/ 3 h 144"/>
                <a:gd name="T34" fmla="*/ 29 w 177"/>
                <a:gd name="T35" fmla="*/ 2 h 144"/>
                <a:gd name="T36" fmla="*/ 24 w 177"/>
                <a:gd name="T37" fmla="*/ 1 h 144"/>
                <a:gd name="T38" fmla="*/ 20 w 177"/>
                <a:gd name="T39" fmla="*/ 1 h 144"/>
                <a:gd name="T40" fmla="*/ 15 w 177"/>
                <a:gd name="T41" fmla="*/ 1 h 144"/>
                <a:gd name="T42" fmla="*/ 12 w 177"/>
                <a:gd name="T43" fmla="*/ 0 h 144"/>
                <a:gd name="T44" fmla="*/ 8 w 177"/>
                <a:gd name="T45" fmla="*/ 0 h 144"/>
                <a:gd name="T46" fmla="*/ 6 w 177"/>
                <a:gd name="T47" fmla="*/ 1 h 144"/>
                <a:gd name="T48" fmla="*/ 4 w 177"/>
                <a:gd name="T49" fmla="*/ 1 h 144"/>
                <a:gd name="T50" fmla="*/ 3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1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29 h 143"/>
                <a:gd name="T2" fmla="*/ 4 w 180"/>
                <a:gd name="T3" fmla="*/ 36 h 143"/>
                <a:gd name="T4" fmla="*/ 5 w 180"/>
                <a:gd name="T5" fmla="*/ 36 h 143"/>
                <a:gd name="T6" fmla="*/ 6 w 180"/>
                <a:gd name="T7" fmla="*/ 36 h 143"/>
                <a:gd name="T8" fmla="*/ 9 w 180"/>
                <a:gd name="T9" fmla="*/ 36 h 143"/>
                <a:gd name="T10" fmla="*/ 12 w 180"/>
                <a:gd name="T11" fmla="*/ 36 h 143"/>
                <a:gd name="T12" fmla="*/ 16 w 180"/>
                <a:gd name="T13" fmla="*/ 36 h 143"/>
                <a:gd name="T14" fmla="*/ 20 w 180"/>
                <a:gd name="T15" fmla="*/ 36 h 143"/>
                <a:gd name="T16" fmla="*/ 25 w 180"/>
                <a:gd name="T17" fmla="*/ 35 h 143"/>
                <a:gd name="T18" fmla="*/ 29 w 180"/>
                <a:gd name="T19" fmla="*/ 34 h 143"/>
                <a:gd name="T20" fmla="*/ 34 w 180"/>
                <a:gd name="T21" fmla="*/ 33 h 143"/>
                <a:gd name="T22" fmla="*/ 37 w 180"/>
                <a:gd name="T23" fmla="*/ 32 h 143"/>
                <a:gd name="T24" fmla="*/ 41 w 180"/>
                <a:gd name="T25" fmla="*/ 30 h 143"/>
                <a:gd name="T26" fmla="*/ 43 w 180"/>
                <a:gd name="T27" fmla="*/ 27 h 143"/>
                <a:gd name="T28" fmla="*/ 45 w 180"/>
                <a:gd name="T29" fmla="*/ 24 h 143"/>
                <a:gd name="T30" fmla="*/ 45 w 180"/>
                <a:gd name="T31" fmla="*/ 20 h 143"/>
                <a:gd name="T32" fmla="*/ 44 w 180"/>
                <a:gd name="T33" fmla="*/ 15 h 143"/>
                <a:gd name="T34" fmla="*/ 42 w 180"/>
                <a:gd name="T35" fmla="*/ 10 h 143"/>
                <a:gd name="T36" fmla="*/ 35 w 180"/>
                <a:gd name="T37" fmla="*/ 2 h 143"/>
                <a:gd name="T38" fmla="*/ 27 w 180"/>
                <a:gd name="T39" fmla="*/ 0 h 143"/>
                <a:gd name="T40" fmla="*/ 21 w 180"/>
                <a:gd name="T41" fmla="*/ 3 h 143"/>
                <a:gd name="T42" fmla="*/ 14 w 180"/>
                <a:gd name="T43" fmla="*/ 8 h 143"/>
                <a:gd name="T44" fmla="*/ 9 w 180"/>
                <a:gd name="T45" fmla="*/ 15 h 143"/>
                <a:gd name="T46" fmla="*/ 4 w 180"/>
                <a:gd name="T47" fmla="*/ 22 h 143"/>
                <a:gd name="T48" fmla="*/ 1 w 180"/>
                <a:gd name="T49" fmla="*/ 27 h 143"/>
                <a:gd name="T50" fmla="*/ 0 w 180"/>
                <a:gd name="T51" fmla="*/ 29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2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6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5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6 h 24"/>
                <a:gd name="T30" fmla="*/ 5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8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8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5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7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5 h 58"/>
                <a:gd name="T20" fmla="*/ 0 w 71"/>
                <a:gd name="T21" fmla="*/ 9 h 58"/>
                <a:gd name="T22" fmla="*/ 1 w 71"/>
                <a:gd name="T23" fmla="*/ 11 h 58"/>
                <a:gd name="T24" fmla="*/ 3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3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6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8 w 71"/>
                <a:gd name="T1" fmla="*/ 2 h 57"/>
                <a:gd name="T2" fmla="*/ 17 w 71"/>
                <a:gd name="T3" fmla="*/ 0 h 57"/>
                <a:gd name="T4" fmla="*/ 16 w 71"/>
                <a:gd name="T5" fmla="*/ 0 h 57"/>
                <a:gd name="T6" fmla="*/ 14 w 71"/>
                <a:gd name="T7" fmla="*/ 0 h 57"/>
                <a:gd name="T8" fmla="*/ 10 w 71"/>
                <a:gd name="T9" fmla="*/ 0 h 57"/>
                <a:gd name="T10" fmla="*/ 7 w 71"/>
                <a:gd name="T11" fmla="*/ 0 h 57"/>
                <a:gd name="T12" fmla="*/ 4 w 71"/>
                <a:gd name="T13" fmla="*/ 1 h 57"/>
                <a:gd name="T14" fmla="*/ 1 w 71"/>
                <a:gd name="T15" fmla="*/ 3 h 57"/>
                <a:gd name="T16" fmla="*/ 0 w 71"/>
                <a:gd name="T17" fmla="*/ 6 h 57"/>
                <a:gd name="T18" fmla="*/ 2 w 71"/>
                <a:gd name="T19" fmla="*/ 10 h 57"/>
                <a:gd name="T20" fmla="*/ 4 w 71"/>
                <a:gd name="T21" fmla="*/ 13 h 57"/>
                <a:gd name="T22" fmla="*/ 7 w 71"/>
                <a:gd name="T23" fmla="*/ 14 h 57"/>
                <a:gd name="T24" fmla="*/ 10 w 71"/>
                <a:gd name="T25" fmla="*/ 13 h 57"/>
                <a:gd name="T26" fmla="*/ 13 w 71"/>
                <a:gd name="T27" fmla="*/ 11 h 57"/>
                <a:gd name="T28" fmla="*/ 15 w 71"/>
                <a:gd name="T29" fmla="*/ 8 h 57"/>
                <a:gd name="T30" fmla="*/ 16 w 71"/>
                <a:gd name="T31" fmla="*/ 5 h 57"/>
                <a:gd name="T32" fmla="*/ 18 w 71"/>
                <a:gd name="T33" fmla="*/ 3 h 57"/>
                <a:gd name="T34" fmla="*/ 18 w 7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7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8 w 52"/>
                <a:gd name="T1" fmla="*/ 0 h 73"/>
                <a:gd name="T2" fmla="*/ 5 w 52"/>
                <a:gd name="T3" fmla="*/ 0 h 73"/>
                <a:gd name="T4" fmla="*/ 5 w 52"/>
                <a:gd name="T5" fmla="*/ 1 h 73"/>
                <a:gd name="T6" fmla="*/ 3 w 52"/>
                <a:gd name="T7" fmla="*/ 3 h 73"/>
                <a:gd name="T8" fmla="*/ 2 w 52"/>
                <a:gd name="T9" fmla="*/ 5 h 73"/>
                <a:gd name="T10" fmla="*/ 1 w 52"/>
                <a:gd name="T11" fmla="*/ 9 h 73"/>
                <a:gd name="T12" fmla="*/ 0 w 52"/>
                <a:gd name="T13" fmla="*/ 12 h 73"/>
                <a:gd name="T14" fmla="*/ 1 w 52"/>
                <a:gd name="T15" fmla="*/ 15 h 73"/>
                <a:gd name="T16" fmla="*/ 3 w 52"/>
                <a:gd name="T17" fmla="*/ 17 h 73"/>
                <a:gd name="T18" fmla="*/ 7 w 52"/>
                <a:gd name="T19" fmla="*/ 18 h 73"/>
                <a:gd name="T20" fmla="*/ 11 w 52"/>
                <a:gd name="T21" fmla="*/ 17 h 73"/>
                <a:gd name="T22" fmla="*/ 13 w 52"/>
                <a:gd name="T23" fmla="*/ 15 h 73"/>
                <a:gd name="T24" fmla="*/ 13 w 52"/>
                <a:gd name="T25" fmla="*/ 12 h 73"/>
                <a:gd name="T26" fmla="*/ 13 w 52"/>
                <a:gd name="T27" fmla="*/ 9 h 73"/>
                <a:gd name="T28" fmla="*/ 12 w 52"/>
                <a:gd name="T29" fmla="*/ 5 h 73"/>
                <a:gd name="T30" fmla="*/ 10 w 52"/>
                <a:gd name="T31" fmla="*/ 3 h 73"/>
                <a:gd name="T32" fmla="*/ 9 w 52"/>
                <a:gd name="T33" fmla="*/ 1 h 73"/>
                <a:gd name="T34" fmla="*/ 8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18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2 w 71"/>
                <a:gd name="T1" fmla="*/ 0 h 57"/>
                <a:gd name="T2" fmla="*/ 0 w 71"/>
                <a:gd name="T3" fmla="*/ 2 h 57"/>
                <a:gd name="T4" fmla="*/ 1 w 71"/>
                <a:gd name="T5" fmla="*/ 3 h 57"/>
                <a:gd name="T6" fmla="*/ 2 w 71"/>
                <a:gd name="T7" fmla="*/ 5 h 57"/>
                <a:gd name="T8" fmla="*/ 4 w 71"/>
                <a:gd name="T9" fmla="*/ 8 h 57"/>
                <a:gd name="T10" fmla="*/ 6 w 71"/>
                <a:gd name="T11" fmla="*/ 11 h 57"/>
                <a:gd name="T12" fmla="*/ 8 w 71"/>
                <a:gd name="T13" fmla="*/ 13 h 57"/>
                <a:gd name="T14" fmla="*/ 11 w 71"/>
                <a:gd name="T15" fmla="*/ 14 h 57"/>
                <a:gd name="T16" fmla="*/ 14 w 71"/>
                <a:gd name="T17" fmla="*/ 13 h 57"/>
                <a:gd name="T18" fmla="*/ 17 w 71"/>
                <a:gd name="T19" fmla="*/ 10 h 57"/>
                <a:gd name="T20" fmla="*/ 18 w 71"/>
                <a:gd name="T21" fmla="*/ 6 h 57"/>
                <a:gd name="T22" fmla="*/ 17 w 71"/>
                <a:gd name="T23" fmla="*/ 3 h 57"/>
                <a:gd name="T24" fmla="*/ 15 w 71"/>
                <a:gd name="T25" fmla="*/ 1 h 57"/>
                <a:gd name="T26" fmla="*/ 12 w 71"/>
                <a:gd name="T27" fmla="*/ 0 h 57"/>
                <a:gd name="T28" fmla="*/ 8 w 71"/>
                <a:gd name="T29" fmla="*/ 0 h 57"/>
                <a:gd name="T30" fmla="*/ 5 w 71"/>
                <a:gd name="T31" fmla="*/ 0 h 57"/>
                <a:gd name="T32" fmla="*/ 3 w 71"/>
                <a:gd name="T33" fmla="*/ 0 h 57"/>
                <a:gd name="T34" fmla="*/ 2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19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1 h 57"/>
                <a:gd name="T2" fmla="*/ 2 w 71"/>
                <a:gd name="T3" fmla="*/ 14 h 57"/>
                <a:gd name="T4" fmla="*/ 3 w 71"/>
                <a:gd name="T5" fmla="*/ 14 h 57"/>
                <a:gd name="T6" fmla="*/ 5 w 71"/>
                <a:gd name="T7" fmla="*/ 14 h 57"/>
                <a:gd name="T8" fmla="*/ 8 w 71"/>
                <a:gd name="T9" fmla="*/ 14 h 57"/>
                <a:gd name="T10" fmla="*/ 12 w 71"/>
                <a:gd name="T11" fmla="*/ 13 h 57"/>
                <a:gd name="T12" fmla="*/ 15 w 71"/>
                <a:gd name="T13" fmla="*/ 12 h 57"/>
                <a:gd name="T14" fmla="*/ 17 w 71"/>
                <a:gd name="T15" fmla="*/ 10 h 57"/>
                <a:gd name="T16" fmla="*/ 18 w 71"/>
                <a:gd name="T17" fmla="*/ 8 h 57"/>
                <a:gd name="T18" fmla="*/ 17 w 71"/>
                <a:gd name="T19" fmla="*/ 4 h 57"/>
                <a:gd name="T20" fmla="*/ 14 w 71"/>
                <a:gd name="T21" fmla="*/ 1 h 57"/>
                <a:gd name="T22" fmla="*/ 11 w 71"/>
                <a:gd name="T23" fmla="*/ 0 h 57"/>
                <a:gd name="T24" fmla="*/ 8 w 71"/>
                <a:gd name="T25" fmla="*/ 1 h 57"/>
                <a:gd name="T26" fmla="*/ 6 w 71"/>
                <a:gd name="T27" fmla="*/ 3 h 57"/>
                <a:gd name="T28" fmla="*/ 4 w 71"/>
                <a:gd name="T29" fmla="*/ 5 h 57"/>
                <a:gd name="T30" fmla="*/ 2 w 71"/>
                <a:gd name="T31" fmla="*/ 8 h 57"/>
                <a:gd name="T32" fmla="*/ 1 w 71"/>
                <a:gd name="T33" fmla="*/ 10 h 57"/>
                <a:gd name="T34" fmla="*/ 0 w 71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0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5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4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5 h 24"/>
                <a:gd name="T30" fmla="*/ 4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3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6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4 h 58"/>
                <a:gd name="T20" fmla="*/ 0 w 71"/>
                <a:gd name="T21" fmla="*/ 8 h 58"/>
                <a:gd name="T22" fmla="*/ 1 w 71"/>
                <a:gd name="T23" fmla="*/ 11 h 58"/>
                <a:gd name="T24" fmla="*/ 4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4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4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9 w 72"/>
                <a:gd name="T1" fmla="*/ 3 h 56"/>
                <a:gd name="T2" fmla="*/ 17 w 72"/>
                <a:gd name="T3" fmla="*/ 0 h 56"/>
                <a:gd name="T4" fmla="*/ 16 w 72"/>
                <a:gd name="T5" fmla="*/ 0 h 56"/>
                <a:gd name="T6" fmla="*/ 14 w 72"/>
                <a:gd name="T7" fmla="*/ 0 h 56"/>
                <a:gd name="T8" fmla="*/ 11 w 72"/>
                <a:gd name="T9" fmla="*/ 0 h 56"/>
                <a:gd name="T10" fmla="*/ 7 w 72"/>
                <a:gd name="T11" fmla="*/ 1 h 56"/>
                <a:gd name="T12" fmla="*/ 4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2 w 72"/>
                <a:gd name="T19" fmla="*/ 11 h 56"/>
                <a:gd name="T20" fmla="*/ 5 w 72"/>
                <a:gd name="T21" fmla="*/ 14 h 56"/>
                <a:gd name="T22" fmla="*/ 8 w 72"/>
                <a:gd name="T23" fmla="*/ 14 h 56"/>
                <a:gd name="T24" fmla="*/ 10 w 72"/>
                <a:gd name="T25" fmla="*/ 14 h 56"/>
                <a:gd name="T26" fmla="*/ 13 w 72"/>
                <a:gd name="T27" fmla="*/ 11 h 56"/>
                <a:gd name="T28" fmla="*/ 15 w 72"/>
                <a:gd name="T29" fmla="*/ 9 h 56"/>
                <a:gd name="T30" fmla="*/ 17 w 72"/>
                <a:gd name="T31" fmla="*/ 6 h 56"/>
                <a:gd name="T32" fmla="*/ 19 w 72"/>
                <a:gd name="T33" fmla="*/ 4 h 56"/>
                <a:gd name="T34" fmla="*/ 19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5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8 w 53"/>
                <a:gd name="T1" fmla="*/ 0 h 72"/>
                <a:gd name="T2" fmla="*/ 5 w 53"/>
                <a:gd name="T3" fmla="*/ 0 h 72"/>
                <a:gd name="T4" fmla="*/ 4 w 53"/>
                <a:gd name="T5" fmla="*/ 1 h 72"/>
                <a:gd name="T6" fmla="*/ 3 w 53"/>
                <a:gd name="T7" fmla="*/ 3 h 72"/>
                <a:gd name="T8" fmla="*/ 2 w 53"/>
                <a:gd name="T9" fmla="*/ 6 h 72"/>
                <a:gd name="T10" fmla="*/ 0 w 53"/>
                <a:gd name="T11" fmla="*/ 9 h 72"/>
                <a:gd name="T12" fmla="*/ 0 w 53"/>
                <a:gd name="T13" fmla="*/ 13 h 72"/>
                <a:gd name="T14" fmla="*/ 0 w 53"/>
                <a:gd name="T15" fmla="*/ 16 h 72"/>
                <a:gd name="T16" fmla="*/ 2 w 53"/>
                <a:gd name="T17" fmla="*/ 18 h 72"/>
                <a:gd name="T18" fmla="*/ 6 w 53"/>
                <a:gd name="T19" fmla="*/ 19 h 72"/>
                <a:gd name="T20" fmla="*/ 10 w 53"/>
                <a:gd name="T21" fmla="*/ 18 h 72"/>
                <a:gd name="T22" fmla="*/ 12 w 53"/>
                <a:gd name="T23" fmla="*/ 16 h 72"/>
                <a:gd name="T24" fmla="*/ 13 w 53"/>
                <a:gd name="T25" fmla="*/ 13 h 72"/>
                <a:gd name="T26" fmla="*/ 12 w 53"/>
                <a:gd name="T27" fmla="*/ 9 h 72"/>
                <a:gd name="T28" fmla="*/ 11 w 53"/>
                <a:gd name="T29" fmla="*/ 6 h 72"/>
                <a:gd name="T30" fmla="*/ 10 w 53"/>
                <a:gd name="T31" fmla="*/ 3 h 72"/>
                <a:gd name="T32" fmla="*/ 8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6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2 w 71"/>
                <a:gd name="T1" fmla="*/ 0 h 56"/>
                <a:gd name="T2" fmla="*/ 0 w 71"/>
                <a:gd name="T3" fmla="*/ 3 h 56"/>
                <a:gd name="T4" fmla="*/ 1 w 71"/>
                <a:gd name="T5" fmla="*/ 4 h 56"/>
                <a:gd name="T6" fmla="*/ 2 w 71"/>
                <a:gd name="T7" fmla="*/ 6 h 56"/>
                <a:gd name="T8" fmla="*/ 4 w 71"/>
                <a:gd name="T9" fmla="*/ 9 h 56"/>
                <a:gd name="T10" fmla="*/ 6 w 71"/>
                <a:gd name="T11" fmla="*/ 11 h 56"/>
                <a:gd name="T12" fmla="*/ 8 w 71"/>
                <a:gd name="T13" fmla="*/ 14 h 56"/>
                <a:gd name="T14" fmla="*/ 11 w 71"/>
                <a:gd name="T15" fmla="*/ 14 h 56"/>
                <a:gd name="T16" fmla="*/ 14 w 71"/>
                <a:gd name="T17" fmla="*/ 14 h 56"/>
                <a:gd name="T18" fmla="*/ 17 w 71"/>
                <a:gd name="T19" fmla="*/ 11 h 56"/>
                <a:gd name="T20" fmla="*/ 18 w 71"/>
                <a:gd name="T21" fmla="*/ 7 h 56"/>
                <a:gd name="T22" fmla="*/ 17 w 71"/>
                <a:gd name="T23" fmla="*/ 4 h 56"/>
                <a:gd name="T24" fmla="*/ 15 w 71"/>
                <a:gd name="T25" fmla="*/ 2 h 56"/>
                <a:gd name="T26" fmla="*/ 12 w 71"/>
                <a:gd name="T27" fmla="*/ 1 h 56"/>
                <a:gd name="T28" fmla="*/ 8 w 71"/>
                <a:gd name="T29" fmla="*/ 0 h 56"/>
                <a:gd name="T30" fmla="*/ 5 w 71"/>
                <a:gd name="T31" fmla="*/ 0 h 56"/>
                <a:gd name="T32" fmla="*/ 3 w 71"/>
                <a:gd name="T33" fmla="*/ 0 h 56"/>
                <a:gd name="T34" fmla="*/ 2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27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1 h 57"/>
                <a:gd name="T2" fmla="*/ 2 w 72"/>
                <a:gd name="T3" fmla="*/ 14 h 57"/>
                <a:gd name="T4" fmla="*/ 3 w 72"/>
                <a:gd name="T5" fmla="*/ 14 h 57"/>
                <a:gd name="T6" fmla="*/ 5 w 72"/>
                <a:gd name="T7" fmla="*/ 14 h 57"/>
                <a:gd name="T8" fmla="*/ 8 w 72"/>
                <a:gd name="T9" fmla="*/ 14 h 57"/>
                <a:gd name="T10" fmla="*/ 12 w 72"/>
                <a:gd name="T11" fmla="*/ 13 h 57"/>
                <a:gd name="T12" fmla="*/ 16 w 72"/>
                <a:gd name="T13" fmla="*/ 12 h 57"/>
                <a:gd name="T14" fmla="*/ 18 w 72"/>
                <a:gd name="T15" fmla="*/ 10 h 57"/>
                <a:gd name="T16" fmla="*/ 19 w 72"/>
                <a:gd name="T17" fmla="*/ 7 h 57"/>
                <a:gd name="T18" fmla="*/ 17 w 72"/>
                <a:gd name="T19" fmla="*/ 4 h 57"/>
                <a:gd name="T20" fmla="*/ 14 w 72"/>
                <a:gd name="T21" fmla="*/ 1 h 57"/>
                <a:gd name="T22" fmla="*/ 12 w 72"/>
                <a:gd name="T23" fmla="*/ 0 h 57"/>
                <a:gd name="T24" fmla="*/ 9 w 72"/>
                <a:gd name="T25" fmla="*/ 1 h 57"/>
                <a:gd name="T26" fmla="*/ 6 w 72"/>
                <a:gd name="T27" fmla="*/ 3 h 57"/>
                <a:gd name="T28" fmla="*/ 4 w 72"/>
                <a:gd name="T29" fmla="*/ 5 h 57"/>
                <a:gd name="T30" fmla="*/ 2 w 72"/>
                <a:gd name="T31" fmla="*/ 8 h 57"/>
                <a:gd name="T32" fmla="*/ 1 w 72"/>
                <a:gd name="T33" fmla="*/ 10 h 57"/>
                <a:gd name="T34" fmla="*/ 0 w 72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28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3 w 23"/>
                <a:gd name="T1" fmla="*/ 6 h 24"/>
                <a:gd name="T2" fmla="*/ 1 w 23"/>
                <a:gd name="T3" fmla="*/ 6 h 24"/>
                <a:gd name="T4" fmla="*/ 1 w 23"/>
                <a:gd name="T5" fmla="*/ 5 h 24"/>
                <a:gd name="T6" fmla="*/ 0 w 23"/>
                <a:gd name="T7" fmla="*/ 5 h 24"/>
                <a:gd name="T8" fmla="*/ 0 w 23"/>
                <a:gd name="T9" fmla="*/ 3 h 24"/>
                <a:gd name="T10" fmla="*/ 0 w 23"/>
                <a:gd name="T11" fmla="*/ 2 h 24"/>
                <a:gd name="T12" fmla="*/ 1 w 23"/>
                <a:gd name="T13" fmla="*/ 1 h 24"/>
                <a:gd name="T14" fmla="*/ 1 w 23"/>
                <a:gd name="T15" fmla="*/ 1 h 24"/>
                <a:gd name="T16" fmla="*/ 3 w 23"/>
                <a:gd name="T17" fmla="*/ 0 h 24"/>
                <a:gd name="T18" fmla="*/ 4 w 23"/>
                <a:gd name="T19" fmla="*/ 1 h 24"/>
                <a:gd name="T20" fmla="*/ 5 w 23"/>
                <a:gd name="T21" fmla="*/ 1 h 24"/>
                <a:gd name="T22" fmla="*/ 5 w 23"/>
                <a:gd name="T23" fmla="*/ 2 h 24"/>
                <a:gd name="T24" fmla="*/ 5 w 23"/>
                <a:gd name="T25" fmla="*/ 3 h 24"/>
                <a:gd name="T26" fmla="*/ 5 w 23"/>
                <a:gd name="T27" fmla="*/ 5 h 24"/>
                <a:gd name="T28" fmla="*/ 5 w 23"/>
                <a:gd name="T29" fmla="*/ 5 h 24"/>
                <a:gd name="T30" fmla="*/ 4 w 23"/>
                <a:gd name="T31" fmla="*/ 6 h 24"/>
                <a:gd name="T32" fmla="*/ 3 w 23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8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8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1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16 w 72"/>
                <a:gd name="T1" fmla="*/ 14 h 58"/>
                <a:gd name="T2" fmla="*/ 17 w 72"/>
                <a:gd name="T3" fmla="*/ 11 h 58"/>
                <a:gd name="T4" fmla="*/ 17 w 72"/>
                <a:gd name="T5" fmla="*/ 10 h 58"/>
                <a:gd name="T6" fmla="*/ 16 w 72"/>
                <a:gd name="T7" fmla="*/ 8 h 58"/>
                <a:gd name="T8" fmla="*/ 14 w 72"/>
                <a:gd name="T9" fmla="*/ 6 h 58"/>
                <a:gd name="T10" fmla="*/ 12 w 72"/>
                <a:gd name="T11" fmla="*/ 3 h 58"/>
                <a:gd name="T12" fmla="*/ 9 w 72"/>
                <a:gd name="T13" fmla="*/ 1 h 58"/>
                <a:gd name="T14" fmla="*/ 7 w 72"/>
                <a:gd name="T15" fmla="*/ 0 h 58"/>
                <a:gd name="T16" fmla="*/ 4 w 72"/>
                <a:gd name="T17" fmla="*/ 0 h 58"/>
                <a:gd name="T18" fmla="*/ 1 w 72"/>
                <a:gd name="T19" fmla="*/ 3 h 58"/>
                <a:gd name="T20" fmla="*/ 0 w 72"/>
                <a:gd name="T21" fmla="*/ 7 h 58"/>
                <a:gd name="T22" fmla="*/ 1 w 72"/>
                <a:gd name="T23" fmla="*/ 10 h 58"/>
                <a:gd name="T24" fmla="*/ 3 w 72"/>
                <a:gd name="T25" fmla="*/ 12 h 58"/>
                <a:gd name="T26" fmla="*/ 6 w 72"/>
                <a:gd name="T27" fmla="*/ 13 h 58"/>
                <a:gd name="T28" fmla="*/ 9 w 72"/>
                <a:gd name="T29" fmla="*/ 14 h 58"/>
                <a:gd name="T30" fmla="*/ 12 w 72"/>
                <a:gd name="T31" fmla="*/ 14 h 58"/>
                <a:gd name="T32" fmla="*/ 15 w 72"/>
                <a:gd name="T33" fmla="*/ 14 h 58"/>
                <a:gd name="T34" fmla="*/ 16 w 72"/>
                <a:gd name="T35" fmla="*/ 1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2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17 w 72"/>
                <a:gd name="T1" fmla="*/ 3 h 56"/>
                <a:gd name="T2" fmla="*/ 16 w 72"/>
                <a:gd name="T3" fmla="*/ 0 h 56"/>
                <a:gd name="T4" fmla="*/ 15 w 72"/>
                <a:gd name="T5" fmla="*/ 0 h 56"/>
                <a:gd name="T6" fmla="*/ 13 w 72"/>
                <a:gd name="T7" fmla="*/ 0 h 56"/>
                <a:gd name="T8" fmla="*/ 9 w 72"/>
                <a:gd name="T9" fmla="*/ 0 h 56"/>
                <a:gd name="T10" fmla="*/ 6 w 72"/>
                <a:gd name="T11" fmla="*/ 1 h 56"/>
                <a:gd name="T12" fmla="*/ 3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1 w 72"/>
                <a:gd name="T19" fmla="*/ 11 h 56"/>
                <a:gd name="T20" fmla="*/ 4 w 72"/>
                <a:gd name="T21" fmla="*/ 14 h 56"/>
                <a:gd name="T22" fmla="*/ 7 w 72"/>
                <a:gd name="T23" fmla="*/ 15 h 56"/>
                <a:gd name="T24" fmla="*/ 9 w 72"/>
                <a:gd name="T25" fmla="*/ 14 h 56"/>
                <a:gd name="T26" fmla="*/ 12 w 72"/>
                <a:gd name="T27" fmla="*/ 12 h 56"/>
                <a:gd name="T28" fmla="*/ 14 w 72"/>
                <a:gd name="T29" fmla="*/ 9 h 56"/>
                <a:gd name="T30" fmla="*/ 16 w 72"/>
                <a:gd name="T31" fmla="*/ 6 h 56"/>
                <a:gd name="T32" fmla="*/ 17 w 72"/>
                <a:gd name="T33" fmla="*/ 4 h 56"/>
                <a:gd name="T34" fmla="*/ 17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3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8 w 53"/>
                <a:gd name="T1" fmla="*/ 0 h 72"/>
                <a:gd name="T2" fmla="*/ 6 w 53"/>
                <a:gd name="T3" fmla="*/ 0 h 72"/>
                <a:gd name="T4" fmla="*/ 5 w 53"/>
                <a:gd name="T5" fmla="*/ 1 h 72"/>
                <a:gd name="T6" fmla="*/ 4 w 53"/>
                <a:gd name="T7" fmla="*/ 3 h 72"/>
                <a:gd name="T8" fmla="*/ 2 w 53"/>
                <a:gd name="T9" fmla="*/ 6 h 72"/>
                <a:gd name="T10" fmla="*/ 1 w 53"/>
                <a:gd name="T11" fmla="*/ 9 h 72"/>
                <a:gd name="T12" fmla="*/ 0 w 53"/>
                <a:gd name="T13" fmla="*/ 13 h 72"/>
                <a:gd name="T14" fmla="*/ 1 w 53"/>
                <a:gd name="T15" fmla="*/ 16 h 72"/>
                <a:gd name="T16" fmla="*/ 3 w 53"/>
                <a:gd name="T17" fmla="*/ 18 h 72"/>
                <a:gd name="T18" fmla="*/ 7 w 53"/>
                <a:gd name="T19" fmla="*/ 19 h 72"/>
                <a:gd name="T20" fmla="*/ 11 w 53"/>
                <a:gd name="T21" fmla="*/ 18 h 72"/>
                <a:gd name="T22" fmla="*/ 13 w 53"/>
                <a:gd name="T23" fmla="*/ 16 h 72"/>
                <a:gd name="T24" fmla="*/ 14 w 53"/>
                <a:gd name="T25" fmla="*/ 13 h 72"/>
                <a:gd name="T26" fmla="*/ 13 w 53"/>
                <a:gd name="T27" fmla="*/ 9 h 72"/>
                <a:gd name="T28" fmla="*/ 12 w 53"/>
                <a:gd name="T29" fmla="*/ 6 h 72"/>
                <a:gd name="T30" fmla="*/ 10 w 53"/>
                <a:gd name="T31" fmla="*/ 3 h 72"/>
                <a:gd name="T32" fmla="*/ 9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4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1 w 72"/>
                <a:gd name="T1" fmla="*/ 0 h 57"/>
                <a:gd name="T2" fmla="*/ 0 w 72"/>
                <a:gd name="T3" fmla="*/ 3 h 57"/>
                <a:gd name="T4" fmla="*/ 0 w 72"/>
                <a:gd name="T5" fmla="*/ 4 h 57"/>
                <a:gd name="T6" fmla="*/ 1 w 72"/>
                <a:gd name="T7" fmla="*/ 6 h 57"/>
                <a:gd name="T8" fmla="*/ 3 w 72"/>
                <a:gd name="T9" fmla="*/ 9 h 57"/>
                <a:gd name="T10" fmla="*/ 5 w 72"/>
                <a:gd name="T11" fmla="*/ 11 h 57"/>
                <a:gd name="T12" fmla="*/ 8 w 72"/>
                <a:gd name="T13" fmla="*/ 14 h 57"/>
                <a:gd name="T14" fmla="*/ 10 w 72"/>
                <a:gd name="T15" fmla="*/ 15 h 57"/>
                <a:gd name="T16" fmla="*/ 13 w 72"/>
                <a:gd name="T17" fmla="*/ 14 h 57"/>
                <a:gd name="T18" fmla="*/ 16 w 72"/>
                <a:gd name="T19" fmla="*/ 11 h 57"/>
                <a:gd name="T20" fmla="*/ 17 w 72"/>
                <a:gd name="T21" fmla="*/ 7 h 57"/>
                <a:gd name="T22" fmla="*/ 16 w 72"/>
                <a:gd name="T23" fmla="*/ 4 h 57"/>
                <a:gd name="T24" fmla="*/ 14 w 72"/>
                <a:gd name="T25" fmla="*/ 2 h 57"/>
                <a:gd name="T26" fmla="*/ 11 w 72"/>
                <a:gd name="T27" fmla="*/ 1 h 57"/>
                <a:gd name="T28" fmla="*/ 8 w 72"/>
                <a:gd name="T29" fmla="*/ 0 h 57"/>
                <a:gd name="T30" fmla="*/ 5 w 72"/>
                <a:gd name="T31" fmla="*/ 0 h 57"/>
                <a:gd name="T32" fmla="*/ 2 w 72"/>
                <a:gd name="T33" fmla="*/ 0 h 57"/>
                <a:gd name="T34" fmla="*/ 1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5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2 h 58"/>
                <a:gd name="T2" fmla="*/ 1 w 72"/>
                <a:gd name="T3" fmla="*/ 15 h 58"/>
                <a:gd name="T4" fmla="*/ 2 w 72"/>
                <a:gd name="T5" fmla="*/ 15 h 58"/>
                <a:gd name="T6" fmla="*/ 5 w 72"/>
                <a:gd name="T7" fmla="*/ 15 h 58"/>
                <a:gd name="T8" fmla="*/ 8 w 72"/>
                <a:gd name="T9" fmla="*/ 15 h 58"/>
                <a:gd name="T10" fmla="*/ 11 w 72"/>
                <a:gd name="T11" fmla="*/ 14 h 58"/>
                <a:gd name="T12" fmla="*/ 14 w 72"/>
                <a:gd name="T13" fmla="*/ 13 h 58"/>
                <a:gd name="T14" fmla="*/ 16 w 72"/>
                <a:gd name="T15" fmla="*/ 11 h 58"/>
                <a:gd name="T16" fmla="*/ 17 w 72"/>
                <a:gd name="T17" fmla="*/ 8 h 58"/>
                <a:gd name="T18" fmla="*/ 16 w 72"/>
                <a:gd name="T19" fmla="*/ 4 h 58"/>
                <a:gd name="T20" fmla="*/ 13 w 72"/>
                <a:gd name="T21" fmla="*/ 1 h 58"/>
                <a:gd name="T22" fmla="*/ 10 w 72"/>
                <a:gd name="T23" fmla="*/ 0 h 58"/>
                <a:gd name="T24" fmla="*/ 8 w 72"/>
                <a:gd name="T25" fmla="*/ 2 h 58"/>
                <a:gd name="T26" fmla="*/ 5 w 72"/>
                <a:gd name="T27" fmla="*/ 4 h 58"/>
                <a:gd name="T28" fmla="*/ 3 w 72"/>
                <a:gd name="T29" fmla="*/ 6 h 58"/>
                <a:gd name="T30" fmla="*/ 1 w 72"/>
                <a:gd name="T31" fmla="*/ 9 h 58"/>
                <a:gd name="T32" fmla="*/ 0 w 72"/>
                <a:gd name="T33" fmla="*/ 11 h 58"/>
                <a:gd name="T34" fmla="*/ 0 w 72"/>
                <a:gd name="T35" fmla="*/ 1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6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36 w 144"/>
                <a:gd name="T1" fmla="*/ 0 h 167"/>
                <a:gd name="T2" fmla="*/ 36 w 144"/>
                <a:gd name="T3" fmla="*/ 7 h 167"/>
                <a:gd name="T4" fmla="*/ 35 w 144"/>
                <a:gd name="T5" fmla="*/ 15 h 167"/>
                <a:gd name="T6" fmla="*/ 33 w 144"/>
                <a:gd name="T7" fmla="*/ 21 h 167"/>
                <a:gd name="T8" fmla="*/ 29 w 144"/>
                <a:gd name="T9" fmla="*/ 28 h 167"/>
                <a:gd name="T10" fmla="*/ 25 w 144"/>
                <a:gd name="T11" fmla="*/ 34 h 167"/>
                <a:gd name="T12" fmla="*/ 20 w 144"/>
                <a:gd name="T13" fmla="*/ 38 h 167"/>
                <a:gd name="T14" fmla="*/ 15 w 144"/>
                <a:gd name="T15" fmla="*/ 41 h 167"/>
                <a:gd name="T16" fmla="*/ 9 w 144"/>
                <a:gd name="T17" fmla="*/ 42 h 167"/>
                <a:gd name="T18" fmla="*/ 4 w 144"/>
                <a:gd name="T19" fmla="*/ 41 h 167"/>
                <a:gd name="T20" fmla="*/ 1 w 144"/>
                <a:gd name="T21" fmla="*/ 38 h 167"/>
                <a:gd name="T22" fmla="*/ 0 w 144"/>
                <a:gd name="T23" fmla="*/ 35 h 167"/>
                <a:gd name="T24" fmla="*/ 1 w 144"/>
                <a:gd name="T25" fmla="*/ 31 h 167"/>
                <a:gd name="T26" fmla="*/ 3 w 144"/>
                <a:gd name="T27" fmla="*/ 28 h 167"/>
                <a:gd name="T28" fmla="*/ 6 w 144"/>
                <a:gd name="T29" fmla="*/ 24 h 167"/>
                <a:gd name="T30" fmla="*/ 10 w 144"/>
                <a:gd name="T31" fmla="*/ 22 h 167"/>
                <a:gd name="T32" fmla="*/ 15 w 144"/>
                <a:gd name="T33" fmla="*/ 21 h 167"/>
                <a:gd name="T34" fmla="*/ 20 w 144"/>
                <a:gd name="T35" fmla="*/ 20 h 167"/>
                <a:gd name="T36" fmla="*/ 24 w 144"/>
                <a:gd name="T37" fmla="*/ 18 h 167"/>
                <a:gd name="T38" fmla="*/ 27 w 144"/>
                <a:gd name="T39" fmla="*/ 15 h 167"/>
                <a:gd name="T40" fmla="*/ 30 w 144"/>
                <a:gd name="T41" fmla="*/ 11 h 167"/>
                <a:gd name="T42" fmla="*/ 33 w 144"/>
                <a:gd name="T43" fmla="*/ 7 h 167"/>
                <a:gd name="T44" fmla="*/ 35 w 144"/>
                <a:gd name="T45" fmla="*/ 4 h 167"/>
                <a:gd name="T46" fmla="*/ 36 w 144"/>
                <a:gd name="T47" fmla="*/ 1 h 167"/>
                <a:gd name="T48" fmla="*/ 36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37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51 w 204"/>
                <a:gd name="T1" fmla="*/ 0 h 82"/>
                <a:gd name="T2" fmla="*/ 49 w 204"/>
                <a:gd name="T3" fmla="*/ 2 h 82"/>
                <a:gd name="T4" fmla="*/ 47 w 204"/>
                <a:gd name="T5" fmla="*/ 5 h 82"/>
                <a:gd name="T6" fmla="*/ 44 w 204"/>
                <a:gd name="T7" fmla="*/ 7 h 82"/>
                <a:gd name="T8" fmla="*/ 42 w 204"/>
                <a:gd name="T9" fmla="*/ 10 h 82"/>
                <a:gd name="T10" fmla="*/ 38 w 204"/>
                <a:gd name="T11" fmla="*/ 12 h 82"/>
                <a:gd name="T12" fmla="*/ 35 w 204"/>
                <a:gd name="T13" fmla="*/ 14 h 82"/>
                <a:gd name="T14" fmla="*/ 32 w 204"/>
                <a:gd name="T15" fmla="*/ 16 h 82"/>
                <a:gd name="T16" fmla="*/ 28 w 204"/>
                <a:gd name="T17" fmla="*/ 17 h 82"/>
                <a:gd name="T18" fmla="*/ 25 w 204"/>
                <a:gd name="T19" fmla="*/ 18 h 82"/>
                <a:gd name="T20" fmla="*/ 22 w 204"/>
                <a:gd name="T21" fmla="*/ 19 h 82"/>
                <a:gd name="T22" fmla="*/ 19 w 204"/>
                <a:gd name="T23" fmla="*/ 20 h 82"/>
                <a:gd name="T24" fmla="*/ 15 w 204"/>
                <a:gd name="T25" fmla="*/ 20 h 82"/>
                <a:gd name="T26" fmla="*/ 12 w 204"/>
                <a:gd name="T27" fmla="*/ 20 h 82"/>
                <a:gd name="T28" fmla="*/ 10 w 204"/>
                <a:gd name="T29" fmla="*/ 19 h 82"/>
                <a:gd name="T30" fmla="*/ 6 w 204"/>
                <a:gd name="T31" fmla="*/ 17 h 82"/>
                <a:gd name="T32" fmla="*/ 4 w 204"/>
                <a:gd name="T33" fmla="*/ 16 h 82"/>
                <a:gd name="T34" fmla="*/ 1 w 204"/>
                <a:gd name="T35" fmla="*/ 11 h 82"/>
                <a:gd name="T36" fmla="*/ 0 w 204"/>
                <a:gd name="T37" fmla="*/ 8 h 82"/>
                <a:gd name="T38" fmla="*/ 2 w 204"/>
                <a:gd name="T39" fmla="*/ 5 h 82"/>
                <a:gd name="T40" fmla="*/ 5 w 204"/>
                <a:gd name="T41" fmla="*/ 2 h 82"/>
                <a:gd name="T42" fmla="*/ 9 w 204"/>
                <a:gd name="T43" fmla="*/ 0 h 82"/>
                <a:gd name="T44" fmla="*/ 13 w 204"/>
                <a:gd name="T45" fmla="*/ 0 h 82"/>
                <a:gd name="T46" fmla="*/ 18 w 204"/>
                <a:gd name="T47" fmla="*/ 1 h 82"/>
                <a:gd name="T48" fmla="*/ 23 w 204"/>
                <a:gd name="T49" fmla="*/ 3 h 82"/>
                <a:gd name="T50" fmla="*/ 26 w 204"/>
                <a:gd name="T51" fmla="*/ 5 h 82"/>
                <a:gd name="T52" fmla="*/ 31 w 204"/>
                <a:gd name="T53" fmla="*/ 6 h 82"/>
                <a:gd name="T54" fmla="*/ 36 w 204"/>
                <a:gd name="T55" fmla="*/ 5 h 82"/>
                <a:gd name="T56" fmla="*/ 40 w 204"/>
                <a:gd name="T57" fmla="*/ 4 h 82"/>
                <a:gd name="T58" fmla="*/ 45 w 204"/>
                <a:gd name="T59" fmla="*/ 3 h 82"/>
                <a:gd name="T60" fmla="*/ 48 w 204"/>
                <a:gd name="T61" fmla="*/ 1 h 82"/>
                <a:gd name="T62" fmla="*/ 50 w 204"/>
                <a:gd name="T63" fmla="*/ 0 h 82"/>
                <a:gd name="T64" fmla="*/ 5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38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6 w 84"/>
                <a:gd name="T1" fmla="*/ 0 h 208"/>
                <a:gd name="T2" fmla="*/ 11 w 84"/>
                <a:gd name="T3" fmla="*/ 6 h 208"/>
                <a:gd name="T4" fmla="*/ 15 w 84"/>
                <a:gd name="T5" fmla="*/ 12 h 208"/>
                <a:gd name="T6" fmla="*/ 18 w 84"/>
                <a:gd name="T7" fmla="*/ 19 h 208"/>
                <a:gd name="T8" fmla="*/ 20 w 84"/>
                <a:gd name="T9" fmla="*/ 25 h 208"/>
                <a:gd name="T10" fmla="*/ 21 w 84"/>
                <a:gd name="T11" fmla="*/ 32 h 208"/>
                <a:gd name="T12" fmla="*/ 21 w 84"/>
                <a:gd name="T13" fmla="*/ 39 h 208"/>
                <a:gd name="T14" fmla="*/ 19 w 84"/>
                <a:gd name="T15" fmla="*/ 45 h 208"/>
                <a:gd name="T16" fmla="*/ 14 w 84"/>
                <a:gd name="T17" fmla="*/ 50 h 208"/>
                <a:gd name="T18" fmla="*/ 10 w 84"/>
                <a:gd name="T19" fmla="*/ 52 h 208"/>
                <a:gd name="T20" fmla="*/ 6 w 84"/>
                <a:gd name="T21" fmla="*/ 52 h 208"/>
                <a:gd name="T22" fmla="*/ 3 w 84"/>
                <a:gd name="T23" fmla="*/ 51 h 208"/>
                <a:gd name="T24" fmla="*/ 1 w 84"/>
                <a:gd name="T25" fmla="*/ 47 h 208"/>
                <a:gd name="T26" fmla="*/ 0 w 84"/>
                <a:gd name="T27" fmla="*/ 43 h 208"/>
                <a:gd name="T28" fmla="*/ 1 w 84"/>
                <a:gd name="T29" fmla="*/ 38 h 208"/>
                <a:gd name="T30" fmla="*/ 2 w 84"/>
                <a:gd name="T31" fmla="*/ 34 h 208"/>
                <a:gd name="T32" fmla="*/ 5 w 84"/>
                <a:gd name="T33" fmla="*/ 29 h 208"/>
                <a:gd name="T34" fmla="*/ 9 w 84"/>
                <a:gd name="T35" fmla="*/ 21 h 208"/>
                <a:gd name="T36" fmla="*/ 9 w 84"/>
                <a:gd name="T37" fmla="*/ 12 h 208"/>
                <a:gd name="T38" fmla="*/ 7 w 84"/>
                <a:gd name="T39" fmla="*/ 3 h 208"/>
                <a:gd name="T40" fmla="*/ 6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39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7 w 144"/>
                <a:gd name="T3" fmla="*/ 1 h 170"/>
                <a:gd name="T4" fmla="*/ 13 w 144"/>
                <a:gd name="T5" fmla="*/ 4 h 170"/>
                <a:gd name="T6" fmla="*/ 20 w 144"/>
                <a:gd name="T7" fmla="*/ 8 h 170"/>
                <a:gd name="T8" fmla="*/ 26 w 144"/>
                <a:gd name="T9" fmla="*/ 12 h 170"/>
                <a:gd name="T10" fmla="*/ 31 w 144"/>
                <a:gd name="T11" fmla="*/ 17 h 170"/>
                <a:gd name="T12" fmla="*/ 35 w 144"/>
                <a:gd name="T13" fmla="*/ 22 h 170"/>
                <a:gd name="T14" fmla="*/ 36 w 144"/>
                <a:gd name="T15" fmla="*/ 29 h 170"/>
                <a:gd name="T16" fmla="*/ 36 w 144"/>
                <a:gd name="T17" fmla="*/ 35 h 170"/>
                <a:gd name="T18" fmla="*/ 34 w 144"/>
                <a:gd name="T19" fmla="*/ 39 h 170"/>
                <a:gd name="T20" fmla="*/ 30 w 144"/>
                <a:gd name="T21" fmla="*/ 41 h 170"/>
                <a:gd name="T22" fmla="*/ 27 w 144"/>
                <a:gd name="T23" fmla="*/ 42 h 170"/>
                <a:gd name="T24" fmla="*/ 23 w 144"/>
                <a:gd name="T25" fmla="*/ 40 h 170"/>
                <a:gd name="T26" fmla="*/ 20 w 144"/>
                <a:gd name="T27" fmla="*/ 37 h 170"/>
                <a:gd name="T28" fmla="*/ 18 w 144"/>
                <a:gd name="T29" fmla="*/ 33 h 170"/>
                <a:gd name="T30" fmla="*/ 16 w 144"/>
                <a:gd name="T31" fmla="*/ 29 h 170"/>
                <a:gd name="T32" fmla="*/ 17 w 144"/>
                <a:gd name="T33" fmla="*/ 24 h 170"/>
                <a:gd name="T34" fmla="*/ 17 w 144"/>
                <a:gd name="T35" fmla="*/ 20 h 170"/>
                <a:gd name="T36" fmla="*/ 15 w 144"/>
                <a:gd name="T37" fmla="*/ 15 h 170"/>
                <a:gd name="T38" fmla="*/ 12 w 144"/>
                <a:gd name="T39" fmla="*/ 11 h 170"/>
                <a:gd name="T40" fmla="*/ 9 w 144"/>
                <a:gd name="T41" fmla="*/ 7 h 170"/>
                <a:gd name="T42" fmla="*/ 6 w 144"/>
                <a:gd name="T43" fmla="*/ 4 h 170"/>
                <a:gd name="T44" fmla="*/ 3 w 144"/>
                <a:gd name="T45" fmla="*/ 2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0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4 h 103"/>
                <a:gd name="T2" fmla="*/ 3 w 199"/>
                <a:gd name="T3" fmla="*/ 3 h 103"/>
                <a:gd name="T4" fmla="*/ 6 w 199"/>
                <a:gd name="T5" fmla="*/ 2 h 103"/>
                <a:gd name="T6" fmla="*/ 10 w 199"/>
                <a:gd name="T7" fmla="*/ 1 h 103"/>
                <a:gd name="T8" fmla="*/ 13 w 199"/>
                <a:gd name="T9" fmla="*/ 0 h 103"/>
                <a:gd name="T10" fmla="*/ 17 w 199"/>
                <a:gd name="T11" fmla="*/ 0 h 103"/>
                <a:gd name="T12" fmla="*/ 21 w 199"/>
                <a:gd name="T13" fmla="*/ 0 h 103"/>
                <a:gd name="T14" fmla="*/ 24 w 199"/>
                <a:gd name="T15" fmla="*/ 0 h 103"/>
                <a:gd name="T16" fmla="*/ 28 w 199"/>
                <a:gd name="T17" fmla="*/ 0 h 103"/>
                <a:gd name="T18" fmla="*/ 32 w 199"/>
                <a:gd name="T19" fmla="*/ 1 h 103"/>
                <a:gd name="T20" fmla="*/ 35 w 199"/>
                <a:gd name="T21" fmla="*/ 2 h 103"/>
                <a:gd name="T22" fmla="*/ 38 w 199"/>
                <a:gd name="T23" fmla="*/ 3 h 103"/>
                <a:gd name="T24" fmla="*/ 41 w 199"/>
                <a:gd name="T25" fmla="*/ 4 h 103"/>
                <a:gd name="T26" fmla="*/ 43 w 199"/>
                <a:gd name="T27" fmla="*/ 6 h 103"/>
                <a:gd name="T28" fmla="*/ 45 w 199"/>
                <a:gd name="T29" fmla="*/ 8 h 103"/>
                <a:gd name="T30" fmla="*/ 47 w 199"/>
                <a:gd name="T31" fmla="*/ 11 h 103"/>
                <a:gd name="T32" fmla="*/ 49 w 199"/>
                <a:gd name="T33" fmla="*/ 14 h 103"/>
                <a:gd name="T34" fmla="*/ 49 w 199"/>
                <a:gd name="T35" fmla="*/ 19 h 103"/>
                <a:gd name="T36" fmla="*/ 48 w 199"/>
                <a:gd name="T37" fmla="*/ 22 h 103"/>
                <a:gd name="T38" fmla="*/ 45 w 199"/>
                <a:gd name="T39" fmla="*/ 24 h 103"/>
                <a:gd name="T40" fmla="*/ 41 w 199"/>
                <a:gd name="T41" fmla="*/ 25 h 103"/>
                <a:gd name="T42" fmla="*/ 37 w 199"/>
                <a:gd name="T43" fmla="*/ 25 h 103"/>
                <a:gd name="T44" fmla="*/ 33 w 199"/>
                <a:gd name="T45" fmla="*/ 23 h 103"/>
                <a:gd name="T46" fmla="*/ 29 w 199"/>
                <a:gd name="T47" fmla="*/ 20 h 103"/>
                <a:gd name="T48" fmla="*/ 26 w 199"/>
                <a:gd name="T49" fmla="*/ 15 h 103"/>
                <a:gd name="T50" fmla="*/ 24 w 199"/>
                <a:gd name="T51" fmla="*/ 12 h 103"/>
                <a:gd name="T52" fmla="*/ 20 w 199"/>
                <a:gd name="T53" fmla="*/ 9 h 103"/>
                <a:gd name="T54" fmla="*/ 16 w 199"/>
                <a:gd name="T55" fmla="*/ 7 h 103"/>
                <a:gd name="T56" fmla="*/ 11 w 199"/>
                <a:gd name="T57" fmla="*/ 6 h 103"/>
                <a:gd name="T58" fmla="*/ 7 w 199"/>
                <a:gd name="T59" fmla="*/ 5 h 103"/>
                <a:gd name="T60" fmla="*/ 3 w 199"/>
                <a:gd name="T61" fmla="*/ 4 h 103"/>
                <a:gd name="T62" fmla="*/ 1 w 199"/>
                <a:gd name="T63" fmla="*/ 4 h 103"/>
                <a:gd name="T64" fmla="*/ 0 w 199"/>
                <a:gd name="T65" fmla="*/ 4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1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3 w 107"/>
                <a:gd name="T1" fmla="*/ 0 h 195"/>
                <a:gd name="T2" fmla="*/ 25 w 107"/>
                <a:gd name="T3" fmla="*/ 7 h 195"/>
                <a:gd name="T4" fmla="*/ 26 w 107"/>
                <a:gd name="T5" fmla="*/ 14 h 195"/>
                <a:gd name="T6" fmla="*/ 26 w 107"/>
                <a:gd name="T7" fmla="*/ 22 h 195"/>
                <a:gd name="T8" fmla="*/ 26 w 107"/>
                <a:gd name="T9" fmla="*/ 29 h 195"/>
                <a:gd name="T10" fmla="*/ 24 w 107"/>
                <a:gd name="T11" fmla="*/ 36 h 195"/>
                <a:gd name="T12" fmla="*/ 20 w 107"/>
                <a:gd name="T13" fmla="*/ 41 h 195"/>
                <a:gd name="T14" fmla="*/ 16 w 107"/>
                <a:gd name="T15" fmla="*/ 46 h 195"/>
                <a:gd name="T16" fmla="*/ 11 w 107"/>
                <a:gd name="T17" fmla="*/ 49 h 195"/>
                <a:gd name="T18" fmla="*/ 6 w 107"/>
                <a:gd name="T19" fmla="*/ 49 h 195"/>
                <a:gd name="T20" fmla="*/ 2 w 107"/>
                <a:gd name="T21" fmla="*/ 48 h 195"/>
                <a:gd name="T22" fmla="*/ 0 w 107"/>
                <a:gd name="T23" fmla="*/ 45 h 195"/>
                <a:gd name="T24" fmla="*/ 0 w 107"/>
                <a:gd name="T25" fmla="*/ 41 h 195"/>
                <a:gd name="T26" fmla="*/ 0 w 107"/>
                <a:gd name="T27" fmla="*/ 37 h 195"/>
                <a:gd name="T28" fmla="*/ 3 w 107"/>
                <a:gd name="T29" fmla="*/ 32 h 195"/>
                <a:gd name="T30" fmla="*/ 6 w 107"/>
                <a:gd name="T31" fmla="*/ 29 h 195"/>
                <a:gd name="T32" fmla="*/ 10 w 107"/>
                <a:gd name="T33" fmla="*/ 26 h 195"/>
                <a:gd name="T34" fmla="*/ 14 w 107"/>
                <a:gd name="T35" fmla="*/ 24 h 195"/>
                <a:gd name="T36" fmla="*/ 17 w 107"/>
                <a:gd name="T37" fmla="*/ 20 h 195"/>
                <a:gd name="T38" fmla="*/ 19 w 107"/>
                <a:gd name="T39" fmla="*/ 16 h 195"/>
                <a:gd name="T40" fmla="*/ 21 w 107"/>
                <a:gd name="T41" fmla="*/ 12 h 195"/>
                <a:gd name="T42" fmla="*/ 22 w 107"/>
                <a:gd name="T43" fmla="*/ 7 h 195"/>
                <a:gd name="T44" fmla="*/ 23 w 107"/>
                <a:gd name="T45" fmla="*/ 4 h 195"/>
                <a:gd name="T46" fmla="*/ 23 w 107"/>
                <a:gd name="T47" fmla="*/ 1 h 195"/>
                <a:gd name="T48" fmla="*/ 23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2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45 w 183"/>
                <a:gd name="T1" fmla="*/ 0 h 126"/>
                <a:gd name="T2" fmla="*/ 43 w 183"/>
                <a:gd name="T3" fmla="*/ 7 h 126"/>
                <a:gd name="T4" fmla="*/ 39 w 183"/>
                <a:gd name="T5" fmla="*/ 13 h 126"/>
                <a:gd name="T6" fmla="*/ 35 w 183"/>
                <a:gd name="T7" fmla="*/ 19 h 126"/>
                <a:gd name="T8" fmla="*/ 30 w 183"/>
                <a:gd name="T9" fmla="*/ 24 h 126"/>
                <a:gd name="T10" fmla="*/ 24 w 183"/>
                <a:gd name="T11" fmla="*/ 28 h 126"/>
                <a:gd name="T12" fmla="*/ 18 w 183"/>
                <a:gd name="T13" fmla="*/ 31 h 126"/>
                <a:gd name="T14" fmla="*/ 12 w 183"/>
                <a:gd name="T15" fmla="*/ 32 h 126"/>
                <a:gd name="T16" fmla="*/ 6 w 183"/>
                <a:gd name="T17" fmla="*/ 30 h 126"/>
                <a:gd name="T18" fmla="*/ 1 w 183"/>
                <a:gd name="T19" fmla="*/ 28 h 126"/>
                <a:gd name="T20" fmla="*/ 0 w 183"/>
                <a:gd name="T21" fmla="*/ 24 h 126"/>
                <a:gd name="T22" fmla="*/ 0 w 183"/>
                <a:gd name="T23" fmla="*/ 21 h 126"/>
                <a:gd name="T24" fmla="*/ 2 w 183"/>
                <a:gd name="T25" fmla="*/ 18 h 126"/>
                <a:gd name="T26" fmla="*/ 5 w 183"/>
                <a:gd name="T27" fmla="*/ 15 h 126"/>
                <a:gd name="T28" fmla="*/ 9 w 183"/>
                <a:gd name="T29" fmla="*/ 13 h 126"/>
                <a:gd name="T30" fmla="*/ 14 w 183"/>
                <a:gd name="T31" fmla="*/ 12 h 126"/>
                <a:gd name="T32" fmla="*/ 19 w 183"/>
                <a:gd name="T33" fmla="*/ 13 h 126"/>
                <a:gd name="T34" fmla="*/ 24 w 183"/>
                <a:gd name="T35" fmla="*/ 13 h 126"/>
                <a:gd name="T36" fmla="*/ 28 w 183"/>
                <a:gd name="T37" fmla="*/ 12 h 126"/>
                <a:gd name="T38" fmla="*/ 32 w 183"/>
                <a:gd name="T39" fmla="*/ 10 h 126"/>
                <a:gd name="T40" fmla="*/ 37 w 183"/>
                <a:gd name="T41" fmla="*/ 8 h 126"/>
                <a:gd name="T42" fmla="*/ 40 w 183"/>
                <a:gd name="T43" fmla="*/ 5 h 126"/>
                <a:gd name="T44" fmla="*/ 43 w 183"/>
                <a:gd name="T45" fmla="*/ 3 h 126"/>
                <a:gd name="T46" fmla="*/ 45 w 183"/>
                <a:gd name="T47" fmla="*/ 1 h 126"/>
                <a:gd name="T48" fmla="*/ 4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3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6 w 102"/>
                <a:gd name="T3" fmla="*/ 3 h 197"/>
                <a:gd name="T4" fmla="*/ 12 w 102"/>
                <a:gd name="T5" fmla="*/ 8 h 197"/>
                <a:gd name="T6" fmla="*/ 17 w 102"/>
                <a:gd name="T7" fmla="*/ 13 h 197"/>
                <a:gd name="T8" fmla="*/ 21 w 102"/>
                <a:gd name="T9" fmla="*/ 19 h 197"/>
                <a:gd name="T10" fmla="*/ 24 w 102"/>
                <a:gd name="T11" fmla="*/ 25 h 197"/>
                <a:gd name="T12" fmla="*/ 27 w 102"/>
                <a:gd name="T13" fmla="*/ 32 h 197"/>
                <a:gd name="T14" fmla="*/ 27 w 102"/>
                <a:gd name="T15" fmla="*/ 38 h 197"/>
                <a:gd name="T16" fmla="*/ 24 w 102"/>
                <a:gd name="T17" fmla="*/ 44 h 197"/>
                <a:gd name="T18" fmla="*/ 20 w 102"/>
                <a:gd name="T19" fmla="*/ 47 h 197"/>
                <a:gd name="T20" fmla="*/ 17 w 102"/>
                <a:gd name="T21" fmla="*/ 49 h 197"/>
                <a:gd name="T22" fmla="*/ 13 w 102"/>
                <a:gd name="T23" fmla="*/ 48 h 197"/>
                <a:gd name="T24" fmla="*/ 10 w 102"/>
                <a:gd name="T25" fmla="*/ 45 h 197"/>
                <a:gd name="T26" fmla="*/ 8 w 102"/>
                <a:gd name="T27" fmla="*/ 42 h 197"/>
                <a:gd name="T28" fmla="*/ 7 w 102"/>
                <a:gd name="T29" fmla="*/ 37 h 197"/>
                <a:gd name="T30" fmla="*/ 7 w 102"/>
                <a:gd name="T31" fmla="*/ 33 h 197"/>
                <a:gd name="T32" fmla="*/ 8 w 102"/>
                <a:gd name="T33" fmla="*/ 28 h 197"/>
                <a:gd name="T34" fmla="*/ 10 w 102"/>
                <a:gd name="T35" fmla="*/ 24 h 197"/>
                <a:gd name="T36" fmla="*/ 9 w 102"/>
                <a:gd name="T37" fmla="*/ 19 h 197"/>
                <a:gd name="T38" fmla="*/ 8 w 102"/>
                <a:gd name="T39" fmla="*/ 14 h 197"/>
                <a:gd name="T40" fmla="*/ 6 w 102"/>
                <a:gd name="T41" fmla="*/ 10 h 197"/>
                <a:gd name="T42" fmla="*/ 4 w 102"/>
                <a:gd name="T43" fmla="*/ 6 h 197"/>
                <a:gd name="T44" fmla="*/ 2 w 102"/>
                <a:gd name="T45" fmla="*/ 3 h 197"/>
                <a:gd name="T46" fmla="*/ 1 w 102"/>
                <a:gd name="T47" fmla="*/ 1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4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7 w 180"/>
                <a:gd name="T3" fmla="*/ 0 h 129"/>
                <a:gd name="T4" fmla="*/ 14 w 180"/>
                <a:gd name="T5" fmla="*/ 0 h 129"/>
                <a:gd name="T6" fmla="*/ 22 w 180"/>
                <a:gd name="T7" fmla="*/ 1 h 129"/>
                <a:gd name="T8" fmla="*/ 28 w 180"/>
                <a:gd name="T9" fmla="*/ 4 h 129"/>
                <a:gd name="T10" fmla="*/ 35 w 180"/>
                <a:gd name="T11" fmla="*/ 7 h 129"/>
                <a:gd name="T12" fmla="*/ 40 w 180"/>
                <a:gd name="T13" fmla="*/ 11 h 129"/>
                <a:gd name="T14" fmla="*/ 44 w 180"/>
                <a:gd name="T15" fmla="*/ 16 h 129"/>
                <a:gd name="T16" fmla="*/ 45 w 180"/>
                <a:gd name="T17" fmla="*/ 22 h 129"/>
                <a:gd name="T18" fmla="*/ 45 w 180"/>
                <a:gd name="T19" fmla="*/ 27 h 129"/>
                <a:gd name="T20" fmla="*/ 43 w 180"/>
                <a:gd name="T21" fmla="*/ 30 h 129"/>
                <a:gd name="T22" fmla="*/ 39 w 180"/>
                <a:gd name="T23" fmla="*/ 32 h 129"/>
                <a:gd name="T24" fmla="*/ 36 w 180"/>
                <a:gd name="T25" fmla="*/ 32 h 129"/>
                <a:gd name="T26" fmla="*/ 31 w 180"/>
                <a:gd name="T27" fmla="*/ 30 h 129"/>
                <a:gd name="T28" fmla="*/ 27 w 180"/>
                <a:gd name="T29" fmla="*/ 27 h 129"/>
                <a:gd name="T30" fmla="*/ 24 w 180"/>
                <a:gd name="T31" fmla="*/ 23 h 129"/>
                <a:gd name="T32" fmla="*/ 23 w 180"/>
                <a:gd name="T33" fmla="*/ 18 h 129"/>
                <a:gd name="T34" fmla="*/ 22 w 180"/>
                <a:gd name="T35" fmla="*/ 14 h 129"/>
                <a:gd name="T36" fmla="*/ 19 w 180"/>
                <a:gd name="T37" fmla="*/ 11 h 129"/>
                <a:gd name="T38" fmla="*/ 15 w 180"/>
                <a:gd name="T39" fmla="*/ 7 h 129"/>
                <a:gd name="T40" fmla="*/ 11 w 180"/>
                <a:gd name="T41" fmla="*/ 5 h 129"/>
                <a:gd name="T42" fmla="*/ 7 w 180"/>
                <a:gd name="T43" fmla="*/ 3 h 129"/>
                <a:gd name="T44" fmla="*/ 3 w 180"/>
                <a:gd name="T45" fmla="*/ 1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5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3 h 85"/>
                <a:gd name="T2" fmla="*/ 3 w 206"/>
                <a:gd name="T3" fmla="*/ 11 h 85"/>
                <a:gd name="T4" fmla="*/ 6 w 206"/>
                <a:gd name="T5" fmla="*/ 9 h 85"/>
                <a:gd name="T6" fmla="*/ 9 w 206"/>
                <a:gd name="T7" fmla="*/ 7 h 85"/>
                <a:gd name="T8" fmla="*/ 12 w 206"/>
                <a:gd name="T9" fmla="*/ 5 h 85"/>
                <a:gd name="T10" fmla="*/ 15 w 206"/>
                <a:gd name="T11" fmla="*/ 4 h 85"/>
                <a:gd name="T12" fmla="*/ 19 w 206"/>
                <a:gd name="T13" fmla="*/ 2 h 85"/>
                <a:gd name="T14" fmla="*/ 22 w 206"/>
                <a:gd name="T15" fmla="*/ 1 h 85"/>
                <a:gd name="T16" fmla="*/ 26 w 206"/>
                <a:gd name="T17" fmla="*/ 0 h 85"/>
                <a:gd name="T18" fmla="*/ 29 w 206"/>
                <a:gd name="T19" fmla="*/ 0 h 85"/>
                <a:gd name="T20" fmla="*/ 33 w 206"/>
                <a:gd name="T21" fmla="*/ 0 h 85"/>
                <a:gd name="T22" fmla="*/ 36 w 206"/>
                <a:gd name="T23" fmla="*/ 0 h 85"/>
                <a:gd name="T24" fmla="*/ 39 w 206"/>
                <a:gd name="T25" fmla="*/ 0 h 85"/>
                <a:gd name="T26" fmla="*/ 42 w 206"/>
                <a:gd name="T27" fmla="*/ 1 h 85"/>
                <a:gd name="T28" fmla="*/ 45 w 206"/>
                <a:gd name="T29" fmla="*/ 3 h 85"/>
                <a:gd name="T30" fmla="*/ 48 w 206"/>
                <a:gd name="T31" fmla="*/ 4 h 85"/>
                <a:gd name="T32" fmla="*/ 50 w 206"/>
                <a:gd name="T33" fmla="*/ 7 h 85"/>
                <a:gd name="T34" fmla="*/ 52 w 206"/>
                <a:gd name="T35" fmla="*/ 11 h 85"/>
                <a:gd name="T36" fmla="*/ 52 w 206"/>
                <a:gd name="T37" fmla="*/ 15 h 85"/>
                <a:gd name="T38" fmla="*/ 50 w 206"/>
                <a:gd name="T39" fmla="*/ 18 h 85"/>
                <a:gd name="T40" fmla="*/ 47 w 206"/>
                <a:gd name="T41" fmla="*/ 20 h 85"/>
                <a:gd name="T42" fmla="*/ 42 w 206"/>
                <a:gd name="T43" fmla="*/ 21 h 85"/>
                <a:gd name="T44" fmla="*/ 38 w 206"/>
                <a:gd name="T45" fmla="*/ 21 h 85"/>
                <a:gd name="T46" fmla="*/ 33 w 206"/>
                <a:gd name="T47" fmla="*/ 19 h 85"/>
                <a:gd name="T48" fmla="*/ 29 w 206"/>
                <a:gd name="T49" fmla="*/ 15 h 85"/>
                <a:gd name="T50" fmla="*/ 26 w 206"/>
                <a:gd name="T51" fmla="*/ 13 h 85"/>
                <a:gd name="T52" fmla="*/ 21 w 206"/>
                <a:gd name="T53" fmla="*/ 11 h 85"/>
                <a:gd name="T54" fmla="*/ 17 w 206"/>
                <a:gd name="T55" fmla="*/ 11 h 85"/>
                <a:gd name="T56" fmla="*/ 12 w 206"/>
                <a:gd name="T57" fmla="*/ 11 h 85"/>
                <a:gd name="T58" fmla="*/ 7 w 206"/>
                <a:gd name="T59" fmla="*/ 12 h 85"/>
                <a:gd name="T60" fmla="*/ 3 w 206"/>
                <a:gd name="T61" fmla="*/ 12 h 85"/>
                <a:gd name="T62" fmla="*/ 1 w 206"/>
                <a:gd name="T63" fmla="*/ 13 h 85"/>
                <a:gd name="T64" fmla="*/ 0 w 206"/>
                <a:gd name="T65" fmla="*/ 13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6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1 h 95"/>
                <a:gd name="T2" fmla="*/ 6 w 147"/>
                <a:gd name="T3" fmla="*/ 0 h 95"/>
                <a:gd name="T4" fmla="*/ 12 w 147"/>
                <a:gd name="T5" fmla="*/ 0 h 95"/>
                <a:gd name="T6" fmla="*/ 17 w 147"/>
                <a:gd name="T7" fmla="*/ 0 h 95"/>
                <a:gd name="T8" fmla="*/ 23 w 147"/>
                <a:gd name="T9" fmla="*/ 2 h 95"/>
                <a:gd name="T10" fmla="*/ 28 w 147"/>
                <a:gd name="T11" fmla="*/ 4 h 95"/>
                <a:gd name="T12" fmla="*/ 32 w 147"/>
                <a:gd name="T13" fmla="*/ 7 h 95"/>
                <a:gd name="T14" fmla="*/ 36 w 147"/>
                <a:gd name="T15" fmla="*/ 11 h 95"/>
                <a:gd name="T16" fmla="*/ 37 w 147"/>
                <a:gd name="T17" fmla="*/ 15 h 95"/>
                <a:gd name="T18" fmla="*/ 37 w 147"/>
                <a:gd name="T19" fmla="*/ 19 h 95"/>
                <a:gd name="T20" fmla="*/ 36 w 147"/>
                <a:gd name="T21" fmla="*/ 22 h 95"/>
                <a:gd name="T22" fmla="*/ 33 w 147"/>
                <a:gd name="T23" fmla="*/ 23 h 95"/>
                <a:gd name="T24" fmla="*/ 30 w 147"/>
                <a:gd name="T25" fmla="*/ 23 h 95"/>
                <a:gd name="T26" fmla="*/ 27 w 147"/>
                <a:gd name="T27" fmla="*/ 22 h 95"/>
                <a:gd name="T28" fmla="*/ 24 w 147"/>
                <a:gd name="T29" fmla="*/ 20 h 95"/>
                <a:gd name="T30" fmla="*/ 21 w 147"/>
                <a:gd name="T31" fmla="*/ 17 h 95"/>
                <a:gd name="T32" fmla="*/ 20 w 147"/>
                <a:gd name="T33" fmla="*/ 13 h 95"/>
                <a:gd name="T34" fmla="*/ 18 w 147"/>
                <a:gd name="T35" fmla="*/ 10 h 95"/>
                <a:gd name="T36" fmla="*/ 16 w 147"/>
                <a:gd name="T37" fmla="*/ 8 h 95"/>
                <a:gd name="T38" fmla="*/ 13 w 147"/>
                <a:gd name="T39" fmla="*/ 5 h 95"/>
                <a:gd name="T40" fmla="*/ 9 w 147"/>
                <a:gd name="T41" fmla="*/ 4 h 95"/>
                <a:gd name="T42" fmla="*/ 6 w 147"/>
                <a:gd name="T43" fmla="*/ 3 h 95"/>
                <a:gd name="T44" fmla="*/ 3 w 147"/>
                <a:gd name="T45" fmla="*/ 1 h 95"/>
                <a:gd name="T46" fmla="*/ 1 w 147"/>
                <a:gd name="T47" fmla="*/ 1 h 95"/>
                <a:gd name="T48" fmla="*/ 0 w 147"/>
                <a:gd name="T49" fmla="*/ 1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47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5 w 87"/>
                <a:gd name="T3" fmla="*/ 2 h 154"/>
                <a:gd name="T4" fmla="*/ 9 w 87"/>
                <a:gd name="T5" fmla="*/ 6 h 154"/>
                <a:gd name="T6" fmla="*/ 14 w 87"/>
                <a:gd name="T7" fmla="*/ 10 h 154"/>
                <a:gd name="T8" fmla="*/ 17 w 87"/>
                <a:gd name="T9" fmla="*/ 15 h 154"/>
                <a:gd name="T10" fmla="*/ 20 w 87"/>
                <a:gd name="T11" fmla="*/ 19 h 154"/>
                <a:gd name="T12" fmla="*/ 21 w 87"/>
                <a:gd name="T13" fmla="*/ 24 h 154"/>
                <a:gd name="T14" fmla="*/ 21 w 87"/>
                <a:gd name="T15" fmla="*/ 30 h 154"/>
                <a:gd name="T16" fmla="*/ 20 w 87"/>
                <a:gd name="T17" fmla="*/ 35 h 154"/>
                <a:gd name="T18" fmla="*/ 17 w 87"/>
                <a:gd name="T19" fmla="*/ 38 h 154"/>
                <a:gd name="T20" fmla="*/ 14 w 87"/>
                <a:gd name="T21" fmla="*/ 39 h 154"/>
                <a:gd name="T22" fmla="*/ 12 w 87"/>
                <a:gd name="T23" fmla="*/ 38 h 154"/>
                <a:gd name="T24" fmla="*/ 9 w 87"/>
                <a:gd name="T25" fmla="*/ 36 h 154"/>
                <a:gd name="T26" fmla="*/ 7 w 87"/>
                <a:gd name="T27" fmla="*/ 34 h 154"/>
                <a:gd name="T28" fmla="*/ 6 w 87"/>
                <a:gd name="T29" fmla="*/ 30 h 154"/>
                <a:gd name="T30" fmla="*/ 6 w 87"/>
                <a:gd name="T31" fmla="*/ 26 h 154"/>
                <a:gd name="T32" fmla="*/ 7 w 87"/>
                <a:gd name="T33" fmla="*/ 22 h 154"/>
                <a:gd name="T34" fmla="*/ 8 w 87"/>
                <a:gd name="T35" fmla="*/ 19 h 154"/>
                <a:gd name="T36" fmla="*/ 7 w 87"/>
                <a:gd name="T37" fmla="*/ 15 h 154"/>
                <a:gd name="T38" fmla="*/ 6 w 87"/>
                <a:gd name="T39" fmla="*/ 11 h 154"/>
                <a:gd name="T40" fmla="*/ 5 w 87"/>
                <a:gd name="T41" fmla="*/ 8 h 154"/>
                <a:gd name="T42" fmla="*/ 3 w 87"/>
                <a:gd name="T43" fmla="*/ 5 h 154"/>
                <a:gd name="T44" fmla="*/ 1 w 87"/>
                <a:gd name="T45" fmla="*/ 2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48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17 h 69"/>
                <a:gd name="T2" fmla="*/ 4 w 161"/>
                <a:gd name="T3" fmla="*/ 13 h 69"/>
                <a:gd name="T4" fmla="*/ 8 w 161"/>
                <a:gd name="T5" fmla="*/ 9 h 69"/>
                <a:gd name="T6" fmla="*/ 13 w 161"/>
                <a:gd name="T7" fmla="*/ 5 h 69"/>
                <a:gd name="T8" fmla="*/ 18 w 161"/>
                <a:gd name="T9" fmla="*/ 2 h 69"/>
                <a:gd name="T10" fmla="*/ 23 w 161"/>
                <a:gd name="T11" fmla="*/ 1 h 69"/>
                <a:gd name="T12" fmla="*/ 28 w 161"/>
                <a:gd name="T13" fmla="*/ 0 h 69"/>
                <a:gd name="T14" fmla="*/ 33 w 161"/>
                <a:gd name="T15" fmla="*/ 1 h 69"/>
                <a:gd name="T16" fmla="*/ 37 w 161"/>
                <a:gd name="T17" fmla="*/ 3 h 69"/>
                <a:gd name="T18" fmla="*/ 40 w 161"/>
                <a:gd name="T19" fmla="*/ 6 h 69"/>
                <a:gd name="T20" fmla="*/ 41 w 161"/>
                <a:gd name="T21" fmla="*/ 9 h 69"/>
                <a:gd name="T22" fmla="*/ 39 w 161"/>
                <a:gd name="T23" fmla="*/ 11 h 69"/>
                <a:gd name="T24" fmla="*/ 37 w 161"/>
                <a:gd name="T25" fmla="*/ 13 h 69"/>
                <a:gd name="T26" fmla="*/ 34 w 161"/>
                <a:gd name="T27" fmla="*/ 15 h 69"/>
                <a:gd name="T28" fmla="*/ 31 w 161"/>
                <a:gd name="T29" fmla="*/ 16 h 69"/>
                <a:gd name="T30" fmla="*/ 27 w 161"/>
                <a:gd name="T31" fmla="*/ 15 h 69"/>
                <a:gd name="T32" fmla="*/ 23 w 161"/>
                <a:gd name="T33" fmla="*/ 13 h 69"/>
                <a:gd name="T34" fmla="*/ 20 w 161"/>
                <a:gd name="T35" fmla="*/ 12 h 69"/>
                <a:gd name="T36" fmla="*/ 16 w 161"/>
                <a:gd name="T37" fmla="*/ 11 h 69"/>
                <a:gd name="T38" fmla="*/ 12 w 161"/>
                <a:gd name="T39" fmla="*/ 12 h 69"/>
                <a:gd name="T40" fmla="*/ 9 w 161"/>
                <a:gd name="T41" fmla="*/ 13 h 69"/>
                <a:gd name="T42" fmla="*/ 6 w 161"/>
                <a:gd name="T43" fmla="*/ 14 h 69"/>
                <a:gd name="T44" fmla="*/ 3 w 161"/>
                <a:gd name="T45" fmla="*/ 16 h 69"/>
                <a:gd name="T46" fmla="*/ 1 w 161"/>
                <a:gd name="T47" fmla="*/ 17 h 69"/>
                <a:gd name="T48" fmla="*/ 0 w 161"/>
                <a:gd name="T49" fmla="*/ 17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49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33 h 133"/>
                <a:gd name="T2" fmla="*/ 1 w 114"/>
                <a:gd name="T3" fmla="*/ 27 h 133"/>
                <a:gd name="T4" fmla="*/ 2 w 114"/>
                <a:gd name="T5" fmla="*/ 22 h 133"/>
                <a:gd name="T6" fmla="*/ 3 w 114"/>
                <a:gd name="T7" fmla="*/ 16 h 133"/>
                <a:gd name="T8" fmla="*/ 6 w 114"/>
                <a:gd name="T9" fmla="*/ 11 h 133"/>
                <a:gd name="T10" fmla="*/ 9 w 114"/>
                <a:gd name="T11" fmla="*/ 6 h 133"/>
                <a:gd name="T12" fmla="*/ 13 w 114"/>
                <a:gd name="T13" fmla="*/ 3 h 133"/>
                <a:gd name="T14" fmla="*/ 17 w 114"/>
                <a:gd name="T15" fmla="*/ 0 h 133"/>
                <a:gd name="T16" fmla="*/ 22 w 114"/>
                <a:gd name="T17" fmla="*/ 0 h 133"/>
                <a:gd name="T18" fmla="*/ 26 w 114"/>
                <a:gd name="T19" fmla="*/ 1 h 133"/>
                <a:gd name="T20" fmla="*/ 28 w 114"/>
                <a:gd name="T21" fmla="*/ 3 h 133"/>
                <a:gd name="T22" fmla="*/ 29 w 114"/>
                <a:gd name="T23" fmla="*/ 5 h 133"/>
                <a:gd name="T24" fmla="*/ 28 w 114"/>
                <a:gd name="T25" fmla="*/ 8 h 133"/>
                <a:gd name="T26" fmla="*/ 27 w 114"/>
                <a:gd name="T27" fmla="*/ 11 h 133"/>
                <a:gd name="T28" fmla="*/ 24 w 114"/>
                <a:gd name="T29" fmla="*/ 14 h 133"/>
                <a:gd name="T30" fmla="*/ 21 w 114"/>
                <a:gd name="T31" fmla="*/ 16 h 133"/>
                <a:gd name="T32" fmla="*/ 16 w 114"/>
                <a:gd name="T33" fmla="*/ 16 h 133"/>
                <a:gd name="T34" fmla="*/ 13 w 114"/>
                <a:gd name="T35" fmla="*/ 17 h 133"/>
                <a:gd name="T36" fmla="*/ 10 w 114"/>
                <a:gd name="T37" fmla="*/ 19 h 133"/>
                <a:gd name="T38" fmla="*/ 7 w 114"/>
                <a:gd name="T39" fmla="*/ 22 h 133"/>
                <a:gd name="T40" fmla="*/ 5 w 114"/>
                <a:gd name="T41" fmla="*/ 24 h 133"/>
                <a:gd name="T42" fmla="*/ 3 w 114"/>
                <a:gd name="T43" fmla="*/ 28 h 133"/>
                <a:gd name="T44" fmla="*/ 2 w 114"/>
                <a:gd name="T45" fmla="*/ 30 h 133"/>
                <a:gd name="T46" fmla="*/ 1 w 114"/>
                <a:gd name="T47" fmla="*/ 32 h 133"/>
                <a:gd name="T48" fmla="*/ 0 w 114"/>
                <a:gd name="T49" fmla="*/ 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0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7 w 70"/>
                <a:gd name="T1" fmla="*/ 41 h 163"/>
                <a:gd name="T2" fmla="*/ 4 w 70"/>
                <a:gd name="T3" fmla="*/ 37 h 163"/>
                <a:gd name="T4" fmla="*/ 2 w 70"/>
                <a:gd name="T5" fmla="*/ 31 h 163"/>
                <a:gd name="T6" fmla="*/ 1 w 70"/>
                <a:gd name="T7" fmla="*/ 26 h 163"/>
                <a:gd name="T8" fmla="*/ 0 w 70"/>
                <a:gd name="T9" fmla="*/ 20 h 163"/>
                <a:gd name="T10" fmla="*/ 0 w 70"/>
                <a:gd name="T11" fmla="*/ 14 h 163"/>
                <a:gd name="T12" fmla="*/ 1 w 70"/>
                <a:gd name="T13" fmla="*/ 9 h 163"/>
                <a:gd name="T14" fmla="*/ 3 w 70"/>
                <a:gd name="T15" fmla="*/ 5 h 163"/>
                <a:gd name="T16" fmla="*/ 7 w 70"/>
                <a:gd name="T17" fmla="*/ 2 h 163"/>
                <a:gd name="T18" fmla="*/ 11 w 70"/>
                <a:gd name="T19" fmla="*/ 0 h 163"/>
                <a:gd name="T20" fmla="*/ 14 w 70"/>
                <a:gd name="T21" fmla="*/ 1 h 163"/>
                <a:gd name="T22" fmla="*/ 16 w 70"/>
                <a:gd name="T23" fmla="*/ 3 h 163"/>
                <a:gd name="T24" fmla="*/ 18 w 70"/>
                <a:gd name="T25" fmla="*/ 6 h 163"/>
                <a:gd name="T26" fmla="*/ 18 w 70"/>
                <a:gd name="T27" fmla="*/ 9 h 163"/>
                <a:gd name="T28" fmla="*/ 17 w 70"/>
                <a:gd name="T29" fmla="*/ 12 h 163"/>
                <a:gd name="T30" fmla="*/ 15 w 70"/>
                <a:gd name="T31" fmla="*/ 16 h 163"/>
                <a:gd name="T32" fmla="*/ 12 w 70"/>
                <a:gd name="T33" fmla="*/ 19 h 163"/>
                <a:gd name="T34" fmla="*/ 9 w 70"/>
                <a:gd name="T35" fmla="*/ 25 h 163"/>
                <a:gd name="T36" fmla="*/ 7 w 70"/>
                <a:gd name="T37" fmla="*/ 32 h 163"/>
                <a:gd name="T38" fmla="*/ 7 w 70"/>
                <a:gd name="T39" fmla="*/ 38 h 163"/>
                <a:gd name="T40" fmla="*/ 7 w 70"/>
                <a:gd name="T41" fmla="*/ 4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1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2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2 w 361"/>
                <a:gd name="T7" fmla="*/ 0 h 348"/>
                <a:gd name="T8" fmla="*/ 5 w 361"/>
                <a:gd name="T9" fmla="*/ 1 h 348"/>
                <a:gd name="T10" fmla="*/ 11 w 361"/>
                <a:gd name="T11" fmla="*/ 2 h 348"/>
                <a:gd name="T12" fmla="*/ 17 w 361"/>
                <a:gd name="T13" fmla="*/ 4 h 348"/>
                <a:gd name="T14" fmla="*/ 24 w 361"/>
                <a:gd name="T15" fmla="*/ 7 h 348"/>
                <a:gd name="T16" fmla="*/ 32 w 361"/>
                <a:gd name="T17" fmla="*/ 10 h 348"/>
                <a:gd name="T18" fmla="*/ 40 w 361"/>
                <a:gd name="T19" fmla="*/ 14 h 348"/>
                <a:gd name="T20" fmla="*/ 49 w 361"/>
                <a:gd name="T21" fmla="*/ 19 h 348"/>
                <a:gd name="T22" fmla="*/ 57 w 361"/>
                <a:gd name="T23" fmla="*/ 24 h 348"/>
                <a:gd name="T24" fmla="*/ 65 w 361"/>
                <a:gd name="T25" fmla="*/ 30 h 348"/>
                <a:gd name="T26" fmla="*/ 72 w 361"/>
                <a:gd name="T27" fmla="*/ 37 h 348"/>
                <a:gd name="T28" fmla="*/ 79 w 361"/>
                <a:gd name="T29" fmla="*/ 44 h 348"/>
                <a:gd name="T30" fmla="*/ 85 w 361"/>
                <a:gd name="T31" fmla="*/ 52 h 348"/>
                <a:gd name="T32" fmla="*/ 89 w 361"/>
                <a:gd name="T33" fmla="*/ 62 h 348"/>
                <a:gd name="T34" fmla="*/ 90 w 361"/>
                <a:gd name="T35" fmla="*/ 67 h 348"/>
                <a:gd name="T36" fmla="*/ 89 w 361"/>
                <a:gd name="T37" fmla="*/ 72 h 348"/>
                <a:gd name="T38" fmla="*/ 88 w 361"/>
                <a:gd name="T39" fmla="*/ 76 h 348"/>
                <a:gd name="T40" fmla="*/ 86 w 361"/>
                <a:gd name="T41" fmla="*/ 80 h 348"/>
                <a:gd name="T42" fmla="*/ 84 w 361"/>
                <a:gd name="T43" fmla="*/ 83 h 348"/>
                <a:gd name="T44" fmla="*/ 82 w 361"/>
                <a:gd name="T45" fmla="*/ 85 h 348"/>
                <a:gd name="T46" fmla="*/ 80 w 361"/>
                <a:gd name="T47" fmla="*/ 87 h 348"/>
                <a:gd name="T48" fmla="*/ 80 w 361"/>
                <a:gd name="T49" fmla="*/ 87 h 348"/>
                <a:gd name="T50" fmla="*/ 80 w 361"/>
                <a:gd name="T51" fmla="*/ 87 h 348"/>
                <a:gd name="T52" fmla="*/ 81 w 361"/>
                <a:gd name="T53" fmla="*/ 86 h 348"/>
                <a:gd name="T54" fmla="*/ 82 w 361"/>
                <a:gd name="T55" fmla="*/ 83 h 348"/>
                <a:gd name="T56" fmla="*/ 84 w 361"/>
                <a:gd name="T57" fmla="*/ 80 h 348"/>
                <a:gd name="T58" fmla="*/ 85 w 361"/>
                <a:gd name="T59" fmla="*/ 77 h 348"/>
                <a:gd name="T60" fmla="*/ 85 w 361"/>
                <a:gd name="T61" fmla="*/ 72 h 348"/>
                <a:gd name="T62" fmla="*/ 85 w 361"/>
                <a:gd name="T63" fmla="*/ 67 h 348"/>
                <a:gd name="T64" fmla="*/ 84 w 361"/>
                <a:gd name="T65" fmla="*/ 61 h 348"/>
                <a:gd name="T66" fmla="*/ 81 w 361"/>
                <a:gd name="T67" fmla="*/ 55 h 348"/>
                <a:gd name="T68" fmla="*/ 77 w 361"/>
                <a:gd name="T69" fmla="*/ 48 h 348"/>
                <a:gd name="T70" fmla="*/ 70 w 361"/>
                <a:gd name="T71" fmla="*/ 42 h 348"/>
                <a:gd name="T72" fmla="*/ 62 w 361"/>
                <a:gd name="T73" fmla="*/ 34 h 348"/>
                <a:gd name="T74" fmla="*/ 51 w 361"/>
                <a:gd name="T75" fmla="*/ 26 h 348"/>
                <a:gd name="T76" fmla="*/ 38 w 361"/>
                <a:gd name="T77" fmla="*/ 19 h 348"/>
                <a:gd name="T78" fmla="*/ 22 w 361"/>
                <a:gd name="T79" fmla="*/ 10 h 348"/>
                <a:gd name="T80" fmla="*/ 2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2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7 w 126"/>
                <a:gd name="T1" fmla="*/ 0 h 343"/>
                <a:gd name="T2" fmla="*/ 3 w 126"/>
                <a:gd name="T3" fmla="*/ 7 h 343"/>
                <a:gd name="T4" fmla="*/ 1 w 126"/>
                <a:gd name="T5" fmla="*/ 17 h 343"/>
                <a:gd name="T6" fmla="*/ 0 w 126"/>
                <a:gd name="T7" fmla="*/ 30 h 343"/>
                <a:gd name="T8" fmla="*/ 2 w 126"/>
                <a:gd name="T9" fmla="*/ 43 h 343"/>
                <a:gd name="T10" fmla="*/ 5 w 126"/>
                <a:gd name="T11" fmla="*/ 57 h 343"/>
                <a:gd name="T12" fmla="*/ 11 w 126"/>
                <a:gd name="T13" fmla="*/ 69 h 343"/>
                <a:gd name="T14" fmla="*/ 20 w 126"/>
                <a:gd name="T15" fmla="*/ 79 h 343"/>
                <a:gd name="T16" fmla="*/ 32 w 126"/>
                <a:gd name="T17" fmla="*/ 85 h 343"/>
                <a:gd name="T18" fmla="*/ 31 w 126"/>
                <a:gd name="T19" fmla="*/ 85 h 343"/>
                <a:gd name="T20" fmla="*/ 29 w 126"/>
                <a:gd name="T21" fmla="*/ 83 h 343"/>
                <a:gd name="T22" fmla="*/ 26 w 126"/>
                <a:gd name="T23" fmla="*/ 80 h 343"/>
                <a:gd name="T24" fmla="*/ 22 w 126"/>
                <a:gd name="T25" fmla="*/ 76 h 343"/>
                <a:gd name="T26" fmla="*/ 18 w 126"/>
                <a:gd name="T27" fmla="*/ 72 h 343"/>
                <a:gd name="T28" fmla="*/ 14 w 126"/>
                <a:gd name="T29" fmla="*/ 66 h 343"/>
                <a:gd name="T30" fmla="*/ 11 w 126"/>
                <a:gd name="T31" fmla="*/ 61 h 343"/>
                <a:gd name="T32" fmla="*/ 8 w 126"/>
                <a:gd name="T33" fmla="*/ 55 h 343"/>
                <a:gd name="T34" fmla="*/ 5 w 126"/>
                <a:gd name="T35" fmla="*/ 45 h 343"/>
                <a:gd name="T36" fmla="*/ 4 w 126"/>
                <a:gd name="T37" fmla="*/ 36 h 343"/>
                <a:gd name="T38" fmla="*/ 3 w 126"/>
                <a:gd name="T39" fmla="*/ 27 h 343"/>
                <a:gd name="T40" fmla="*/ 4 w 126"/>
                <a:gd name="T41" fmla="*/ 18 h 343"/>
                <a:gd name="T42" fmla="*/ 5 w 126"/>
                <a:gd name="T43" fmla="*/ 10 h 343"/>
                <a:gd name="T44" fmla="*/ 5 w 126"/>
                <a:gd name="T45" fmla="*/ 5 h 343"/>
                <a:gd name="T46" fmla="*/ 6 w 126"/>
                <a:gd name="T47" fmla="*/ 1 h 343"/>
                <a:gd name="T48" fmla="*/ 7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3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82 w 332"/>
                <a:gd name="T1" fmla="*/ 40 h 160"/>
                <a:gd name="T2" fmla="*/ 81 w 332"/>
                <a:gd name="T3" fmla="*/ 37 h 160"/>
                <a:gd name="T4" fmla="*/ 79 w 332"/>
                <a:gd name="T5" fmla="*/ 33 h 160"/>
                <a:gd name="T6" fmla="*/ 76 w 332"/>
                <a:gd name="T7" fmla="*/ 28 h 160"/>
                <a:gd name="T8" fmla="*/ 72 w 332"/>
                <a:gd name="T9" fmla="*/ 24 h 160"/>
                <a:gd name="T10" fmla="*/ 68 w 332"/>
                <a:gd name="T11" fmla="*/ 20 h 160"/>
                <a:gd name="T12" fmla="*/ 63 w 332"/>
                <a:gd name="T13" fmla="*/ 16 h 160"/>
                <a:gd name="T14" fmla="*/ 57 w 332"/>
                <a:gd name="T15" fmla="*/ 12 h 160"/>
                <a:gd name="T16" fmla="*/ 51 w 332"/>
                <a:gd name="T17" fmla="*/ 9 h 160"/>
                <a:gd name="T18" fmla="*/ 45 w 332"/>
                <a:gd name="T19" fmla="*/ 5 h 160"/>
                <a:gd name="T20" fmla="*/ 39 w 332"/>
                <a:gd name="T21" fmla="*/ 3 h 160"/>
                <a:gd name="T22" fmla="*/ 33 w 332"/>
                <a:gd name="T23" fmla="*/ 1 h 160"/>
                <a:gd name="T24" fmla="*/ 26 w 332"/>
                <a:gd name="T25" fmla="*/ 0 h 160"/>
                <a:gd name="T26" fmla="*/ 19 w 332"/>
                <a:gd name="T27" fmla="*/ 0 h 160"/>
                <a:gd name="T28" fmla="*/ 12 w 332"/>
                <a:gd name="T29" fmla="*/ 1 h 160"/>
                <a:gd name="T30" fmla="*/ 6 w 332"/>
                <a:gd name="T31" fmla="*/ 3 h 160"/>
                <a:gd name="T32" fmla="*/ 0 w 332"/>
                <a:gd name="T33" fmla="*/ 6 h 160"/>
                <a:gd name="T34" fmla="*/ 1 w 332"/>
                <a:gd name="T35" fmla="*/ 5 h 160"/>
                <a:gd name="T36" fmla="*/ 3 w 332"/>
                <a:gd name="T37" fmla="*/ 5 h 160"/>
                <a:gd name="T38" fmla="*/ 8 w 332"/>
                <a:gd name="T39" fmla="*/ 5 h 160"/>
                <a:gd name="T40" fmla="*/ 13 w 332"/>
                <a:gd name="T41" fmla="*/ 4 h 160"/>
                <a:gd name="T42" fmla="*/ 19 w 332"/>
                <a:gd name="T43" fmla="*/ 3 h 160"/>
                <a:gd name="T44" fmla="*/ 26 w 332"/>
                <a:gd name="T45" fmla="*/ 4 h 160"/>
                <a:gd name="T46" fmla="*/ 33 w 332"/>
                <a:gd name="T47" fmla="*/ 5 h 160"/>
                <a:gd name="T48" fmla="*/ 39 w 332"/>
                <a:gd name="T49" fmla="*/ 6 h 160"/>
                <a:gd name="T50" fmla="*/ 48 w 332"/>
                <a:gd name="T51" fmla="*/ 10 h 160"/>
                <a:gd name="T52" fmla="*/ 56 w 332"/>
                <a:gd name="T53" fmla="*/ 15 h 160"/>
                <a:gd name="T54" fmla="*/ 63 w 332"/>
                <a:gd name="T55" fmla="*/ 20 h 160"/>
                <a:gd name="T56" fmla="*/ 70 w 332"/>
                <a:gd name="T57" fmla="*/ 26 h 160"/>
                <a:gd name="T58" fmla="*/ 75 w 332"/>
                <a:gd name="T59" fmla="*/ 31 h 160"/>
                <a:gd name="T60" fmla="*/ 79 w 332"/>
                <a:gd name="T61" fmla="*/ 36 h 160"/>
                <a:gd name="T62" fmla="*/ 82 w 332"/>
                <a:gd name="T63" fmla="*/ 39 h 160"/>
                <a:gd name="T64" fmla="*/ 82 w 332"/>
                <a:gd name="T65" fmla="*/ 4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4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82 w 373"/>
                <a:gd name="T1" fmla="*/ 334 h 1340"/>
                <a:gd name="T2" fmla="*/ 60 w 373"/>
                <a:gd name="T3" fmla="*/ 331 h 1340"/>
                <a:gd name="T4" fmla="*/ 40 w 373"/>
                <a:gd name="T5" fmla="*/ 326 h 1340"/>
                <a:gd name="T6" fmla="*/ 24 w 373"/>
                <a:gd name="T7" fmla="*/ 317 h 1340"/>
                <a:gd name="T8" fmla="*/ 13 w 373"/>
                <a:gd name="T9" fmla="*/ 303 h 1340"/>
                <a:gd name="T10" fmla="*/ 10 w 373"/>
                <a:gd name="T11" fmla="*/ 283 h 1340"/>
                <a:gd name="T12" fmla="*/ 17 w 373"/>
                <a:gd name="T13" fmla="*/ 254 h 1340"/>
                <a:gd name="T14" fmla="*/ 35 w 373"/>
                <a:gd name="T15" fmla="*/ 217 h 1340"/>
                <a:gd name="T16" fmla="*/ 62 w 373"/>
                <a:gd name="T17" fmla="*/ 175 h 1340"/>
                <a:gd name="T18" fmla="*/ 79 w 373"/>
                <a:gd name="T19" fmla="*/ 139 h 1340"/>
                <a:gd name="T20" fmla="*/ 89 w 373"/>
                <a:gd name="T21" fmla="*/ 106 h 1340"/>
                <a:gd name="T22" fmla="*/ 92 w 373"/>
                <a:gd name="T23" fmla="*/ 78 h 1340"/>
                <a:gd name="T24" fmla="*/ 88 w 373"/>
                <a:gd name="T25" fmla="*/ 52 h 1340"/>
                <a:gd name="T26" fmla="*/ 80 w 373"/>
                <a:gd name="T27" fmla="*/ 33 h 1340"/>
                <a:gd name="T28" fmla="*/ 69 w 373"/>
                <a:gd name="T29" fmla="*/ 17 h 1340"/>
                <a:gd name="T30" fmla="*/ 54 w 373"/>
                <a:gd name="T31" fmla="*/ 5 h 1340"/>
                <a:gd name="T32" fmla="*/ 40 w 373"/>
                <a:gd name="T33" fmla="*/ 1 h 1340"/>
                <a:gd name="T34" fmla="*/ 29 w 373"/>
                <a:gd name="T35" fmla="*/ 1 h 1340"/>
                <a:gd name="T36" fmla="*/ 21 w 373"/>
                <a:gd name="T37" fmla="*/ 4 h 1340"/>
                <a:gd name="T38" fmla="*/ 14 w 373"/>
                <a:gd name="T39" fmla="*/ 9 h 1340"/>
                <a:gd name="T40" fmla="*/ 8 w 373"/>
                <a:gd name="T41" fmla="*/ 15 h 1340"/>
                <a:gd name="T42" fmla="*/ 4 w 373"/>
                <a:gd name="T43" fmla="*/ 22 h 1340"/>
                <a:gd name="T44" fmla="*/ 1 w 373"/>
                <a:gd name="T45" fmla="*/ 27 h 1340"/>
                <a:gd name="T46" fmla="*/ 0 w 373"/>
                <a:gd name="T47" fmla="*/ 30 h 1340"/>
                <a:gd name="T48" fmla="*/ 0 w 373"/>
                <a:gd name="T49" fmla="*/ 30 h 1340"/>
                <a:gd name="T50" fmla="*/ 2 w 373"/>
                <a:gd name="T51" fmla="*/ 28 h 1340"/>
                <a:gd name="T52" fmla="*/ 5 w 373"/>
                <a:gd name="T53" fmla="*/ 23 h 1340"/>
                <a:gd name="T54" fmla="*/ 11 w 373"/>
                <a:gd name="T55" fmla="*/ 19 h 1340"/>
                <a:gd name="T56" fmla="*/ 17 w 373"/>
                <a:gd name="T57" fmla="*/ 13 h 1340"/>
                <a:gd name="T58" fmla="*/ 24 w 373"/>
                <a:gd name="T59" fmla="*/ 10 h 1340"/>
                <a:gd name="T60" fmla="*/ 33 w 373"/>
                <a:gd name="T61" fmla="*/ 7 h 1340"/>
                <a:gd name="T62" fmla="*/ 42 w 373"/>
                <a:gd name="T63" fmla="*/ 7 h 1340"/>
                <a:gd name="T64" fmla="*/ 52 w 373"/>
                <a:gd name="T65" fmla="*/ 10 h 1340"/>
                <a:gd name="T66" fmla="*/ 63 w 373"/>
                <a:gd name="T67" fmla="*/ 18 h 1340"/>
                <a:gd name="T68" fmla="*/ 73 w 373"/>
                <a:gd name="T69" fmla="*/ 28 h 1340"/>
                <a:gd name="T70" fmla="*/ 81 w 373"/>
                <a:gd name="T71" fmla="*/ 42 h 1340"/>
                <a:gd name="T72" fmla="*/ 87 w 373"/>
                <a:gd name="T73" fmla="*/ 59 h 1340"/>
                <a:gd name="T74" fmla="*/ 90 w 373"/>
                <a:gd name="T75" fmla="*/ 79 h 1340"/>
                <a:gd name="T76" fmla="*/ 88 w 373"/>
                <a:gd name="T77" fmla="*/ 100 h 1340"/>
                <a:gd name="T78" fmla="*/ 80 w 373"/>
                <a:gd name="T79" fmla="*/ 125 h 1340"/>
                <a:gd name="T80" fmla="*/ 67 w 373"/>
                <a:gd name="T81" fmla="*/ 153 h 1340"/>
                <a:gd name="T82" fmla="*/ 51 w 373"/>
                <a:gd name="T83" fmla="*/ 179 h 1340"/>
                <a:gd name="T84" fmla="*/ 36 w 373"/>
                <a:gd name="T85" fmla="*/ 203 h 1340"/>
                <a:gd name="T86" fmla="*/ 23 w 373"/>
                <a:gd name="T87" fmla="*/ 225 h 1340"/>
                <a:gd name="T88" fmla="*/ 12 w 373"/>
                <a:gd name="T89" fmla="*/ 246 h 1340"/>
                <a:gd name="T90" fmla="*/ 4 w 373"/>
                <a:gd name="T91" fmla="*/ 265 h 1340"/>
                <a:gd name="T92" fmla="*/ 1 w 373"/>
                <a:gd name="T93" fmla="*/ 283 h 1340"/>
                <a:gd name="T94" fmla="*/ 4 w 373"/>
                <a:gd name="T95" fmla="*/ 299 h 1340"/>
                <a:gd name="T96" fmla="*/ 14 w 373"/>
                <a:gd name="T97" fmla="*/ 313 h 1340"/>
                <a:gd name="T98" fmla="*/ 26 w 373"/>
                <a:gd name="T99" fmla="*/ 323 h 1340"/>
                <a:gd name="T100" fmla="*/ 39 w 373"/>
                <a:gd name="T101" fmla="*/ 330 h 1340"/>
                <a:gd name="T102" fmla="*/ 53 w 373"/>
                <a:gd name="T103" fmla="*/ 333 h 1340"/>
                <a:gd name="T104" fmla="*/ 67 w 373"/>
                <a:gd name="T105" fmla="*/ 335 h 1340"/>
                <a:gd name="T106" fmla="*/ 79 w 373"/>
                <a:gd name="T107" fmla="*/ 335 h 1340"/>
                <a:gd name="T108" fmla="*/ 87 w 373"/>
                <a:gd name="T109" fmla="*/ 335 h 1340"/>
                <a:gd name="T110" fmla="*/ 92 w 373"/>
                <a:gd name="T111" fmla="*/ 334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5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25 w 110"/>
                <a:gd name="T1" fmla="*/ 16 h 123"/>
                <a:gd name="T2" fmla="*/ 27 w 110"/>
                <a:gd name="T3" fmla="*/ 14 h 123"/>
                <a:gd name="T4" fmla="*/ 28 w 110"/>
                <a:gd name="T5" fmla="*/ 12 h 123"/>
                <a:gd name="T6" fmla="*/ 28 w 110"/>
                <a:gd name="T7" fmla="*/ 10 h 123"/>
                <a:gd name="T8" fmla="*/ 27 w 110"/>
                <a:gd name="T9" fmla="*/ 8 h 123"/>
                <a:gd name="T10" fmla="*/ 26 w 110"/>
                <a:gd name="T11" fmla="*/ 7 h 123"/>
                <a:gd name="T12" fmla="*/ 24 w 110"/>
                <a:gd name="T13" fmla="*/ 6 h 123"/>
                <a:gd name="T14" fmla="*/ 22 w 110"/>
                <a:gd name="T15" fmla="*/ 5 h 123"/>
                <a:gd name="T16" fmla="*/ 20 w 110"/>
                <a:gd name="T17" fmla="*/ 6 h 123"/>
                <a:gd name="T18" fmla="*/ 19 w 110"/>
                <a:gd name="T19" fmla="*/ 4 h 123"/>
                <a:gd name="T20" fmla="*/ 18 w 110"/>
                <a:gd name="T21" fmla="*/ 2 h 123"/>
                <a:gd name="T22" fmla="*/ 16 w 110"/>
                <a:gd name="T23" fmla="*/ 1 h 123"/>
                <a:gd name="T24" fmla="*/ 14 w 110"/>
                <a:gd name="T25" fmla="*/ 0 h 123"/>
                <a:gd name="T26" fmla="*/ 12 w 110"/>
                <a:gd name="T27" fmla="*/ 1 h 123"/>
                <a:gd name="T28" fmla="*/ 11 w 110"/>
                <a:gd name="T29" fmla="*/ 2 h 123"/>
                <a:gd name="T30" fmla="*/ 9 w 110"/>
                <a:gd name="T31" fmla="*/ 4 h 123"/>
                <a:gd name="T32" fmla="*/ 9 w 110"/>
                <a:gd name="T33" fmla="*/ 6 h 123"/>
                <a:gd name="T34" fmla="*/ 7 w 110"/>
                <a:gd name="T35" fmla="*/ 5 h 123"/>
                <a:gd name="T36" fmla="*/ 5 w 110"/>
                <a:gd name="T37" fmla="*/ 5 h 123"/>
                <a:gd name="T38" fmla="*/ 3 w 110"/>
                <a:gd name="T39" fmla="*/ 6 h 123"/>
                <a:gd name="T40" fmla="*/ 1 w 110"/>
                <a:gd name="T41" fmla="*/ 8 h 123"/>
                <a:gd name="T42" fmla="*/ 1 w 110"/>
                <a:gd name="T43" fmla="*/ 10 h 123"/>
                <a:gd name="T44" fmla="*/ 1 w 110"/>
                <a:gd name="T45" fmla="*/ 12 h 123"/>
                <a:gd name="T46" fmla="*/ 1 w 110"/>
                <a:gd name="T47" fmla="*/ 14 h 123"/>
                <a:gd name="T48" fmla="*/ 3 w 110"/>
                <a:gd name="T49" fmla="*/ 16 h 123"/>
                <a:gd name="T50" fmla="*/ 1 w 110"/>
                <a:gd name="T51" fmla="*/ 17 h 123"/>
                <a:gd name="T52" fmla="*/ 0 w 110"/>
                <a:gd name="T53" fmla="*/ 19 h 123"/>
                <a:gd name="T54" fmla="*/ 0 w 110"/>
                <a:gd name="T55" fmla="*/ 21 h 123"/>
                <a:gd name="T56" fmla="*/ 1 w 110"/>
                <a:gd name="T57" fmla="*/ 23 h 123"/>
                <a:gd name="T58" fmla="*/ 2 w 110"/>
                <a:gd name="T59" fmla="*/ 25 h 123"/>
                <a:gd name="T60" fmla="*/ 4 w 110"/>
                <a:gd name="T61" fmla="*/ 26 h 123"/>
                <a:gd name="T62" fmla="*/ 6 w 110"/>
                <a:gd name="T63" fmla="*/ 26 h 123"/>
                <a:gd name="T64" fmla="*/ 9 w 110"/>
                <a:gd name="T65" fmla="*/ 25 h 123"/>
                <a:gd name="T66" fmla="*/ 9 w 110"/>
                <a:gd name="T67" fmla="*/ 28 h 123"/>
                <a:gd name="T68" fmla="*/ 10 w 110"/>
                <a:gd name="T69" fmla="*/ 29 h 123"/>
                <a:gd name="T70" fmla="*/ 12 w 110"/>
                <a:gd name="T71" fmla="*/ 31 h 123"/>
                <a:gd name="T72" fmla="*/ 14 w 110"/>
                <a:gd name="T73" fmla="*/ 31 h 123"/>
                <a:gd name="T74" fmla="*/ 15 w 110"/>
                <a:gd name="T75" fmla="*/ 31 h 123"/>
                <a:gd name="T76" fmla="*/ 18 w 110"/>
                <a:gd name="T77" fmla="*/ 29 h 123"/>
                <a:gd name="T78" fmla="*/ 19 w 110"/>
                <a:gd name="T79" fmla="*/ 28 h 123"/>
                <a:gd name="T80" fmla="*/ 19 w 110"/>
                <a:gd name="T81" fmla="*/ 26 h 123"/>
                <a:gd name="T82" fmla="*/ 22 w 110"/>
                <a:gd name="T83" fmla="*/ 26 h 123"/>
                <a:gd name="T84" fmla="*/ 24 w 110"/>
                <a:gd name="T85" fmla="*/ 26 h 123"/>
                <a:gd name="T86" fmla="*/ 26 w 110"/>
                <a:gd name="T87" fmla="*/ 25 h 123"/>
                <a:gd name="T88" fmla="*/ 27 w 110"/>
                <a:gd name="T89" fmla="*/ 24 h 123"/>
                <a:gd name="T90" fmla="*/ 28 w 110"/>
                <a:gd name="T91" fmla="*/ 22 h 123"/>
                <a:gd name="T92" fmla="*/ 28 w 110"/>
                <a:gd name="T93" fmla="*/ 20 h 123"/>
                <a:gd name="T94" fmla="*/ 27 w 110"/>
                <a:gd name="T95" fmla="*/ 18 h 123"/>
                <a:gd name="T96" fmla="*/ 25 w 110"/>
                <a:gd name="T97" fmla="*/ 16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6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4 w 31"/>
                <a:gd name="T1" fmla="*/ 8 h 33"/>
                <a:gd name="T2" fmla="*/ 3 w 31"/>
                <a:gd name="T3" fmla="*/ 8 h 33"/>
                <a:gd name="T4" fmla="*/ 1 w 31"/>
                <a:gd name="T5" fmla="*/ 7 h 33"/>
                <a:gd name="T6" fmla="*/ 1 w 31"/>
                <a:gd name="T7" fmla="*/ 6 h 33"/>
                <a:gd name="T8" fmla="*/ 0 w 31"/>
                <a:gd name="T9" fmla="*/ 4 h 33"/>
                <a:gd name="T10" fmla="*/ 1 w 31"/>
                <a:gd name="T11" fmla="*/ 2 h 33"/>
                <a:gd name="T12" fmla="*/ 1 w 31"/>
                <a:gd name="T13" fmla="*/ 1 h 33"/>
                <a:gd name="T14" fmla="*/ 3 w 31"/>
                <a:gd name="T15" fmla="*/ 0 h 33"/>
                <a:gd name="T16" fmla="*/ 4 w 31"/>
                <a:gd name="T17" fmla="*/ 0 h 33"/>
                <a:gd name="T18" fmla="*/ 6 w 31"/>
                <a:gd name="T19" fmla="*/ 0 h 33"/>
                <a:gd name="T20" fmla="*/ 7 w 31"/>
                <a:gd name="T21" fmla="*/ 1 h 33"/>
                <a:gd name="T22" fmla="*/ 8 w 31"/>
                <a:gd name="T23" fmla="*/ 2 h 33"/>
                <a:gd name="T24" fmla="*/ 8 w 31"/>
                <a:gd name="T25" fmla="*/ 4 h 33"/>
                <a:gd name="T26" fmla="*/ 8 w 31"/>
                <a:gd name="T27" fmla="*/ 6 h 33"/>
                <a:gd name="T28" fmla="*/ 7 w 31"/>
                <a:gd name="T29" fmla="*/ 7 h 33"/>
                <a:gd name="T30" fmla="*/ 6 w 31"/>
                <a:gd name="T31" fmla="*/ 8 h 33"/>
                <a:gd name="T32" fmla="*/ 4 w 31"/>
                <a:gd name="T33" fmla="*/ 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57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26 w 111"/>
                <a:gd name="T1" fmla="*/ 15 h 122"/>
                <a:gd name="T2" fmla="*/ 27 w 111"/>
                <a:gd name="T3" fmla="*/ 14 h 122"/>
                <a:gd name="T4" fmla="*/ 28 w 111"/>
                <a:gd name="T5" fmla="*/ 12 h 122"/>
                <a:gd name="T6" fmla="*/ 28 w 111"/>
                <a:gd name="T7" fmla="*/ 10 h 122"/>
                <a:gd name="T8" fmla="*/ 28 w 111"/>
                <a:gd name="T9" fmla="*/ 8 h 122"/>
                <a:gd name="T10" fmla="*/ 26 w 111"/>
                <a:gd name="T11" fmla="*/ 6 h 122"/>
                <a:gd name="T12" fmla="*/ 24 w 111"/>
                <a:gd name="T13" fmla="*/ 6 h 122"/>
                <a:gd name="T14" fmla="*/ 22 w 111"/>
                <a:gd name="T15" fmla="*/ 5 h 122"/>
                <a:gd name="T16" fmla="*/ 20 w 111"/>
                <a:gd name="T17" fmla="*/ 6 h 122"/>
                <a:gd name="T18" fmla="*/ 20 w 111"/>
                <a:gd name="T19" fmla="*/ 4 h 122"/>
                <a:gd name="T20" fmla="*/ 18 w 111"/>
                <a:gd name="T21" fmla="*/ 2 h 122"/>
                <a:gd name="T22" fmla="*/ 16 w 111"/>
                <a:gd name="T23" fmla="*/ 1 h 122"/>
                <a:gd name="T24" fmla="*/ 14 w 111"/>
                <a:gd name="T25" fmla="*/ 0 h 122"/>
                <a:gd name="T26" fmla="*/ 12 w 111"/>
                <a:gd name="T27" fmla="*/ 1 h 122"/>
                <a:gd name="T28" fmla="*/ 11 w 111"/>
                <a:gd name="T29" fmla="*/ 2 h 122"/>
                <a:gd name="T30" fmla="*/ 9 w 111"/>
                <a:gd name="T31" fmla="*/ 4 h 122"/>
                <a:gd name="T32" fmla="*/ 9 w 111"/>
                <a:gd name="T33" fmla="*/ 6 h 122"/>
                <a:gd name="T34" fmla="*/ 7 w 111"/>
                <a:gd name="T35" fmla="*/ 5 h 122"/>
                <a:gd name="T36" fmla="*/ 5 w 111"/>
                <a:gd name="T37" fmla="*/ 5 h 122"/>
                <a:gd name="T38" fmla="*/ 3 w 111"/>
                <a:gd name="T39" fmla="*/ 6 h 122"/>
                <a:gd name="T40" fmla="*/ 1 w 111"/>
                <a:gd name="T41" fmla="*/ 8 h 122"/>
                <a:gd name="T42" fmla="*/ 1 w 111"/>
                <a:gd name="T43" fmla="*/ 10 h 122"/>
                <a:gd name="T44" fmla="*/ 1 w 111"/>
                <a:gd name="T45" fmla="*/ 12 h 122"/>
                <a:gd name="T46" fmla="*/ 1 w 111"/>
                <a:gd name="T47" fmla="*/ 14 h 122"/>
                <a:gd name="T48" fmla="*/ 3 w 111"/>
                <a:gd name="T49" fmla="*/ 15 h 122"/>
                <a:gd name="T50" fmla="*/ 1 w 111"/>
                <a:gd name="T51" fmla="*/ 17 h 122"/>
                <a:gd name="T52" fmla="*/ 1 w 111"/>
                <a:gd name="T53" fmla="*/ 19 h 122"/>
                <a:gd name="T54" fmla="*/ 0 w 111"/>
                <a:gd name="T55" fmla="*/ 21 h 122"/>
                <a:gd name="T56" fmla="*/ 1 w 111"/>
                <a:gd name="T57" fmla="*/ 23 h 122"/>
                <a:gd name="T58" fmla="*/ 2 w 111"/>
                <a:gd name="T59" fmla="*/ 25 h 122"/>
                <a:gd name="T60" fmla="*/ 4 w 111"/>
                <a:gd name="T61" fmla="*/ 26 h 122"/>
                <a:gd name="T62" fmla="*/ 6 w 111"/>
                <a:gd name="T63" fmla="*/ 26 h 122"/>
                <a:gd name="T64" fmla="*/ 9 w 111"/>
                <a:gd name="T65" fmla="*/ 25 h 122"/>
                <a:gd name="T66" fmla="*/ 9 w 111"/>
                <a:gd name="T67" fmla="*/ 27 h 122"/>
                <a:gd name="T68" fmla="*/ 10 w 111"/>
                <a:gd name="T69" fmla="*/ 29 h 122"/>
                <a:gd name="T70" fmla="*/ 12 w 111"/>
                <a:gd name="T71" fmla="*/ 30 h 122"/>
                <a:gd name="T72" fmla="*/ 14 w 111"/>
                <a:gd name="T73" fmla="*/ 31 h 122"/>
                <a:gd name="T74" fmla="*/ 16 w 111"/>
                <a:gd name="T75" fmla="*/ 30 h 122"/>
                <a:gd name="T76" fmla="*/ 18 w 111"/>
                <a:gd name="T77" fmla="*/ 29 h 122"/>
                <a:gd name="T78" fmla="*/ 19 w 111"/>
                <a:gd name="T79" fmla="*/ 27 h 122"/>
                <a:gd name="T80" fmla="*/ 20 w 111"/>
                <a:gd name="T81" fmla="*/ 25 h 122"/>
                <a:gd name="T82" fmla="*/ 22 w 111"/>
                <a:gd name="T83" fmla="*/ 26 h 122"/>
                <a:gd name="T84" fmla="*/ 24 w 111"/>
                <a:gd name="T85" fmla="*/ 26 h 122"/>
                <a:gd name="T86" fmla="*/ 26 w 111"/>
                <a:gd name="T87" fmla="*/ 25 h 122"/>
                <a:gd name="T88" fmla="*/ 28 w 111"/>
                <a:gd name="T89" fmla="*/ 23 h 122"/>
                <a:gd name="T90" fmla="*/ 28 w 111"/>
                <a:gd name="T91" fmla="*/ 21 h 122"/>
                <a:gd name="T92" fmla="*/ 28 w 111"/>
                <a:gd name="T93" fmla="*/ 19 h 122"/>
                <a:gd name="T94" fmla="*/ 27 w 111"/>
                <a:gd name="T95" fmla="*/ 17 h 122"/>
                <a:gd name="T96" fmla="*/ 26 w 111"/>
                <a:gd name="T97" fmla="*/ 15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58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4 w 32"/>
                <a:gd name="T1" fmla="*/ 8 h 32"/>
                <a:gd name="T2" fmla="*/ 2 w 32"/>
                <a:gd name="T3" fmla="*/ 8 h 32"/>
                <a:gd name="T4" fmla="*/ 1 w 32"/>
                <a:gd name="T5" fmla="*/ 7 h 32"/>
                <a:gd name="T6" fmla="*/ 1 w 32"/>
                <a:gd name="T7" fmla="*/ 6 h 32"/>
                <a:gd name="T8" fmla="*/ 0 w 32"/>
                <a:gd name="T9" fmla="*/ 4 h 32"/>
                <a:gd name="T10" fmla="*/ 1 w 32"/>
                <a:gd name="T11" fmla="*/ 2 h 32"/>
                <a:gd name="T12" fmla="*/ 1 w 32"/>
                <a:gd name="T13" fmla="*/ 1 h 32"/>
                <a:gd name="T14" fmla="*/ 2 w 32"/>
                <a:gd name="T15" fmla="*/ 1 h 32"/>
                <a:gd name="T16" fmla="*/ 4 w 32"/>
                <a:gd name="T17" fmla="*/ 0 h 32"/>
                <a:gd name="T18" fmla="*/ 6 w 32"/>
                <a:gd name="T19" fmla="*/ 1 h 32"/>
                <a:gd name="T20" fmla="*/ 7 w 32"/>
                <a:gd name="T21" fmla="*/ 1 h 32"/>
                <a:gd name="T22" fmla="*/ 8 w 32"/>
                <a:gd name="T23" fmla="*/ 2 h 32"/>
                <a:gd name="T24" fmla="*/ 8 w 32"/>
                <a:gd name="T25" fmla="*/ 4 h 32"/>
                <a:gd name="T26" fmla="*/ 8 w 32"/>
                <a:gd name="T27" fmla="*/ 6 h 32"/>
                <a:gd name="T28" fmla="*/ 7 w 32"/>
                <a:gd name="T29" fmla="*/ 7 h 32"/>
                <a:gd name="T30" fmla="*/ 6 w 32"/>
                <a:gd name="T31" fmla="*/ 8 h 32"/>
                <a:gd name="T32" fmla="*/ 4 w 32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59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33 w 136"/>
                <a:gd name="T1" fmla="*/ 16 h 149"/>
                <a:gd name="T2" fmla="*/ 34 w 136"/>
                <a:gd name="T3" fmla="*/ 11 h 149"/>
                <a:gd name="T4" fmla="*/ 33 w 136"/>
                <a:gd name="T5" fmla="*/ 8 h 149"/>
                <a:gd name="T6" fmla="*/ 30 w 136"/>
                <a:gd name="T7" fmla="*/ 7 h 149"/>
                <a:gd name="T8" fmla="*/ 28 w 136"/>
                <a:gd name="T9" fmla="*/ 6 h 149"/>
                <a:gd name="T10" fmla="*/ 25 w 136"/>
                <a:gd name="T11" fmla="*/ 6 h 149"/>
                <a:gd name="T12" fmla="*/ 23 w 136"/>
                <a:gd name="T13" fmla="*/ 4 h 149"/>
                <a:gd name="T14" fmla="*/ 20 w 136"/>
                <a:gd name="T15" fmla="*/ 0 h 149"/>
                <a:gd name="T16" fmla="*/ 14 w 136"/>
                <a:gd name="T17" fmla="*/ 0 h 149"/>
                <a:gd name="T18" fmla="*/ 11 w 136"/>
                <a:gd name="T19" fmla="*/ 4 h 149"/>
                <a:gd name="T20" fmla="*/ 9 w 136"/>
                <a:gd name="T21" fmla="*/ 6 h 149"/>
                <a:gd name="T22" fmla="*/ 6 w 136"/>
                <a:gd name="T23" fmla="*/ 6 h 149"/>
                <a:gd name="T24" fmla="*/ 4 w 136"/>
                <a:gd name="T25" fmla="*/ 6 h 149"/>
                <a:gd name="T26" fmla="*/ 2 w 136"/>
                <a:gd name="T27" fmla="*/ 8 h 149"/>
                <a:gd name="T28" fmla="*/ 0 w 136"/>
                <a:gd name="T29" fmla="*/ 11 h 149"/>
                <a:gd name="T30" fmla="*/ 1 w 136"/>
                <a:gd name="T31" fmla="*/ 16 h 149"/>
                <a:gd name="T32" fmla="*/ 1 w 136"/>
                <a:gd name="T33" fmla="*/ 20 h 149"/>
                <a:gd name="T34" fmla="*/ 0 w 136"/>
                <a:gd name="T35" fmla="*/ 25 h 149"/>
                <a:gd name="T36" fmla="*/ 2 w 136"/>
                <a:gd name="T37" fmla="*/ 28 h 149"/>
                <a:gd name="T38" fmla="*/ 3 w 136"/>
                <a:gd name="T39" fmla="*/ 30 h 149"/>
                <a:gd name="T40" fmla="*/ 6 w 136"/>
                <a:gd name="T41" fmla="*/ 30 h 149"/>
                <a:gd name="T42" fmla="*/ 9 w 136"/>
                <a:gd name="T43" fmla="*/ 30 h 149"/>
                <a:gd name="T44" fmla="*/ 10 w 136"/>
                <a:gd name="T45" fmla="*/ 33 h 149"/>
                <a:gd name="T46" fmla="*/ 14 w 136"/>
                <a:gd name="T47" fmla="*/ 36 h 149"/>
                <a:gd name="T48" fmla="*/ 19 w 136"/>
                <a:gd name="T49" fmla="*/ 36 h 149"/>
                <a:gd name="T50" fmla="*/ 23 w 136"/>
                <a:gd name="T51" fmla="*/ 33 h 149"/>
                <a:gd name="T52" fmla="*/ 25 w 136"/>
                <a:gd name="T53" fmla="*/ 30 h 149"/>
                <a:gd name="T54" fmla="*/ 28 w 136"/>
                <a:gd name="T55" fmla="*/ 31 h 149"/>
                <a:gd name="T56" fmla="*/ 30 w 136"/>
                <a:gd name="T57" fmla="*/ 30 h 149"/>
                <a:gd name="T58" fmla="*/ 32 w 136"/>
                <a:gd name="T59" fmla="*/ 29 h 149"/>
                <a:gd name="T60" fmla="*/ 34 w 136"/>
                <a:gd name="T61" fmla="*/ 25 h 149"/>
                <a:gd name="T62" fmla="*/ 33 w 136"/>
                <a:gd name="T63" fmla="*/ 2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0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5 w 39"/>
                <a:gd name="T1" fmla="*/ 10 h 40"/>
                <a:gd name="T2" fmla="*/ 3 w 39"/>
                <a:gd name="T3" fmla="*/ 10 h 40"/>
                <a:gd name="T4" fmla="*/ 2 w 39"/>
                <a:gd name="T5" fmla="*/ 9 h 40"/>
                <a:gd name="T6" fmla="*/ 1 w 39"/>
                <a:gd name="T7" fmla="*/ 7 h 40"/>
                <a:gd name="T8" fmla="*/ 0 w 39"/>
                <a:gd name="T9" fmla="*/ 5 h 40"/>
                <a:gd name="T10" fmla="*/ 1 w 39"/>
                <a:gd name="T11" fmla="*/ 3 h 40"/>
                <a:gd name="T12" fmla="*/ 2 w 39"/>
                <a:gd name="T13" fmla="*/ 1 h 40"/>
                <a:gd name="T14" fmla="*/ 3 w 39"/>
                <a:gd name="T15" fmla="*/ 1 h 40"/>
                <a:gd name="T16" fmla="*/ 5 w 39"/>
                <a:gd name="T17" fmla="*/ 0 h 40"/>
                <a:gd name="T18" fmla="*/ 7 w 39"/>
                <a:gd name="T19" fmla="*/ 1 h 40"/>
                <a:gd name="T20" fmla="*/ 9 w 39"/>
                <a:gd name="T21" fmla="*/ 1 h 40"/>
                <a:gd name="T22" fmla="*/ 10 w 39"/>
                <a:gd name="T23" fmla="*/ 3 h 40"/>
                <a:gd name="T24" fmla="*/ 10 w 39"/>
                <a:gd name="T25" fmla="*/ 5 h 40"/>
                <a:gd name="T26" fmla="*/ 10 w 39"/>
                <a:gd name="T27" fmla="*/ 7 h 40"/>
                <a:gd name="T28" fmla="*/ 9 w 39"/>
                <a:gd name="T29" fmla="*/ 9 h 40"/>
                <a:gd name="T30" fmla="*/ 7 w 39"/>
                <a:gd name="T31" fmla="*/ 10 h 40"/>
                <a:gd name="T32" fmla="*/ 5 w 39"/>
                <a:gd name="T33" fmla="*/ 1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1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45 h 181"/>
                <a:gd name="T2" fmla="*/ 6 w 129"/>
                <a:gd name="T3" fmla="*/ 43 h 181"/>
                <a:gd name="T4" fmla="*/ 13 w 129"/>
                <a:gd name="T5" fmla="*/ 39 h 181"/>
                <a:gd name="T6" fmla="*/ 19 w 129"/>
                <a:gd name="T7" fmla="*/ 35 h 181"/>
                <a:gd name="T8" fmla="*/ 24 w 129"/>
                <a:gd name="T9" fmla="*/ 30 h 181"/>
                <a:gd name="T10" fmla="*/ 28 w 129"/>
                <a:gd name="T11" fmla="*/ 24 h 181"/>
                <a:gd name="T12" fmla="*/ 31 w 129"/>
                <a:gd name="T13" fmla="*/ 18 h 181"/>
                <a:gd name="T14" fmla="*/ 32 w 129"/>
                <a:gd name="T15" fmla="*/ 12 h 181"/>
                <a:gd name="T16" fmla="*/ 31 w 129"/>
                <a:gd name="T17" fmla="*/ 6 h 181"/>
                <a:gd name="T18" fmla="*/ 28 w 129"/>
                <a:gd name="T19" fmla="*/ 2 h 181"/>
                <a:gd name="T20" fmla="*/ 25 w 129"/>
                <a:gd name="T21" fmla="*/ 0 h 181"/>
                <a:gd name="T22" fmla="*/ 21 w 129"/>
                <a:gd name="T23" fmla="*/ 0 h 181"/>
                <a:gd name="T24" fmla="*/ 18 w 129"/>
                <a:gd name="T25" fmla="*/ 2 h 181"/>
                <a:gd name="T26" fmla="*/ 15 w 129"/>
                <a:gd name="T27" fmla="*/ 5 h 181"/>
                <a:gd name="T28" fmla="*/ 13 w 129"/>
                <a:gd name="T29" fmla="*/ 9 h 181"/>
                <a:gd name="T30" fmla="*/ 12 w 129"/>
                <a:gd name="T31" fmla="*/ 14 h 181"/>
                <a:gd name="T32" fmla="*/ 13 w 129"/>
                <a:gd name="T33" fmla="*/ 19 h 181"/>
                <a:gd name="T34" fmla="*/ 13 w 129"/>
                <a:gd name="T35" fmla="*/ 23 h 181"/>
                <a:gd name="T36" fmla="*/ 12 w 129"/>
                <a:gd name="T37" fmla="*/ 28 h 181"/>
                <a:gd name="T38" fmla="*/ 10 w 129"/>
                <a:gd name="T39" fmla="*/ 32 h 181"/>
                <a:gd name="T40" fmla="*/ 7 w 129"/>
                <a:gd name="T41" fmla="*/ 36 h 181"/>
                <a:gd name="T42" fmla="*/ 4 w 129"/>
                <a:gd name="T43" fmla="*/ 40 h 181"/>
                <a:gd name="T44" fmla="*/ 2 w 129"/>
                <a:gd name="T45" fmla="*/ 42 h 181"/>
                <a:gd name="T46" fmla="*/ 0 w 129"/>
                <a:gd name="T47" fmla="*/ 44 h 181"/>
                <a:gd name="T48" fmla="*/ 0 w 129"/>
                <a:gd name="T49" fmla="*/ 4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2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2 w 90"/>
                <a:gd name="T1" fmla="*/ 52 h 206"/>
                <a:gd name="T2" fmla="*/ 17 w 90"/>
                <a:gd name="T3" fmla="*/ 46 h 206"/>
                <a:gd name="T4" fmla="*/ 20 w 90"/>
                <a:gd name="T5" fmla="*/ 40 h 206"/>
                <a:gd name="T6" fmla="*/ 22 w 90"/>
                <a:gd name="T7" fmla="*/ 32 h 206"/>
                <a:gd name="T8" fmla="*/ 23 w 90"/>
                <a:gd name="T9" fmla="*/ 25 h 206"/>
                <a:gd name="T10" fmla="*/ 22 w 90"/>
                <a:gd name="T11" fmla="*/ 18 h 206"/>
                <a:gd name="T12" fmla="*/ 21 w 90"/>
                <a:gd name="T13" fmla="*/ 12 h 206"/>
                <a:gd name="T14" fmla="*/ 18 w 90"/>
                <a:gd name="T15" fmla="*/ 6 h 206"/>
                <a:gd name="T16" fmla="*/ 13 w 90"/>
                <a:gd name="T17" fmla="*/ 2 h 206"/>
                <a:gd name="T18" fmla="*/ 9 w 90"/>
                <a:gd name="T19" fmla="*/ 0 h 206"/>
                <a:gd name="T20" fmla="*/ 5 w 90"/>
                <a:gd name="T21" fmla="*/ 1 h 206"/>
                <a:gd name="T22" fmla="*/ 2 w 90"/>
                <a:gd name="T23" fmla="*/ 3 h 206"/>
                <a:gd name="T24" fmla="*/ 1 w 90"/>
                <a:gd name="T25" fmla="*/ 6 h 206"/>
                <a:gd name="T26" fmla="*/ 0 w 90"/>
                <a:gd name="T27" fmla="*/ 11 h 206"/>
                <a:gd name="T28" fmla="*/ 1 w 90"/>
                <a:gd name="T29" fmla="*/ 15 h 206"/>
                <a:gd name="T30" fmla="*/ 3 w 90"/>
                <a:gd name="T31" fmla="*/ 20 h 206"/>
                <a:gd name="T32" fmla="*/ 7 w 90"/>
                <a:gd name="T33" fmla="*/ 24 h 206"/>
                <a:gd name="T34" fmla="*/ 10 w 90"/>
                <a:gd name="T35" fmla="*/ 26 h 206"/>
                <a:gd name="T36" fmla="*/ 12 w 90"/>
                <a:gd name="T37" fmla="*/ 30 h 206"/>
                <a:gd name="T38" fmla="*/ 13 w 90"/>
                <a:gd name="T39" fmla="*/ 36 h 206"/>
                <a:gd name="T40" fmla="*/ 13 w 90"/>
                <a:gd name="T41" fmla="*/ 40 h 206"/>
                <a:gd name="T42" fmla="*/ 13 w 90"/>
                <a:gd name="T43" fmla="*/ 45 h 206"/>
                <a:gd name="T44" fmla="*/ 13 w 90"/>
                <a:gd name="T45" fmla="*/ 49 h 206"/>
                <a:gd name="T46" fmla="*/ 12 w 90"/>
                <a:gd name="T47" fmla="*/ 51 h 206"/>
                <a:gd name="T48" fmla="*/ 12 w 90"/>
                <a:gd name="T49" fmla="*/ 5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3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20 h 99"/>
                <a:gd name="T2" fmla="*/ 3 w 201"/>
                <a:gd name="T3" fmla="*/ 21 h 99"/>
                <a:gd name="T4" fmla="*/ 6 w 201"/>
                <a:gd name="T5" fmla="*/ 22 h 99"/>
                <a:gd name="T6" fmla="*/ 9 w 201"/>
                <a:gd name="T7" fmla="*/ 23 h 99"/>
                <a:gd name="T8" fmla="*/ 13 w 201"/>
                <a:gd name="T9" fmla="*/ 24 h 99"/>
                <a:gd name="T10" fmla="*/ 17 w 201"/>
                <a:gd name="T11" fmla="*/ 25 h 99"/>
                <a:gd name="T12" fmla="*/ 20 w 201"/>
                <a:gd name="T13" fmla="*/ 25 h 99"/>
                <a:gd name="T14" fmla="*/ 24 w 201"/>
                <a:gd name="T15" fmla="*/ 25 h 99"/>
                <a:gd name="T16" fmla="*/ 28 w 201"/>
                <a:gd name="T17" fmla="*/ 25 h 99"/>
                <a:gd name="T18" fmla="*/ 31 w 201"/>
                <a:gd name="T19" fmla="*/ 24 h 99"/>
                <a:gd name="T20" fmla="*/ 35 w 201"/>
                <a:gd name="T21" fmla="*/ 24 h 99"/>
                <a:gd name="T22" fmla="*/ 38 w 201"/>
                <a:gd name="T23" fmla="*/ 23 h 99"/>
                <a:gd name="T24" fmla="*/ 41 w 201"/>
                <a:gd name="T25" fmla="*/ 21 h 99"/>
                <a:gd name="T26" fmla="*/ 43 w 201"/>
                <a:gd name="T27" fmla="*/ 20 h 99"/>
                <a:gd name="T28" fmla="*/ 46 w 201"/>
                <a:gd name="T29" fmla="*/ 17 h 99"/>
                <a:gd name="T30" fmla="*/ 47 w 201"/>
                <a:gd name="T31" fmla="*/ 15 h 99"/>
                <a:gd name="T32" fmla="*/ 49 w 201"/>
                <a:gd name="T33" fmla="*/ 12 h 99"/>
                <a:gd name="T34" fmla="*/ 50 w 201"/>
                <a:gd name="T35" fmla="*/ 7 h 99"/>
                <a:gd name="T36" fmla="*/ 49 w 201"/>
                <a:gd name="T37" fmla="*/ 3 h 99"/>
                <a:gd name="T38" fmla="*/ 46 w 201"/>
                <a:gd name="T39" fmla="*/ 1 h 99"/>
                <a:gd name="T40" fmla="*/ 42 w 201"/>
                <a:gd name="T41" fmla="*/ 0 h 99"/>
                <a:gd name="T42" fmla="*/ 38 w 201"/>
                <a:gd name="T43" fmla="*/ 1 h 99"/>
                <a:gd name="T44" fmla="*/ 34 w 201"/>
                <a:gd name="T45" fmla="*/ 3 h 99"/>
                <a:gd name="T46" fmla="*/ 30 w 201"/>
                <a:gd name="T47" fmla="*/ 5 h 99"/>
                <a:gd name="T48" fmla="*/ 27 w 201"/>
                <a:gd name="T49" fmla="*/ 10 h 99"/>
                <a:gd name="T50" fmla="*/ 24 w 201"/>
                <a:gd name="T51" fmla="*/ 13 h 99"/>
                <a:gd name="T52" fmla="*/ 20 w 201"/>
                <a:gd name="T53" fmla="*/ 16 h 99"/>
                <a:gd name="T54" fmla="*/ 16 w 201"/>
                <a:gd name="T55" fmla="*/ 18 h 99"/>
                <a:gd name="T56" fmla="*/ 11 w 201"/>
                <a:gd name="T57" fmla="*/ 19 h 99"/>
                <a:gd name="T58" fmla="*/ 7 w 201"/>
                <a:gd name="T59" fmla="*/ 19 h 99"/>
                <a:gd name="T60" fmla="*/ 3 w 201"/>
                <a:gd name="T61" fmla="*/ 20 h 99"/>
                <a:gd name="T62" fmla="*/ 1 w 201"/>
                <a:gd name="T63" fmla="*/ 20 h 99"/>
                <a:gd name="T64" fmla="*/ 0 w 201"/>
                <a:gd name="T65" fmla="*/ 2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4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4 w 198"/>
                <a:gd name="T3" fmla="*/ 6 h 100"/>
                <a:gd name="T4" fmla="*/ 9 w 198"/>
                <a:gd name="T5" fmla="*/ 11 h 100"/>
                <a:gd name="T6" fmla="*/ 14 w 198"/>
                <a:gd name="T7" fmla="*/ 17 h 100"/>
                <a:gd name="T8" fmla="*/ 20 w 198"/>
                <a:gd name="T9" fmla="*/ 21 h 100"/>
                <a:gd name="T10" fmla="*/ 26 w 198"/>
                <a:gd name="T11" fmla="*/ 24 h 100"/>
                <a:gd name="T12" fmla="*/ 33 w 198"/>
                <a:gd name="T13" fmla="*/ 25 h 100"/>
                <a:gd name="T14" fmla="*/ 39 w 198"/>
                <a:gd name="T15" fmla="*/ 25 h 100"/>
                <a:gd name="T16" fmla="*/ 45 w 198"/>
                <a:gd name="T17" fmla="*/ 23 h 100"/>
                <a:gd name="T18" fmla="*/ 48 w 198"/>
                <a:gd name="T19" fmla="*/ 19 h 100"/>
                <a:gd name="T20" fmla="*/ 50 w 198"/>
                <a:gd name="T21" fmla="*/ 15 h 100"/>
                <a:gd name="T22" fmla="*/ 49 w 198"/>
                <a:gd name="T23" fmla="*/ 12 h 100"/>
                <a:gd name="T24" fmla="*/ 46 w 198"/>
                <a:gd name="T25" fmla="*/ 9 h 100"/>
                <a:gd name="T26" fmla="*/ 43 w 198"/>
                <a:gd name="T27" fmla="*/ 6 h 100"/>
                <a:gd name="T28" fmla="*/ 38 w 198"/>
                <a:gd name="T29" fmla="*/ 6 h 100"/>
                <a:gd name="T30" fmla="*/ 33 w 198"/>
                <a:gd name="T31" fmla="*/ 6 h 100"/>
                <a:gd name="T32" fmla="*/ 28 w 198"/>
                <a:gd name="T33" fmla="*/ 7 h 100"/>
                <a:gd name="T34" fmla="*/ 24 w 198"/>
                <a:gd name="T35" fmla="*/ 9 h 100"/>
                <a:gd name="T36" fmla="*/ 20 w 198"/>
                <a:gd name="T37" fmla="*/ 9 h 100"/>
                <a:gd name="T38" fmla="*/ 14 w 198"/>
                <a:gd name="T39" fmla="*/ 7 h 100"/>
                <a:gd name="T40" fmla="*/ 11 w 198"/>
                <a:gd name="T41" fmla="*/ 6 h 100"/>
                <a:gd name="T42" fmla="*/ 6 w 198"/>
                <a:gd name="T43" fmla="*/ 4 h 100"/>
                <a:gd name="T44" fmla="*/ 3 w 198"/>
                <a:gd name="T45" fmla="*/ 2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5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7 h 174"/>
                <a:gd name="T4" fmla="*/ 1 w 136"/>
                <a:gd name="T5" fmla="*/ 14 h 174"/>
                <a:gd name="T6" fmla="*/ 2 w 136"/>
                <a:gd name="T7" fmla="*/ 22 h 174"/>
                <a:gd name="T8" fmla="*/ 5 w 136"/>
                <a:gd name="T9" fmla="*/ 28 h 174"/>
                <a:gd name="T10" fmla="*/ 9 w 136"/>
                <a:gd name="T11" fmla="*/ 35 h 174"/>
                <a:gd name="T12" fmla="*/ 13 w 136"/>
                <a:gd name="T13" fmla="*/ 40 h 174"/>
                <a:gd name="T14" fmla="*/ 18 w 136"/>
                <a:gd name="T15" fmla="*/ 43 h 174"/>
                <a:gd name="T16" fmla="*/ 25 w 136"/>
                <a:gd name="T17" fmla="*/ 44 h 174"/>
                <a:gd name="T18" fmla="*/ 29 w 136"/>
                <a:gd name="T19" fmla="*/ 43 h 174"/>
                <a:gd name="T20" fmla="*/ 33 w 136"/>
                <a:gd name="T21" fmla="*/ 41 h 174"/>
                <a:gd name="T22" fmla="*/ 34 w 136"/>
                <a:gd name="T23" fmla="*/ 37 h 174"/>
                <a:gd name="T24" fmla="*/ 34 w 136"/>
                <a:gd name="T25" fmla="*/ 33 h 174"/>
                <a:gd name="T26" fmla="*/ 31 w 136"/>
                <a:gd name="T27" fmla="*/ 29 h 174"/>
                <a:gd name="T28" fmla="*/ 28 w 136"/>
                <a:gd name="T29" fmla="*/ 25 h 174"/>
                <a:gd name="T30" fmla="*/ 24 w 136"/>
                <a:gd name="T31" fmla="*/ 23 h 174"/>
                <a:gd name="T32" fmla="*/ 19 w 136"/>
                <a:gd name="T33" fmla="*/ 22 h 174"/>
                <a:gd name="T34" fmla="*/ 15 w 136"/>
                <a:gd name="T35" fmla="*/ 21 h 174"/>
                <a:gd name="T36" fmla="*/ 11 w 136"/>
                <a:gd name="T37" fmla="*/ 19 h 174"/>
                <a:gd name="T38" fmla="*/ 8 w 136"/>
                <a:gd name="T39" fmla="*/ 15 h 174"/>
                <a:gd name="T40" fmla="*/ 5 w 136"/>
                <a:gd name="T41" fmla="*/ 11 h 174"/>
                <a:gd name="T42" fmla="*/ 3 w 136"/>
                <a:gd name="T43" fmla="*/ 6 h 174"/>
                <a:gd name="T44" fmla="*/ 1 w 136"/>
                <a:gd name="T45" fmla="*/ 3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6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2 w 469"/>
                <a:gd name="T1" fmla="*/ 1 h 163"/>
                <a:gd name="T2" fmla="*/ 0 w 469"/>
                <a:gd name="T3" fmla="*/ 0 h 163"/>
                <a:gd name="T4" fmla="*/ 0 w 469"/>
                <a:gd name="T5" fmla="*/ 0 h 163"/>
                <a:gd name="T6" fmla="*/ 1 w 469"/>
                <a:gd name="T7" fmla="*/ 2 h 163"/>
                <a:gd name="T8" fmla="*/ 4 w 469"/>
                <a:gd name="T9" fmla="*/ 4 h 163"/>
                <a:gd name="T10" fmla="*/ 8 w 469"/>
                <a:gd name="T11" fmla="*/ 8 h 163"/>
                <a:gd name="T12" fmla="*/ 13 w 469"/>
                <a:gd name="T13" fmla="*/ 12 h 163"/>
                <a:gd name="T14" fmla="*/ 19 w 469"/>
                <a:gd name="T15" fmla="*/ 16 h 163"/>
                <a:gd name="T16" fmla="*/ 26 w 469"/>
                <a:gd name="T17" fmla="*/ 21 h 163"/>
                <a:gd name="T18" fmla="*/ 34 w 469"/>
                <a:gd name="T19" fmla="*/ 26 h 163"/>
                <a:gd name="T20" fmla="*/ 43 w 469"/>
                <a:gd name="T21" fmla="*/ 30 h 163"/>
                <a:gd name="T22" fmla="*/ 52 w 469"/>
                <a:gd name="T23" fmla="*/ 34 h 163"/>
                <a:gd name="T24" fmla="*/ 62 w 469"/>
                <a:gd name="T25" fmla="*/ 37 h 163"/>
                <a:gd name="T26" fmla="*/ 71 w 469"/>
                <a:gd name="T27" fmla="*/ 39 h 163"/>
                <a:gd name="T28" fmla="*/ 81 w 469"/>
                <a:gd name="T29" fmla="*/ 40 h 163"/>
                <a:gd name="T30" fmla="*/ 91 w 469"/>
                <a:gd name="T31" fmla="*/ 40 h 163"/>
                <a:gd name="T32" fmla="*/ 101 w 469"/>
                <a:gd name="T33" fmla="*/ 38 h 163"/>
                <a:gd name="T34" fmla="*/ 106 w 469"/>
                <a:gd name="T35" fmla="*/ 36 h 163"/>
                <a:gd name="T36" fmla="*/ 110 w 469"/>
                <a:gd name="T37" fmla="*/ 33 h 163"/>
                <a:gd name="T38" fmla="*/ 112 w 469"/>
                <a:gd name="T39" fmla="*/ 30 h 163"/>
                <a:gd name="T40" fmla="*/ 115 w 469"/>
                <a:gd name="T41" fmla="*/ 26 h 163"/>
                <a:gd name="T42" fmla="*/ 116 w 469"/>
                <a:gd name="T43" fmla="*/ 22 h 163"/>
                <a:gd name="T44" fmla="*/ 117 w 469"/>
                <a:gd name="T45" fmla="*/ 20 h 163"/>
                <a:gd name="T46" fmla="*/ 117 w 469"/>
                <a:gd name="T47" fmla="*/ 18 h 163"/>
                <a:gd name="T48" fmla="*/ 117 w 469"/>
                <a:gd name="T49" fmla="*/ 17 h 163"/>
                <a:gd name="T50" fmla="*/ 117 w 469"/>
                <a:gd name="T51" fmla="*/ 17 h 163"/>
                <a:gd name="T52" fmla="*/ 116 w 469"/>
                <a:gd name="T53" fmla="*/ 19 h 163"/>
                <a:gd name="T54" fmla="*/ 115 w 469"/>
                <a:gd name="T55" fmla="*/ 21 h 163"/>
                <a:gd name="T56" fmla="*/ 113 w 469"/>
                <a:gd name="T57" fmla="*/ 24 h 163"/>
                <a:gd name="T58" fmla="*/ 111 w 469"/>
                <a:gd name="T59" fmla="*/ 27 h 163"/>
                <a:gd name="T60" fmla="*/ 108 w 469"/>
                <a:gd name="T61" fmla="*/ 30 h 163"/>
                <a:gd name="T62" fmla="*/ 103 w 469"/>
                <a:gd name="T63" fmla="*/ 32 h 163"/>
                <a:gd name="T64" fmla="*/ 98 w 469"/>
                <a:gd name="T65" fmla="*/ 34 h 163"/>
                <a:gd name="T66" fmla="*/ 91 w 469"/>
                <a:gd name="T67" fmla="*/ 36 h 163"/>
                <a:gd name="T68" fmla="*/ 83 w 469"/>
                <a:gd name="T69" fmla="*/ 36 h 163"/>
                <a:gd name="T70" fmla="*/ 74 w 469"/>
                <a:gd name="T71" fmla="*/ 35 h 163"/>
                <a:gd name="T72" fmla="*/ 63 w 469"/>
                <a:gd name="T73" fmla="*/ 32 h 163"/>
                <a:gd name="T74" fmla="*/ 51 w 469"/>
                <a:gd name="T75" fmla="*/ 28 h 163"/>
                <a:gd name="T76" fmla="*/ 36 w 469"/>
                <a:gd name="T77" fmla="*/ 21 h 163"/>
                <a:gd name="T78" fmla="*/ 20 w 469"/>
                <a:gd name="T79" fmla="*/ 12 h 163"/>
                <a:gd name="T80" fmla="*/ 2 w 469"/>
                <a:gd name="T81" fmla="*/ 1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67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21 w 142"/>
                <a:gd name="T1" fmla="*/ 34 h 145"/>
                <a:gd name="T2" fmla="*/ 17 w 142"/>
                <a:gd name="T3" fmla="*/ 37 h 145"/>
                <a:gd name="T4" fmla="*/ 12 w 142"/>
                <a:gd name="T5" fmla="*/ 35 h 145"/>
                <a:gd name="T6" fmla="*/ 9 w 142"/>
                <a:gd name="T7" fmla="*/ 31 h 145"/>
                <a:gd name="T8" fmla="*/ 7 w 142"/>
                <a:gd name="T9" fmla="*/ 29 h 145"/>
                <a:gd name="T10" fmla="*/ 5 w 142"/>
                <a:gd name="T11" fmla="*/ 29 h 145"/>
                <a:gd name="T12" fmla="*/ 3 w 142"/>
                <a:gd name="T13" fmla="*/ 27 h 145"/>
                <a:gd name="T14" fmla="*/ 1 w 142"/>
                <a:gd name="T15" fmla="*/ 26 h 145"/>
                <a:gd name="T16" fmla="*/ 0 w 142"/>
                <a:gd name="T17" fmla="*/ 22 h 145"/>
                <a:gd name="T18" fmla="*/ 2 w 142"/>
                <a:gd name="T19" fmla="*/ 17 h 145"/>
                <a:gd name="T20" fmla="*/ 3 w 142"/>
                <a:gd name="T21" fmla="*/ 14 h 145"/>
                <a:gd name="T22" fmla="*/ 3 w 142"/>
                <a:gd name="T23" fmla="*/ 8 h 145"/>
                <a:gd name="T24" fmla="*/ 5 w 142"/>
                <a:gd name="T25" fmla="*/ 5 h 145"/>
                <a:gd name="T26" fmla="*/ 7 w 142"/>
                <a:gd name="T27" fmla="*/ 4 h 145"/>
                <a:gd name="T28" fmla="*/ 9 w 142"/>
                <a:gd name="T29" fmla="*/ 4 h 145"/>
                <a:gd name="T30" fmla="*/ 12 w 142"/>
                <a:gd name="T31" fmla="*/ 5 h 145"/>
                <a:gd name="T32" fmla="*/ 14 w 142"/>
                <a:gd name="T33" fmla="*/ 3 h 145"/>
                <a:gd name="T34" fmla="*/ 19 w 142"/>
                <a:gd name="T35" fmla="*/ 0 h 145"/>
                <a:gd name="T36" fmla="*/ 24 w 142"/>
                <a:gd name="T37" fmla="*/ 1 h 145"/>
                <a:gd name="T38" fmla="*/ 26 w 142"/>
                <a:gd name="T39" fmla="*/ 6 h 145"/>
                <a:gd name="T40" fmla="*/ 28 w 142"/>
                <a:gd name="T41" fmla="*/ 8 h 145"/>
                <a:gd name="T42" fmla="*/ 31 w 142"/>
                <a:gd name="T43" fmla="*/ 8 h 145"/>
                <a:gd name="T44" fmla="*/ 34 w 142"/>
                <a:gd name="T45" fmla="*/ 9 h 145"/>
                <a:gd name="T46" fmla="*/ 35 w 142"/>
                <a:gd name="T47" fmla="*/ 11 h 145"/>
                <a:gd name="T48" fmla="*/ 36 w 142"/>
                <a:gd name="T49" fmla="*/ 15 h 145"/>
                <a:gd name="T50" fmla="*/ 34 w 142"/>
                <a:gd name="T51" fmla="*/ 19 h 145"/>
                <a:gd name="T52" fmla="*/ 33 w 142"/>
                <a:gd name="T53" fmla="*/ 23 h 145"/>
                <a:gd name="T54" fmla="*/ 33 w 142"/>
                <a:gd name="T55" fmla="*/ 28 h 145"/>
                <a:gd name="T56" fmla="*/ 31 w 142"/>
                <a:gd name="T57" fmla="*/ 31 h 145"/>
                <a:gd name="T58" fmla="*/ 28 w 142"/>
                <a:gd name="T59" fmla="*/ 33 h 145"/>
                <a:gd name="T60" fmla="*/ 26 w 142"/>
                <a:gd name="T61" fmla="*/ 33 h 145"/>
                <a:gd name="T62" fmla="*/ 23 w 142"/>
                <a:gd name="T63" fmla="*/ 32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68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0 w 40"/>
                <a:gd name="T1" fmla="*/ 4 h 39"/>
                <a:gd name="T2" fmla="*/ 10 w 40"/>
                <a:gd name="T3" fmla="*/ 2 h 39"/>
                <a:gd name="T4" fmla="*/ 8 w 40"/>
                <a:gd name="T5" fmla="*/ 1 h 39"/>
                <a:gd name="T6" fmla="*/ 6 w 40"/>
                <a:gd name="T7" fmla="*/ 0 h 39"/>
                <a:gd name="T8" fmla="*/ 4 w 40"/>
                <a:gd name="T9" fmla="*/ 1 h 39"/>
                <a:gd name="T10" fmla="*/ 2 w 40"/>
                <a:gd name="T11" fmla="*/ 1 h 39"/>
                <a:gd name="T12" fmla="*/ 1 w 40"/>
                <a:gd name="T13" fmla="*/ 3 h 39"/>
                <a:gd name="T14" fmla="*/ 0 w 40"/>
                <a:gd name="T15" fmla="*/ 5 h 39"/>
                <a:gd name="T16" fmla="*/ 1 w 40"/>
                <a:gd name="T17" fmla="*/ 7 h 39"/>
                <a:gd name="T18" fmla="*/ 2 w 40"/>
                <a:gd name="T19" fmla="*/ 8 h 39"/>
                <a:gd name="T20" fmla="*/ 3 w 40"/>
                <a:gd name="T21" fmla="*/ 10 h 39"/>
                <a:gd name="T22" fmla="*/ 5 w 40"/>
                <a:gd name="T23" fmla="*/ 10 h 39"/>
                <a:gd name="T24" fmla="*/ 7 w 40"/>
                <a:gd name="T25" fmla="*/ 10 h 39"/>
                <a:gd name="T26" fmla="*/ 9 w 40"/>
                <a:gd name="T27" fmla="*/ 9 h 39"/>
                <a:gd name="T28" fmla="*/ 10 w 40"/>
                <a:gd name="T29" fmla="*/ 8 h 39"/>
                <a:gd name="T30" fmla="*/ 11 w 40"/>
                <a:gd name="T31" fmla="*/ 6 h 39"/>
                <a:gd name="T32" fmla="*/ 10 w 40"/>
                <a:gd name="T33" fmla="*/ 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69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7 w 52"/>
                <a:gd name="T1" fmla="*/ 14 h 50"/>
                <a:gd name="T2" fmla="*/ 10 w 52"/>
                <a:gd name="T3" fmla="*/ 13 h 50"/>
                <a:gd name="T4" fmla="*/ 12 w 52"/>
                <a:gd name="T5" fmla="*/ 11 h 50"/>
                <a:gd name="T6" fmla="*/ 13 w 52"/>
                <a:gd name="T7" fmla="*/ 9 h 50"/>
                <a:gd name="T8" fmla="*/ 13 w 52"/>
                <a:gd name="T9" fmla="*/ 7 h 50"/>
                <a:gd name="T10" fmla="*/ 13 w 52"/>
                <a:gd name="T11" fmla="*/ 4 h 50"/>
                <a:gd name="T12" fmla="*/ 12 w 52"/>
                <a:gd name="T13" fmla="*/ 2 h 50"/>
                <a:gd name="T14" fmla="*/ 10 w 52"/>
                <a:gd name="T15" fmla="*/ 1 h 50"/>
                <a:gd name="T16" fmla="*/ 7 w 52"/>
                <a:gd name="T17" fmla="*/ 0 h 50"/>
                <a:gd name="T18" fmla="*/ 4 w 52"/>
                <a:gd name="T19" fmla="*/ 1 h 50"/>
                <a:gd name="T20" fmla="*/ 2 w 52"/>
                <a:gd name="T21" fmla="*/ 2 h 50"/>
                <a:gd name="T22" fmla="*/ 1 w 52"/>
                <a:gd name="T23" fmla="*/ 4 h 50"/>
                <a:gd name="T24" fmla="*/ 0 w 52"/>
                <a:gd name="T25" fmla="*/ 7 h 50"/>
                <a:gd name="T26" fmla="*/ 1 w 52"/>
                <a:gd name="T27" fmla="*/ 9 h 50"/>
                <a:gd name="T28" fmla="*/ 2 w 52"/>
                <a:gd name="T29" fmla="*/ 11 h 50"/>
                <a:gd name="T30" fmla="*/ 4 w 52"/>
                <a:gd name="T31" fmla="*/ 13 h 50"/>
                <a:gd name="T32" fmla="*/ 7 w 52"/>
                <a:gd name="T33" fmla="*/ 14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2 h 156"/>
                <a:gd name="T18" fmla="*/ 13 w 113"/>
                <a:gd name="T19" fmla="*/ 0 h 156"/>
                <a:gd name="T20" fmla="*/ 22 w 113"/>
                <a:gd name="T21" fmla="*/ 2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2 h 156"/>
                <a:gd name="T18" fmla="*/ 13 w 113"/>
                <a:gd name="T19" fmla="*/ 0 h 156"/>
                <a:gd name="T20" fmla="*/ 22 w 113"/>
                <a:gd name="T21" fmla="*/ 2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2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3 w 152"/>
                <a:gd name="T1" fmla="*/ 30 h 123"/>
                <a:gd name="T2" fmla="*/ 0 w 152"/>
                <a:gd name="T3" fmla="*/ 25 h 123"/>
                <a:gd name="T4" fmla="*/ 1 w 152"/>
                <a:gd name="T5" fmla="*/ 23 h 123"/>
                <a:gd name="T6" fmla="*/ 3 w 152"/>
                <a:gd name="T7" fmla="*/ 18 h 123"/>
                <a:gd name="T8" fmla="*/ 7 w 152"/>
                <a:gd name="T9" fmla="*/ 13 h 123"/>
                <a:gd name="T10" fmla="*/ 12 w 152"/>
                <a:gd name="T11" fmla="*/ 6 h 123"/>
                <a:gd name="T12" fmla="*/ 18 w 152"/>
                <a:gd name="T13" fmla="*/ 2 h 123"/>
                <a:gd name="T14" fmla="*/ 23 w 152"/>
                <a:gd name="T15" fmla="*/ 0 h 123"/>
                <a:gd name="T16" fmla="*/ 29 w 152"/>
                <a:gd name="T17" fmla="*/ 1 h 123"/>
                <a:gd name="T18" fmla="*/ 36 w 152"/>
                <a:gd name="T19" fmla="*/ 8 h 123"/>
                <a:gd name="T20" fmla="*/ 38 w 152"/>
                <a:gd name="T21" fmla="*/ 12 h 123"/>
                <a:gd name="T22" fmla="*/ 38 w 152"/>
                <a:gd name="T23" fmla="*/ 16 h 123"/>
                <a:gd name="T24" fmla="*/ 38 w 152"/>
                <a:gd name="T25" fmla="*/ 19 h 123"/>
                <a:gd name="T26" fmla="*/ 37 w 152"/>
                <a:gd name="T27" fmla="*/ 22 h 123"/>
                <a:gd name="T28" fmla="*/ 35 w 152"/>
                <a:gd name="T29" fmla="*/ 24 h 123"/>
                <a:gd name="T30" fmla="*/ 32 w 152"/>
                <a:gd name="T31" fmla="*/ 26 h 123"/>
                <a:gd name="T32" fmla="*/ 28 w 152"/>
                <a:gd name="T33" fmla="*/ 28 h 123"/>
                <a:gd name="T34" fmla="*/ 25 w 152"/>
                <a:gd name="T35" fmla="*/ 29 h 123"/>
                <a:gd name="T36" fmla="*/ 21 w 152"/>
                <a:gd name="T37" fmla="*/ 30 h 123"/>
                <a:gd name="T38" fmla="*/ 18 w 152"/>
                <a:gd name="T39" fmla="*/ 30 h 123"/>
                <a:gd name="T40" fmla="*/ 13 w 152"/>
                <a:gd name="T41" fmla="*/ 30 h 123"/>
                <a:gd name="T42" fmla="*/ 10 w 152"/>
                <a:gd name="T43" fmla="*/ 30 h 123"/>
                <a:gd name="T44" fmla="*/ 7 w 152"/>
                <a:gd name="T45" fmla="*/ 30 h 123"/>
                <a:gd name="T46" fmla="*/ 5 w 152"/>
                <a:gd name="T47" fmla="*/ 30 h 123"/>
                <a:gd name="T48" fmla="*/ 4 w 152"/>
                <a:gd name="T49" fmla="*/ 30 h 123"/>
                <a:gd name="T50" fmla="*/ 3 w 152"/>
                <a:gd name="T51" fmla="*/ 3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3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6 h 122"/>
                <a:gd name="T2" fmla="*/ 3 w 153"/>
                <a:gd name="T3" fmla="*/ 1 h 122"/>
                <a:gd name="T4" fmla="*/ 3 w 153"/>
                <a:gd name="T5" fmla="*/ 1 h 122"/>
                <a:gd name="T6" fmla="*/ 5 w 153"/>
                <a:gd name="T7" fmla="*/ 1 h 122"/>
                <a:gd name="T8" fmla="*/ 7 w 153"/>
                <a:gd name="T9" fmla="*/ 0 h 122"/>
                <a:gd name="T10" fmla="*/ 10 w 153"/>
                <a:gd name="T11" fmla="*/ 0 h 122"/>
                <a:gd name="T12" fmla="*/ 13 w 153"/>
                <a:gd name="T13" fmla="*/ 1 h 122"/>
                <a:gd name="T14" fmla="*/ 17 w 153"/>
                <a:gd name="T15" fmla="*/ 1 h 122"/>
                <a:gd name="T16" fmla="*/ 21 w 153"/>
                <a:gd name="T17" fmla="*/ 1 h 122"/>
                <a:gd name="T18" fmla="*/ 24 w 153"/>
                <a:gd name="T19" fmla="*/ 2 h 122"/>
                <a:gd name="T20" fmla="*/ 28 w 153"/>
                <a:gd name="T21" fmla="*/ 3 h 122"/>
                <a:gd name="T22" fmla="*/ 31 w 153"/>
                <a:gd name="T23" fmla="*/ 4 h 122"/>
                <a:gd name="T24" fmla="*/ 34 w 153"/>
                <a:gd name="T25" fmla="*/ 6 h 122"/>
                <a:gd name="T26" fmla="*/ 36 w 153"/>
                <a:gd name="T27" fmla="*/ 8 h 122"/>
                <a:gd name="T28" fmla="*/ 38 w 153"/>
                <a:gd name="T29" fmla="*/ 11 h 122"/>
                <a:gd name="T30" fmla="*/ 38 w 153"/>
                <a:gd name="T31" fmla="*/ 14 h 122"/>
                <a:gd name="T32" fmla="*/ 37 w 153"/>
                <a:gd name="T33" fmla="*/ 18 h 122"/>
                <a:gd name="T34" fmla="*/ 35 w 153"/>
                <a:gd name="T35" fmla="*/ 23 h 122"/>
                <a:gd name="T36" fmla="*/ 29 w 153"/>
                <a:gd name="T37" fmla="*/ 29 h 122"/>
                <a:gd name="T38" fmla="*/ 23 w 153"/>
                <a:gd name="T39" fmla="*/ 31 h 122"/>
                <a:gd name="T40" fmla="*/ 17 w 153"/>
                <a:gd name="T41" fmla="*/ 29 h 122"/>
                <a:gd name="T42" fmla="*/ 12 w 153"/>
                <a:gd name="T43" fmla="*/ 24 h 122"/>
                <a:gd name="T44" fmla="*/ 7 w 153"/>
                <a:gd name="T45" fmla="*/ 18 h 122"/>
                <a:gd name="T46" fmla="*/ 3 w 153"/>
                <a:gd name="T47" fmla="*/ 12 h 122"/>
                <a:gd name="T48" fmla="*/ 1 w 153"/>
                <a:gd name="T49" fmla="*/ 8 h 122"/>
                <a:gd name="T50" fmla="*/ 0 w 153"/>
                <a:gd name="T51" fmla="*/ 6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4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0 w 112"/>
                <a:gd name="T1" fmla="*/ 0 h 156"/>
                <a:gd name="T2" fmla="*/ 16 w 112"/>
                <a:gd name="T3" fmla="*/ 0 h 156"/>
                <a:gd name="T4" fmla="*/ 18 w 112"/>
                <a:gd name="T5" fmla="*/ 2 h 156"/>
                <a:gd name="T6" fmla="*/ 20 w 112"/>
                <a:gd name="T7" fmla="*/ 6 h 156"/>
                <a:gd name="T8" fmla="*/ 23 w 112"/>
                <a:gd name="T9" fmla="*/ 12 h 156"/>
                <a:gd name="T10" fmla="*/ 26 w 112"/>
                <a:gd name="T11" fmla="*/ 20 h 156"/>
                <a:gd name="T12" fmla="*/ 27 w 112"/>
                <a:gd name="T13" fmla="*/ 26 h 156"/>
                <a:gd name="T14" fmla="*/ 26 w 112"/>
                <a:gd name="T15" fmla="*/ 33 h 156"/>
                <a:gd name="T16" fmla="*/ 22 w 112"/>
                <a:gd name="T17" fmla="*/ 38 h 156"/>
                <a:gd name="T18" fmla="*/ 14 w 112"/>
                <a:gd name="T19" fmla="*/ 39 h 156"/>
                <a:gd name="T20" fmla="*/ 5 w 112"/>
                <a:gd name="T21" fmla="*/ 38 h 156"/>
                <a:gd name="T22" fmla="*/ 1 w 112"/>
                <a:gd name="T23" fmla="*/ 33 h 156"/>
                <a:gd name="T24" fmla="*/ 0 w 112"/>
                <a:gd name="T25" fmla="*/ 26 h 156"/>
                <a:gd name="T26" fmla="*/ 1 w 112"/>
                <a:gd name="T27" fmla="*/ 20 h 156"/>
                <a:gd name="T28" fmla="*/ 3 w 112"/>
                <a:gd name="T29" fmla="*/ 12 h 156"/>
                <a:gd name="T30" fmla="*/ 7 w 112"/>
                <a:gd name="T31" fmla="*/ 6 h 156"/>
                <a:gd name="T32" fmla="*/ 9 w 112"/>
                <a:gd name="T33" fmla="*/ 2 h 156"/>
                <a:gd name="T34" fmla="*/ 1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5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34 w 151"/>
                <a:gd name="T1" fmla="*/ 1 h 123"/>
                <a:gd name="T2" fmla="*/ 37 w 151"/>
                <a:gd name="T3" fmla="*/ 6 h 123"/>
                <a:gd name="T4" fmla="*/ 36 w 151"/>
                <a:gd name="T5" fmla="*/ 8 h 123"/>
                <a:gd name="T6" fmla="*/ 34 w 151"/>
                <a:gd name="T7" fmla="*/ 12 h 123"/>
                <a:gd name="T8" fmla="*/ 30 w 151"/>
                <a:gd name="T9" fmla="*/ 18 h 123"/>
                <a:gd name="T10" fmla="*/ 25 w 151"/>
                <a:gd name="T11" fmla="*/ 24 h 123"/>
                <a:gd name="T12" fmla="*/ 20 w 151"/>
                <a:gd name="T13" fmla="*/ 29 h 123"/>
                <a:gd name="T14" fmla="*/ 14 w 151"/>
                <a:gd name="T15" fmla="*/ 31 h 123"/>
                <a:gd name="T16" fmla="*/ 8 w 151"/>
                <a:gd name="T17" fmla="*/ 30 h 123"/>
                <a:gd name="T18" fmla="*/ 2 w 151"/>
                <a:gd name="T19" fmla="*/ 23 h 123"/>
                <a:gd name="T20" fmla="*/ 0 w 151"/>
                <a:gd name="T21" fmla="*/ 18 h 123"/>
                <a:gd name="T22" fmla="*/ 0 w 151"/>
                <a:gd name="T23" fmla="*/ 15 h 123"/>
                <a:gd name="T24" fmla="*/ 0 w 151"/>
                <a:gd name="T25" fmla="*/ 11 h 123"/>
                <a:gd name="T26" fmla="*/ 1 w 151"/>
                <a:gd name="T27" fmla="*/ 8 h 123"/>
                <a:gd name="T28" fmla="*/ 3 w 151"/>
                <a:gd name="T29" fmla="*/ 6 h 123"/>
                <a:gd name="T30" fmla="*/ 6 w 151"/>
                <a:gd name="T31" fmla="*/ 4 h 123"/>
                <a:gd name="T32" fmla="*/ 9 w 151"/>
                <a:gd name="T33" fmla="*/ 3 h 123"/>
                <a:gd name="T34" fmla="*/ 13 w 151"/>
                <a:gd name="T35" fmla="*/ 2 h 123"/>
                <a:gd name="T36" fmla="*/ 16 w 151"/>
                <a:gd name="T37" fmla="*/ 1 h 123"/>
                <a:gd name="T38" fmla="*/ 20 w 151"/>
                <a:gd name="T39" fmla="*/ 1 h 123"/>
                <a:gd name="T40" fmla="*/ 24 w 151"/>
                <a:gd name="T41" fmla="*/ 1 h 123"/>
                <a:gd name="T42" fmla="*/ 27 w 151"/>
                <a:gd name="T43" fmla="*/ 0 h 123"/>
                <a:gd name="T44" fmla="*/ 30 w 151"/>
                <a:gd name="T45" fmla="*/ 0 h 123"/>
                <a:gd name="T46" fmla="*/ 32 w 151"/>
                <a:gd name="T47" fmla="*/ 1 h 123"/>
                <a:gd name="T48" fmla="*/ 34 w 151"/>
                <a:gd name="T49" fmla="*/ 1 h 123"/>
                <a:gd name="T50" fmla="*/ 3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6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38 w 152"/>
                <a:gd name="T1" fmla="*/ 25 h 123"/>
                <a:gd name="T2" fmla="*/ 35 w 152"/>
                <a:gd name="T3" fmla="*/ 31 h 123"/>
                <a:gd name="T4" fmla="*/ 35 w 152"/>
                <a:gd name="T5" fmla="*/ 31 h 123"/>
                <a:gd name="T6" fmla="*/ 33 w 152"/>
                <a:gd name="T7" fmla="*/ 31 h 123"/>
                <a:gd name="T8" fmla="*/ 30 w 152"/>
                <a:gd name="T9" fmla="*/ 31 h 123"/>
                <a:gd name="T10" fmla="*/ 27 w 152"/>
                <a:gd name="T11" fmla="*/ 31 h 123"/>
                <a:gd name="T12" fmla="*/ 24 w 152"/>
                <a:gd name="T13" fmla="*/ 31 h 123"/>
                <a:gd name="T14" fmla="*/ 21 w 152"/>
                <a:gd name="T15" fmla="*/ 31 h 123"/>
                <a:gd name="T16" fmla="*/ 17 w 152"/>
                <a:gd name="T17" fmla="*/ 30 h 123"/>
                <a:gd name="T18" fmla="*/ 13 w 152"/>
                <a:gd name="T19" fmla="*/ 29 h 123"/>
                <a:gd name="T20" fmla="*/ 10 w 152"/>
                <a:gd name="T21" fmla="*/ 28 h 123"/>
                <a:gd name="T22" fmla="*/ 6 w 152"/>
                <a:gd name="T23" fmla="*/ 27 h 123"/>
                <a:gd name="T24" fmla="*/ 4 w 152"/>
                <a:gd name="T25" fmla="*/ 25 h 123"/>
                <a:gd name="T26" fmla="*/ 2 w 152"/>
                <a:gd name="T27" fmla="*/ 23 h 123"/>
                <a:gd name="T28" fmla="*/ 1 w 152"/>
                <a:gd name="T29" fmla="*/ 20 h 123"/>
                <a:gd name="T30" fmla="*/ 0 w 152"/>
                <a:gd name="T31" fmla="*/ 17 h 123"/>
                <a:gd name="T32" fmla="*/ 1 w 152"/>
                <a:gd name="T33" fmla="*/ 13 h 123"/>
                <a:gd name="T34" fmla="*/ 3 w 152"/>
                <a:gd name="T35" fmla="*/ 9 h 123"/>
                <a:gd name="T36" fmla="*/ 9 w 152"/>
                <a:gd name="T37" fmla="*/ 2 h 123"/>
                <a:gd name="T38" fmla="*/ 14 w 152"/>
                <a:gd name="T39" fmla="*/ 0 h 123"/>
                <a:gd name="T40" fmla="*/ 21 w 152"/>
                <a:gd name="T41" fmla="*/ 2 h 123"/>
                <a:gd name="T42" fmla="*/ 26 w 152"/>
                <a:gd name="T43" fmla="*/ 7 h 123"/>
                <a:gd name="T44" fmla="*/ 31 w 152"/>
                <a:gd name="T45" fmla="*/ 13 h 123"/>
                <a:gd name="T46" fmla="*/ 35 w 152"/>
                <a:gd name="T47" fmla="*/ 19 h 123"/>
                <a:gd name="T48" fmla="*/ 37 w 152"/>
                <a:gd name="T49" fmla="*/ 23 h 123"/>
                <a:gd name="T50" fmla="*/ 38 w 152"/>
                <a:gd name="T51" fmla="*/ 25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77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7 h 148"/>
                <a:gd name="T2" fmla="*/ 0 w 136"/>
                <a:gd name="T3" fmla="*/ 12 h 148"/>
                <a:gd name="T4" fmla="*/ 2 w 136"/>
                <a:gd name="T5" fmla="*/ 9 h 148"/>
                <a:gd name="T6" fmla="*/ 4 w 136"/>
                <a:gd name="T7" fmla="*/ 7 h 148"/>
                <a:gd name="T8" fmla="*/ 6 w 136"/>
                <a:gd name="T9" fmla="*/ 6 h 148"/>
                <a:gd name="T10" fmla="*/ 9 w 136"/>
                <a:gd name="T11" fmla="*/ 6 h 148"/>
                <a:gd name="T12" fmla="*/ 11 w 136"/>
                <a:gd name="T13" fmla="*/ 4 h 148"/>
                <a:gd name="T14" fmla="*/ 14 w 136"/>
                <a:gd name="T15" fmla="*/ 1 h 148"/>
                <a:gd name="T16" fmla="*/ 20 w 136"/>
                <a:gd name="T17" fmla="*/ 1 h 148"/>
                <a:gd name="T18" fmla="*/ 23 w 136"/>
                <a:gd name="T19" fmla="*/ 4 h 148"/>
                <a:gd name="T20" fmla="*/ 25 w 136"/>
                <a:gd name="T21" fmla="*/ 6 h 148"/>
                <a:gd name="T22" fmla="*/ 28 w 136"/>
                <a:gd name="T23" fmla="*/ 6 h 148"/>
                <a:gd name="T24" fmla="*/ 30 w 136"/>
                <a:gd name="T25" fmla="*/ 6 h 148"/>
                <a:gd name="T26" fmla="*/ 33 w 136"/>
                <a:gd name="T27" fmla="*/ 8 h 148"/>
                <a:gd name="T28" fmla="*/ 34 w 136"/>
                <a:gd name="T29" fmla="*/ 11 h 148"/>
                <a:gd name="T30" fmla="*/ 33 w 136"/>
                <a:gd name="T31" fmla="*/ 17 h 148"/>
                <a:gd name="T32" fmla="*/ 33 w 136"/>
                <a:gd name="T33" fmla="*/ 20 h 148"/>
                <a:gd name="T34" fmla="*/ 34 w 136"/>
                <a:gd name="T35" fmla="*/ 25 h 148"/>
                <a:gd name="T36" fmla="*/ 33 w 136"/>
                <a:gd name="T37" fmla="*/ 29 h 148"/>
                <a:gd name="T38" fmla="*/ 30 w 136"/>
                <a:gd name="T39" fmla="*/ 30 h 148"/>
                <a:gd name="T40" fmla="*/ 28 w 136"/>
                <a:gd name="T41" fmla="*/ 31 h 148"/>
                <a:gd name="T42" fmla="*/ 25 w 136"/>
                <a:gd name="T43" fmla="*/ 30 h 148"/>
                <a:gd name="T44" fmla="*/ 23 w 136"/>
                <a:gd name="T45" fmla="*/ 33 h 148"/>
                <a:gd name="T46" fmla="*/ 20 w 136"/>
                <a:gd name="T47" fmla="*/ 37 h 148"/>
                <a:gd name="T48" fmla="*/ 15 w 136"/>
                <a:gd name="T49" fmla="*/ 37 h 148"/>
                <a:gd name="T50" fmla="*/ 11 w 136"/>
                <a:gd name="T51" fmla="*/ 33 h 148"/>
                <a:gd name="T52" fmla="*/ 9 w 136"/>
                <a:gd name="T53" fmla="*/ 31 h 148"/>
                <a:gd name="T54" fmla="*/ 6 w 136"/>
                <a:gd name="T55" fmla="*/ 31 h 148"/>
                <a:gd name="T56" fmla="*/ 4 w 136"/>
                <a:gd name="T57" fmla="*/ 30 h 148"/>
                <a:gd name="T58" fmla="*/ 2 w 136"/>
                <a:gd name="T59" fmla="*/ 29 h 148"/>
                <a:gd name="T60" fmla="*/ 1 w 136"/>
                <a:gd name="T61" fmla="*/ 25 h 148"/>
                <a:gd name="T62" fmla="*/ 2 w 136"/>
                <a:gd name="T63" fmla="*/ 2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78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5 w 39"/>
                <a:gd name="T1" fmla="*/ 11 h 40"/>
                <a:gd name="T2" fmla="*/ 7 w 39"/>
                <a:gd name="T3" fmla="*/ 10 h 40"/>
                <a:gd name="T4" fmla="*/ 9 w 39"/>
                <a:gd name="T5" fmla="*/ 9 h 40"/>
                <a:gd name="T6" fmla="*/ 10 w 39"/>
                <a:gd name="T7" fmla="*/ 7 h 40"/>
                <a:gd name="T8" fmla="*/ 10 w 39"/>
                <a:gd name="T9" fmla="*/ 6 h 40"/>
                <a:gd name="T10" fmla="*/ 10 w 39"/>
                <a:gd name="T11" fmla="*/ 3 h 40"/>
                <a:gd name="T12" fmla="*/ 9 w 39"/>
                <a:gd name="T13" fmla="*/ 2 h 40"/>
                <a:gd name="T14" fmla="*/ 7 w 39"/>
                <a:gd name="T15" fmla="*/ 1 h 40"/>
                <a:gd name="T16" fmla="*/ 5 w 39"/>
                <a:gd name="T17" fmla="*/ 0 h 40"/>
                <a:gd name="T18" fmla="*/ 3 w 39"/>
                <a:gd name="T19" fmla="*/ 1 h 40"/>
                <a:gd name="T20" fmla="*/ 2 w 39"/>
                <a:gd name="T21" fmla="*/ 2 h 40"/>
                <a:gd name="T22" fmla="*/ 1 w 39"/>
                <a:gd name="T23" fmla="*/ 3 h 40"/>
                <a:gd name="T24" fmla="*/ 0 w 39"/>
                <a:gd name="T25" fmla="*/ 6 h 40"/>
                <a:gd name="T26" fmla="*/ 1 w 39"/>
                <a:gd name="T27" fmla="*/ 7 h 40"/>
                <a:gd name="T28" fmla="*/ 2 w 39"/>
                <a:gd name="T29" fmla="*/ 9 h 40"/>
                <a:gd name="T30" fmla="*/ 3 w 39"/>
                <a:gd name="T31" fmla="*/ 10 h 40"/>
                <a:gd name="T32" fmla="*/ 5 w 39"/>
                <a:gd name="T33" fmla="*/ 1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79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7 h 147"/>
                <a:gd name="T2" fmla="*/ 0 w 136"/>
                <a:gd name="T3" fmla="*/ 12 h 147"/>
                <a:gd name="T4" fmla="*/ 2 w 136"/>
                <a:gd name="T5" fmla="*/ 9 h 147"/>
                <a:gd name="T6" fmla="*/ 4 w 136"/>
                <a:gd name="T7" fmla="*/ 7 h 147"/>
                <a:gd name="T8" fmla="*/ 6 w 136"/>
                <a:gd name="T9" fmla="*/ 6 h 147"/>
                <a:gd name="T10" fmla="*/ 9 w 136"/>
                <a:gd name="T11" fmla="*/ 7 h 147"/>
                <a:gd name="T12" fmla="*/ 11 w 136"/>
                <a:gd name="T13" fmla="*/ 4 h 147"/>
                <a:gd name="T14" fmla="*/ 14 w 136"/>
                <a:gd name="T15" fmla="*/ 1 h 147"/>
                <a:gd name="T16" fmla="*/ 20 w 136"/>
                <a:gd name="T17" fmla="*/ 1 h 147"/>
                <a:gd name="T18" fmla="*/ 23 w 136"/>
                <a:gd name="T19" fmla="*/ 4 h 147"/>
                <a:gd name="T20" fmla="*/ 25 w 136"/>
                <a:gd name="T21" fmla="*/ 6 h 147"/>
                <a:gd name="T22" fmla="*/ 28 w 136"/>
                <a:gd name="T23" fmla="*/ 6 h 147"/>
                <a:gd name="T24" fmla="*/ 30 w 136"/>
                <a:gd name="T25" fmla="*/ 7 h 147"/>
                <a:gd name="T26" fmla="*/ 33 w 136"/>
                <a:gd name="T27" fmla="*/ 8 h 147"/>
                <a:gd name="T28" fmla="*/ 34 w 136"/>
                <a:gd name="T29" fmla="*/ 12 h 147"/>
                <a:gd name="T30" fmla="*/ 33 w 136"/>
                <a:gd name="T31" fmla="*/ 17 h 147"/>
                <a:gd name="T32" fmla="*/ 33 w 136"/>
                <a:gd name="T33" fmla="*/ 20 h 147"/>
                <a:gd name="T34" fmla="*/ 34 w 136"/>
                <a:gd name="T35" fmla="*/ 25 h 147"/>
                <a:gd name="T36" fmla="*/ 33 w 136"/>
                <a:gd name="T37" fmla="*/ 29 h 147"/>
                <a:gd name="T38" fmla="*/ 30 w 136"/>
                <a:gd name="T39" fmla="*/ 31 h 147"/>
                <a:gd name="T40" fmla="*/ 28 w 136"/>
                <a:gd name="T41" fmla="*/ 31 h 147"/>
                <a:gd name="T42" fmla="*/ 25 w 136"/>
                <a:gd name="T43" fmla="*/ 31 h 147"/>
                <a:gd name="T44" fmla="*/ 23 w 136"/>
                <a:gd name="T45" fmla="*/ 33 h 147"/>
                <a:gd name="T46" fmla="*/ 20 w 136"/>
                <a:gd name="T47" fmla="*/ 37 h 147"/>
                <a:gd name="T48" fmla="*/ 15 w 136"/>
                <a:gd name="T49" fmla="*/ 37 h 147"/>
                <a:gd name="T50" fmla="*/ 11 w 136"/>
                <a:gd name="T51" fmla="*/ 33 h 147"/>
                <a:gd name="T52" fmla="*/ 9 w 136"/>
                <a:gd name="T53" fmla="*/ 31 h 147"/>
                <a:gd name="T54" fmla="*/ 6 w 136"/>
                <a:gd name="T55" fmla="*/ 31 h 147"/>
                <a:gd name="T56" fmla="*/ 4 w 136"/>
                <a:gd name="T57" fmla="*/ 31 h 147"/>
                <a:gd name="T58" fmla="*/ 2 w 136"/>
                <a:gd name="T59" fmla="*/ 29 h 147"/>
                <a:gd name="T60" fmla="*/ 1 w 136"/>
                <a:gd name="T61" fmla="*/ 26 h 147"/>
                <a:gd name="T62" fmla="*/ 2 w 136"/>
                <a:gd name="T63" fmla="*/ 2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0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5 w 39"/>
                <a:gd name="T1" fmla="*/ 10 h 39"/>
                <a:gd name="T2" fmla="*/ 7 w 39"/>
                <a:gd name="T3" fmla="*/ 10 h 39"/>
                <a:gd name="T4" fmla="*/ 9 w 39"/>
                <a:gd name="T5" fmla="*/ 9 h 39"/>
                <a:gd name="T6" fmla="*/ 10 w 39"/>
                <a:gd name="T7" fmla="*/ 7 h 39"/>
                <a:gd name="T8" fmla="*/ 10 w 39"/>
                <a:gd name="T9" fmla="*/ 5 h 39"/>
                <a:gd name="T10" fmla="*/ 10 w 39"/>
                <a:gd name="T11" fmla="*/ 3 h 39"/>
                <a:gd name="T12" fmla="*/ 9 w 39"/>
                <a:gd name="T13" fmla="*/ 2 h 39"/>
                <a:gd name="T14" fmla="*/ 7 w 39"/>
                <a:gd name="T15" fmla="*/ 1 h 39"/>
                <a:gd name="T16" fmla="*/ 5 w 39"/>
                <a:gd name="T17" fmla="*/ 0 h 39"/>
                <a:gd name="T18" fmla="*/ 4 w 39"/>
                <a:gd name="T19" fmla="*/ 1 h 39"/>
                <a:gd name="T20" fmla="*/ 2 w 39"/>
                <a:gd name="T21" fmla="*/ 2 h 39"/>
                <a:gd name="T22" fmla="*/ 1 w 39"/>
                <a:gd name="T23" fmla="*/ 3 h 39"/>
                <a:gd name="T24" fmla="*/ 0 w 39"/>
                <a:gd name="T25" fmla="*/ 5 h 39"/>
                <a:gd name="T26" fmla="*/ 1 w 39"/>
                <a:gd name="T27" fmla="*/ 7 h 39"/>
                <a:gd name="T28" fmla="*/ 2 w 39"/>
                <a:gd name="T29" fmla="*/ 9 h 39"/>
                <a:gd name="T30" fmla="*/ 4 w 39"/>
                <a:gd name="T31" fmla="*/ 10 h 39"/>
                <a:gd name="T32" fmla="*/ 5 w 39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1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2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3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4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1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4 h 30"/>
                <a:gd name="T20" fmla="*/ 1 w 29"/>
                <a:gd name="T21" fmla="*/ 3 h 30"/>
                <a:gd name="T22" fmla="*/ 1 w 29"/>
                <a:gd name="T23" fmla="*/ 2 h 30"/>
                <a:gd name="T24" fmla="*/ 1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4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5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6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6 h 29"/>
                <a:gd name="T52" fmla="*/ 7 w 30"/>
                <a:gd name="T53" fmla="*/ 7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87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88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89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8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8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0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1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2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6 h 30"/>
                <a:gd name="T52" fmla="*/ 7 w 30"/>
                <a:gd name="T53" fmla="*/ 7 h 30"/>
                <a:gd name="T54" fmla="*/ 5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3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4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5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6 w 58"/>
                <a:gd name="T1" fmla="*/ 7 h 60"/>
                <a:gd name="T2" fmla="*/ 16 w 58"/>
                <a:gd name="T3" fmla="*/ 6 h 60"/>
                <a:gd name="T4" fmla="*/ 15 w 58"/>
                <a:gd name="T5" fmla="*/ 4 h 60"/>
                <a:gd name="T6" fmla="*/ 14 w 58"/>
                <a:gd name="T7" fmla="*/ 3 h 60"/>
                <a:gd name="T8" fmla="*/ 13 w 58"/>
                <a:gd name="T9" fmla="*/ 2 h 60"/>
                <a:gd name="T10" fmla="*/ 12 w 58"/>
                <a:gd name="T11" fmla="*/ 1 h 60"/>
                <a:gd name="T12" fmla="*/ 11 w 58"/>
                <a:gd name="T13" fmla="*/ 0 h 60"/>
                <a:gd name="T14" fmla="*/ 9 w 58"/>
                <a:gd name="T15" fmla="*/ 0 h 60"/>
                <a:gd name="T16" fmla="*/ 7 w 58"/>
                <a:gd name="T17" fmla="*/ 0 h 60"/>
                <a:gd name="T18" fmla="*/ 5 w 58"/>
                <a:gd name="T19" fmla="*/ 0 h 60"/>
                <a:gd name="T20" fmla="*/ 2 w 58"/>
                <a:gd name="T21" fmla="*/ 2 h 60"/>
                <a:gd name="T22" fmla="*/ 1 w 58"/>
                <a:gd name="T23" fmla="*/ 4 h 60"/>
                <a:gd name="T24" fmla="*/ 0 w 58"/>
                <a:gd name="T25" fmla="*/ 7 h 60"/>
                <a:gd name="T26" fmla="*/ 0 w 58"/>
                <a:gd name="T27" fmla="*/ 8 h 60"/>
                <a:gd name="T28" fmla="*/ 1 w 58"/>
                <a:gd name="T29" fmla="*/ 10 h 60"/>
                <a:gd name="T30" fmla="*/ 1 w 58"/>
                <a:gd name="T31" fmla="*/ 11 h 60"/>
                <a:gd name="T32" fmla="*/ 2 w 58"/>
                <a:gd name="T33" fmla="*/ 12 h 60"/>
                <a:gd name="T34" fmla="*/ 3 w 58"/>
                <a:gd name="T35" fmla="*/ 13 h 60"/>
                <a:gd name="T36" fmla="*/ 5 w 58"/>
                <a:gd name="T37" fmla="*/ 14 h 60"/>
                <a:gd name="T38" fmla="*/ 6 w 58"/>
                <a:gd name="T39" fmla="*/ 14 h 60"/>
                <a:gd name="T40" fmla="*/ 7 w 58"/>
                <a:gd name="T41" fmla="*/ 14 h 60"/>
                <a:gd name="T42" fmla="*/ 9 w 58"/>
                <a:gd name="T43" fmla="*/ 14 h 60"/>
                <a:gd name="T44" fmla="*/ 11 w 58"/>
                <a:gd name="T45" fmla="*/ 14 h 60"/>
                <a:gd name="T46" fmla="*/ 12 w 58"/>
                <a:gd name="T47" fmla="*/ 13 h 60"/>
                <a:gd name="T48" fmla="*/ 13 w 58"/>
                <a:gd name="T49" fmla="*/ 12 h 60"/>
                <a:gd name="T50" fmla="*/ 14 w 58"/>
                <a:gd name="T51" fmla="*/ 11 h 60"/>
                <a:gd name="T52" fmla="*/ 15 w 58"/>
                <a:gd name="T53" fmla="*/ 10 h 60"/>
                <a:gd name="T54" fmla="*/ 16 w 58"/>
                <a:gd name="T55" fmla="*/ 8 h 60"/>
                <a:gd name="T56" fmla="*/ 16 w 58"/>
                <a:gd name="T57" fmla="*/ 7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6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4 w 28"/>
                <a:gd name="T1" fmla="*/ 8 h 30"/>
                <a:gd name="T2" fmla="*/ 3 w 28"/>
                <a:gd name="T3" fmla="*/ 8 h 30"/>
                <a:gd name="T4" fmla="*/ 3 w 28"/>
                <a:gd name="T5" fmla="*/ 8 h 30"/>
                <a:gd name="T6" fmla="*/ 2 w 28"/>
                <a:gd name="T7" fmla="*/ 7 h 30"/>
                <a:gd name="T8" fmla="*/ 1 w 28"/>
                <a:gd name="T9" fmla="*/ 7 h 30"/>
                <a:gd name="T10" fmla="*/ 1 w 28"/>
                <a:gd name="T11" fmla="*/ 6 h 30"/>
                <a:gd name="T12" fmla="*/ 1 w 28"/>
                <a:gd name="T13" fmla="*/ 6 h 30"/>
                <a:gd name="T14" fmla="*/ 0 w 28"/>
                <a:gd name="T15" fmla="*/ 5 h 30"/>
                <a:gd name="T16" fmla="*/ 0 w 28"/>
                <a:gd name="T17" fmla="*/ 4 h 30"/>
                <a:gd name="T18" fmla="*/ 0 w 28"/>
                <a:gd name="T19" fmla="*/ 4 h 30"/>
                <a:gd name="T20" fmla="*/ 1 w 28"/>
                <a:gd name="T21" fmla="*/ 3 h 30"/>
                <a:gd name="T22" fmla="*/ 1 w 28"/>
                <a:gd name="T23" fmla="*/ 2 h 30"/>
                <a:gd name="T24" fmla="*/ 1 w 28"/>
                <a:gd name="T25" fmla="*/ 2 h 30"/>
                <a:gd name="T26" fmla="*/ 2 w 28"/>
                <a:gd name="T27" fmla="*/ 1 h 30"/>
                <a:gd name="T28" fmla="*/ 3 w 28"/>
                <a:gd name="T29" fmla="*/ 1 h 30"/>
                <a:gd name="T30" fmla="*/ 3 w 28"/>
                <a:gd name="T31" fmla="*/ 0 h 30"/>
                <a:gd name="T32" fmla="*/ 4 w 28"/>
                <a:gd name="T33" fmla="*/ 0 h 30"/>
                <a:gd name="T34" fmla="*/ 5 w 28"/>
                <a:gd name="T35" fmla="*/ 0 h 30"/>
                <a:gd name="T36" fmla="*/ 5 w 28"/>
                <a:gd name="T37" fmla="*/ 1 h 30"/>
                <a:gd name="T38" fmla="*/ 6 w 28"/>
                <a:gd name="T39" fmla="*/ 1 h 30"/>
                <a:gd name="T40" fmla="*/ 7 w 28"/>
                <a:gd name="T41" fmla="*/ 2 h 30"/>
                <a:gd name="T42" fmla="*/ 7 w 28"/>
                <a:gd name="T43" fmla="*/ 2 h 30"/>
                <a:gd name="T44" fmla="*/ 7 w 28"/>
                <a:gd name="T45" fmla="*/ 3 h 30"/>
                <a:gd name="T46" fmla="*/ 7 w 28"/>
                <a:gd name="T47" fmla="*/ 4 h 30"/>
                <a:gd name="T48" fmla="*/ 7 w 28"/>
                <a:gd name="T49" fmla="*/ 4 h 30"/>
                <a:gd name="T50" fmla="*/ 7 w 28"/>
                <a:gd name="T51" fmla="*/ 6 h 30"/>
                <a:gd name="T52" fmla="*/ 7 w 28"/>
                <a:gd name="T53" fmla="*/ 7 h 30"/>
                <a:gd name="T54" fmla="*/ 5 w 28"/>
                <a:gd name="T55" fmla="*/ 8 h 30"/>
                <a:gd name="T56" fmla="*/ 4 w 28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97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4 w 60"/>
                <a:gd name="T1" fmla="*/ 8 h 60"/>
                <a:gd name="T2" fmla="*/ 14 w 60"/>
                <a:gd name="T3" fmla="*/ 6 h 60"/>
                <a:gd name="T4" fmla="*/ 14 w 60"/>
                <a:gd name="T5" fmla="*/ 5 h 60"/>
                <a:gd name="T6" fmla="*/ 13 w 60"/>
                <a:gd name="T7" fmla="*/ 4 h 60"/>
                <a:gd name="T8" fmla="*/ 12 w 60"/>
                <a:gd name="T9" fmla="*/ 2 h 60"/>
                <a:gd name="T10" fmla="*/ 11 w 60"/>
                <a:gd name="T11" fmla="*/ 2 h 60"/>
                <a:gd name="T12" fmla="*/ 10 w 60"/>
                <a:gd name="T13" fmla="*/ 1 h 60"/>
                <a:gd name="T14" fmla="*/ 8 w 60"/>
                <a:gd name="T15" fmla="*/ 1 h 60"/>
                <a:gd name="T16" fmla="*/ 7 w 60"/>
                <a:gd name="T17" fmla="*/ 0 h 60"/>
                <a:gd name="T18" fmla="*/ 4 w 60"/>
                <a:gd name="T19" fmla="*/ 1 h 60"/>
                <a:gd name="T20" fmla="*/ 2 w 60"/>
                <a:gd name="T21" fmla="*/ 2 h 60"/>
                <a:gd name="T22" fmla="*/ 0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0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3 w 60"/>
                <a:gd name="T35" fmla="*/ 14 h 60"/>
                <a:gd name="T36" fmla="*/ 4 w 60"/>
                <a:gd name="T37" fmla="*/ 15 h 60"/>
                <a:gd name="T38" fmla="*/ 6 w 60"/>
                <a:gd name="T39" fmla="*/ 15 h 60"/>
                <a:gd name="T40" fmla="*/ 7 w 60"/>
                <a:gd name="T41" fmla="*/ 15 h 60"/>
                <a:gd name="T42" fmla="*/ 8 w 60"/>
                <a:gd name="T43" fmla="*/ 15 h 60"/>
                <a:gd name="T44" fmla="*/ 10 w 60"/>
                <a:gd name="T45" fmla="*/ 15 h 60"/>
                <a:gd name="T46" fmla="*/ 11 w 60"/>
                <a:gd name="T47" fmla="*/ 14 h 60"/>
                <a:gd name="T48" fmla="*/ 12 w 60"/>
                <a:gd name="T49" fmla="*/ 13 h 60"/>
                <a:gd name="T50" fmla="*/ 13 w 60"/>
                <a:gd name="T51" fmla="*/ 12 h 60"/>
                <a:gd name="T52" fmla="*/ 14 w 60"/>
                <a:gd name="T53" fmla="*/ 11 h 60"/>
                <a:gd name="T54" fmla="*/ 14 w 60"/>
                <a:gd name="T55" fmla="*/ 9 h 60"/>
                <a:gd name="T56" fmla="*/ 14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98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99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1 w 60"/>
                <a:gd name="T31" fmla="*/ 12 h 59"/>
                <a:gd name="T32" fmla="*/ 2 w 60"/>
                <a:gd name="T33" fmla="*/ 13 h 59"/>
                <a:gd name="T34" fmla="*/ 3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0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5 h 30"/>
                <a:gd name="T52" fmla="*/ 7 w 30"/>
                <a:gd name="T53" fmla="*/ 7 h 30"/>
                <a:gd name="T54" fmla="*/ 5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1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5 w 60"/>
                <a:gd name="T1" fmla="*/ 7 h 57"/>
                <a:gd name="T2" fmla="*/ 15 w 60"/>
                <a:gd name="T3" fmla="*/ 6 h 57"/>
                <a:gd name="T4" fmla="*/ 15 w 60"/>
                <a:gd name="T5" fmla="*/ 5 h 57"/>
                <a:gd name="T6" fmla="*/ 14 w 60"/>
                <a:gd name="T7" fmla="*/ 3 h 57"/>
                <a:gd name="T8" fmla="*/ 13 w 60"/>
                <a:gd name="T9" fmla="*/ 2 h 57"/>
                <a:gd name="T10" fmla="*/ 12 w 60"/>
                <a:gd name="T11" fmla="*/ 1 h 57"/>
                <a:gd name="T12" fmla="*/ 11 w 60"/>
                <a:gd name="T13" fmla="*/ 1 h 57"/>
                <a:gd name="T14" fmla="*/ 9 w 60"/>
                <a:gd name="T15" fmla="*/ 0 h 57"/>
                <a:gd name="T16" fmla="*/ 8 w 60"/>
                <a:gd name="T17" fmla="*/ 0 h 57"/>
                <a:gd name="T18" fmla="*/ 5 w 60"/>
                <a:gd name="T19" fmla="*/ 1 h 57"/>
                <a:gd name="T20" fmla="*/ 3 w 60"/>
                <a:gd name="T21" fmla="*/ 2 h 57"/>
                <a:gd name="T22" fmla="*/ 1 w 60"/>
                <a:gd name="T23" fmla="*/ 5 h 57"/>
                <a:gd name="T24" fmla="*/ 0 w 60"/>
                <a:gd name="T25" fmla="*/ 7 h 57"/>
                <a:gd name="T26" fmla="*/ 1 w 60"/>
                <a:gd name="T27" fmla="*/ 9 h 57"/>
                <a:gd name="T28" fmla="*/ 1 w 60"/>
                <a:gd name="T29" fmla="*/ 10 h 57"/>
                <a:gd name="T30" fmla="*/ 1 w 60"/>
                <a:gd name="T31" fmla="*/ 12 h 57"/>
                <a:gd name="T32" fmla="*/ 2 w 60"/>
                <a:gd name="T33" fmla="*/ 13 h 57"/>
                <a:gd name="T34" fmla="*/ 3 w 60"/>
                <a:gd name="T35" fmla="*/ 14 h 57"/>
                <a:gd name="T36" fmla="*/ 5 w 60"/>
                <a:gd name="T37" fmla="*/ 14 h 57"/>
                <a:gd name="T38" fmla="*/ 6 w 60"/>
                <a:gd name="T39" fmla="*/ 15 h 57"/>
                <a:gd name="T40" fmla="*/ 8 w 60"/>
                <a:gd name="T41" fmla="*/ 15 h 57"/>
                <a:gd name="T42" fmla="*/ 9 w 60"/>
                <a:gd name="T43" fmla="*/ 15 h 57"/>
                <a:gd name="T44" fmla="*/ 11 w 60"/>
                <a:gd name="T45" fmla="*/ 14 h 57"/>
                <a:gd name="T46" fmla="*/ 12 w 60"/>
                <a:gd name="T47" fmla="*/ 14 h 57"/>
                <a:gd name="T48" fmla="*/ 13 w 60"/>
                <a:gd name="T49" fmla="*/ 13 h 57"/>
                <a:gd name="T50" fmla="*/ 14 w 60"/>
                <a:gd name="T51" fmla="*/ 12 h 57"/>
                <a:gd name="T52" fmla="*/ 15 w 60"/>
                <a:gd name="T53" fmla="*/ 10 h 57"/>
                <a:gd name="T54" fmla="*/ 15 w 60"/>
                <a:gd name="T55" fmla="*/ 9 h 57"/>
                <a:gd name="T56" fmla="*/ 15 w 60"/>
                <a:gd name="T57" fmla="*/ 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2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4 w 30"/>
                <a:gd name="T1" fmla="*/ 7 h 27"/>
                <a:gd name="T2" fmla="*/ 3 w 30"/>
                <a:gd name="T3" fmla="*/ 7 h 27"/>
                <a:gd name="T4" fmla="*/ 3 w 30"/>
                <a:gd name="T5" fmla="*/ 7 h 27"/>
                <a:gd name="T6" fmla="*/ 2 w 30"/>
                <a:gd name="T7" fmla="*/ 7 h 27"/>
                <a:gd name="T8" fmla="*/ 1 w 30"/>
                <a:gd name="T9" fmla="*/ 6 h 27"/>
                <a:gd name="T10" fmla="*/ 1 w 30"/>
                <a:gd name="T11" fmla="*/ 6 h 27"/>
                <a:gd name="T12" fmla="*/ 1 w 30"/>
                <a:gd name="T13" fmla="*/ 5 h 27"/>
                <a:gd name="T14" fmla="*/ 0 w 30"/>
                <a:gd name="T15" fmla="*/ 4 h 27"/>
                <a:gd name="T16" fmla="*/ 0 w 30"/>
                <a:gd name="T17" fmla="*/ 3 h 27"/>
                <a:gd name="T18" fmla="*/ 0 w 30"/>
                <a:gd name="T19" fmla="*/ 3 h 27"/>
                <a:gd name="T20" fmla="*/ 1 w 30"/>
                <a:gd name="T21" fmla="*/ 2 h 27"/>
                <a:gd name="T22" fmla="*/ 1 w 30"/>
                <a:gd name="T23" fmla="*/ 1 h 27"/>
                <a:gd name="T24" fmla="*/ 1 w 30"/>
                <a:gd name="T25" fmla="*/ 1 h 27"/>
                <a:gd name="T26" fmla="*/ 2 w 30"/>
                <a:gd name="T27" fmla="*/ 1 h 27"/>
                <a:gd name="T28" fmla="*/ 3 w 30"/>
                <a:gd name="T29" fmla="*/ 0 h 27"/>
                <a:gd name="T30" fmla="*/ 3 w 30"/>
                <a:gd name="T31" fmla="*/ 0 h 27"/>
                <a:gd name="T32" fmla="*/ 4 w 30"/>
                <a:gd name="T33" fmla="*/ 0 h 27"/>
                <a:gd name="T34" fmla="*/ 5 w 30"/>
                <a:gd name="T35" fmla="*/ 0 h 27"/>
                <a:gd name="T36" fmla="*/ 5 w 30"/>
                <a:gd name="T37" fmla="*/ 0 h 27"/>
                <a:gd name="T38" fmla="*/ 6 w 30"/>
                <a:gd name="T39" fmla="*/ 1 h 27"/>
                <a:gd name="T40" fmla="*/ 7 w 30"/>
                <a:gd name="T41" fmla="*/ 1 h 27"/>
                <a:gd name="T42" fmla="*/ 7 w 30"/>
                <a:gd name="T43" fmla="*/ 1 h 27"/>
                <a:gd name="T44" fmla="*/ 8 w 30"/>
                <a:gd name="T45" fmla="*/ 2 h 27"/>
                <a:gd name="T46" fmla="*/ 8 w 30"/>
                <a:gd name="T47" fmla="*/ 3 h 27"/>
                <a:gd name="T48" fmla="*/ 8 w 30"/>
                <a:gd name="T49" fmla="*/ 3 h 27"/>
                <a:gd name="T50" fmla="*/ 8 w 30"/>
                <a:gd name="T51" fmla="*/ 5 h 27"/>
                <a:gd name="T52" fmla="*/ 7 w 30"/>
                <a:gd name="T53" fmla="*/ 6 h 27"/>
                <a:gd name="T54" fmla="*/ 5 w 30"/>
                <a:gd name="T55" fmla="*/ 7 h 27"/>
                <a:gd name="T56" fmla="*/ 4 w 30"/>
                <a:gd name="T57" fmla="*/ 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3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4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5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6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2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3 h 30"/>
                <a:gd name="T20" fmla="*/ 1 w 29"/>
                <a:gd name="T21" fmla="*/ 3 h 30"/>
                <a:gd name="T22" fmla="*/ 1 w 29"/>
                <a:gd name="T23" fmla="*/ 2 h 30"/>
                <a:gd name="T24" fmla="*/ 2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3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07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5 w 59"/>
                <a:gd name="T1" fmla="*/ 7 h 59"/>
                <a:gd name="T2" fmla="*/ 15 w 59"/>
                <a:gd name="T3" fmla="*/ 5 h 59"/>
                <a:gd name="T4" fmla="*/ 15 w 59"/>
                <a:gd name="T5" fmla="*/ 4 h 59"/>
                <a:gd name="T6" fmla="*/ 14 w 59"/>
                <a:gd name="T7" fmla="*/ 3 h 59"/>
                <a:gd name="T8" fmla="*/ 13 w 59"/>
                <a:gd name="T9" fmla="*/ 2 h 59"/>
                <a:gd name="T10" fmla="*/ 12 w 59"/>
                <a:gd name="T11" fmla="*/ 1 h 59"/>
                <a:gd name="T12" fmla="*/ 11 w 59"/>
                <a:gd name="T13" fmla="*/ 0 h 59"/>
                <a:gd name="T14" fmla="*/ 9 w 59"/>
                <a:gd name="T15" fmla="*/ 0 h 59"/>
                <a:gd name="T16" fmla="*/ 8 w 59"/>
                <a:gd name="T17" fmla="*/ 0 h 59"/>
                <a:gd name="T18" fmla="*/ 5 w 59"/>
                <a:gd name="T19" fmla="*/ 0 h 59"/>
                <a:gd name="T20" fmla="*/ 3 w 59"/>
                <a:gd name="T21" fmla="*/ 2 h 59"/>
                <a:gd name="T22" fmla="*/ 1 w 59"/>
                <a:gd name="T23" fmla="*/ 4 h 59"/>
                <a:gd name="T24" fmla="*/ 0 w 59"/>
                <a:gd name="T25" fmla="*/ 7 h 59"/>
                <a:gd name="T26" fmla="*/ 1 w 59"/>
                <a:gd name="T27" fmla="*/ 8 h 59"/>
                <a:gd name="T28" fmla="*/ 1 w 59"/>
                <a:gd name="T29" fmla="*/ 10 h 59"/>
                <a:gd name="T30" fmla="*/ 2 w 59"/>
                <a:gd name="T31" fmla="*/ 11 h 59"/>
                <a:gd name="T32" fmla="*/ 3 w 59"/>
                <a:gd name="T33" fmla="*/ 12 h 59"/>
                <a:gd name="T34" fmla="*/ 4 w 59"/>
                <a:gd name="T35" fmla="*/ 13 h 59"/>
                <a:gd name="T36" fmla="*/ 5 w 59"/>
                <a:gd name="T37" fmla="*/ 14 h 59"/>
                <a:gd name="T38" fmla="*/ 6 w 59"/>
                <a:gd name="T39" fmla="*/ 14 h 59"/>
                <a:gd name="T40" fmla="*/ 8 w 59"/>
                <a:gd name="T41" fmla="*/ 14 h 59"/>
                <a:gd name="T42" fmla="*/ 9 w 59"/>
                <a:gd name="T43" fmla="*/ 14 h 59"/>
                <a:gd name="T44" fmla="*/ 11 w 59"/>
                <a:gd name="T45" fmla="*/ 14 h 59"/>
                <a:gd name="T46" fmla="*/ 12 w 59"/>
                <a:gd name="T47" fmla="*/ 13 h 59"/>
                <a:gd name="T48" fmla="*/ 13 w 59"/>
                <a:gd name="T49" fmla="*/ 12 h 59"/>
                <a:gd name="T50" fmla="*/ 14 w 59"/>
                <a:gd name="T51" fmla="*/ 11 h 59"/>
                <a:gd name="T52" fmla="*/ 15 w 59"/>
                <a:gd name="T53" fmla="*/ 10 h 59"/>
                <a:gd name="T54" fmla="*/ 15 w 59"/>
                <a:gd name="T55" fmla="*/ 8 h 59"/>
                <a:gd name="T56" fmla="*/ 15 w 59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08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09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7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0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2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2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2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1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2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6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2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5 h 29"/>
                <a:gd name="T52" fmla="*/ 7 w 30"/>
                <a:gd name="T53" fmla="*/ 6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3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2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4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5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6 w 58"/>
                <a:gd name="T1" fmla="*/ 7 h 58"/>
                <a:gd name="T2" fmla="*/ 16 w 58"/>
                <a:gd name="T3" fmla="*/ 6 h 58"/>
                <a:gd name="T4" fmla="*/ 15 w 58"/>
                <a:gd name="T5" fmla="*/ 5 h 58"/>
                <a:gd name="T6" fmla="*/ 14 w 58"/>
                <a:gd name="T7" fmla="*/ 3 h 58"/>
                <a:gd name="T8" fmla="*/ 13 w 58"/>
                <a:gd name="T9" fmla="*/ 2 h 58"/>
                <a:gd name="T10" fmla="*/ 12 w 58"/>
                <a:gd name="T11" fmla="*/ 1 h 58"/>
                <a:gd name="T12" fmla="*/ 11 w 58"/>
                <a:gd name="T13" fmla="*/ 1 h 58"/>
                <a:gd name="T14" fmla="*/ 9 w 58"/>
                <a:gd name="T15" fmla="*/ 0 h 58"/>
                <a:gd name="T16" fmla="*/ 7 w 58"/>
                <a:gd name="T17" fmla="*/ 0 h 58"/>
                <a:gd name="T18" fmla="*/ 5 w 58"/>
                <a:gd name="T19" fmla="*/ 1 h 58"/>
                <a:gd name="T20" fmla="*/ 2 w 58"/>
                <a:gd name="T21" fmla="*/ 2 h 58"/>
                <a:gd name="T22" fmla="*/ 1 w 58"/>
                <a:gd name="T23" fmla="*/ 5 h 58"/>
                <a:gd name="T24" fmla="*/ 0 w 58"/>
                <a:gd name="T25" fmla="*/ 7 h 58"/>
                <a:gd name="T26" fmla="*/ 0 w 58"/>
                <a:gd name="T27" fmla="*/ 9 h 58"/>
                <a:gd name="T28" fmla="*/ 1 w 58"/>
                <a:gd name="T29" fmla="*/ 11 h 58"/>
                <a:gd name="T30" fmla="*/ 1 w 58"/>
                <a:gd name="T31" fmla="*/ 12 h 58"/>
                <a:gd name="T32" fmla="*/ 2 w 58"/>
                <a:gd name="T33" fmla="*/ 13 h 58"/>
                <a:gd name="T34" fmla="*/ 3 w 58"/>
                <a:gd name="T35" fmla="*/ 14 h 58"/>
                <a:gd name="T36" fmla="*/ 5 w 58"/>
                <a:gd name="T37" fmla="*/ 15 h 58"/>
                <a:gd name="T38" fmla="*/ 6 w 58"/>
                <a:gd name="T39" fmla="*/ 16 h 58"/>
                <a:gd name="T40" fmla="*/ 7 w 58"/>
                <a:gd name="T41" fmla="*/ 16 h 58"/>
                <a:gd name="T42" fmla="*/ 9 w 58"/>
                <a:gd name="T43" fmla="*/ 16 h 58"/>
                <a:gd name="T44" fmla="*/ 11 w 58"/>
                <a:gd name="T45" fmla="*/ 15 h 58"/>
                <a:gd name="T46" fmla="*/ 12 w 58"/>
                <a:gd name="T47" fmla="*/ 14 h 58"/>
                <a:gd name="T48" fmla="*/ 13 w 58"/>
                <a:gd name="T49" fmla="*/ 13 h 58"/>
                <a:gd name="T50" fmla="*/ 14 w 58"/>
                <a:gd name="T51" fmla="*/ 12 h 58"/>
                <a:gd name="T52" fmla="*/ 15 w 58"/>
                <a:gd name="T53" fmla="*/ 11 h 58"/>
                <a:gd name="T54" fmla="*/ 16 w 58"/>
                <a:gd name="T55" fmla="*/ 9 h 58"/>
                <a:gd name="T56" fmla="*/ 16 w 58"/>
                <a:gd name="T57" fmla="*/ 7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6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3 w 29"/>
                <a:gd name="T1" fmla="*/ 7 h 28"/>
                <a:gd name="T2" fmla="*/ 3 w 29"/>
                <a:gd name="T3" fmla="*/ 7 h 28"/>
                <a:gd name="T4" fmla="*/ 2 w 29"/>
                <a:gd name="T5" fmla="*/ 7 h 28"/>
                <a:gd name="T6" fmla="*/ 1 w 29"/>
                <a:gd name="T7" fmla="*/ 7 h 28"/>
                <a:gd name="T8" fmla="*/ 1 w 29"/>
                <a:gd name="T9" fmla="*/ 6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2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6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2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5 h 28"/>
                <a:gd name="T52" fmla="*/ 6 w 29"/>
                <a:gd name="T53" fmla="*/ 6 h 28"/>
                <a:gd name="T54" fmla="*/ 5 w 29"/>
                <a:gd name="T55" fmla="*/ 7 h 28"/>
                <a:gd name="T56" fmla="*/ 3 w 29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17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3 h 60"/>
                <a:gd name="T8" fmla="*/ 13 w 60"/>
                <a:gd name="T9" fmla="*/ 2 h 60"/>
                <a:gd name="T10" fmla="*/ 12 w 60"/>
                <a:gd name="T11" fmla="*/ 1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18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4 w 30"/>
                <a:gd name="T1" fmla="*/ 8 h 28"/>
                <a:gd name="T2" fmla="*/ 3 w 30"/>
                <a:gd name="T3" fmla="*/ 8 h 28"/>
                <a:gd name="T4" fmla="*/ 3 w 30"/>
                <a:gd name="T5" fmla="*/ 8 h 28"/>
                <a:gd name="T6" fmla="*/ 2 w 30"/>
                <a:gd name="T7" fmla="*/ 8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5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6 h 28"/>
                <a:gd name="T52" fmla="*/ 7 w 30"/>
                <a:gd name="T53" fmla="*/ 7 h 28"/>
                <a:gd name="T54" fmla="*/ 5 w 30"/>
                <a:gd name="T55" fmla="*/ 8 h 28"/>
                <a:gd name="T56" fmla="*/ 4 w 30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19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0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121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122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123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124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125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6 h 60"/>
                <a:gd name="T4" fmla="*/ 15 w 59"/>
                <a:gd name="T5" fmla="*/ 5 h 60"/>
                <a:gd name="T6" fmla="*/ 14 w 59"/>
                <a:gd name="T7" fmla="*/ 3 h 60"/>
                <a:gd name="T8" fmla="*/ 13 w 59"/>
                <a:gd name="T9" fmla="*/ 2 h 60"/>
                <a:gd name="T10" fmla="*/ 12 w 59"/>
                <a:gd name="T11" fmla="*/ 1 h 60"/>
                <a:gd name="T12" fmla="*/ 11 w 59"/>
                <a:gd name="T13" fmla="*/ 1 h 60"/>
                <a:gd name="T14" fmla="*/ 9 w 59"/>
                <a:gd name="T15" fmla="*/ 0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2 h 60"/>
                <a:gd name="T22" fmla="*/ 1 w 59"/>
                <a:gd name="T23" fmla="*/ 5 h 60"/>
                <a:gd name="T24" fmla="*/ 0 w 59"/>
                <a:gd name="T25" fmla="*/ 8 h 60"/>
                <a:gd name="T26" fmla="*/ 0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7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126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3 w 29"/>
                <a:gd name="T1" fmla="*/ 8 h 28"/>
                <a:gd name="T2" fmla="*/ 3 w 29"/>
                <a:gd name="T3" fmla="*/ 8 h 28"/>
                <a:gd name="T4" fmla="*/ 2 w 29"/>
                <a:gd name="T5" fmla="*/ 8 h 28"/>
                <a:gd name="T6" fmla="*/ 1 w 29"/>
                <a:gd name="T7" fmla="*/ 8 h 28"/>
                <a:gd name="T8" fmla="*/ 1 w 29"/>
                <a:gd name="T9" fmla="*/ 7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3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5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3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6 h 28"/>
                <a:gd name="T52" fmla="*/ 6 w 29"/>
                <a:gd name="T53" fmla="*/ 7 h 28"/>
                <a:gd name="T54" fmla="*/ 5 w 29"/>
                <a:gd name="T55" fmla="*/ 8 h 28"/>
                <a:gd name="T56" fmla="*/ 3 w 29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127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128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129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130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131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6 w 58"/>
                <a:gd name="T1" fmla="*/ 8 h 59"/>
                <a:gd name="T2" fmla="*/ 16 w 58"/>
                <a:gd name="T3" fmla="*/ 6 h 59"/>
                <a:gd name="T4" fmla="*/ 15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1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1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5 w 58"/>
                <a:gd name="T53" fmla="*/ 11 h 59"/>
                <a:gd name="T54" fmla="*/ 16 w 58"/>
                <a:gd name="T55" fmla="*/ 9 h 59"/>
                <a:gd name="T56" fmla="*/ 16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132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4 w 28"/>
                <a:gd name="T1" fmla="*/ 7 h 29"/>
                <a:gd name="T2" fmla="*/ 3 w 28"/>
                <a:gd name="T3" fmla="*/ 7 h 29"/>
                <a:gd name="T4" fmla="*/ 3 w 28"/>
                <a:gd name="T5" fmla="*/ 7 h 29"/>
                <a:gd name="T6" fmla="*/ 2 w 28"/>
                <a:gd name="T7" fmla="*/ 6 h 29"/>
                <a:gd name="T8" fmla="*/ 1 w 28"/>
                <a:gd name="T9" fmla="*/ 6 h 29"/>
                <a:gd name="T10" fmla="*/ 1 w 28"/>
                <a:gd name="T11" fmla="*/ 5 h 29"/>
                <a:gd name="T12" fmla="*/ 1 w 28"/>
                <a:gd name="T13" fmla="*/ 5 h 29"/>
                <a:gd name="T14" fmla="*/ 0 w 28"/>
                <a:gd name="T15" fmla="*/ 4 h 29"/>
                <a:gd name="T16" fmla="*/ 0 w 28"/>
                <a:gd name="T17" fmla="*/ 3 h 29"/>
                <a:gd name="T18" fmla="*/ 0 w 28"/>
                <a:gd name="T19" fmla="*/ 3 h 29"/>
                <a:gd name="T20" fmla="*/ 1 w 28"/>
                <a:gd name="T21" fmla="*/ 2 h 29"/>
                <a:gd name="T22" fmla="*/ 1 w 28"/>
                <a:gd name="T23" fmla="*/ 1 h 29"/>
                <a:gd name="T24" fmla="*/ 1 w 28"/>
                <a:gd name="T25" fmla="*/ 1 h 29"/>
                <a:gd name="T26" fmla="*/ 2 w 28"/>
                <a:gd name="T27" fmla="*/ 0 h 29"/>
                <a:gd name="T28" fmla="*/ 3 w 28"/>
                <a:gd name="T29" fmla="*/ 0 h 29"/>
                <a:gd name="T30" fmla="*/ 3 w 28"/>
                <a:gd name="T31" fmla="*/ 0 h 29"/>
                <a:gd name="T32" fmla="*/ 4 w 28"/>
                <a:gd name="T33" fmla="*/ 0 h 29"/>
                <a:gd name="T34" fmla="*/ 5 w 28"/>
                <a:gd name="T35" fmla="*/ 0 h 29"/>
                <a:gd name="T36" fmla="*/ 5 w 28"/>
                <a:gd name="T37" fmla="*/ 0 h 29"/>
                <a:gd name="T38" fmla="*/ 6 w 28"/>
                <a:gd name="T39" fmla="*/ 0 h 29"/>
                <a:gd name="T40" fmla="*/ 7 w 28"/>
                <a:gd name="T41" fmla="*/ 1 h 29"/>
                <a:gd name="T42" fmla="*/ 7 w 28"/>
                <a:gd name="T43" fmla="*/ 1 h 29"/>
                <a:gd name="T44" fmla="*/ 7 w 28"/>
                <a:gd name="T45" fmla="*/ 2 h 29"/>
                <a:gd name="T46" fmla="*/ 7 w 28"/>
                <a:gd name="T47" fmla="*/ 3 h 29"/>
                <a:gd name="T48" fmla="*/ 7 w 28"/>
                <a:gd name="T49" fmla="*/ 3 h 29"/>
                <a:gd name="T50" fmla="*/ 7 w 28"/>
                <a:gd name="T51" fmla="*/ 5 h 29"/>
                <a:gd name="T52" fmla="*/ 7 w 28"/>
                <a:gd name="T53" fmla="*/ 6 h 29"/>
                <a:gd name="T54" fmla="*/ 5 w 28"/>
                <a:gd name="T55" fmla="*/ 7 h 29"/>
                <a:gd name="T56" fmla="*/ 4 w 28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133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5 w 60"/>
                <a:gd name="T1" fmla="*/ 8 h 58"/>
                <a:gd name="T2" fmla="*/ 15 w 60"/>
                <a:gd name="T3" fmla="*/ 6 h 58"/>
                <a:gd name="T4" fmla="*/ 15 w 60"/>
                <a:gd name="T5" fmla="*/ 5 h 58"/>
                <a:gd name="T6" fmla="*/ 14 w 60"/>
                <a:gd name="T7" fmla="*/ 3 h 58"/>
                <a:gd name="T8" fmla="*/ 13 w 60"/>
                <a:gd name="T9" fmla="*/ 2 h 58"/>
                <a:gd name="T10" fmla="*/ 12 w 60"/>
                <a:gd name="T11" fmla="*/ 1 h 58"/>
                <a:gd name="T12" fmla="*/ 11 w 60"/>
                <a:gd name="T13" fmla="*/ 1 h 58"/>
                <a:gd name="T14" fmla="*/ 9 w 60"/>
                <a:gd name="T15" fmla="*/ 0 h 58"/>
                <a:gd name="T16" fmla="*/ 8 w 60"/>
                <a:gd name="T17" fmla="*/ 0 h 58"/>
                <a:gd name="T18" fmla="*/ 5 w 60"/>
                <a:gd name="T19" fmla="*/ 1 h 58"/>
                <a:gd name="T20" fmla="*/ 2 w 60"/>
                <a:gd name="T21" fmla="*/ 2 h 58"/>
                <a:gd name="T22" fmla="*/ 1 w 60"/>
                <a:gd name="T23" fmla="*/ 5 h 58"/>
                <a:gd name="T24" fmla="*/ 0 w 60"/>
                <a:gd name="T25" fmla="*/ 8 h 58"/>
                <a:gd name="T26" fmla="*/ 1 w 60"/>
                <a:gd name="T27" fmla="*/ 9 h 58"/>
                <a:gd name="T28" fmla="*/ 1 w 60"/>
                <a:gd name="T29" fmla="*/ 11 h 58"/>
                <a:gd name="T30" fmla="*/ 1 w 60"/>
                <a:gd name="T31" fmla="*/ 12 h 58"/>
                <a:gd name="T32" fmla="*/ 2 w 60"/>
                <a:gd name="T33" fmla="*/ 13 h 58"/>
                <a:gd name="T34" fmla="*/ 3 w 60"/>
                <a:gd name="T35" fmla="*/ 14 h 58"/>
                <a:gd name="T36" fmla="*/ 5 w 60"/>
                <a:gd name="T37" fmla="*/ 15 h 58"/>
                <a:gd name="T38" fmla="*/ 6 w 60"/>
                <a:gd name="T39" fmla="*/ 16 h 58"/>
                <a:gd name="T40" fmla="*/ 8 w 60"/>
                <a:gd name="T41" fmla="*/ 16 h 58"/>
                <a:gd name="T42" fmla="*/ 9 w 60"/>
                <a:gd name="T43" fmla="*/ 16 h 58"/>
                <a:gd name="T44" fmla="*/ 11 w 60"/>
                <a:gd name="T45" fmla="*/ 15 h 58"/>
                <a:gd name="T46" fmla="*/ 12 w 60"/>
                <a:gd name="T47" fmla="*/ 14 h 58"/>
                <a:gd name="T48" fmla="*/ 13 w 60"/>
                <a:gd name="T49" fmla="*/ 13 h 58"/>
                <a:gd name="T50" fmla="*/ 14 w 60"/>
                <a:gd name="T51" fmla="*/ 12 h 58"/>
                <a:gd name="T52" fmla="*/ 15 w 60"/>
                <a:gd name="T53" fmla="*/ 11 h 58"/>
                <a:gd name="T54" fmla="*/ 15 w 60"/>
                <a:gd name="T55" fmla="*/ 9 h 58"/>
                <a:gd name="T56" fmla="*/ 15 w 60"/>
                <a:gd name="T57" fmla="*/ 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134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4 w 30"/>
                <a:gd name="T1" fmla="*/ 7 h 28"/>
                <a:gd name="T2" fmla="*/ 3 w 30"/>
                <a:gd name="T3" fmla="*/ 7 h 28"/>
                <a:gd name="T4" fmla="*/ 3 w 30"/>
                <a:gd name="T5" fmla="*/ 7 h 28"/>
                <a:gd name="T6" fmla="*/ 2 w 30"/>
                <a:gd name="T7" fmla="*/ 7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6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5 h 28"/>
                <a:gd name="T52" fmla="*/ 7 w 30"/>
                <a:gd name="T53" fmla="*/ 7 h 28"/>
                <a:gd name="T54" fmla="*/ 6 w 30"/>
                <a:gd name="T55" fmla="*/ 7 h 28"/>
                <a:gd name="T56" fmla="*/ 4 w 30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135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136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1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3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Freeform 137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138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139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5 w 58"/>
                <a:gd name="T1" fmla="*/ 8 h 59"/>
                <a:gd name="T2" fmla="*/ 15 w 58"/>
                <a:gd name="T3" fmla="*/ 6 h 59"/>
                <a:gd name="T4" fmla="*/ 14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0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0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4 w 58"/>
                <a:gd name="T53" fmla="*/ 11 h 59"/>
                <a:gd name="T54" fmla="*/ 15 w 58"/>
                <a:gd name="T55" fmla="*/ 9 h 59"/>
                <a:gd name="T56" fmla="*/ 15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Freeform 140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Freeform 141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142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517" name="04 Track 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82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18" name="WordArt 150"/>
          <p:cNvSpPr>
            <a:spLocks noChangeArrowheads="1" noChangeShapeType="1" noTextEdit="1"/>
          </p:cNvSpPr>
          <p:nvPr/>
        </p:nvSpPr>
        <p:spPr bwMode="auto">
          <a:xfrm>
            <a:off x="1600200" y="2133600"/>
            <a:ext cx="670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Âm nhạc lớp 3A</a:t>
            </a:r>
          </a:p>
        </p:txBody>
      </p:sp>
      <p:sp>
        <p:nvSpPr>
          <p:cNvPr id="58519" name="Text Box 151"/>
          <p:cNvSpPr txBox="1">
            <a:spLocks noChangeArrowheads="1"/>
          </p:cNvSpPr>
          <p:nvPr/>
        </p:nvSpPr>
        <p:spPr bwMode="auto">
          <a:xfrm>
            <a:off x="1905000" y="3178175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Bài:   </a:t>
            </a:r>
            <a:r>
              <a:rPr lang="en-US" sz="4000" b="1">
                <a:solidFill>
                  <a:srgbClr val="FF5050"/>
                </a:solidFill>
                <a:latin typeface="Times New Roman" pitchFamily="18" charset="0"/>
              </a:rPr>
              <a:t>Chị Ong Nâu và em bé</a:t>
            </a:r>
          </a:p>
        </p:txBody>
      </p:sp>
    </p:spTree>
  </p:cSld>
  <p:clrMapOvr>
    <a:masterClrMapping/>
  </p:clrMapOvr>
  <p:transition advTm="64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5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5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8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8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517"/>
                </p:tgtEl>
              </p:cMediaNode>
            </p:audio>
          </p:childTnLst>
        </p:cTn>
      </p:par>
    </p:tnLst>
    <p:bldLst>
      <p:bldP spid="58518" grpId="0" animBg="1"/>
      <p:bldP spid="58518" grpId="1" animBg="1"/>
      <p:bldP spid="585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Rot="1" noChangeArrowheads="1"/>
          </p:cNvSpPr>
          <p:nvPr/>
        </p:nvSpPr>
        <p:spPr bwMode="auto">
          <a:xfrm>
            <a:off x="644525" y="52388"/>
            <a:ext cx="83851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Âm</a:t>
            </a:r>
            <a:r>
              <a:rPr lang="en-US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</a:t>
            </a:r>
            <a:endParaRPr lang="en-US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219200" y="1066800"/>
            <a:ext cx="8229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   -  </a:t>
            </a:r>
            <a:r>
              <a:rPr lang="en-US" sz="2800" b="1" smtClean="0">
                <a:latin typeface="Arial"/>
              </a:rPr>
              <a:t>Ôn tập bài hát </a:t>
            </a:r>
            <a:r>
              <a:rPr lang="en-US" sz="2800" smtClean="0">
                <a:latin typeface="Arial"/>
              </a:rPr>
              <a:t> </a:t>
            </a:r>
            <a:r>
              <a:rPr lang="en-US" sz="2800" b="1" i="1" smtClean="0">
                <a:solidFill>
                  <a:srgbClr val="FFFF00"/>
                </a:solidFill>
                <a:latin typeface="Arial"/>
              </a:rPr>
              <a:t>Chị Ong Nâu và em bé</a:t>
            </a:r>
            <a:r>
              <a:rPr lang="en-US" sz="2800" b="1" smtClean="0">
                <a:latin typeface="Arial"/>
              </a:rPr>
              <a:t> </a:t>
            </a:r>
            <a:r>
              <a:rPr lang="en-US" sz="2800" smtClean="0">
                <a:latin typeface="Arial"/>
              </a:rPr>
              <a:t>               -  </a:t>
            </a:r>
            <a:r>
              <a:rPr lang="en-US" sz="2800" b="1" smtClean="0">
                <a:latin typeface="Arial"/>
              </a:rPr>
              <a:t>Nghe nhạc</a:t>
            </a:r>
            <a:r>
              <a:rPr lang="en-US" sz="2800" smtClean="0">
                <a:latin typeface="Arial"/>
              </a:rPr>
              <a:t>                                   </a:t>
            </a:r>
          </a:p>
        </p:txBody>
      </p:sp>
      <p:pic>
        <p:nvPicPr>
          <p:cNvPr id="125967" name="2222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133600"/>
            <a:ext cx="6400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6" descr="2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7" descr="Anh do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70442">
            <a:off x="0" y="3529013"/>
            <a:ext cx="160020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75" fill="hold"/>
                                        <p:tgtEl>
                                          <p:spTgt spid="125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596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8229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       - </a:t>
            </a:r>
            <a:r>
              <a:rPr lang="en-US" sz="2800" b="1" smtClean="0">
                <a:latin typeface="Arial"/>
              </a:rPr>
              <a:t>Ôn tập bài hát </a:t>
            </a:r>
            <a:r>
              <a:rPr lang="en-US" sz="2000" smtClean="0">
                <a:latin typeface="Arial"/>
              </a:rPr>
              <a:t> </a:t>
            </a:r>
            <a:r>
              <a:rPr lang="en-US" sz="2400" b="1" i="1" smtClean="0">
                <a:solidFill>
                  <a:srgbClr val="FFFF66"/>
                </a:solidFill>
                <a:latin typeface="Arial"/>
              </a:rPr>
              <a:t>Chị Ong Nâu và em bé</a:t>
            </a:r>
            <a:r>
              <a:rPr lang="en-US" sz="2400" b="1" smtClean="0">
                <a:solidFill>
                  <a:srgbClr val="FFFF66"/>
                </a:solidFill>
                <a:latin typeface="Arial"/>
              </a:rPr>
              <a:t> </a:t>
            </a:r>
            <a:endParaRPr lang="en-US" sz="2000" b="1" i="1" smtClean="0">
              <a:solidFill>
                <a:srgbClr val="FFFF66"/>
              </a:solidFill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latin typeface="Arial"/>
              </a:rPr>
              <a:t>         -  </a:t>
            </a:r>
            <a:r>
              <a:rPr lang="en-US" sz="2400" b="1" smtClean="0">
                <a:latin typeface="Arial"/>
              </a:rPr>
              <a:t>Nghe nhạc</a:t>
            </a:r>
            <a:r>
              <a:rPr lang="en-US" sz="2000" smtClean="0">
                <a:latin typeface="Arial"/>
              </a:rPr>
              <a:t>                                   </a:t>
            </a:r>
          </a:p>
        </p:txBody>
      </p:sp>
      <p:pic>
        <p:nvPicPr>
          <p:cNvPr id="14339" name="Picture 3" descr="2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6" name="Rectangle 4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Âm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</a:t>
            </a:r>
            <a:endParaRPr lang="en-US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143000" y="1143000"/>
            <a:ext cx="3352800" cy="25146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1143000" y="3657600"/>
            <a:ext cx="3352800" cy="24384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latin typeface="Arial" charset="0"/>
              </a:rPr>
              <a:t>3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4495800" y="1143000"/>
            <a:ext cx="3352800" cy="2514600"/>
          </a:xfrm>
          <a:prstGeom prst="rect">
            <a:avLst/>
          </a:prstGeom>
          <a:solidFill>
            <a:srgbClr val="66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latin typeface="Arial" charset="0"/>
              </a:rPr>
              <a:t>2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4495800" y="3657600"/>
            <a:ext cx="3352800" cy="2438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2"/>
                </a:solidFill>
                <a:latin typeface="Arial" charset="0"/>
              </a:rPr>
              <a:t>4</a:t>
            </a:r>
          </a:p>
        </p:txBody>
      </p:sp>
      <p:pic>
        <p:nvPicPr>
          <p:cNvPr id="150539" name="Picture 11" descr="u3_ong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43000" y="1143000"/>
            <a:ext cx="3352800" cy="2514600"/>
          </a:xfrm>
          <a:noFill/>
          <a:ln>
            <a:solidFill>
              <a:schemeClr val="folHlink"/>
            </a:solidFill>
          </a:ln>
        </p:spPr>
      </p:pic>
      <p:pic>
        <p:nvPicPr>
          <p:cNvPr id="150540" name="Picture 12" descr="ga trong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495800" y="1143000"/>
            <a:ext cx="3352800" cy="2514600"/>
          </a:xfrm>
          <a:noFill/>
          <a:ln>
            <a:solidFill>
              <a:schemeClr val="accent1"/>
            </a:solidFill>
          </a:ln>
        </p:spPr>
      </p:pic>
      <p:pic>
        <p:nvPicPr>
          <p:cNvPr id="150541" name="Picture 13" descr="Picture2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572000" y="3748088"/>
            <a:ext cx="2819400" cy="2224087"/>
          </a:xfrm>
          <a:noFill/>
        </p:spPr>
      </p:pic>
      <p:pic>
        <p:nvPicPr>
          <p:cNvPr id="150542" name="Picture 14" descr="Button-04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974725"/>
            <a:ext cx="121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990600" y="617220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Chị ong nâu và em bé</a:t>
            </a:r>
            <a:b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 và lời : Tân Huyền</a:t>
            </a:r>
          </a:p>
        </p:txBody>
      </p:sp>
      <p:pic>
        <p:nvPicPr>
          <p:cNvPr id="150548" name="Picture 20"/>
          <p:cNvPicPr>
            <a:picLocks noChangeAspect="1" noChangeArrowheads="1"/>
          </p:cNvPicPr>
          <p:nvPr>
            <p:ph sz="quarter" idx="3"/>
          </p:nvPr>
        </p:nvPicPr>
        <p:blipFill>
          <a:blip r:embed="rId8"/>
          <a:srcRect/>
          <a:stretch>
            <a:fillRect/>
          </a:stretch>
        </p:blipFill>
        <p:spPr>
          <a:xfrm>
            <a:off x="1143000" y="3657600"/>
            <a:ext cx="3352800" cy="2416175"/>
          </a:xfrm>
          <a:noFill/>
        </p:spPr>
      </p:pic>
      <p:pic>
        <p:nvPicPr>
          <p:cNvPr id="150549" name="Picture 21"/>
          <p:cNvPicPr>
            <a:picLocks noChangeAspect="1" noChangeArrowheads="1"/>
          </p:cNvPicPr>
          <p:nvPr/>
        </p:nvPicPr>
        <p:blipFill>
          <a:blip r:embed="rId9">
            <a:lum bright="-14000"/>
          </a:blip>
          <a:srcRect/>
          <a:stretch>
            <a:fillRect/>
          </a:stretch>
        </p:blipFill>
        <p:spPr bwMode="auto">
          <a:xfrm>
            <a:off x="1225550" y="3740150"/>
            <a:ext cx="1365250" cy="136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33" name="AutoShap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8200" y="6096000"/>
            <a:ext cx="609600" cy="6858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5134" name="Picture 24" descr="Tro choi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0"/>
            <a:ext cx="441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80" name="Chi ong Nau va em b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0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0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0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0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0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22773" fill="hold"/>
                                        <p:tgtEl>
                                          <p:spTgt spid="150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80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3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3600" smtClean="0">
              <a:latin typeface="Arial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       - </a:t>
            </a:r>
            <a:r>
              <a:rPr lang="en-US" sz="2400" b="1" smtClean="0">
                <a:latin typeface="Arial"/>
              </a:rPr>
              <a:t>Ôn tập bài hát </a:t>
            </a:r>
            <a:r>
              <a:rPr lang="en-US" sz="1800" smtClean="0">
                <a:latin typeface="Arial"/>
              </a:rPr>
              <a:t> </a:t>
            </a:r>
            <a:r>
              <a:rPr lang="en-US" sz="2000" b="1" i="1" smtClean="0">
                <a:solidFill>
                  <a:srgbClr val="FFFF66"/>
                </a:solidFill>
                <a:latin typeface="Arial"/>
              </a:rPr>
              <a:t>Chị Ong Nâu và em bé</a:t>
            </a:r>
            <a:r>
              <a:rPr lang="en-US" sz="2000" b="1" smtClean="0">
                <a:solidFill>
                  <a:srgbClr val="FFFF66"/>
                </a:solidFill>
                <a:latin typeface="Arial"/>
              </a:rPr>
              <a:t> </a:t>
            </a:r>
            <a:endParaRPr lang="en-US" sz="1800" b="1" i="1" smtClean="0">
              <a:solidFill>
                <a:srgbClr val="FFFF66"/>
              </a:solidFill>
              <a:latin typeface="Arial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800" smtClean="0">
                <a:latin typeface="Arial"/>
              </a:rPr>
              <a:t>         -  </a:t>
            </a:r>
            <a:r>
              <a:rPr lang="en-US" sz="2000" b="1" smtClean="0">
                <a:latin typeface="Arial"/>
              </a:rPr>
              <a:t>Nghe nhạc</a:t>
            </a:r>
            <a:r>
              <a:rPr lang="en-US" sz="1800" smtClean="0">
                <a:latin typeface="Arial"/>
              </a:rPr>
              <a:t>                                   </a:t>
            </a:r>
          </a:p>
        </p:txBody>
      </p:sp>
      <p:pic>
        <p:nvPicPr>
          <p:cNvPr id="6148" name="Picture 3" descr="2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Rectangle 4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0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Âm</a:t>
            </a:r>
            <a:r>
              <a:rPr lang="en-US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0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</a:t>
            </a:r>
            <a:endParaRPr lang="en-US" sz="2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28600" y="1695450"/>
            <a:ext cx="8915400" cy="5724525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7171" name="Picture 3" descr="2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Rectangle 4"/>
          <p:cNvSpPr>
            <a:spLocks noRot="1" noChangeArrowheads="1"/>
          </p:cNvSpPr>
          <p:nvPr/>
        </p:nvSpPr>
        <p:spPr bwMode="auto">
          <a:xfrm>
            <a:off x="758825" y="-103188"/>
            <a:ext cx="8385175" cy="14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Âm</a:t>
            </a:r>
            <a:r>
              <a:rPr lang="en-US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</a:t>
            </a:r>
            <a:endParaRPr lang="en-US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990600" y="2366963"/>
            <a:ext cx="88392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  </a:t>
            </a:r>
            <a:r>
              <a:rPr lang="en-US" sz="2000" b="1" u="sng">
                <a:latin typeface="Arial" charset="0"/>
              </a:rPr>
              <a:t>Đọc lời ca:</a:t>
            </a: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Trời  xanh xanh xanh xanh xanh/ Chị Ong bay nhanh bay nhanh/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Hoa nở những cánh thắm/ Đi tìm mật trĩu nặng/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Chị Ong uốn mình qua/ Nghiêng đôi cánh chào hoa/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Bé ngoan của chị ơi / Hôm nay trời nắng tươi/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Chị bay đi tìm nhuỵ / Làm mật ong nuôi đời/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Chị vâng theo bố mẹ / Chăm làm không nên lười/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068388"/>
            <a:ext cx="8229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      - </a:t>
            </a:r>
            <a:r>
              <a:rPr lang="en-US" sz="2800" b="1" smtClean="0">
                <a:latin typeface="Arial"/>
              </a:rPr>
              <a:t>Ôn tập bài hát </a:t>
            </a:r>
            <a:r>
              <a:rPr lang="en-US" sz="2800" smtClean="0">
                <a:latin typeface="Arial"/>
              </a:rPr>
              <a:t> </a:t>
            </a:r>
            <a:r>
              <a:rPr lang="en-US" sz="2800" b="1" i="1" smtClean="0">
                <a:solidFill>
                  <a:srgbClr val="FFFF00"/>
                </a:solidFill>
                <a:latin typeface="Arial"/>
              </a:rPr>
              <a:t>Chị Ong Nâu và em bé</a:t>
            </a:r>
            <a:r>
              <a:rPr lang="en-US" sz="2800" b="1" smtClean="0">
                <a:latin typeface="Arial"/>
              </a:rPr>
              <a:t> </a:t>
            </a:r>
            <a:endParaRPr lang="en-US" sz="2800" b="1" i="1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      - </a:t>
            </a:r>
            <a:r>
              <a:rPr lang="en-US" sz="2800" b="1" smtClean="0">
                <a:latin typeface="Arial"/>
              </a:rPr>
              <a:t>Nghe nhạc</a:t>
            </a:r>
            <a:r>
              <a:rPr lang="en-US" sz="2800" smtClean="0">
                <a:latin typeface="Arial"/>
              </a:rPr>
              <a:t>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0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0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0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Âm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</a:t>
            </a:r>
            <a:endParaRPr lang="en-US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7178" name="chi ong nau va em be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8229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   -  </a:t>
            </a:r>
            <a:r>
              <a:rPr lang="en-US" sz="2800" b="1" smtClean="0">
                <a:latin typeface="Arial"/>
              </a:rPr>
              <a:t>Ôn tập bài hát </a:t>
            </a:r>
            <a:r>
              <a:rPr lang="en-US" sz="2800" smtClean="0">
                <a:latin typeface="Arial"/>
              </a:rPr>
              <a:t> </a:t>
            </a:r>
            <a:r>
              <a:rPr lang="en-US" sz="2800" b="1" i="1" smtClean="0">
                <a:solidFill>
                  <a:srgbClr val="FFFF00"/>
                </a:solidFill>
                <a:latin typeface="Arial"/>
              </a:rPr>
              <a:t>Chị Ong Nâu và em bé</a:t>
            </a:r>
            <a:r>
              <a:rPr lang="en-US" sz="2800" b="1" smtClean="0">
                <a:latin typeface="Arial"/>
              </a:rPr>
              <a:t> </a:t>
            </a:r>
            <a:r>
              <a:rPr lang="en-US" sz="2800" smtClean="0">
                <a:latin typeface="Arial"/>
              </a:rPr>
              <a:t>               -  </a:t>
            </a:r>
            <a:r>
              <a:rPr lang="en-US" sz="2800" b="1" smtClean="0">
                <a:latin typeface="Arial"/>
              </a:rPr>
              <a:t>Nghe nhạc</a:t>
            </a:r>
            <a:r>
              <a:rPr lang="en-US" sz="2800" smtClean="0">
                <a:latin typeface="Arial"/>
              </a:rPr>
              <a:t>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228600" y="1676400"/>
            <a:ext cx="8915400" cy="5724525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9219" name="Picture 3" descr="2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Rectangle 4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Âm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</a:t>
            </a:r>
            <a:endParaRPr lang="en-US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90600" y="2366963"/>
            <a:ext cx="88392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  </a:t>
            </a:r>
            <a:r>
              <a:rPr lang="en-US" sz="2000" b="1" u="sng">
                <a:latin typeface="Arial" charset="0"/>
              </a:rPr>
              <a:t>Học hát lời 2:</a:t>
            </a: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Trời  xanh xanh xanh xanh xanh/ Chị Ong bay nhanh bay nhanh/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Hoa nở những cánh thắm/ Đi tìm mật trĩu nặng/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Chị Ong uốn mình qua/ Nghiêng đôi cánh chào hoa/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Bé ngoan của chị ơi / Hôm nay trời nắng tươi/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Chị bay đi tìm nhuỵ / Làm mật ong nuôi đời/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Chị vâng theo bố mẹ/ Chăm làm không nên lười/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2391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8229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   -  </a:t>
            </a:r>
            <a:r>
              <a:rPr lang="en-US" sz="2800" b="1" smtClean="0">
                <a:latin typeface="Arial"/>
              </a:rPr>
              <a:t>Ôn tập bài hát </a:t>
            </a:r>
            <a:r>
              <a:rPr lang="en-US" sz="2800" smtClean="0">
                <a:latin typeface="Arial"/>
              </a:rPr>
              <a:t> </a:t>
            </a:r>
            <a:r>
              <a:rPr lang="en-US" sz="2800" b="1" i="1" smtClean="0">
                <a:solidFill>
                  <a:srgbClr val="FFFF00"/>
                </a:solidFill>
                <a:latin typeface="Arial"/>
              </a:rPr>
              <a:t>Chị Ong Nâu và em bé</a:t>
            </a:r>
            <a:r>
              <a:rPr lang="en-US" sz="2800" b="1" smtClean="0">
                <a:latin typeface="Arial"/>
              </a:rPr>
              <a:t> </a:t>
            </a:r>
            <a:r>
              <a:rPr lang="en-US" sz="2800" smtClean="0">
                <a:latin typeface="Arial"/>
              </a:rPr>
              <a:t>               -  </a:t>
            </a:r>
            <a:r>
              <a:rPr lang="en-US" sz="2800" b="1" smtClean="0">
                <a:latin typeface="Arial"/>
              </a:rPr>
              <a:t>Nghe nhạc</a:t>
            </a:r>
            <a:r>
              <a:rPr lang="en-US" sz="2800" smtClean="0">
                <a:latin typeface="Arial"/>
              </a:rPr>
              <a:t>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           - </a:t>
            </a:r>
            <a:r>
              <a:rPr lang="en-US" sz="2000" b="1" smtClean="0">
                <a:latin typeface="Arial"/>
              </a:rPr>
              <a:t>Học hát</a:t>
            </a:r>
            <a:r>
              <a:rPr lang="en-US" sz="2000" smtClean="0">
                <a:latin typeface="Arial"/>
              </a:rPr>
              <a:t> :  Bài </a:t>
            </a:r>
            <a:r>
              <a:rPr lang="en-US" sz="2400" b="1" smtClean="0">
                <a:solidFill>
                  <a:srgbClr val="FFFF66"/>
                </a:solidFill>
                <a:latin typeface="Arial"/>
              </a:rPr>
              <a:t>Chị Ong Nâu và em bé ( </a:t>
            </a:r>
            <a:r>
              <a:rPr lang="en-US" sz="2000" smtClean="0">
                <a:latin typeface="Arial"/>
              </a:rPr>
              <a:t>lời 2)</a:t>
            </a:r>
            <a:endParaRPr lang="en-US" sz="2000" smtClean="0">
              <a:solidFill>
                <a:srgbClr val="FFFF66"/>
              </a:solidFill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latin typeface="Arial"/>
              </a:rPr>
              <a:t>                -  </a:t>
            </a:r>
            <a:r>
              <a:rPr lang="en-US" sz="2000" b="1" smtClean="0">
                <a:latin typeface="Arial"/>
              </a:rPr>
              <a:t>Nghe nhạc</a:t>
            </a:r>
            <a:r>
              <a:rPr lang="en-US" sz="2000" smtClean="0">
                <a:latin typeface="Arial"/>
              </a:rPr>
              <a:t>                                   </a:t>
            </a:r>
          </a:p>
        </p:txBody>
      </p:sp>
      <p:sp>
        <p:nvSpPr>
          <p:cNvPr id="141315" name="Rectangle 3"/>
          <p:cNvSpPr>
            <a:spLocks noRot="1" noChangeArrowheads="1"/>
          </p:cNvSpPr>
          <p:nvPr/>
        </p:nvSpPr>
        <p:spPr bwMode="auto">
          <a:xfrm>
            <a:off x="758825" y="152400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Âm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</a:t>
            </a:r>
            <a:endParaRPr lang="en-US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285750" y="-990600"/>
            <a:ext cx="8629650" cy="8763000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10245" name="Picture 6" descr="Ảnh020"/>
          <p:cNvPicPr>
            <a:picLocks noChangeAspect="1" noChangeArrowheads="1"/>
          </p:cNvPicPr>
          <p:nvPr/>
        </p:nvPicPr>
        <p:blipFill>
          <a:blip r:embed="rId2">
            <a:lum bright="12000" contrast="48000"/>
          </a:blip>
          <a:srcRect/>
          <a:stretch>
            <a:fillRect/>
          </a:stretch>
        </p:blipFill>
        <p:spPr bwMode="auto">
          <a:xfrm>
            <a:off x="1373188" y="103188"/>
            <a:ext cx="6553200" cy="655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/>
          <p:cNvSpPr>
            <a:spLocks noChangeArrowheads="1"/>
          </p:cNvSpPr>
          <p:nvPr/>
        </p:nvSpPr>
        <p:spPr bwMode="auto">
          <a:xfrm>
            <a:off x="228600" y="1676400"/>
            <a:ext cx="8915400" cy="5724525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11267" name="Picture 3" descr="2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0" name="Rectangle 4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Âm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</a:t>
            </a:r>
            <a:endParaRPr lang="en-US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990600" y="2366963"/>
            <a:ext cx="88392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  </a:t>
            </a:r>
            <a:r>
              <a:rPr lang="en-US" sz="2000" b="1" u="sng">
                <a:latin typeface="Arial" charset="0"/>
              </a:rPr>
              <a:t>Học hát lời 2:</a:t>
            </a: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Trời  xanh xanh xanh xanh xanh/ Chị Ong bay nhanh bay nhanh/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Hoa nở những cánh thắm/ Đi tìm mật trĩu nặng/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Chị Ong uốn mình qua/ Nghiêng đôi cánh chào hoa/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Bé ngoan của chị ơi / Hôm nay trời nắng tươi/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Chị bay đi tìm nhuỵ / Làm mật ong nuôi đời/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Chị vâng theo bố mẹ/ Chăm làm không nên lười/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8229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   -  </a:t>
            </a:r>
            <a:r>
              <a:rPr lang="en-US" sz="2800" b="1" smtClean="0">
                <a:latin typeface="Arial"/>
              </a:rPr>
              <a:t>Ôn tập bài hát </a:t>
            </a:r>
            <a:r>
              <a:rPr lang="en-US" sz="2800" smtClean="0">
                <a:latin typeface="Arial"/>
              </a:rPr>
              <a:t> </a:t>
            </a:r>
            <a:r>
              <a:rPr lang="en-US" sz="2800" b="1" i="1" smtClean="0">
                <a:solidFill>
                  <a:srgbClr val="FFFF00"/>
                </a:solidFill>
                <a:latin typeface="Arial"/>
              </a:rPr>
              <a:t>Chị Ong Nâu và em bé</a:t>
            </a:r>
            <a:r>
              <a:rPr lang="en-US" sz="2800" b="1" smtClean="0">
                <a:latin typeface="Arial"/>
              </a:rPr>
              <a:t> </a:t>
            </a:r>
            <a:r>
              <a:rPr lang="en-US" sz="2800" smtClean="0">
                <a:latin typeface="Arial"/>
              </a:rPr>
              <a:t>               -  </a:t>
            </a:r>
            <a:r>
              <a:rPr lang="en-US" sz="2800" b="1" smtClean="0">
                <a:latin typeface="Arial"/>
              </a:rPr>
              <a:t>Nghe nhạc</a:t>
            </a:r>
            <a:r>
              <a:rPr lang="en-US" sz="2800" smtClean="0">
                <a:latin typeface="Arial"/>
              </a:rPr>
              <a:t>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CC3300"/>
                </a:solidFill>
                <a:latin typeface="Arial" charset="0"/>
              </a:rPr>
              <a:t>Hát nối tiếp</a:t>
            </a:r>
            <a:r>
              <a:rPr lang="en-US" sz="3200">
                <a:solidFill>
                  <a:srgbClr val="CC3300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Arial" charset="0"/>
              </a:rPr>
              <a:t>     </a:t>
            </a:r>
            <a:r>
              <a:rPr lang="en-US" sz="2400" b="1" u="sng">
                <a:solidFill>
                  <a:srgbClr val="CC3300"/>
                </a:solidFill>
                <a:latin typeface="Arial" charset="0"/>
              </a:rPr>
              <a:t>Tổ 1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600">
                <a:latin typeface="Arial" charset="0"/>
              </a:rPr>
              <a:t>   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Chị Ong Nâu nâu nâu nâu/ Chị bay đi đâu đi đâu/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Arial" charset="0"/>
              </a:rPr>
              <a:t>     </a:t>
            </a:r>
            <a:r>
              <a:rPr lang="en-US" sz="2400" b="1" u="sng">
                <a:solidFill>
                  <a:srgbClr val="CC3300"/>
                </a:solidFill>
                <a:latin typeface="Arial" charset="0"/>
              </a:rPr>
              <a:t>Tổ 2</a:t>
            </a:r>
            <a:r>
              <a:rPr lang="en-US" sz="2400" b="1">
                <a:solidFill>
                  <a:srgbClr val="CC3300"/>
                </a:solidFill>
                <a:latin typeface="Arial" charset="0"/>
              </a:rPr>
              <a:t>:  </a:t>
            </a: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Chú Gà Trống mới gáy/ Ông Mặt Trời 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mới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dậy/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  </a:t>
            </a:r>
            <a:r>
              <a:rPr lang="en-US" sz="2400" b="1" u="sng">
                <a:solidFill>
                  <a:srgbClr val="CC3300"/>
                </a:solidFill>
                <a:latin typeface="Arial" charset="0"/>
              </a:rPr>
              <a:t>Tổ 3</a:t>
            </a:r>
            <a:r>
              <a:rPr lang="en-US" sz="2400" b="1">
                <a:solidFill>
                  <a:srgbClr val="CC3300"/>
                </a:solidFill>
                <a:latin typeface="Arial" charset="0"/>
              </a:rPr>
              <a:t>: </a:t>
            </a:r>
            <a:r>
              <a:rPr lang="en-US" sz="2400">
                <a:latin typeface="Arial" charset="0"/>
              </a:rPr>
              <a:t> 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Mà trên những cành hoa / Em đã thấy chị bay/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Cả lớp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400">
                <a:latin typeface="Arial" charset="0"/>
              </a:rPr>
              <a:t> 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Bé ngoan của chị ơi/ Hôm nay trời nắng tươi/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              Chị bay đi tìm nhuỵ/ Làm mật ong nuôi đời/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              Chị vâng theo bố mẹ/ Chăm làm không nên lười/</a:t>
            </a:r>
          </a:p>
        </p:txBody>
      </p:sp>
      <p:pic>
        <p:nvPicPr>
          <p:cNvPr id="12291" name="Picture 7" descr="2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m sao tiet 23 lop 4">
  <a:themeElements>
    <a:clrScheme name="chim sao tiet 23 lop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im sao tiet 23 lop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him sao tiet 23 lop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chim sao tiet 23 lop 4</Template>
  <TotalTime>767</TotalTime>
  <Words>487</Words>
  <Application>Microsoft Office PowerPoint</Application>
  <PresentationFormat>On-screen Show (4:3)</PresentationFormat>
  <Paragraphs>60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Tahoma</vt:lpstr>
      <vt:lpstr>Arial</vt:lpstr>
      <vt:lpstr>Garamond</vt:lpstr>
      <vt:lpstr>Wingdings</vt:lpstr>
      <vt:lpstr>Times New Roman</vt:lpstr>
      <vt:lpstr>chim sao tiet 23 lop 4</vt:lpstr>
      <vt:lpstr>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16 Tran Phu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Vanxuan</dc:creator>
  <cp:lastModifiedBy>CSTeam</cp:lastModifiedBy>
  <cp:revision>163</cp:revision>
  <dcterms:created xsi:type="dcterms:W3CDTF">2004-12-31T19:13:38Z</dcterms:created>
  <dcterms:modified xsi:type="dcterms:W3CDTF">2016-06-29T09:52:15Z</dcterms:modified>
</cp:coreProperties>
</file>