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09" r:id="rId3"/>
    <p:sldId id="310" r:id="rId4"/>
    <p:sldId id="257" r:id="rId5"/>
    <p:sldId id="311" r:id="rId6"/>
    <p:sldId id="312" r:id="rId7"/>
    <p:sldId id="307" r:id="rId8"/>
    <p:sldId id="313" r:id="rId9"/>
    <p:sldId id="272" r:id="rId10"/>
    <p:sldId id="289" r:id="rId11"/>
    <p:sldId id="258" r:id="rId12"/>
    <p:sldId id="274" r:id="rId13"/>
    <p:sldId id="275" r:id="rId14"/>
    <p:sldId id="291" r:id="rId15"/>
    <p:sldId id="276" r:id="rId16"/>
    <p:sldId id="315" r:id="rId17"/>
    <p:sldId id="293" r:id="rId18"/>
    <p:sldId id="294" r:id="rId19"/>
    <p:sldId id="277" r:id="rId20"/>
    <p:sldId id="278" r:id="rId21"/>
    <p:sldId id="296" r:id="rId22"/>
    <p:sldId id="299" r:id="rId23"/>
    <p:sldId id="298" r:id="rId24"/>
    <p:sldId id="317" r:id="rId25"/>
    <p:sldId id="316" r:id="rId26"/>
    <p:sldId id="300" r:id="rId27"/>
    <p:sldId id="301" r:id="rId28"/>
    <p:sldId id="302" r:id="rId29"/>
    <p:sldId id="303" r:id="rId30"/>
    <p:sldId id="304" r:id="rId31"/>
    <p:sldId id="30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4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7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6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1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3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4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79A0-AD09-4F0D-9C61-34474ECBEFE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0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391" y="174133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4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uoc_do_Viet_Nam_trong_khu_vuc_Dong_Nam_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144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8" y="2057399"/>
            <a:ext cx="2947852" cy="3472543"/>
          </a:xfrm>
        </p:spPr>
        <p:txBody>
          <a:bodyPr>
            <a:normAutofit/>
          </a:bodyPr>
          <a:lstStyle/>
          <a:p>
            <a:pPr algn="just"/>
            <a:r>
              <a:rPr lang="en-US" altLang="en-US" b="1" dirty="0" smtClean="0">
                <a:solidFill>
                  <a:schemeClr val="bg1"/>
                </a:solidFill>
              </a:rPr>
              <a:t>-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pic>
        <p:nvPicPr>
          <p:cNvPr id="6" name="Picture 6" descr="Luoc_do_mat_do_dan_so_Viet_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50" y="1284516"/>
            <a:ext cx="4969012" cy="542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1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821" y="1212380"/>
            <a:ext cx="1184617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Lãnh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liền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Tên gọi là Biển Đông.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0676" y="4851802"/>
            <a:ext cx="9054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đảo và quần đảo của nước ta như: Cát Bà; Bạch Long Vĩ; Phú Quốc; Côn Đảo … Quần đảo: Hoàng sa và Trường Sa ...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35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6" name="Cloud 5"/>
          <p:cNvSpPr/>
          <p:nvPr/>
        </p:nvSpPr>
        <p:spPr>
          <a:xfrm>
            <a:off x="1785258" y="1416702"/>
            <a:ext cx="7707086" cy="4657527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47736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3"/>
            <a:ext cx="6019800" cy="73836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326960" cy="7358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743" y="2080695"/>
            <a:ext cx="501831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0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0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33457" y="2080695"/>
            <a:ext cx="56061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0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0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0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en-US" sz="3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370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07571" y="1129521"/>
            <a:ext cx="1208315" cy="8565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46515" y="1259801"/>
            <a:ext cx="350570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 LUẬN</a:t>
            </a:r>
            <a:endParaRPr lang="en-US" sz="5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269934"/>
            <a:ext cx="8425543" cy="4395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  <a:endParaRPr lang="en-US" altLang="en-US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531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03260" y="909495"/>
            <a:ext cx="44764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3511" y="2715907"/>
            <a:ext cx="10675961" cy="60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và diện tích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2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75" y="90085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224040" y="247430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314" y="2010055"/>
            <a:ext cx="8098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569" y="2937657"/>
            <a:ext cx="69220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087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pic>
        <p:nvPicPr>
          <p:cNvPr id="75780" name="Picture 4" descr="luoc do song ngoi vie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duong-b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2209801"/>
            <a:ext cx="1450975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400800" y="2133601"/>
            <a:ext cx="3962400" cy="2289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+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Bắc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</a:rPr>
              <a:t> Nam,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liền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</a:rPr>
              <a:t> ta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bao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600" dirty="0">
                <a:latin typeface="Times New Roman" panose="02020603050405020304" pitchFamily="18" charset="0"/>
              </a:rPr>
              <a:t> km?</a:t>
            </a:r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>
            <a:off x="2941638" y="166689"/>
            <a:ext cx="182562" cy="6402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1" name="Text Box 31"/>
          <p:cNvSpPr txBox="1">
            <a:spLocks noChangeArrowheads="1"/>
          </p:cNvSpPr>
          <p:nvPr/>
        </p:nvSpPr>
        <p:spPr bwMode="auto">
          <a:xfrm rot="16200000">
            <a:off x="1699419" y="2948781"/>
            <a:ext cx="190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1650 km</a:t>
            </a: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6400800" y="4648201"/>
            <a:ext cx="3962400" cy="1920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+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Nơi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hẹp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4000" dirty="0">
                <a:latin typeface="Times New Roman" panose="02020603050405020304" pitchFamily="18" charset="0"/>
              </a:rPr>
              <a:t> ta </a:t>
            </a:r>
            <a:r>
              <a:rPr lang="en-US" altLang="en-US" sz="4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bao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4000" dirty="0">
                <a:latin typeface="Times New Roman" panose="02020603050405020304" pitchFamily="18" charset="0"/>
              </a:rPr>
              <a:t> km?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 flipV="1">
            <a:off x="3403600" y="2876550"/>
            <a:ext cx="228600" cy="152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 rot="18979318">
            <a:off x="3327400" y="2762251"/>
            <a:ext cx="19050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Đồng</a:t>
            </a:r>
            <a:r>
              <a:rPr 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Hới</a:t>
            </a:r>
            <a:endParaRPr lang="en-US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&lt; 50 km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400800" y="228600"/>
            <a:ext cx="3962400" cy="1739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+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liền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</a:rPr>
              <a:t> ta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gì</a:t>
            </a:r>
            <a:r>
              <a:rPr lang="en-US" altLang="en-US" sz="3600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806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311" grpId="0"/>
      <p:bldP spid="97316" grpId="0" animBg="1"/>
      <p:bldP spid="97313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" y="-108857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1229" y="1492902"/>
            <a:ext cx="10232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vi-VN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đất liền </a:t>
            </a:r>
            <a:r>
              <a:rPr lang="vi-VN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hình chữ  S</a:t>
            </a:r>
            <a:r>
              <a:rPr lang="vi-VN" altLang="en-US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121228" y="1908400"/>
            <a:ext cx="10232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1650 km</a:t>
            </a: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1229" y="2749590"/>
            <a:ext cx="102325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Hới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km.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1230" y="4095001"/>
            <a:ext cx="10232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330.000 km</a:t>
            </a:r>
            <a:r>
              <a:rPr lang="en-US" altLang="en-US" sz="3000" b="1" u="sng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410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735" y="4486959"/>
            <a:ext cx="4881490" cy="1325563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84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968829" y="2828836"/>
            <a:ext cx="8338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Nam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1650 km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km.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07571" y="1371600"/>
            <a:ext cx="925286" cy="8164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22798" y="1492902"/>
            <a:ext cx="283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 LUẬN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30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7615131"/>
          </a:xfrm>
          <a:prstGeom prst="rect">
            <a:avLst/>
          </a:prstGeom>
        </p:spPr>
      </p:pic>
      <p:graphicFrame>
        <p:nvGraphicFramePr>
          <p:cNvPr id="60458" name="Group 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7767609"/>
              </p:ext>
            </p:extLst>
          </p:nvPr>
        </p:nvGraphicFramePr>
        <p:xfrm>
          <a:off x="685800" y="831781"/>
          <a:ext cx="8077200" cy="4331072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7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</a:t>
                      </a:r>
                      <a:r>
                        <a:rPr kumimoji="0" lang="en-US" sz="3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3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endParaRPr kumimoji="0" lang="en-US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9597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kumimoji="0" lang="en-US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endParaRPr kumimoji="0" lang="en-US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Cam-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-chia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365" name="TextBox 5"/>
          <p:cNvSpPr txBox="1">
            <a:spLocks noChangeArrowheads="1"/>
          </p:cNvSpPr>
          <p:nvPr/>
        </p:nvSpPr>
        <p:spPr bwMode="auto">
          <a:xfrm>
            <a:off x="609600" y="5329976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60459" name="Text Box 43"/>
          <p:cNvSpPr txBox="1">
            <a:spLocks noChangeArrowheads="1"/>
          </p:cNvSpPr>
          <p:nvPr/>
        </p:nvSpPr>
        <p:spPr bwMode="auto">
          <a:xfrm>
            <a:off x="1796143" y="-37016"/>
            <a:ext cx="556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000" b="1" u="sng" dirty="0">
                <a:solidFill>
                  <a:srgbClr val="FFFF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93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5" grpId="0"/>
      <p:bldP spid="604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446314" y="2055813"/>
            <a:ext cx="96229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Cam-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Cam-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5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012371" y="1690688"/>
            <a:ext cx="1211669" cy="8021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199" y="2828836"/>
            <a:ext cx="8719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i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nằm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thuộc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vực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Á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liền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thuộc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8211" y="1701870"/>
            <a:ext cx="2634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GHI NHỚ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1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99274" y="519869"/>
            <a:ext cx="4854526" cy="7462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74777" y="1266092"/>
            <a:ext cx="5303520" cy="4835305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Vị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trí, giới hạn: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buFontTx/>
              <a:buChar char="-"/>
            </a:pP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Nằm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trên bán đảo Đông dương, thuộc khu vực Đông Nam Á.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buFontTx/>
              <a:buChar char="-"/>
            </a:pP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Phần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đất liền giáp Trung Quốc, Lào, Campuchia; phía đông nam – tây nam giáp biển.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just">
              <a:buNone/>
            </a:pP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Hình dạng, diện tích: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buFontTx/>
              <a:buChar char="-"/>
            </a:pP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Hẹp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ngang, chạy dài theo chiều B – N, đường bờ biển cong hình chữ S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just">
              <a:buNone/>
            </a:pP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Diện tích: 330.000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01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3967" y="3338512"/>
            <a:ext cx="9459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42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43DF43-B6F7-425E-8276-999CE3FBE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xmlns="" id="{A165C587-C185-454F-9968-B20130E6B8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67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6121" y="6373542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4645531" y="2861627"/>
            <a:ext cx="2657098" cy="12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2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" y="0"/>
            <a:ext cx="12192000" cy="7381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3356" y="324640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xmlns="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408" y="3371271"/>
            <a:ext cx="7023414" cy="38034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7270377" y="5084044"/>
            <a:ext cx="2017058" cy="53456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7166676" y="3844656"/>
            <a:ext cx="416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xmlns="" id="{81EC8A33-F2A1-4771-B0FC-8306D78EA487}"/>
              </a:ext>
            </a:extLst>
          </p:cNvPr>
          <p:cNvSpPr/>
          <p:nvPr/>
        </p:nvSpPr>
        <p:spPr>
          <a:xfrm>
            <a:off x="7310334" y="5791200"/>
            <a:ext cx="1977101" cy="55077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9439158" y="5084044"/>
            <a:ext cx="1860250" cy="53456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9439158" y="5800165"/>
            <a:ext cx="1860250" cy="55077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pic>
        <p:nvPicPr>
          <p:cNvPr id="29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45685" y="3397885"/>
            <a:ext cx="487363" cy="48736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36218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79072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24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0F6648-1968-40F7-86D2-D5EF6F85F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xmlns="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080" y="3594847"/>
            <a:ext cx="6741543" cy="3650772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7405707" y="4975412"/>
            <a:ext cx="2014359" cy="64320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A.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630000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7306235" y="3863789"/>
            <a:ext cx="402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vi-V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km2?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xmlns="" id="{81EC8A33-F2A1-4771-B0FC-8306D78EA487}"/>
              </a:ext>
            </a:extLst>
          </p:cNvPr>
          <p:cNvSpPr/>
          <p:nvPr/>
        </p:nvSpPr>
        <p:spPr>
          <a:xfrm>
            <a:off x="7405707" y="5713137"/>
            <a:ext cx="2033450" cy="63780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C.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430000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9420067" y="4973977"/>
            <a:ext cx="1676342" cy="644635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B.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30000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9439157" y="5713137"/>
            <a:ext cx="1657251" cy="63780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 smtClean="0">
                <a:cs typeface="Arial" panose="020B0604020202020204" pitchFamily="34" charset="0"/>
              </a:rPr>
              <a:t>D.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30000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13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77672" y="1295053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5173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23858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08920" y="59730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94483" y="59730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37795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80045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08920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37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4" y="165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xmlns="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7717416" y="5170198"/>
            <a:ext cx="1691476" cy="54032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7717416" y="4068381"/>
            <a:ext cx="3612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vi-V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giáp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xmlns="" id="{81EC8A33-F2A1-4771-B0FC-8306D78EA487}"/>
              </a:ext>
            </a:extLst>
          </p:cNvPr>
          <p:cNvSpPr/>
          <p:nvPr/>
        </p:nvSpPr>
        <p:spPr>
          <a:xfrm>
            <a:off x="7717416" y="5902690"/>
            <a:ext cx="1691476" cy="52313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640574" cy="54032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9562074" y="5902690"/>
            <a:ext cx="1640575" cy="52313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45557" y="5957967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13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50"/>
                            </p:stCondLst>
                            <p:childTnLst>
                              <p:par>
                                <p:cTn id="1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10515600" cy="75965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1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02690"/>
            <a:ext cx="10515600" cy="18118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 LÍ VIỆT NAM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DEECC5-C825-4A9E-9A89-9A3E47777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xmlns="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7846668" y="5029200"/>
            <a:ext cx="1592489" cy="580037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50km?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xmlns="" id="{81EC8A33-F2A1-4771-B0FC-8306D78EA487}"/>
              </a:ext>
            </a:extLst>
          </p:cNvPr>
          <p:cNvSpPr/>
          <p:nvPr/>
        </p:nvSpPr>
        <p:spPr>
          <a:xfrm>
            <a:off x="7846669" y="5692588"/>
            <a:ext cx="1592488" cy="65835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9562075" y="5029200"/>
            <a:ext cx="1640574" cy="58941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9562075" y="5692588"/>
            <a:ext cx="1640574" cy="65835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70137" y="5992495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41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"/>
                            </p:stCondLst>
                            <p:childTnLst>
                              <p:par>
                                <p:cTn id="10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5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1" y="108858"/>
            <a:ext cx="11867593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37114" y="304800"/>
            <a:ext cx="5072743" cy="1462088"/>
          </a:xfrm>
        </p:spPr>
        <p:txBody>
          <a:bodyPr/>
          <a:lstStyle/>
          <a:p>
            <a:pPr algn="ctr" eaLnBrk="1" hangingPunct="1"/>
            <a:r>
              <a:rPr lang="en-US" altLang="en-US" sz="6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Dặn dò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485" y="1919289"/>
            <a:ext cx="7620001" cy="129540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17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14400" dirty="0">
                <a:solidFill>
                  <a:srgbClr val="00B050"/>
                </a:solidFill>
                <a:latin typeface="Times New Roman" panose="02020603050405020304" pitchFamily="18" charset="0"/>
              </a:rPr>
              <a:t>: </a:t>
            </a:r>
            <a:endParaRPr lang="en-US" altLang="en-US" sz="90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24542" y="3686177"/>
            <a:ext cx="80118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khoáng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66025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839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15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897" y="891373"/>
            <a:ext cx="8011886" cy="248796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/>
              <a:t/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555" y="2590800"/>
            <a:ext cx="8560526" cy="225769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– Đất nước chúng ta</a:t>
            </a:r>
          </a:p>
        </p:txBody>
      </p:sp>
    </p:spTree>
    <p:extLst>
      <p:ext uri="{BB962C8B-B14F-4D97-AF65-F5344CB8AC3E}">
        <p14:creationId xmlns:p14="http://schemas.microsoft.com/office/powerpoint/2010/main" val="112592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0818" y="1532743"/>
            <a:ext cx="4586067" cy="732155"/>
          </a:xfrm>
          <a:prstGeom prst="roundRect">
            <a:avLst/>
          </a:prstGeo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247" y="2560321"/>
            <a:ext cx="9318673" cy="374325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được vị trí địa lí và giới hạn của nước Việt Nam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được hình dạng và diện tích của nước Việt Nam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tình yêu, niềm tự hào với đât nước Việt Nam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28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097" y="1898503"/>
            <a:ext cx="945935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" y="0"/>
            <a:ext cx="1219199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02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03260" y="909495"/>
            <a:ext cx="44764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3511" y="2715907"/>
            <a:ext cx="10675961" cy="60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 và giới hạn của nước ta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9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9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75" y="77796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224040" y="109284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940981" y="1881197"/>
            <a:ext cx="70711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175" y="2336721"/>
            <a:ext cx="1117929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vi-VN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huộc 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vực nào?</a:t>
            </a:r>
            <a:endParaRPr lang="vi-VN" sz="3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 thổ Việt Nam bao gồm những phần nào?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đất liền của nước ta giáp với những nước nào?</a:t>
            </a:r>
            <a:endParaRPr lang="en-US" sz="3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2365256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1121</Words>
  <Application>Microsoft Office PowerPoint</Application>
  <PresentationFormat>Widescreen</PresentationFormat>
  <Paragraphs>152</Paragraphs>
  <Slides>31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ĐỊA LÍ 5</vt:lpstr>
      <vt:lpstr>KHỞI ĐỘNG</vt:lpstr>
      <vt:lpstr>Phần 1</vt:lpstr>
      <vt:lpstr> Địa Lí </vt:lpstr>
      <vt:lpstr>MỤC TIÊU</vt:lpstr>
      <vt:lpstr>KHÁM PHÁ</vt:lpstr>
      <vt:lpstr>PowerPoint Presentation</vt:lpstr>
      <vt:lpstr>PowerPoint Presentation</vt:lpstr>
      <vt:lpstr>1. Vị trí địa lí và giới hạn của nước ta</vt:lpstr>
      <vt:lpstr>PowerPoint Presentation</vt:lpstr>
      <vt:lpstr>- Chỉ trên bản đồ vị trí và giới hạn của nước ta</vt:lpstr>
      <vt:lpstr>Việt Nam – Đất nước chúng ta </vt:lpstr>
      <vt:lpstr>Việt Nam – Đất nước chúng ta </vt:lpstr>
      <vt:lpstr>PowerPoint Presentation</vt:lpstr>
      <vt:lpstr>Việt Nam – Đất nước chúng ta </vt:lpstr>
      <vt:lpstr>PowerPoint Presentation</vt:lpstr>
      <vt:lpstr>1. Vị trí địa lí và giới hạn của nước ta</vt:lpstr>
      <vt:lpstr>PowerPoint Presentation</vt:lpstr>
      <vt:lpstr>Việt Nam – Đất nước chúng ta </vt:lpstr>
      <vt:lpstr>Việt Nam – Đất nước chúng ta </vt:lpstr>
      <vt:lpstr>PowerPoint Presentation</vt:lpstr>
      <vt:lpstr>Việt Nam – Đất nước chúng ta </vt:lpstr>
      <vt:lpstr>Việt Nam – Đất nước chúng ta </vt:lpstr>
      <vt:lpstr>Ghi vở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24 tháng 8 năm 2021 Địa Lí</dc:title>
  <dc:creator>DELL</dc:creator>
  <cp:lastModifiedBy>Ngoc Anh</cp:lastModifiedBy>
  <cp:revision>23</cp:revision>
  <dcterms:created xsi:type="dcterms:W3CDTF">2021-08-20T13:14:35Z</dcterms:created>
  <dcterms:modified xsi:type="dcterms:W3CDTF">2021-09-03T08:53:33Z</dcterms:modified>
</cp:coreProperties>
</file>