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5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  <p:sldMasterId id="2147483680" r:id="rId3"/>
    <p:sldMasterId id="2147483693" r:id="rId4"/>
    <p:sldMasterId id="2147483706" r:id="rId5"/>
    <p:sldMasterId id="2147483716" r:id="rId6"/>
    <p:sldMasterId id="2147483726" r:id="rId7"/>
  </p:sldMasterIdLst>
  <p:notesMasterIdLst>
    <p:notesMasterId r:id="rId38"/>
  </p:notesMasterIdLst>
  <p:handoutMasterIdLst>
    <p:handoutMasterId r:id="rId39"/>
  </p:handoutMasterIdLst>
  <p:sldIdLst>
    <p:sldId id="257" r:id="rId8"/>
    <p:sldId id="261" r:id="rId9"/>
    <p:sldId id="262" r:id="rId10"/>
    <p:sldId id="381" r:id="rId11"/>
    <p:sldId id="282" r:id="rId12"/>
    <p:sldId id="283" r:id="rId13"/>
    <p:sldId id="380" r:id="rId14"/>
    <p:sldId id="382" r:id="rId15"/>
    <p:sldId id="383" r:id="rId16"/>
    <p:sldId id="386" r:id="rId17"/>
    <p:sldId id="387" r:id="rId18"/>
    <p:sldId id="388" r:id="rId19"/>
    <p:sldId id="389" r:id="rId20"/>
    <p:sldId id="390" r:id="rId21"/>
    <p:sldId id="268" r:id="rId22"/>
    <p:sldId id="391" r:id="rId23"/>
    <p:sldId id="392" r:id="rId24"/>
    <p:sldId id="263" r:id="rId25"/>
    <p:sldId id="393" r:id="rId26"/>
    <p:sldId id="397" r:id="rId27"/>
    <p:sldId id="394" r:id="rId28"/>
    <p:sldId id="395" r:id="rId29"/>
    <p:sldId id="396" r:id="rId30"/>
    <p:sldId id="400" r:id="rId31"/>
    <p:sldId id="402" r:id="rId32"/>
    <p:sldId id="401" r:id="rId33"/>
    <p:sldId id="403" r:id="rId34"/>
    <p:sldId id="404" r:id="rId35"/>
    <p:sldId id="406" r:id="rId36"/>
    <p:sldId id="281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792" autoAdjust="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outlineViewPr>
    <p:cViewPr>
      <p:scale>
        <a:sx n="33" d="100"/>
        <a:sy n="33" d="100"/>
      </p:scale>
      <p:origin x="0" y="-84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tableStyles" Target="tableStyles.xml"/><Relationship Id="rId8" Type="http://schemas.openxmlformats.org/officeDocument/2006/relationships/slide" Target="slides/slid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5F7B0CC-CE26-4151-A4E0-4542C8D726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A73299-375D-46D7-8269-F712B4CE8E0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71DF6-A67B-4613-B528-00CCE00B434D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821EED-4B5E-4591-BDCF-611B23DDC2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965FFD-71FD-440F-B5FD-E9A30D3A5B8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C1241-4309-4785-9EA9-D9B11685C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01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6B027-1326-49BC-869A-5B61899C5315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37FC6-36FC-443E-BF48-B9AB844B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86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C3F626-A68B-4DBF-A0DF-C05687EE98E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64179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C3F626-A68B-4DBF-A0DF-C05687EE98E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79400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C3F626-A68B-4DBF-A0DF-C05687EE98E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2757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C3F626-A68B-4DBF-A0DF-C05687EE98E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5049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C3F626-A68B-4DBF-A0DF-C05687EE98E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818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C3F626-A68B-4DBF-A0DF-C05687EE98E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7708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C3F626-A68B-4DBF-A0DF-C05687EE98E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4502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792749926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7792749926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15933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C3F626-A68B-4DBF-A0DF-C05687EE98E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0194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37FC6-36FC-443E-BF48-B9AB844BE60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358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792749926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7792749926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961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628AD241-67EF-4D37-A32B-73292551D7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23" name="图片 22" descr="图片包含 风筝, 放飞, 户外, 男士&#10;&#10;描述已自动生成">
            <a:extLst>
              <a:ext uri="{FF2B5EF4-FFF2-40B4-BE49-F238E27FC236}">
                <a16:creationId xmlns:a16="http://schemas.microsoft.com/office/drawing/2014/main" id="{A4C5D621-C2D4-49C5-A66A-C0ABFAF542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46" y="0"/>
            <a:ext cx="5409508" cy="4559968"/>
          </a:xfrm>
          <a:prstGeom prst="rect">
            <a:avLst/>
          </a:prstGeom>
        </p:spPr>
      </p:pic>
      <p:grpSp>
        <p:nvGrpSpPr>
          <p:cNvPr id="17" name="组合 16">
            <a:extLst>
              <a:ext uri="{FF2B5EF4-FFF2-40B4-BE49-F238E27FC236}">
                <a16:creationId xmlns:a16="http://schemas.microsoft.com/office/drawing/2014/main" id="{97F56CAF-4FE7-41DF-8AFD-722DD4BC9915}"/>
              </a:ext>
            </a:extLst>
          </p:cNvPr>
          <p:cNvGrpSpPr/>
          <p:nvPr userDrawn="1"/>
        </p:nvGrpSpPr>
        <p:grpSpPr>
          <a:xfrm>
            <a:off x="2019300" y="1162049"/>
            <a:ext cx="7931966" cy="4295775"/>
            <a:chOff x="3100251" y="1601912"/>
            <a:chExt cx="7565360" cy="3101180"/>
          </a:xfrm>
        </p:grpSpPr>
        <p:sp>
          <p:nvSpPr>
            <p:cNvPr id="18" name="矩形: 圆角 17">
              <a:extLst>
                <a:ext uri="{FF2B5EF4-FFF2-40B4-BE49-F238E27FC236}">
                  <a16:creationId xmlns:a16="http://schemas.microsoft.com/office/drawing/2014/main" id="{57025E8F-A0F4-4DD3-A0B9-6D9C2167A0C4}"/>
                </a:ext>
              </a:extLst>
            </p:cNvPr>
            <p:cNvSpPr/>
            <p:nvPr userDrawn="1"/>
          </p:nvSpPr>
          <p:spPr>
            <a:xfrm>
              <a:off x="3100251" y="1601912"/>
              <a:ext cx="7565360" cy="31011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id="{256F5323-E4AC-4AFF-88F9-DCBB7D460B6C}"/>
                </a:ext>
              </a:extLst>
            </p:cNvPr>
            <p:cNvSpPr/>
            <p:nvPr userDrawn="1"/>
          </p:nvSpPr>
          <p:spPr>
            <a:xfrm>
              <a:off x="3230674" y="1730457"/>
              <a:ext cx="7304513" cy="2843043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1" name="图片 10">
            <a:extLst>
              <a:ext uri="{FF2B5EF4-FFF2-40B4-BE49-F238E27FC236}">
                <a16:creationId xmlns:a16="http://schemas.microsoft.com/office/drawing/2014/main" id="{54649A41-B549-4E7A-991C-20A3627FF2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24425"/>
            <a:ext cx="12192000" cy="1933252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D828FE59-8728-4E67-8700-168ED251E4E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589" y="-134286"/>
            <a:ext cx="3038623" cy="5055202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92F924D0-FF27-481B-A046-7126506960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719"/>
          <a:stretch/>
        </p:blipFill>
        <p:spPr>
          <a:xfrm>
            <a:off x="0" y="4467225"/>
            <a:ext cx="12192000" cy="2390452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id="{8D57F25C-7EC5-4167-AB34-270DE7430A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099" y="127906"/>
            <a:ext cx="1448196" cy="1215250"/>
          </a:xfrm>
          <a:prstGeom prst="rect">
            <a:avLst/>
          </a:prstGeom>
        </p:spPr>
      </p:pic>
      <p:pic>
        <p:nvPicPr>
          <p:cNvPr id="26" name="图片 25">
            <a:extLst>
              <a:ext uri="{FF2B5EF4-FFF2-40B4-BE49-F238E27FC236}">
                <a16:creationId xmlns:a16="http://schemas.microsoft.com/office/drawing/2014/main" id="{6409CAC2-DBBA-49AF-BCA4-24D461A72B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9272554" y="554760"/>
            <a:ext cx="939583" cy="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03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628AD241-67EF-4D37-A32B-73292551D7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23" name="图片 22" descr="图片包含 风筝, 放飞, 户外, 男士&#10;&#10;描述已自动生成">
            <a:extLst>
              <a:ext uri="{FF2B5EF4-FFF2-40B4-BE49-F238E27FC236}">
                <a16:creationId xmlns:a16="http://schemas.microsoft.com/office/drawing/2014/main" id="{A4C5D621-C2D4-49C5-A66A-C0ABFAF542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46" y="0"/>
            <a:ext cx="5409508" cy="4559968"/>
          </a:xfrm>
          <a:prstGeom prst="rect">
            <a:avLst/>
          </a:prstGeom>
        </p:spPr>
      </p:pic>
      <p:grpSp>
        <p:nvGrpSpPr>
          <p:cNvPr id="17" name="组合 16">
            <a:extLst>
              <a:ext uri="{FF2B5EF4-FFF2-40B4-BE49-F238E27FC236}">
                <a16:creationId xmlns:a16="http://schemas.microsoft.com/office/drawing/2014/main" id="{97F56CAF-4FE7-41DF-8AFD-722DD4BC9915}"/>
              </a:ext>
            </a:extLst>
          </p:cNvPr>
          <p:cNvGrpSpPr/>
          <p:nvPr userDrawn="1"/>
        </p:nvGrpSpPr>
        <p:grpSpPr>
          <a:xfrm>
            <a:off x="2019300" y="1162049"/>
            <a:ext cx="7931966" cy="4295775"/>
            <a:chOff x="3100251" y="1601912"/>
            <a:chExt cx="7565360" cy="3101180"/>
          </a:xfrm>
        </p:grpSpPr>
        <p:sp>
          <p:nvSpPr>
            <p:cNvPr id="18" name="矩形: 圆角 17">
              <a:extLst>
                <a:ext uri="{FF2B5EF4-FFF2-40B4-BE49-F238E27FC236}">
                  <a16:creationId xmlns:a16="http://schemas.microsoft.com/office/drawing/2014/main" id="{57025E8F-A0F4-4DD3-A0B9-6D9C2167A0C4}"/>
                </a:ext>
              </a:extLst>
            </p:cNvPr>
            <p:cNvSpPr/>
            <p:nvPr userDrawn="1"/>
          </p:nvSpPr>
          <p:spPr>
            <a:xfrm>
              <a:off x="3100251" y="1601912"/>
              <a:ext cx="7565360" cy="31011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id="{256F5323-E4AC-4AFF-88F9-DCBB7D460B6C}"/>
                </a:ext>
              </a:extLst>
            </p:cNvPr>
            <p:cNvSpPr/>
            <p:nvPr userDrawn="1"/>
          </p:nvSpPr>
          <p:spPr>
            <a:xfrm>
              <a:off x="3230674" y="1730457"/>
              <a:ext cx="7304513" cy="2843043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1" name="图片 10">
            <a:extLst>
              <a:ext uri="{FF2B5EF4-FFF2-40B4-BE49-F238E27FC236}">
                <a16:creationId xmlns:a16="http://schemas.microsoft.com/office/drawing/2014/main" id="{54649A41-B549-4E7A-991C-20A3627FF2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24425"/>
            <a:ext cx="12192000" cy="1933252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D828FE59-8728-4E67-8700-168ED251E4E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589" y="-134286"/>
            <a:ext cx="3038623" cy="5055202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92F924D0-FF27-481B-A046-7126506960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719"/>
          <a:stretch/>
        </p:blipFill>
        <p:spPr>
          <a:xfrm>
            <a:off x="0" y="4467225"/>
            <a:ext cx="12192000" cy="2390452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id="{8D57F25C-7EC5-4167-AB34-270DE7430A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099" y="127906"/>
            <a:ext cx="1448196" cy="1215250"/>
          </a:xfrm>
          <a:prstGeom prst="rect">
            <a:avLst/>
          </a:prstGeom>
        </p:spPr>
      </p:pic>
      <p:pic>
        <p:nvPicPr>
          <p:cNvPr id="26" name="图片 25">
            <a:extLst>
              <a:ext uri="{FF2B5EF4-FFF2-40B4-BE49-F238E27FC236}">
                <a16:creationId xmlns:a16="http://schemas.microsoft.com/office/drawing/2014/main" id="{6409CAC2-DBBA-49AF-BCA4-24D461A72B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9272554" y="554760"/>
            <a:ext cx="939583" cy="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737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>
            <a:extLst>
              <a:ext uri="{FF2B5EF4-FFF2-40B4-BE49-F238E27FC236}">
                <a16:creationId xmlns:a16="http://schemas.microsoft.com/office/drawing/2014/main" id="{B2F4CC2F-6402-47A3-BD4B-093C8739A5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3" name="图片 2" descr="图片包含 物体, 人员&#10;&#10;描述已自动生成">
            <a:extLst>
              <a:ext uri="{FF2B5EF4-FFF2-40B4-BE49-F238E27FC236}">
                <a16:creationId xmlns:a16="http://schemas.microsoft.com/office/drawing/2014/main" id="{F17BD030-ABCB-4D74-B6C2-8A8AC77D9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010" y="961645"/>
            <a:ext cx="2257648" cy="4151775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66B6594F-2160-437A-B18B-3EE5918E2E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07750"/>
            <a:ext cx="12192000" cy="2949927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E6B8D98D-8735-479A-B76E-857C28635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099" y="127906"/>
            <a:ext cx="1448196" cy="1215250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2092C4F7-1D80-4C1C-B83D-0582CCB171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4640397" y="813959"/>
            <a:ext cx="939583" cy="788449"/>
          </a:xfrm>
          <a:prstGeom prst="rect">
            <a:avLst/>
          </a:prstGeom>
        </p:spPr>
      </p:pic>
      <p:grpSp>
        <p:nvGrpSpPr>
          <p:cNvPr id="22" name="组合 21">
            <a:extLst>
              <a:ext uri="{FF2B5EF4-FFF2-40B4-BE49-F238E27FC236}">
                <a16:creationId xmlns:a16="http://schemas.microsoft.com/office/drawing/2014/main" id="{D4F4B819-65F3-4E67-B96F-427045AF1271}"/>
              </a:ext>
            </a:extLst>
          </p:cNvPr>
          <p:cNvGrpSpPr/>
          <p:nvPr userDrawn="1"/>
        </p:nvGrpSpPr>
        <p:grpSpPr>
          <a:xfrm>
            <a:off x="2303943" y="1821440"/>
            <a:ext cx="1573994" cy="2997215"/>
            <a:chOff x="4241493" y="1810742"/>
            <a:chExt cx="1177388" cy="2241994"/>
          </a:xfrm>
        </p:grpSpPr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1AC95CAF-19F8-46F0-8F60-4093F942A126}"/>
                </a:ext>
              </a:extLst>
            </p:cNvPr>
            <p:cNvGrpSpPr/>
            <p:nvPr userDrawn="1"/>
          </p:nvGrpSpPr>
          <p:grpSpPr>
            <a:xfrm>
              <a:off x="4241494" y="1810742"/>
              <a:ext cx="1177387" cy="1177387"/>
              <a:chOff x="4123562" y="1456562"/>
              <a:chExt cx="3944875" cy="3944875"/>
            </a:xfrm>
          </p:grpSpPr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id="{9C3B90C4-26AC-4011-A273-BC9E3BDA9C74}"/>
                  </a:ext>
                </a:extLst>
              </p:cNvPr>
              <p:cNvSpPr/>
              <p:nvPr userDrawn="1"/>
            </p:nvSpPr>
            <p:spPr>
              <a:xfrm>
                <a:off x="4123562" y="1456562"/>
                <a:ext cx="3944875" cy="3944875"/>
              </a:xfrm>
              <a:prstGeom prst="ellipse">
                <a:avLst/>
              </a:prstGeom>
              <a:solidFill>
                <a:schemeClr val="bg1"/>
              </a:solidFill>
              <a:ln w="101600">
                <a:solidFill>
                  <a:srgbClr val="69A4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/>
                <a:endParaRPr lang="zh-CN" altLang="en-US" dirty="0">
                  <a:latin typeface="字魂27号-布丁体" panose="00000500000000000000" pitchFamily="2" charset="-122"/>
                  <a:ea typeface="字魂27号-布丁体" panose="00000500000000000000" pitchFamily="2" charset="-122"/>
                </a:endParaRPr>
              </a:p>
            </p:txBody>
          </p:sp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id="{8731A9ED-0B6B-463A-BE08-0F21A969739B}"/>
                  </a:ext>
                </a:extLst>
              </p:cNvPr>
              <p:cNvSpPr/>
              <p:nvPr userDrawn="1"/>
            </p:nvSpPr>
            <p:spPr>
              <a:xfrm>
                <a:off x="4493206" y="1863116"/>
                <a:ext cx="3205586" cy="320558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69A42C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/>
                <a:endParaRPr lang="zh-CN" altLang="en-US" dirty="0">
                  <a:latin typeface="字魂27号-布丁体" panose="00000500000000000000" pitchFamily="2" charset="-122"/>
                  <a:ea typeface="字魂27号-布丁体" panose="00000500000000000000" pitchFamily="2" charset="-122"/>
                </a:endParaRPr>
              </a:p>
            </p:txBody>
          </p: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id="{D02D5186-888E-4405-9B2A-69A06E9620FC}"/>
                </a:ext>
              </a:extLst>
            </p:cNvPr>
            <p:cNvGrpSpPr/>
            <p:nvPr userDrawn="1"/>
          </p:nvGrpSpPr>
          <p:grpSpPr>
            <a:xfrm>
              <a:off x="4241493" y="2875349"/>
              <a:ext cx="1177387" cy="1177387"/>
              <a:chOff x="4123562" y="1456562"/>
              <a:chExt cx="3944875" cy="3944875"/>
            </a:xfrm>
          </p:grpSpPr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id="{A26E9C64-3C43-487D-9444-76CE57719D1F}"/>
                  </a:ext>
                </a:extLst>
              </p:cNvPr>
              <p:cNvSpPr/>
              <p:nvPr userDrawn="1"/>
            </p:nvSpPr>
            <p:spPr>
              <a:xfrm>
                <a:off x="4123562" y="1456562"/>
                <a:ext cx="3944875" cy="3944875"/>
              </a:xfrm>
              <a:prstGeom prst="ellipse">
                <a:avLst/>
              </a:prstGeom>
              <a:solidFill>
                <a:schemeClr val="bg1"/>
              </a:solidFill>
              <a:ln w="101600">
                <a:solidFill>
                  <a:srgbClr val="69A4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/>
                <a:endParaRPr lang="zh-CN" altLang="en-US" dirty="0">
                  <a:latin typeface="字魂27号-布丁体" panose="00000500000000000000" pitchFamily="2" charset="-122"/>
                  <a:ea typeface="字魂27号-布丁体" panose="00000500000000000000" pitchFamily="2" charset="-122"/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id="{28DBEAAC-EB46-457A-A4EF-909FB66041A1}"/>
                  </a:ext>
                </a:extLst>
              </p:cNvPr>
              <p:cNvSpPr/>
              <p:nvPr userDrawn="1"/>
            </p:nvSpPr>
            <p:spPr>
              <a:xfrm>
                <a:off x="4493206" y="1863116"/>
                <a:ext cx="3205586" cy="320558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69A42C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/>
                <a:endParaRPr lang="zh-CN" altLang="en-US" dirty="0">
                  <a:latin typeface="字魂27号-布丁体" panose="00000500000000000000" pitchFamily="2" charset="-122"/>
                  <a:ea typeface="字魂27号-布丁体" panose="00000500000000000000" pitchFamily="2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61608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6D5BF57F-0332-4F3B-9BE4-CC98481A99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grpSp>
        <p:nvGrpSpPr>
          <p:cNvPr id="12" name="组合 11">
            <a:extLst>
              <a:ext uri="{FF2B5EF4-FFF2-40B4-BE49-F238E27FC236}">
                <a16:creationId xmlns:a16="http://schemas.microsoft.com/office/drawing/2014/main" id="{BD94E91E-61FA-4034-A715-880ED9049C33}"/>
              </a:ext>
            </a:extLst>
          </p:cNvPr>
          <p:cNvGrpSpPr/>
          <p:nvPr userDrawn="1"/>
        </p:nvGrpSpPr>
        <p:grpSpPr>
          <a:xfrm>
            <a:off x="4123562" y="645474"/>
            <a:ext cx="3944875" cy="3944875"/>
            <a:chOff x="4123562" y="1456562"/>
            <a:chExt cx="3944875" cy="3944875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85094751-2DD4-4846-8B0F-163BD84E9911}"/>
                </a:ext>
              </a:extLst>
            </p:cNvPr>
            <p:cNvSpPr/>
            <p:nvPr userDrawn="1"/>
          </p:nvSpPr>
          <p:spPr>
            <a:xfrm>
              <a:off x="4123562" y="1456562"/>
              <a:ext cx="3944875" cy="3944875"/>
            </a:xfrm>
            <a:prstGeom prst="ellipse">
              <a:avLst/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14" name="椭圆 13">
              <a:extLst>
                <a:ext uri="{FF2B5EF4-FFF2-40B4-BE49-F238E27FC236}">
                  <a16:creationId xmlns:a16="http://schemas.microsoft.com/office/drawing/2014/main" id="{F1EEAC64-50F3-4E2E-BAAE-FFB0825138B7}"/>
                </a:ext>
              </a:extLst>
            </p:cNvPr>
            <p:cNvSpPr/>
            <p:nvPr userDrawn="1"/>
          </p:nvSpPr>
          <p:spPr>
            <a:xfrm>
              <a:off x="4251842" y="1584842"/>
              <a:ext cx="3688316" cy="368831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5" name="图片 14">
            <a:extLst>
              <a:ext uri="{FF2B5EF4-FFF2-40B4-BE49-F238E27FC236}">
                <a16:creationId xmlns:a16="http://schemas.microsoft.com/office/drawing/2014/main" id="{9A17473D-56BE-4352-8692-15F20858B5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07750"/>
            <a:ext cx="12192000" cy="294992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8316A421-FEC6-4892-9085-219A52D4EB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42"/>
          <a:stretch/>
        </p:blipFill>
        <p:spPr>
          <a:xfrm>
            <a:off x="0" y="3212432"/>
            <a:ext cx="12192000" cy="3645245"/>
          </a:xfrm>
          <a:prstGeom prst="rect">
            <a:avLst/>
          </a:prstGeom>
        </p:spPr>
      </p:pic>
      <p:pic>
        <p:nvPicPr>
          <p:cNvPr id="20" name="图片 19" descr="图片包含 风筝, 放飞, 户外, 男士&#10;&#10;描述已自动生成">
            <a:extLst>
              <a:ext uri="{FF2B5EF4-FFF2-40B4-BE49-F238E27FC236}">
                <a16:creationId xmlns:a16="http://schemas.microsoft.com/office/drawing/2014/main" id="{42184D4F-2217-4B19-AE83-F7B9686766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10" y="-104227"/>
            <a:ext cx="5409508" cy="4559968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0B456752-0E6B-4E23-B476-F10E7B2217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589" y="-134286"/>
            <a:ext cx="3038623" cy="505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0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>
            <a:extLst>
              <a:ext uri="{FF2B5EF4-FFF2-40B4-BE49-F238E27FC236}">
                <a16:creationId xmlns:a16="http://schemas.microsoft.com/office/drawing/2014/main" id="{D0768494-01CA-4DEB-9B0E-9CF706A238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E3BF1060-9D38-442B-B650-C56FFAABC4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07750"/>
            <a:ext cx="12192000" cy="2949927"/>
          </a:xfrm>
          <a:prstGeom prst="rect">
            <a:avLst/>
          </a:prstGeom>
        </p:spPr>
      </p:pic>
      <p:grpSp>
        <p:nvGrpSpPr>
          <p:cNvPr id="18" name="组合 17">
            <a:extLst>
              <a:ext uri="{FF2B5EF4-FFF2-40B4-BE49-F238E27FC236}">
                <a16:creationId xmlns:a16="http://schemas.microsoft.com/office/drawing/2014/main" id="{45394101-C3C9-4C52-B8BA-914808A0EFA1}"/>
              </a:ext>
            </a:extLst>
          </p:cNvPr>
          <p:cNvGrpSpPr/>
          <p:nvPr userDrawn="1"/>
        </p:nvGrpSpPr>
        <p:grpSpPr>
          <a:xfrm>
            <a:off x="895120" y="560948"/>
            <a:ext cx="10401759" cy="5545419"/>
            <a:chOff x="895120" y="560948"/>
            <a:chExt cx="10401759" cy="5545419"/>
          </a:xfrm>
        </p:grpSpPr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id="{528365A8-FCD2-4C1B-B934-227FBB06A56E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20" name="矩形: 圆角 19">
              <a:extLst>
                <a:ext uri="{FF2B5EF4-FFF2-40B4-BE49-F238E27FC236}">
                  <a16:creationId xmlns:a16="http://schemas.microsoft.com/office/drawing/2014/main" id="{B6B88804-F260-4FCE-82A3-7A9EEA2FC9EA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7" name="图片 16">
            <a:extLst>
              <a:ext uri="{FF2B5EF4-FFF2-40B4-BE49-F238E27FC236}">
                <a16:creationId xmlns:a16="http://schemas.microsoft.com/office/drawing/2014/main" id="{F8F23204-87C2-4289-B849-D176F748B3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42" b="6433"/>
          <a:stretch/>
        </p:blipFill>
        <p:spPr>
          <a:xfrm>
            <a:off x="0" y="3653905"/>
            <a:ext cx="12192000" cy="3204095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9B0D6CFB-624C-479D-90BF-D6FDC0AB05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589" y="-134286"/>
            <a:ext cx="3038623" cy="5055202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636F0092-7B80-47C5-802A-A46531C29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81" y="144008"/>
            <a:ext cx="1448196" cy="1215250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AD15E950-7373-4D7F-AC22-B7CD801C90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8502533" y="99419"/>
            <a:ext cx="939583" cy="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62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>
            <a:extLst>
              <a:ext uri="{FF2B5EF4-FFF2-40B4-BE49-F238E27FC236}">
                <a16:creationId xmlns:a16="http://schemas.microsoft.com/office/drawing/2014/main" id="{B4E622B2-6B78-426D-A826-1C82183B49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19" name="图片 18" descr="图片包含 风筝, 放飞, 户外, 男士&#10;&#10;描述已自动生成">
            <a:extLst>
              <a:ext uri="{FF2B5EF4-FFF2-40B4-BE49-F238E27FC236}">
                <a16:creationId xmlns:a16="http://schemas.microsoft.com/office/drawing/2014/main" id="{B8826A2F-DD57-4745-9916-D4C8463B7A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66" y="2107025"/>
            <a:ext cx="5409508" cy="4559968"/>
          </a:xfrm>
          <a:prstGeom prst="rect">
            <a:avLst/>
          </a:prstGeom>
        </p:spPr>
      </p:pic>
      <p:grpSp>
        <p:nvGrpSpPr>
          <p:cNvPr id="15" name="组合 14">
            <a:extLst>
              <a:ext uri="{FF2B5EF4-FFF2-40B4-BE49-F238E27FC236}">
                <a16:creationId xmlns:a16="http://schemas.microsoft.com/office/drawing/2014/main" id="{643E409D-6F89-4CCF-98C4-93F9066620D0}"/>
              </a:ext>
            </a:extLst>
          </p:cNvPr>
          <p:cNvGrpSpPr/>
          <p:nvPr userDrawn="1"/>
        </p:nvGrpSpPr>
        <p:grpSpPr>
          <a:xfrm>
            <a:off x="895120" y="560948"/>
            <a:ext cx="10401759" cy="5545419"/>
            <a:chOff x="895120" y="560948"/>
            <a:chExt cx="10401759" cy="5545419"/>
          </a:xfrm>
        </p:grpSpPr>
        <p:sp>
          <p:nvSpPr>
            <p:cNvPr id="16" name="矩形: 圆角 15">
              <a:extLst>
                <a:ext uri="{FF2B5EF4-FFF2-40B4-BE49-F238E27FC236}">
                  <a16:creationId xmlns:a16="http://schemas.microsoft.com/office/drawing/2014/main" id="{3D03D3D2-B735-4B43-BC13-9518A6AEAC04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17" name="矩形: 圆角 16">
              <a:extLst>
                <a:ext uri="{FF2B5EF4-FFF2-40B4-BE49-F238E27FC236}">
                  <a16:creationId xmlns:a16="http://schemas.microsoft.com/office/drawing/2014/main" id="{C5031E59-BD5E-4D70-B056-CA89A7238916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4" name="图片 13">
            <a:extLst>
              <a:ext uri="{FF2B5EF4-FFF2-40B4-BE49-F238E27FC236}">
                <a16:creationId xmlns:a16="http://schemas.microsoft.com/office/drawing/2014/main" id="{17A5146E-D406-4EDD-BB7E-0CF95841F6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906" y="5137210"/>
            <a:ext cx="7110663" cy="1720467"/>
          </a:xfrm>
          <a:prstGeom prst="rect">
            <a:avLst/>
          </a:prstGeom>
        </p:spPr>
      </p:pic>
      <p:pic>
        <p:nvPicPr>
          <p:cNvPr id="18" name="图片 17" descr="图片包含 物体, 人员&#10;&#10;描述已自动生成">
            <a:extLst>
              <a:ext uri="{FF2B5EF4-FFF2-40B4-BE49-F238E27FC236}">
                <a16:creationId xmlns:a16="http://schemas.microsoft.com/office/drawing/2014/main" id="{9C7D8451-2A5D-4CAF-BFF3-FBCEF9B3F6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5848" y="2515218"/>
            <a:ext cx="2257648" cy="4151775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698D8EC6-97DA-4DA7-9EBB-DB0E20A236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81" y="144008"/>
            <a:ext cx="1448196" cy="1215250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83DF20B4-4098-4DC7-B088-19ABD6801E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4606178" y="5790774"/>
            <a:ext cx="939583" cy="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318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7210A084-F38B-4919-A93A-BD16E79CF8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grpSp>
        <p:nvGrpSpPr>
          <p:cNvPr id="18" name="组合 17">
            <a:extLst>
              <a:ext uri="{FF2B5EF4-FFF2-40B4-BE49-F238E27FC236}">
                <a16:creationId xmlns:a16="http://schemas.microsoft.com/office/drawing/2014/main" id="{A5C61505-38DB-4D0E-A2CC-86FDC6ACC676}"/>
              </a:ext>
            </a:extLst>
          </p:cNvPr>
          <p:cNvGrpSpPr/>
          <p:nvPr userDrawn="1"/>
        </p:nvGrpSpPr>
        <p:grpSpPr>
          <a:xfrm>
            <a:off x="390525" y="352426"/>
            <a:ext cx="11353799" cy="5753942"/>
            <a:chOff x="895120" y="560948"/>
            <a:chExt cx="10401759" cy="5545419"/>
          </a:xfrm>
        </p:grpSpPr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id="{AC2B5106-50FA-468B-A8B9-60DAA9B69801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20" name="矩形: 圆角 19">
              <a:extLst>
                <a:ext uri="{FF2B5EF4-FFF2-40B4-BE49-F238E27FC236}">
                  <a16:creationId xmlns:a16="http://schemas.microsoft.com/office/drawing/2014/main" id="{FA5251F8-629A-4470-BC76-7E771BCFE5C1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23" name="图片 22">
            <a:extLst>
              <a:ext uri="{FF2B5EF4-FFF2-40B4-BE49-F238E27FC236}">
                <a16:creationId xmlns:a16="http://schemas.microsoft.com/office/drawing/2014/main" id="{974CD0BF-702C-46D0-909C-3677FB5BB9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987" y="0"/>
            <a:ext cx="1448196" cy="1215250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80DC7E05-01CC-4530-8F57-C46DFFF143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11233438" y="1385833"/>
            <a:ext cx="939583" cy="788449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id="{C50936C7-5C3B-4F80-BD5F-FB0A3A48A1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236"/>
          <a:stretch/>
        </p:blipFill>
        <p:spPr>
          <a:xfrm>
            <a:off x="2943226" y="5695949"/>
            <a:ext cx="9305858" cy="1161727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3AA6C654-D837-4AE7-B40A-0BF43EC003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374" y="5419725"/>
            <a:ext cx="5341874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109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F74DFC1B-353D-4840-BD89-C9F51B6496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grpSp>
        <p:nvGrpSpPr>
          <p:cNvPr id="14" name="组合 13">
            <a:extLst>
              <a:ext uri="{FF2B5EF4-FFF2-40B4-BE49-F238E27FC236}">
                <a16:creationId xmlns:a16="http://schemas.microsoft.com/office/drawing/2014/main" id="{E89C60B6-FFB4-4B81-BC2C-244161BA54DC}"/>
              </a:ext>
            </a:extLst>
          </p:cNvPr>
          <p:cNvGrpSpPr/>
          <p:nvPr userDrawn="1"/>
        </p:nvGrpSpPr>
        <p:grpSpPr>
          <a:xfrm>
            <a:off x="895120" y="560948"/>
            <a:ext cx="10401759" cy="5545419"/>
            <a:chOff x="895120" y="560948"/>
            <a:chExt cx="10401759" cy="5545419"/>
          </a:xfrm>
        </p:grpSpPr>
        <p:sp>
          <p:nvSpPr>
            <p:cNvPr id="15" name="矩形: 圆角 14">
              <a:extLst>
                <a:ext uri="{FF2B5EF4-FFF2-40B4-BE49-F238E27FC236}">
                  <a16:creationId xmlns:a16="http://schemas.microsoft.com/office/drawing/2014/main" id="{2033343E-9142-4505-BD60-35219B9E9714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16" name="矩形: 圆角 15">
              <a:extLst>
                <a:ext uri="{FF2B5EF4-FFF2-40B4-BE49-F238E27FC236}">
                  <a16:creationId xmlns:a16="http://schemas.microsoft.com/office/drawing/2014/main" id="{2730350E-86BE-4E42-B347-D1D1282C7933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9" name="图片 18">
            <a:extLst>
              <a:ext uri="{FF2B5EF4-FFF2-40B4-BE49-F238E27FC236}">
                <a16:creationId xmlns:a16="http://schemas.microsoft.com/office/drawing/2014/main" id="{18BF4325-345D-4E32-96D9-33AED0ED6B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81" y="144008"/>
            <a:ext cx="1448196" cy="121525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74D6B39F-1635-46ED-AD44-D3367F5E6E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8502533" y="99419"/>
            <a:ext cx="939583" cy="788449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7DA7133A-6A20-4941-AFBE-E6B07D333A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42"/>
          <a:stretch/>
        </p:blipFill>
        <p:spPr>
          <a:xfrm>
            <a:off x="0" y="4185878"/>
            <a:ext cx="8936182" cy="2671799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0BC1DC05-7B7D-4F15-98AE-6A24E80E60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825" y="4842163"/>
            <a:ext cx="12192000" cy="2015513"/>
          </a:xfrm>
          <a:prstGeom prst="rect">
            <a:avLst/>
          </a:prstGeom>
        </p:spPr>
      </p:pic>
      <p:pic>
        <p:nvPicPr>
          <p:cNvPr id="21" name="图片 20" descr="图片包含 风筝, 放飞, 户外, 男士&#10;&#10;描述已自动生成">
            <a:extLst>
              <a:ext uri="{FF2B5EF4-FFF2-40B4-BE49-F238E27FC236}">
                <a16:creationId xmlns:a16="http://schemas.microsoft.com/office/drawing/2014/main" id="{C4F8B62B-A729-44A4-93C3-EFA95BFA04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512" y="3038191"/>
            <a:ext cx="3733067" cy="314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4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>
            <a:extLst>
              <a:ext uri="{FF2B5EF4-FFF2-40B4-BE49-F238E27FC236}">
                <a16:creationId xmlns:a16="http://schemas.microsoft.com/office/drawing/2014/main" id="{4BC1095C-834A-4BA8-BCFB-3D5B199A29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17" name="图片 16" descr="图片包含 风筝, 放飞, 户外, 男士&#10;&#10;描述已自动生成">
            <a:extLst>
              <a:ext uri="{FF2B5EF4-FFF2-40B4-BE49-F238E27FC236}">
                <a16:creationId xmlns:a16="http://schemas.microsoft.com/office/drawing/2014/main" id="{FE2D20D6-ACF9-4C2E-B4E9-6EEB0D6BA7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321" y="113331"/>
            <a:ext cx="5409508" cy="4559968"/>
          </a:xfrm>
          <a:prstGeom prst="rect">
            <a:avLst/>
          </a:prstGeom>
        </p:spPr>
      </p:pic>
      <p:grpSp>
        <p:nvGrpSpPr>
          <p:cNvPr id="18" name="组合 17">
            <a:extLst>
              <a:ext uri="{FF2B5EF4-FFF2-40B4-BE49-F238E27FC236}">
                <a16:creationId xmlns:a16="http://schemas.microsoft.com/office/drawing/2014/main" id="{8D159644-7CF6-4D94-97C9-09C432B66E70}"/>
              </a:ext>
            </a:extLst>
          </p:cNvPr>
          <p:cNvGrpSpPr/>
          <p:nvPr userDrawn="1"/>
        </p:nvGrpSpPr>
        <p:grpSpPr>
          <a:xfrm>
            <a:off x="2319231" y="1399660"/>
            <a:ext cx="7565360" cy="3101180"/>
            <a:chOff x="3100251" y="1601912"/>
            <a:chExt cx="7565360" cy="3101180"/>
          </a:xfrm>
        </p:grpSpPr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id="{FFEB1E8C-4480-4D5B-8EDC-03B16B2CC36F}"/>
                </a:ext>
              </a:extLst>
            </p:cNvPr>
            <p:cNvSpPr/>
            <p:nvPr userDrawn="1"/>
          </p:nvSpPr>
          <p:spPr>
            <a:xfrm>
              <a:off x="3100251" y="1601912"/>
              <a:ext cx="7565360" cy="31011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20" name="矩形: 圆角 19">
              <a:extLst>
                <a:ext uri="{FF2B5EF4-FFF2-40B4-BE49-F238E27FC236}">
                  <a16:creationId xmlns:a16="http://schemas.microsoft.com/office/drawing/2014/main" id="{FD24B32E-9940-4204-A683-FAE6629D30D7}"/>
                </a:ext>
              </a:extLst>
            </p:cNvPr>
            <p:cNvSpPr/>
            <p:nvPr userDrawn="1"/>
          </p:nvSpPr>
          <p:spPr>
            <a:xfrm>
              <a:off x="3230674" y="1730457"/>
              <a:ext cx="7304513" cy="2843043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21" name="图片 20">
            <a:extLst>
              <a:ext uri="{FF2B5EF4-FFF2-40B4-BE49-F238E27FC236}">
                <a16:creationId xmlns:a16="http://schemas.microsoft.com/office/drawing/2014/main" id="{B64D2B6A-E316-4370-B4E0-5684C1C935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07750"/>
            <a:ext cx="12192000" cy="2949927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924AD35A-9A13-464F-99D2-71D3736BE1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589" y="-134286"/>
            <a:ext cx="3038623" cy="5055202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74197FF8-7464-4E17-9E6E-909DBCE7CA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719"/>
          <a:stretch/>
        </p:blipFill>
        <p:spPr>
          <a:xfrm>
            <a:off x="0" y="3272589"/>
            <a:ext cx="12192000" cy="3585088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A3AB5E3A-7DA0-490F-BDF1-C7BC0F6D3F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099" y="127906"/>
            <a:ext cx="1448196" cy="1215250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id="{B6B9E760-96E2-4D76-B081-FC89365904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9272554" y="554760"/>
            <a:ext cx="939583" cy="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98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91C9685D-5276-4D4C-BC32-3102DB4370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grpSp>
        <p:nvGrpSpPr>
          <p:cNvPr id="5" name="组合 4">
            <a:extLst>
              <a:ext uri="{FF2B5EF4-FFF2-40B4-BE49-F238E27FC236}">
                <a16:creationId xmlns:a16="http://schemas.microsoft.com/office/drawing/2014/main" id="{E88CC7F5-0E4E-44D1-BFF4-6134E737A247}"/>
              </a:ext>
            </a:extLst>
          </p:cNvPr>
          <p:cNvGrpSpPr/>
          <p:nvPr userDrawn="1"/>
        </p:nvGrpSpPr>
        <p:grpSpPr>
          <a:xfrm>
            <a:off x="895120" y="560948"/>
            <a:ext cx="10401759" cy="5545419"/>
            <a:chOff x="895120" y="560948"/>
            <a:chExt cx="10401759" cy="5545419"/>
          </a:xfrm>
        </p:grpSpPr>
        <p:sp>
          <p:nvSpPr>
            <p:cNvPr id="6" name="矩形: 圆角 5">
              <a:extLst>
                <a:ext uri="{FF2B5EF4-FFF2-40B4-BE49-F238E27FC236}">
                  <a16:creationId xmlns:a16="http://schemas.microsoft.com/office/drawing/2014/main" id="{A3D1BA0B-F826-4C67-BB7A-D4F920EF8914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7" name="矩形: 圆角 6">
              <a:extLst>
                <a:ext uri="{FF2B5EF4-FFF2-40B4-BE49-F238E27FC236}">
                  <a16:creationId xmlns:a16="http://schemas.microsoft.com/office/drawing/2014/main" id="{3F344303-5F3E-4BE8-BB67-DDA33FACDD59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0" name="图片 9">
            <a:extLst>
              <a:ext uri="{FF2B5EF4-FFF2-40B4-BE49-F238E27FC236}">
                <a16:creationId xmlns:a16="http://schemas.microsoft.com/office/drawing/2014/main" id="{1D2074ED-745E-47F2-A28D-7556C36D23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81" y="144008"/>
            <a:ext cx="1448196" cy="121525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4B80EC09-CA68-41B4-B9BC-8919380041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8502533" y="99419"/>
            <a:ext cx="939583" cy="788449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9F71DEF7-D83E-4C6D-933C-2D2AC3B4D1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42"/>
          <a:stretch/>
        </p:blipFill>
        <p:spPr>
          <a:xfrm>
            <a:off x="0" y="4185878"/>
            <a:ext cx="8936182" cy="2671799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40A0BCD-6572-4563-811D-AEC782403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825" y="4842163"/>
            <a:ext cx="12192000" cy="2015513"/>
          </a:xfrm>
          <a:prstGeom prst="rect">
            <a:avLst/>
          </a:prstGeom>
        </p:spPr>
      </p:pic>
      <p:pic>
        <p:nvPicPr>
          <p:cNvPr id="13" name="图片 12" descr="图片包含 风筝, 放飞, 户外, 男士&#10;&#10;描述已自动生成">
            <a:extLst>
              <a:ext uri="{FF2B5EF4-FFF2-40B4-BE49-F238E27FC236}">
                <a16:creationId xmlns:a16="http://schemas.microsoft.com/office/drawing/2014/main" id="{84B28A0B-3225-419B-A96F-A51BEEAC0A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512" y="3038191"/>
            <a:ext cx="3733067" cy="314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280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4BAEE1-B06B-45E9-BC8E-52C51658A7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71F831E-052F-46BF-85E8-A6FAF4A93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06419E0-6DEC-453E-B6E9-E26FA1A6E9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E710A-3F4A-4344-8296-3F05CA767226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5165C97-8A3D-45FF-A039-E784DEA5C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1C6705-96CC-4B04-805F-B3B3837BE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E7014B-781F-425A-B752-884238A14C5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22" descr="20190703005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2624455" y="-2668905"/>
            <a:ext cx="6934835" cy="12197715"/>
          </a:xfrm>
          <a:prstGeom prst="rect">
            <a:avLst/>
          </a:prstGeom>
        </p:spPr>
      </p:pic>
      <p:sp>
        <p:nvSpPr>
          <p:cNvPr id="8" name="矩形 26"/>
          <p:cNvSpPr/>
          <p:nvPr userDrawn="1"/>
        </p:nvSpPr>
        <p:spPr>
          <a:xfrm>
            <a:off x="292651" y="205013"/>
            <a:ext cx="11598442" cy="64498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6003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>
            <a:extLst>
              <a:ext uri="{FF2B5EF4-FFF2-40B4-BE49-F238E27FC236}">
                <a16:creationId xmlns:a16="http://schemas.microsoft.com/office/drawing/2014/main" id="{B2F4CC2F-6402-47A3-BD4B-093C8739A5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3" name="图片 2" descr="图片包含 物体, 人员&#10;&#10;描述已自动生成">
            <a:extLst>
              <a:ext uri="{FF2B5EF4-FFF2-40B4-BE49-F238E27FC236}">
                <a16:creationId xmlns:a16="http://schemas.microsoft.com/office/drawing/2014/main" id="{F17BD030-ABCB-4D74-B6C2-8A8AC77D9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010" y="961645"/>
            <a:ext cx="2257648" cy="4151775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66B6594F-2160-437A-B18B-3EE5918E2E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07750"/>
            <a:ext cx="12192000" cy="2949927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E6B8D98D-8735-479A-B76E-857C28635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099" y="127906"/>
            <a:ext cx="1448196" cy="1215250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2092C4F7-1D80-4C1C-B83D-0582CCB171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4640397" y="813959"/>
            <a:ext cx="939583" cy="788449"/>
          </a:xfrm>
          <a:prstGeom prst="rect">
            <a:avLst/>
          </a:prstGeom>
        </p:spPr>
      </p:pic>
      <p:grpSp>
        <p:nvGrpSpPr>
          <p:cNvPr id="22" name="组合 21">
            <a:extLst>
              <a:ext uri="{FF2B5EF4-FFF2-40B4-BE49-F238E27FC236}">
                <a16:creationId xmlns:a16="http://schemas.microsoft.com/office/drawing/2014/main" id="{D4F4B819-65F3-4E67-B96F-427045AF1271}"/>
              </a:ext>
            </a:extLst>
          </p:cNvPr>
          <p:cNvGrpSpPr/>
          <p:nvPr userDrawn="1"/>
        </p:nvGrpSpPr>
        <p:grpSpPr>
          <a:xfrm>
            <a:off x="2303943" y="1821440"/>
            <a:ext cx="1573994" cy="2997215"/>
            <a:chOff x="4241493" y="1810742"/>
            <a:chExt cx="1177388" cy="2241994"/>
          </a:xfrm>
        </p:grpSpPr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1AC95CAF-19F8-46F0-8F60-4093F942A126}"/>
                </a:ext>
              </a:extLst>
            </p:cNvPr>
            <p:cNvGrpSpPr/>
            <p:nvPr userDrawn="1"/>
          </p:nvGrpSpPr>
          <p:grpSpPr>
            <a:xfrm>
              <a:off x="4241494" y="1810742"/>
              <a:ext cx="1177387" cy="1177387"/>
              <a:chOff x="4123562" y="1456562"/>
              <a:chExt cx="3944875" cy="3944875"/>
            </a:xfrm>
          </p:grpSpPr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id="{9C3B90C4-26AC-4011-A273-BC9E3BDA9C74}"/>
                  </a:ext>
                </a:extLst>
              </p:cNvPr>
              <p:cNvSpPr/>
              <p:nvPr userDrawn="1"/>
            </p:nvSpPr>
            <p:spPr>
              <a:xfrm>
                <a:off x="4123562" y="1456562"/>
                <a:ext cx="3944875" cy="3944875"/>
              </a:xfrm>
              <a:prstGeom prst="ellipse">
                <a:avLst/>
              </a:prstGeom>
              <a:solidFill>
                <a:schemeClr val="bg1"/>
              </a:solidFill>
              <a:ln w="101600">
                <a:solidFill>
                  <a:srgbClr val="69A4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/>
                <a:endParaRPr lang="zh-CN" altLang="en-US" dirty="0">
                  <a:latin typeface="字魂27号-布丁体" panose="00000500000000000000" pitchFamily="2" charset="-122"/>
                  <a:ea typeface="字魂27号-布丁体" panose="00000500000000000000" pitchFamily="2" charset="-122"/>
                </a:endParaRPr>
              </a:p>
            </p:txBody>
          </p:sp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id="{8731A9ED-0B6B-463A-BE08-0F21A969739B}"/>
                  </a:ext>
                </a:extLst>
              </p:cNvPr>
              <p:cNvSpPr/>
              <p:nvPr userDrawn="1"/>
            </p:nvSpPr>
            <p:spPr>
              <a:xfrm>
                <a:off x="4493206" y="1863116"/>
                <a:ext cx="3205586" cy="320558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69A42C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/>
                <a:endParaRPr lang="zh-CN" altLang="en-US" dirty="0">
                  <a:latin typeface="字魂27号-布丁体" panose="00000500000000000000" pitchFamily="2" charset="-122"/>
                  <a:ea typeface="字魂27号-布丁体" panose="00000500000000000000" pitchFamily="2" charset="-122"/>
                </a:endParaRPr>
              </a:p>
            </p:txBody>
          </p: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id="{D02D5186-888E-4405-9B2A-69A06E9620FC}"/>
                </a:ext>
              </a:extLst>
            </p:cNvPr>
            <p:cNvGrpSpPr/>
            <p:nvPr userDrawn="1"/>
          </p:nvGrpSpPr>
          <p:grpSpPr>
            <a:xfrm>
              <a:off x="4241493" y="2875349"/>
              <a:ext cx="1177387" cy="1177387"/>
              <a:chOff x="4123562" y="1456562"/>
              <a:chExt cx="3944875" cy="3944875"/>
            </a:xfrm>
          </p:grpSpPr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id="{A26E9C64-3C43-487D-9444-76CE57719D1F}"/>
                  </a:ext>
                </a:extLst>
              </p:cNvPr>
              <p:cNvSpPr/>
              <p:nvPr userDrawn="1"/>
            </p:nvSpPr>
            <p:spPr>
              <a:xfrm>
                <a:off x="4123562" y="1456562"/>
                <a:ext cx="3944875" cy="3944875"/>
              </a:xfrm>
              <a:prstGeom prst="ellipse">
                <a:avLst/>
              </a:prstGeom>
              <a:solidFill>
                <a:schemeClr val="bg1"/>
              </a:solidFill>
              <a:ln w="101600">
                <a:solidFill>
                  <a:srgbClr val="69A4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/>
                <a:endParaRPr lang="zh-CN" altLang="en-US" dirty="0">
                  <a:latin typeface="字魂27号-布丁体" panose="00000500000000000000" pitchFamily="2" charset="-122"/>
                  <a:ea typeface="字魂27号-布丁体" panose="00000500000000000000" pitchFamily="2" charset="-122"/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id="{28DBEAAC-EB46-457A-A4EF-909FB66041A1}"/>
                  </a:ext>
                </a:extLst>
              </p:cNvPr>
              <p:cNvSpPr/>
              <p:nvPr userDrawn="1"/>
            </p:nvSpPr>
            <p:spPr>
              <a:xfrm>
                <a:off x="4493206" y="1863116"/>
                <a:ext cx="3205586" cy="320558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69A42C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/>
                <a:endParaRPr lang="zh-CN" altLang="en-US" dirty="0">
                  <a:latin typeface="字魂27号-布丁体" panose="00000500000000000000" pitchFamily="2" charset="-122"/>
                  <a:ea typeface="字魂27号-布丁体" panose="00000500000000000000" pitchFamily="2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1237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0FB115-9D65-4924-A969-FA8E87292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A9E4A5D-07F3-4297-B8BE-307EB827F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9798605-AE04-4656-9A0E-F9DBBEBB43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E710A-3F4A-4344-8296-3F05CA767226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1E79A17-4396-4D5B-A19B-0710AAA29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D7FDEE4-0D1B-402C-8A1F-023558146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E7014B-781F-425A-B752-884238A14C5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17" descr="20190703005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6200000" flipH="1">
            <a:off x="2658427" y="-2664142"/>
            <a:ext cx="6869430" cy="12197715"/>
          </a:xfrm>
          <a:prstGeom prst="rect">
            <a:avLst/>
          </a:prstGeom>
        </p:spPr>
      </p:pic>
      <p:sp>
        <p:nvSpPr>
          <p:cNvPr id="9" name="矩形 18"/>
          <p:cNvSpPr/>
          <p:nvPr userDrawn="1"/>
        </p:nvSpPr>
        <p:spPr>
          <a:xfrm>
            <a:off x="1191410" y="5327332"/>
            <a:ext cx="557530" cy="547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charset="-122"/>
              <a:ea typeface="字魂59号-创粗黑" panose="00000500000000000000" charset="-122"/>
              <a:cs typeface="字魂59号-创粗黑" panose="0000050000000000000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2390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9E1160-AB3D-4C62-B6E0-C75E08F29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CD925B0-CD51-4ED6-A7DF-C175A6D51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D050218-5877-4A1F-91CC-6000200CE5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E710A-3F4A-4344-8296-3F05CA767226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56D961-912E-4540-8FAD-AB87C0DFF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2BC42D8-DFD0-4270-886C-64D8AFAD0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E7014B-781F-425A-B752-884238A14C5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3" descr="20190703005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2624455" y="-2668905"/>
            <a:ext cx="6934835" cy="12197715"/>
          </a:xfrm>
          <a:prstGeom prst="rect">
            <a:avLst/>
          </a:prstGeom>
        </p:spPr>
      </p:pic>
      <p:grpSp>
        <p:nvGrpSpPr>
          <p:cNvPr id="8" name="组合 2"/>
          <p:cNvGrpSpPr/>
          <p:nvPr userDrawn="1"/>
        </p:nvGrpSpPr>
        <p:grpSpPr>
          <a:xfrm>
            <a:off x="5232768" y="392330"/>
            <a:ext cx="7613015" cy="6073340"/>
            <a:chOff x="5232768" y="392330"/>
            <a:chExt cx="7613015" cy="6073340"/>
          </a:xfrm>
        </p:grpSpPr>
        <p:pic>
          <p:nvPicPr>
            <p:cNvPr id="9" name="图片 8" descr="201907030051"/>
            <p:cNvPicPr>
              <a:picLocks noChangeAspect="1"/>
            </p:cNvPicPr>
            <p:nvPr/>
          </p:nvPicPr>
          <p:blipFill>
            <a:blip r:embed="rId2"/>
            <a:srcRect l="49150" t="19861" r="2925" b="32973"/>
            <a:stretch>
              <a:fillRect/>
            </a:stretch>
          </p:blipFill>
          <p:spPr>
            <a:xfrm>
              <a:off x="5232768" y="392330"/>
              <a:ext cx="7613015" cy="6073340"/>
            </a:xfrm>
            <a:prstGeom prst="rect">
              <a:avLst/>
            </a:prstGeom>
          </p:spPr>
        </p:pic>
        <p:sp>
          <p:nvSpPr>
            <p:cNvPr id="10" name="矩形 9"/>
            <p:cNvSpPr/>
            <p:nvPr/>
          </p:nvSpPr>
          <p:spPr>
            <a:xfrm flipH="1">
              <a:off x="5857625" y="1040683"/>
              <a:ext cx="5965825" cy="45354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字魂59号-创粗黑" panose="00000500000000000000" charset="-122"/>
                <a:cs typeface="字魂59号-创粗黑" panose="00000500000000000000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735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248178-C038-4A33-A978-5A125A90A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CFC757F-B6AE-4A4B-9462-80D18C6C89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AF20230-243F-46B4-A3C3-8043E0B0F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AD1D3AB-3D94-480F-9EA7-4A99DDDF18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E710A-3F4A-4344-8296-3F05CA767226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E75C0DC-952D-4C94-B877-A02C5A811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D21F496-C1DC-4F61-B233-EFCE89313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E7014B-781F-425A-B752-884238A14C5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3" descr="20190703005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2624455" y="-2668905"/>
            <a:ext cx="6934835" cy="12197715"/>
          </a:xfrm>
          <a:prstGeom prst="rect">
            <a:avLst/>
          </a:prstGeom>
        </p:spPr>
      </p:pic>
      <p:grpSp>
        <p:nvGrpSpPr>
          <p:cNvPr id="9" name="组合 2"/>
          <p:cNvGrpSpPr/>
          <p:nvPr userDrawn="1"/>
        </p:nvGrpSpPr>
        <p:grpSpPr>
          <a:xfrm flipH="1">
            <a:off x="-737992" y="418588"/>
            <a:ext cx="7613015" cy="6073340"/>
            <a:chOff x="5232768" y="392330"/>
            <a:chExt cx="7613015" cy="6073340"/>
          </a:xfrm>
        </p:grpSpPr>
        <p:pic>
          <p:nvPicPr>
            <p:cNvPr id="10" name="图片 8" descr="201907030051"/>
            <p:cNvPicPr>
              <a:picLocks noChangeAspect="1"/>
            </p:cNvPicPr>
            <p:nvPr/>
          </p:nvPicPr>
          <p:blipFill>
            <a:blip r:embed="rId2"/>
            <a:srcRect l="49150" t="19861" r="2925" b="32973"/>
            <a:stretch>
              <a:fillRect/>
            </a:stretch>
          </p:blipFill>
          <p:spPr>
            <a:xfrm>
              <a:off x="5232768" y="392330"/>
              <a:ext cx="7613015" cy="6073340"/>
            </a:xfrm>
            <a:prstGeom prst="rect">
              <a:avLst/>
            </a:prstGeom>
          </p:spPr>
        </p:pic>
        <p:sp>
          <p:nvSpPr>
            <p:cNvPr id="11" name="矩形 9"/>
            <p:cNvSpPr/>
            <p:nvPr/>
          </p:nvSpPr>
          <p:spPr>
            <a:xfrm flipH="1">
              <a:off x="5857625" y="1040683"/>
              <a:ext cx="5965825" cy="45354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字魂59号-创粗黑" panose="00000500000000000000" charset="-122"/>
                <a:cs typeface="字魂59号-创粗黑" panose="00000500000000000000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697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4BE938-EB80-4B09-BD24-973CCCD8C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0D86C8E-C4AE-45F3-960B-E1294DBB6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E812F43-05B4-49E3-9A93-210348977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9C0017A-0B07-4D9C-87AE-976A95DC11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9EFA4F9-6CAF-4579-9CBC-7EB5E124D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76A1EE2-768F-4616-A9A5-D4ACAFF5BA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E710A-3F4A-4344-8296-3F05CA767226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79A563C-4FCC-4649-92D7-1BC4F3AE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9EBE343-29A4-40C1-87DB-B2A30BCD4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E7014B-781F-425A-B752-884238A14C5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0" name="图片 3" descr="20190703005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2624455" y="-2668905"/>
            <a:ext cx="6934835" cy="12197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47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68B817-99AB-447C-8211-0EDE7DED9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4257803-EA22-4637-AA4E-F3C0CC20CD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E710A-3F4A-4344-8296-3F05CA767226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1F053E4-AEB1-4C46-8607-4052739E2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58DCABC-8860-414D-A5CE-8D58C1B4C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E7014B-781F-425A-B752-884238A14C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894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CAFFED3-BD0D-4400-853A-1CD0538720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E710A-3F4A-4344-8296-3F05CA767226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9BCDAED-9934-45A5-864A-9ED15754E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C819413-8A29-4AE4-84EB-B8CBB1038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E7014B-781F-425A-B752-884238A14C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867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3304E4-4B76-4527-A88F-4163DF6FE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A218044-50AF-4EAF-9179-093D51F3E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842300E-EA70-488A-8CBB-E90BDA9E1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E20105E-9066-402F-BA3D-550E7C3549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E710A-3F4A-4344-8296-3F05CA767226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608CFE9-A67E-4643-B5DA-DFF2DCC81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4517345-E26D-4251-8BAA-02DC71F40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E7014B-781F-425A-B752-884238A14C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224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F0B8BD-F12E-4217-A47A-F461FF3D4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179EC62-F3C6-4302-8975-CEAF068171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70B4FD7-4F61-4983-AE02-7719792B28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F74E1B-EA49-4523-A3FC-2C5789900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E710A-3F4A-4344-8296-3F05CA767226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38A6955-D0C3-45A6-9390-CFA421BE9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A97E4E6-D39B-40D7-88DB-15A785A2E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E7014B-781F-425A-B752-884238A14C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9531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F43D8C-ED02-4FBB-AB43-3A02DA539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E24914B-20B7-4A59-9312-65427C5312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B370DD9-7729-44B0-9A09-DCBFA3F212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E710A-3F4A-4344-8296-3F05CA767226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21B049-E910-4585-B8D8-32A939ED1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EC9CCDD-8802-4245-881A-23DF78846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E7014B-781F-425A-B752-884238A14C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926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5CB900C-E37C-4390-AE76-3A1596E8B0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3D475D0-43CB-4671-8CD6-678FC1BE6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CB61FB9-E6C2-42A0-954D-BB5B933733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6E710A-3F4A-4344-8296-3F05CA767226}" type="datetimeFigureOut">
              <a:rPr lang="zh-CN" altLang="en-US" smtClean="0"/>
              <a:t>2023/12/20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015F2A1-F53E-4EDE-860B-1ACA7078C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DEA8FEE-9E7D-4C60-90F7-E7DBFECDB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E7014B-781F-425A-B752-884238A14C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277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6D5BF57F-0332-4F3B-9BE4-CC98481A99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grpSp>
        <p:nvGrpSpPr>
          <p:cNvPr id="12" name="组合 11">
            <a:extLst>
              <a:ext uri="{FF2B5EF4-FFF2-40B4-BE49-F238E27FC236}">
                <a16:creationId xmlns:a16="http://schemas.microsoft.com/office/drawing/2014/main" id="{BD94E91E-61FA-4034-A715-880ED9049C33}"/>
              </a:ext>
            </a:extLst>
          </p:cNvPr>
          <p:cNvGrpSpPr/>
          <p:nvPr userDrawn="1"/>
        </p:nvGrpSpPr>
        <p:grpSpPr>
          <a:xfrm>
            <a:off x="4123562" y="645474"/>
            <a:ext cx="3944875" cy="3944875"/>
            <a:chOff x="4123562" y="1456562"/>
            <a:chExt cx="3944875" cy="3944875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85094751-2DD4-4846-8B0F-163BD84E9911}"/>
                </a:ext>
              </a:extLst>
            </p:cNvPr>
            <p:cNvSpPr/>
            <p:nvPr userDrawn="1"/>
          </p:nvSpPr>
          <p:spPr>
            <a:xfrm>
              <a:off x="4123562" y="1456562"/>
              <a:ext cx="3944875" cy="3944875"/>
            </a:xfrm>
            <a:prstGeom prst="ellipse">
              <a:avLst/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14" name="椭圆 13">
              <a:extLst>
                <a:ext uri="{FF2B5EF4-FFF2-40B4-BE49-F238E27FC236}">
                  <a16:creationId xmlns:a16="http://schemas.microsoft.com/office/drawing/2014/main" id="{F1EEAC64-50F3-4E2E-BAAE-FFB0825138B7}"/>
                </a:ext>
              </a:extLst>
            </p:cNvPr>
            <p:cNvSpPr/>
            <p:nvPr userDrawn="1"/>
          </p:nvSpPr>
          <p:spPr>
            <a:xfrm>
              <a:off x="4251842" y="1584842"/>
              <a:ext cx="3688316" cy="368831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5" name="图片 14">
            <a:extLst>
              <a:ext uri="{FF2B5EF4-FFF2-40B4-BE49-F238E27FC236}">
                <a16:creationId xmlns:a16="http://schemas.microsoft.com/office/drawing/2014/main" id="{9A17473D-56BE-4352-8692-15F20858B5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07750"/>
            <a:ext cx="12192000" cy="294992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8316A421-FEC6-4892-9085-219A52D4EB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42"/>
          <a:stretch/>
        </p:blipFill>
        <p:spPr>
          <a:xfrm>
            <a:off x="0" y="3212432"/>
            <a:ext cx="12192000" cy="3645245"/>
          </a:xfrm>
          <a:prstGeom prst="rect">
            <a:avLst/>
          </a:prstGeom>
        </p:spPr>
      </p:pic>
      <p:pic>
        <p:nvPicPr>
          <p:cNvPr id="20" name="图片 19" descr="图片包含 风筝, 放飞, 户外, 男士&#10;&#10;描述已自动生成">
            <a:extLst>
              <a:ext uri="{FF2B5EF4-FFF2-40B4-BE49-F238E27FC236}">
                <a16:creationId xmlns:a16="http://schemas.microsoft.com/office/drawing/2014/main" id="{42184D4F-2217-4B19-AE83-F7B9686766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10" y="-104227"/>
            <a:ext cx="5409508" cy="4559968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0B456752-0E6B-4E23-B476-F10E7B2217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589" y="-134286"/>
            <a:ext cx="3038623" cy="505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65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 rot="3808118">
            <a:off x="2174769" y="1035517"/>
            <a:ext cx="7842467" cy="7394371"/>
          </a:xfrm>
          <a:custGeom>
            <a:avLst/>
            <a:gdLst/>
            <a:ahLst/>
            <a:cxnLst/>
            <a:rect l="l" t="t" r="r" b="b"/>
            <a:pathLst>
              <a:path w="11988" h="10924" extrusionOk="0">
                <a:moveTo>
                  <a:pt x="6905" y="1"/>
                </a:moveTo>
                <a:cubicBezTo>
                  <a:pt x="4889" y="1"/>
                  <a:pt x="3101" y="1782"/>
                  <a:pt x="4571" y="4403"/>
                </a:cubicBezTo>
                <a:cubicBezTo>
                  <a:pt x="4571" y="4403"/>
                  <a:pt x="4441" y="4391"/>
                  <a:pt x="4230" y="4391"/>
                </a:cubicBezTo>
                <a:cubicBezTo>
                  <a:pt x="3394" y="4391"/>
                  <a:pt x="1269" y="4581"/>
                  <a:pt x="721" y="6458"/>
                </a:cubicBezTo>
                <a:cubicBezTo>
                  <a:pt x="1" y="8928"/>
                  <a:pt x="2363" y="10923"/>
                  <a:pt x="6152" y="10923"/>
                </a:cubicBezTo>
                <a:cubicBezTo>
                  <a:pt x="7813" y="10923"/>
                  <a:pt x="9747" y="10540"/>
                  <a:pt x="11815" y="9646"/>
                </a:cubicBezTo>
                <a:cubicBezTo>
                  <a:pt x="11988" y="9573"/>
                  <a:pt x="11404" y="2483"/>
                  <a:pt x="8941" y="670"/>
                </a:cubicBezTo>
                <a:cubicBezTo>
                  <a:pt x="8317" y="211"/>
                  <a:pt x="7598" y="1"/>
                  <a:pt x="6905" y="1"/>
                </a:cubicBezTo>
                <a:close/>
              </a:path>
            </a:pathLst>
          </a:custGeom>
          <a:solidFill>
            <a:srgbClr val="FBB486">
              <a:alpha val="2143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631600" y="1529907"/>
            <a:ext cx="4928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title" idx="2" hasCustomPrompt="1"/>
          </p:nvPr>
        </p:nvSpPr>
        <p:spPr>
          <a:xfrm>
            <a:off x="4576400" y="1086247"/>
            <a:ext cx="3039200" cy="102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3631600" y="2652300"/>
            <a:ext cx="4928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29205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GB" sz="1333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333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6371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GB" sz="1333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333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391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GB" sz="1333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333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741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1_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GB" sz="1333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333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2217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GB" sz="1333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333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9575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GB" sz="1333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333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7318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GB" sz="1333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333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604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GB" sz="1333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333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7519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GB" sz="1333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333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7844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>
            <a:extLst>
              <a:ext uri="{FF2B5EF4-FFF2-40B4-BE49-F238E27FC236}">
                <a16:creationId xmlns:a16="http://schemas.microsoft.com/office/drawing/2014/main" id="{D0768494-01CA-4DEB-9B0E-9CF706A238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E3BF1060-9D38-442B-B650-C56FFAABC4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07750"/>
            <a:ext cx="12192000" cy="2949927"/>
          </a:xfrm>
          <a:prstGeom prst="rect">
            <a:avLst/>
          </a:prstGeom>
        </p:spPr>
      </p:pic>
      <p:grpSp>
        <p:nvGrpSpPr>
          <p:cNvPr id="18" name="组合 17">
            <a:extLst>
              <a:ext uri="{FF2B5EF4-FFF2-40B4-BE49-F238E27FC236}">
                <a16:creationId xmlns:a16="http://schemas.microsoft.com/office/drawing/2014/main" id="{45394101-C3C9-4C52-B8BA-914808A0EFA1}"/>
              </a:ext>
            </a:extLst>
          </p:cNvPr>
          <p:cNvGrpSpPr/>
          <p:nvPr userDrawn="1"/>
        </p:nvGrpSpPr>
        <p:grpSpPr>
          <a:xfrm>
            <a:off x="895120" y="560948"/>
            <a:ext cx="10401759" cy="5545419"/>
            <a:chOff x="895120" y="560948"/>
            <a:chExt cx="10401759" cy="5545419"/>
          </a:xfrm>
        </p:grpSpPr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id="{528365A8-FCD2-4C1B-B934-227FBB06A56E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20" name="矩形: 圆角 19">
              <a:extLst>
                <a:ext uri="{FF2B5EF4-FFF2-40B4-BE49-F238E27FC236}">
                  <a16:creationId xmlns:a16="http://schemas.microsoft.com/office/drawing/2014/main" id="{B6B88804-F260-4FCE-82A3-7A9EEA2FC9EA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7" name="图片 16">
            <a:extLst>
              <a:ext uri="{FF2B5EF4-FFF2-40B4-BE49-F238E27FC236}">
                <a16:creationId xmlns:a16="http://schemas.microsoft.com/office/drawing/2014/main" id="{F8F23204-87C2-4289-B849-D176F748B3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42" b="6433"/>
          <a:stretch/>
        </p:blipFill>
        <p:spPr>
          <a:xfrm>
            <a:off x="0" y="3653905"/>
            <a:ext cx="12192000" cy="3204095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9B0D6CFB-624C-479D-90BF-D6FDC0AB05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589" y="-134286"/>
            <a:ext cx="3038623" cy="5055202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636F0092-7B80-47C5-802A-A46531C29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81" y="144008"/>
            <a:ext cx="1448196" cy="1215250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AD15E950-7373-4D7F-AC22-B7CD801C90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8502533" y="99419"/>
            <a:ext cx="939583" cy="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123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GB" sz="1333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333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3732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GB" sz="1333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333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773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GB" sz="1333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333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1668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628AD241-67EF-4D37-A32B-73292551D7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23" name="图片 22" descr="图片包含 风筝, 放飞, 户外, 男士&#10;&#10;描述已自动生成">
            <a:extLst>
              <a:ext uri="{FF2B5EF4-FFF2-40B4-BE49-F238E27FC236}">
                <a16:creationId xmlns:a16="http://schemas.microsoft.com/office/drawing/2014/main" id="{A4C5D621-C2D4-49C5-A66A-C0ABFAF542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46" y="0"/>
            <a:ext cx="5409508" cy="4559968"/>
          </a:xfrm>
          <a:prstGeom prst="rect">
            <a:avLst/>
          </a:prstGeom>
        </p:spPr>
      </p:pic>
      <p:grpSp>
        <p:nvGrpSpPr>
          <p:cNvPr id="17" name="组合 16">
            <a:extLst>
              <a:ext uri="{FF2B5EF4-FFF2-40B4-BE49-F238E27FC236}">
                <a16:creationId xmlns:a16="http://schemas.microsoft.com/office/drawing/2014/main" id="{97F56CAF-4FE7-41DF-8AFD-722DD4BC9915}"/>
              </a:ext>
            </a:extLst>
          </p:cNvPr>
          <p:cNvGrpSpPr/>
          <p:nvPr userDrawn="1"/>
        </p:nvGrpSpPr>
        <p:grpSpPr>
          <a:xfrm>
            <a:off x="2019300" y="1162049"/>
            <a:ext cx="7931966" cy="4295775"/>
            <a:chOff x="3100251" y="1601912"/>
            <a:chExt cx="7565360" cy="3101180"/>
          </a:xfrm>
        </p:grpSpPr>
        <p:sp>
          <p:nvSpPr>
            <p:cNvPr id="18" name="矩形: 圆角 17">
              <a:extLst>
                <a:ext uri="{FF2B5EF4-FFF2-40B4-BE49-F238E27FC236}">
                  <a16:creationId xmlns:a16="http://schemas.microsoft.com/office/drawing/2014/main" id="{57025E8F-A0F4-4DD3-A0B9-6D9C2167A0C4}"/>
                </a:ext>
              </a:extLst>
            </p:cNvPr>
            <p:cNvSpPr/>
            <p:nvPr userDrawn="1"/>
          </p:nvSpPr>
          <p:spPr>
            <a:xfrm>
              <a:off x="3100251" y="1601912"/>
              <a:ext cx="7565360" cy="31011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id="{256F5323-E4AC-4AFF-88F9-DCBB7D460B6C}"/>
                </a:ext>
              </a:extLst>
            </p:cNvPr>
            <p:cNvSpPr/>
            <p:nvPr userDrawn="1"/>
          </p:nvSpPr>
          <p:spPr>
            <a:xfrm>
              <a:off x="3230674" y="1730457"/>
              <a:ext cx="7304513" cy="2843043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1" name="图片 10">
            <a:extLst>
              <a:ext uri="{FF2B5EF4-FFF2-40B4-BE49-F238E27FC236}">
                <a16:creationId xmlns:a16="http://schemas.microsoft.com/office/drawing/2014/main" id="{54649A41-B549-4E7A-991C-20A3627FF2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24425"/>
            <a:ext cx="12192000" cy="1933252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D828FE59-8728-4E67-8700-168ED251E4E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589" y="-134286"/>
            <a:ext cx="3038623" cy="5055202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92F924D0-FF27-481B-A046-7126506960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719"/>
          <a:stretch/>
        </p:blipFill>
        <p:spPr>
          <a:xfrm>
            <a:off x="0" y="4467225"/>
            <a:ext cx="12192000" cy="2390452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id="{8D57F25C-7EC5-4167-AB34-270DE7430A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099" y="127906"/>
            <a:ext cx="1448196" cy="1215250"/>
          </a:xfrm>
          <a:prstGeom prst="rect">
            <a:avLst/>
          </a:prstGeom>
        </p:spPr>
      </p:pic>
      <p:pic>
        <p:nvPicPr>
          <p:cNvPr id="26" name="图片 25">
            <a:extLst>
              <a:ext uri="{FF2B5EF4-FFF2-40B4-BE49-F238E27FC236}">
                <a16:creationId xmlns:a16="http://schemas.microsoft.com/office/drawing/2014/main" id="{6409CAC2-DBBA-49AF-BCA4-24D461A72B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9272554" y="554760"/>
            <a:ext cx="939583" cy="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264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>
            <a:extLst>
              <a:ext uri="{FF2B5EF4-FFF2-40B4-BE49-F238E27FC236}">
                <a16:creationId xmlns:a16="http://schemas.microsoft.com/office/drawing/2014/main" id="{B2F4CC2F-6402-47A3-BD4B-093C8739A5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3" name="图片 2" descr="图片包含 物体, 人员&#10;&#10;描述已自动生成">
            <a:extLst>
              <a:ext uri="{FF2B5EF4-FFF2-40B4-BE49-F238E27FC236}">
                <a16:creationId xmlns:a16="http://schemas.microsoft.com/office/drawing/2014/main" id="{F17BD030-ABCB-4D74-B6C2-8A8AC77D9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010" y="961645"/>
            <a:ext cx="2257648" cy="4151775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66B6594F-2160-437A-B18B-3EE5918E2E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07750"/>
            <a:ext cx="12192000" cy="2949927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E6B8D98D-8735-479A-B76E-857C28635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099" y="127906"/>
            <a:ext cx="1448196" cy="1215250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2092C4F7-1D80-4C1C-B83D-0582CCB171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4640397" y="813959"/>
            <a:ext cx="939583" cy="788449"/>
          </a:xfrm>
          <a:prstGeom prst="rect">
            <a:avLst/>
          </a:prstGeom>
        </p:spPr>
      </p:pic>
      <p:grpSp>
        <p:nvGrpSpPr>
          <p:cNvPr id="22" name="组合 21">
            <a:extLst>
              <a:ext uri="{FF2B5EF4-FFF2-40B4-BE49-F238E27FC236}">
                <a16:creationId xmlns:a16="http://schemas.microsoft.com/office/drawing/2014/main" id="{D4F4B819-65F3-4E67-B96F-427045AF1271}"/>
              </a:ext>
            </a:extLst>
          </p:cNvPr>
          <p:cNvGrpSpPr/>
          <p:nvPr userDrawn="1"/>
        </p:nvGrpSpPr>
        <p:grpSpPr>
          <a:xfrm>
            <a:off x="2303943" y="1821440"/>
            <a:ext cx="1573994" cy="2997215"/>
            <a:chOff x="4241493" y="1810742"/>
            <a:chExt cx="1177388" cy="2241994"/>
          </a:xfrm>
        </p:grpSpPr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1AC95CAF-19F8-46F0-8F60-4093F942A126}"/>
                </a:ext>
              </a:extLst>
            </p:cNvPr>
            <p:cNvGrpSpPr/>
            <p:nvPr userDrawn="1"/>
          </p:nvGrpSpPr>
          <p:grpSpPr>
            <a:xfrm>
              <a:off x="4241494" y="1810742"/>
              <a:ext cx="1177387" cy="1177387"/>
              <a:chOff x="4123562" y="1456562"/>
              <a:chExt cx="3944875" cy="3944875"/>
            </a:xfrm>
          </p:grpSpPr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id="{9C3B90C4-26AC-4011-A273-BC9E3BDA9C74}"/>
                  </a:ext>
                </a:extLst>
              </p:cNvPr>
              <p:cNvSpPr/>
              <p:nvPr userDrawn="1"/>
            </p:nvSpPr>
            <p:spPr>
              <a:xfrm>
                <a:off x="4123562" y="1456562"/>
                <a:ext cx="3944875" cy="3944875"/>
              </a:xfrm>
              <a:prstGeom prst="ellipse">
                <a:avLst/>
              </a:prstGeom>
              <a:solidFill>
                <a:schemeClr val="bg1"/>
              </a:solidFill>
              <a:ln w="101600">
                <a:solidFill>
                  <a:srgbClr val="69A4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/>
                <a:endParaRPr lang="zh-CN" altLang="en-US" dirty="0">
                  <a:latin typeface="字魂27号-布丁体" panose="00000500000000000000" pitchFamily="2" charset="-122"/>
                  <a:ea typeface="字魂27号-布丁体" panose="00000500000000000000" pitchFamily="2" charset="-122"/>
                </a:endParaRPr>
              </a:p>
            </p:txBody>
          </p:sp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id="{8731A9ED-0B6B-463A-BE08-0F21A969739B}"/>
                  </a:ext>
                </a:extLst>
              </p:cNvPr>
              <p:cNvSpPr/>
              <p:nvPr userDrawn="1"/>
            </p:nvSpPr>
            <p:spPr>
              <a:xfrm>
                <a:off x="4493206" y="1863116"/>
                <a:ext cx="3205586" cy="320558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69A42C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/>
                <a:endParaRPr lang="zh-CN" altLang="en-US" dirty="0">
                  <a:latin typeface="字魂27号-布丁体" panose="00000500000000000000" pitchFamily="2" charset="-122"/>
                  <a:ea typeface="字魂27号-布丁体" panose="00000500000000000000" pitchFamily="2" charset="-122"/>
                </a:endParaRPr>
              </a:p>
            </p:txBody>
          </p: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id="{D02D5186-888E-4405-9B2A-69A06E9620FC}"/>
                </a:ext>
              </a:extLst>
            </p:cNvPr>
            <p:cNvGrpSpPr/>
            <p:nvPr userDrawn="1"/>
          </p:nvGrpSpPr>
          <p:grpSpPr>
            <a:xfrm>
              <a:off x="4241493" y="2875349"/>
              <a:ext cx="1177387" cy="1177387"/>
              <a:chOff x="4123562" y="1456562"/>
              <a:chExt cx="3944875" cy="3944875"/>
            </a:xfrm>
          </p:grpSpPr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id="{A26E9C64-3C43-487D-9444-76CE57719D1F}"/>
                  </a:ext>
                </a:extLst>
              </p:cNvPr>
              <p:cNvSpPr/>
              <p:nvPr userDrawn="1"/>
            </p:nvSpPr>
            <p:spPr>
              <a:xfrm>
                <a:off x="4123562" y="1456562"/>
                <a:ext cx="3944875" cy="3944875"/>
              </a:xfrm>
              <a:prstGeom prst="ellipse">
                <a:avLst/>
              </a:prstGeom>
              <a:solidFill>
                <a:schemeClr val="bg1"/>
              </a:solidFill>
              <a:ln w="101600">
                <a:solidFill>
                  <a:srgbClr val="69A4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/>
                <a:endParaRPr lang="zh-CN" altLang="en-US" dirty="0">
                  <a:latin typeface="字魂27号-布丁体" panose="00000500000000000000" pitchFamily="2" charset="-122"/>
                  <a:ea typeface="字魂27号-布丁体" panose="00000500000000000000" pitchFamily="2" charset="-122"/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id="{28DBEAAC-EB46-457A-A4EF-909FB66041A1}"/>
                  </a:ext>
                </a:extLst>
              </p:cNvPr>
              <p:cNvSpPr/>
              <p:nvPr userDrawn="1"/>
            </p:nvSpPr>
            <p:spPr>
              <a:xfrm>
                <a:off x="4493206" y="1863116"/>
                <a:ext cx="3205586" cy="320558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69A42C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/>
                <a:endParaRPr lang="zh-CN" altLang="en-US" dirty="0">
                  <a:latin typeface="字魂27号-布丁体" panose="00000500000000000000" pitchFamily="2" charset="-122"/>
                  <a:ea typeface="字魂27号-布丁体" panose="00000500000000000000" pitchFamily="2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78755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6D5BF57F-0332-4F3B-9BE4-CC98481A99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grpSp>
        <p:nvGrpSpPr>
          <p:cNvPr id="12" name="组合 11">
            <a:extLst>
              <a:ext uri="{FF2B5EF4-FFF2-40B4-BE49-F238E27FC236}">
                <a16:creationId xmlns:a16="http://schemas.microsoft.com/office/drawing/2014/main" id="{BD94E91E-61FA-4034-A715-880ED9049C33}"/>
              </a:ext>
            </a:extLst>
          </p:cNvPr>
          <p:cNvGrpSpPr/>
          <p:nvPr userDrawn="1"/>
        </p:nvGrpSpPr>
        <p:grpSpPr>
          <a:xfrm>
            <a:off x="4123562" y="645474"/>
            <a:ext cx="3944875" cy="3944875"/>
            <a:chOff x="4123562" y="1456562"/>
            <a:chExt cx="3944875" cy="3944875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85094751-2DD4-4846-8B0F-163BD84E9911}"/>
                </a:ext>
              </a:extLst>
            </p:cNvPr>
            <p:cNvSpPr/>
            <p:nvPr userDrawn="1"/>
          </p:nvSpPr>
          <p:spPr>
            <a:xfrm>
              <a:off x="4123562" y="1456562"/>
              <a:ext cx="3944875" cy="3944875"/>
            </a:xfrm>
            <a:prstGeom prst="ellipse">
              <a:avLst/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14" name="椭圆 13">
              <a:extLst>
                <a:ext uri="{FF2B5EF4-FFF2-40B4-BE49-F238E27FC236}">
                  <a16:creationId xmlns:a16="http://schemas.microsoft.com/office/drawing/2014/main" id="{F1EEAC64-50F3-4E2E-BAAE-FFB0825138B7}"/>
                </a:ext>
              </a:extLst>
            </p:cNvPr>
            <p:cNvSpPr/>
            <p:nvPr userDrawn="1"/>
          </p:nvSpPr>
          <p:spPr>
            <a:xfrm>
              <a:off x="4251842" y="1584842"/>
              <a:ext cx="3688316" cy="368831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5" name="图片 14">
            <a:extLst>
              <a:ext uri="{FF2B5EF4-FFF2-40B4-BE49-F238E27FC236}">
                <a16:creationId xmlns:a16="http://schemas.microsoft.com/office/drawing/2014/main" id="{9A17473D-56BE-4352-8692-15F20858B5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07750"/>
            <a:ext cx="12192000" cy="294992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8316A421-FEC6-4892-9085-219A52D4EB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42"/>
          <a:stretch/>
        </p:blipFill>
        <p:spPr>
          <a:xfrm>
            <a:off x="0" y="3212432"/>
            <a:ext cx="12192000" cy="3645245"/>
          </a:xfrm>
          <a:prstGeom prst="rect">
            <a:avLst/>
          </a:prstGeom>
        </p:spPr>
      </p:pic>
      <p:pic>
        <p:nvPicPr>
          <p:cNvPr id="20" name="图片 19" descr="图片包含 风筝, 放飞, 户外, 男士&#10;&#10;描述已自动生成">
            <a:extLst>
              <a:ext uri="{FF2B5EF4-FFF2-40B4-BE49-F238E27FC236}">
                <a16:creationId xmlns:a16="http://schemas.microsoft.com/office/drawing/2014/main" id="{42184D4F-2217-4B19-AE83-F7B9686766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10" y="-104227"/>
            <a:ext cx="5409508" cy="4559968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0B456752-0E6B-4E23-B476-F10E7B2217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589" y="-134286"/>
            <a:ext cx="3038623" cy="505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5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>
            <a:extLst>
              <a:ext uri="{FF2B5EF4-FFF2-40B4-BE49-F238E27FC236}">
                <a16:creationId xmlns:a16="http://schemas.microsoft.com/office/drawing/2014/main" id="{D0768494-01CA-4DEB-9B0E-9CF706A238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E3BF1060-9D38-442B-B650-C56FFAABC4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07750"/>
            <a:ext cx="12192000" cy="2949927"/>
          </a:xfrm>
          <a:prstGeom prst="rect">
            <a:avLst/>
          </a:prstGeom>
        </p:spPr>
      </p:pic>
      <p:grpSp>
        <p:nvGrpSpPr>
          <p:cNvPr id="18" name="组合 17">
            <a:extLst>
              <a:ext uri="{FF2B5EF4-FFF2-40B4-BE49-F238E27FC236}">
                <a16:creationId xmlns:a16="http://schemas.microsoft.com/office/drawing/2014/main" id="{45394101-C3C9-4C52-B8BA-914808A0EFA1}"/>
              </a:ext>
            </a:extLst>
          </p:cNvPr>
          <p:cNvGrpSpPr/>
          <p:nvPr userDrawn="1"/>
        </p:nvGrpSpPr>
        <p:grpSpPr>
          <a:xfrm>
            <a:off x="895120" y="560948"/>
            <a:ext cx="10401759" cy="5545419"/>
            <a:chOff x="895120" y="560948"/>
            <a:chExt cx="10401759" cy="5545419"/>
          </a:xfrm>
        </p:grpSpPr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id="{528365A8-FCD2-4C1B-B934-227FBB06A56E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20" name="矩形: 圆角 19">
              <a:extLst>
                <a:ext uri="{FF2B5EF4-FFF2-40B4-BE49-F238E27FC236}">
                  <a16:creationId xmlns:a16="http://schemas.microsoft.com/office/drawing/2014/main" id="{B6B88804-F260-4FCE-82A3-7A9EEA2FC9EA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7" name="图片 16">
            <a:extLst>
              <a:ext uri="{FF2B5EF4-FFF2-40B4-BE49-F238E27FC236}">
                <a16:creationId xmlns:a16="http://schemas.microsoft.com/office/drawing/2014/main" id="{F8F23204-87C2-4289-B849-D176F748B3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42" b="6433"/>
          <a:stretch/>
        </p:blipFill>
        <p:spPr>
          <a:xfrm>
            <a:off x="0" y="3653905"/>
            <a:ext cx="12192000" cy="3204095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636F0092-7B80-47C5-802A-A46531C29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81" y="144008"/>
            <a:ext cx="1448196" cy="1215250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AD15E950-7373-4D7F-AC22-B7CD801C90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8502533" y="99419"/>
            <a:ext cx="939583" cy="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43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>
            <a:extLst>
              <a:ext uri="{FF2B5EF4-FFF2-40B4-BE49-F238E27FC236}">
                <a16:creationId xmlns:a16="http://schemas.microsoft.com/office/drawing/2014/main" id="{B4E622B2-6B78-426D-A826-1C82183B49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19" name="图片 18" descr="图片包含 风筝, 放飞, 户外, 男士&#10;&#10;描述已自动生成">
            <a:extLst>
              <a:ext uri="{FF2B5EF4-FFF2-40B4-BE49-F238E27FC236}">
                <a16:creationId xmlns:a16="http://schemas.microsoft.com/office/drawing/2014/main" id="{B8826A2F-DD57-4745-9916-D4C8463B7A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66" y="2107025"/>
            <a:ext cx="5409508" cy="4559968"/>
          </a:xfrm>
          <a:prstGeom prst="rect">
            <a:avLst/>
          </a:prstGeom>
        </p:spPr>
      </p:pic>
      <p:grpSp>
        <p:nvGrpSpPr>
          <p:cNvPr id="15" name="组合 14">
            <a:extLst>
              <a:ext uri="{FF2B5EF4-FFF2-40B4-BE49-F238E27FC236}">
                <a16:creationId xmlns:a16="http://schemas.microsoft.com/office/drawing/2014/main" id="{643E409D-6F89-4CCF-98C4-93F9066620D0}"/>
              </a:ext>
            </a:extLst>
          </p:cNvPr>
          <p:cNvGrpSpPr/>
          <p:nvPr userDrawn="1"/>
        </p:nvGrpSpPr>
        <p:grpSpPr>
          <a:xfrm>
            <a:off x="895120" y="560948"/>
            <a:ext cx="10401759" cy="5545419"/>
            <a:chOff x="895120" y="560948"/>
            <a:chExt cx="10401759" cy="5545419"/>
          </a:xfrm>
        </p:grpSpPr>
        <p:sp>
          <p:nvSpPr>
            <p:cNvPr id="16" name="矩形: 圆角 15">
              <a:extLst>
                <a:ext uri="{FF2B5EF4-FFF2-40B4-BE49-F238E27FC236}">
                  <a16:creationId xmlns:a16="http://schemas.microsoft.com/office/drawing/2014/main" id="{3D03D3D2-B735-4B43-BC13-9518A6AEAC04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17" name="矩形: 圆角 16">
              <a:extLst>
                <a:ext uri="{FF2B5EF4-FFF2-40B4-BE49-F238E27FC236}">
                  <a16:creationId xmlns:a16="http://schemas.microsoft.com/office/drawing/2014/main" id="{C5031E59-BD5E-4D70-B056-CA89A7238916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4" name="图片 13">
            <a:extLst>
              <a:ext uri="{FF2B5EF4-FFF2-40B4-BE49-F238E27FC236}">
                <a16:creationId xmlns:a16="http://schemas.microsoft.com/office/drawing/2014/main" id="{17A5146E-D406-4EDD-BB7E-0CF95841F6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906" y="5137210"/>
            <a:ext cx="7110663" cy="1720467"/>
          </a:xfrm>
          <a:prstGeom prst="rect">
            <a:avLst/>
          </a:prstGeom>
        </p:spPr>
      </p:pic>
      <p:pic>
        <p:nvPicPr>
          <p:cNvPr id="18" name="图片 17" descr="图片包含 物体, 人员&#10;&#10;描述已自动生成">
            <a:extLst>
              <a:ext uri="{FF2B5EF4-FFF2-40B4-BE49-F238E27FC236}">
                <a16:creationId xmlns:a16="http://schemas.microsoft.com/office/drawing/2014/main" id="{9C7D8451-2A5D-4CAF-BFF3-FBCEF9B3F6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5848" y="2515218"/>
            <a:ext cx="2257648" cy="4151775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698D8EC6-97DA-4DA7-9EBB-DB0E20A236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81" y="144008"/>
            <a:ext cx="1448196" cy="1215250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83DF20B4-4098-4DC7-B088-19ABD6801E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4606178" y="5790774"/>
            <a:ext cx="939583" cy="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383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7210A084-F38B-4919-A93A-BD16E79CF8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grpSp>
        <p:nvGrpSpPr>
          <p:cNvPr id="18" name="组合 17">
            <a:extLst>
              <a:ext uri="{FF2B5EF4-FFF2-40B4-BE49-F238E27FC236}">
                <a16:creationId xmlns:a16="http://schemas.microsoft.com/office/drawing/2014/main" id="{A5C61505-38DB-4D0E-A2CC-86FDC6ACC676}"/>
              </a:ext>
            </a:extLst>
          </p:cNvPr>
          <p:cNvGrpSpPr/>
          <p:nvPr userDrawn="1"/>
        </p:nvGrpSpPr>
        <p:grpSpPr>
          <a:xfrm>
            <a:off x="390525" y="352426"/>
            <a:ext cx="11353799" cy="5753942"/>
            <a:chOff x="895120" y="560948"/>
            <a:chExt cx="10401759" cy="5545419"/>
          </a:xfrm>
        </p:grpSpPr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id="{AC2B5106-50FA-468B-A8B9-60DAA9B69801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20" name="矩形: 圆角 19">
              <a:extLst>
                <a:ext uri="{FF2B5EF4-FFF2-40B4-BE49-F238E27FC236}">
                  <a16:creationId xmlns:a16="http://schemas.microsoft.com/office/drawing/2014/main" id="{FA5251F8-629A-4470-BC76-7E771BCFE5C1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23" name="图片 22">
            <a:extLst>
              <a:ext uri="{FF2B5EF4-FFF2-40B4-BE49-F238E27FC236}">
                <a16:creationId xmlns:a16="http://schemas.microsoft.com/office/drawing/2014/main" id="{974CD0BF-702C-46D0-909C-3677FB5BB9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987" y="0"/>
            <a:ext cx="1448196" cy="1215250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80DC7E05-01CC-4530-8F57-C46DFFF143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11233438" y="1385833"/>
            <a:ext cx="939583" cy="788449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id="{C50936C7-5C3B-4F80-BD5F-FB0A3A48A1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236"/>
          <a:stretch/>
        </p:blipFill>
        <p:spPr>
          <a:xfrm>
            <a:off x="2943226" y="5695949"/>
            <a:ext cx="9305858" cy="1161727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3AA6C654-D837-4AE7-B40A-0BF43EC003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374" y="5419725"/>
            <a:ext cx="5341874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511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F74DFC1B-353D-4840-BD89-C9F51B6496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grpSp>
        <p:nvGrpSpPr>
          <p:cNvPr id="14" name="组合 13">
            <a:extLst>
              <a:ext uri="{FF2B5EF4-FFF2-40B4-BE49-F238E27FC236}">
                <a16:creationId xmlns:a16="http://schemas.microsoft.com/office/drawing/2014/main" id="{E89C60B6-FFB4-4B81-BC2C-244161BA54DC}"/>
              </a:ext>
            </a:extLst>
          </p:cNvPr>
          <p:cNvGrpSpPr/>
          <p:nvPr userDrawn="1"/>
        </p:nvGrpSpPr>
        <p:grpSpPr>
          <a:xfrm>
            <a:off x="895120" y="560948"/>
            <a:ext cx="10401759" cy="5545419"/>
            <a:chOff x="895120" y="560948"/>
            <a:chExt cx="10401759" cy="5545419"/>
          </a:xfrm>
        </p:grpSpPr>
        <p:sp>
          <p:nvSpPr>
            <p:cNvPr id="15" name="矩形: 圆角 14">
              <a:extLst>
                <a:ext uri="{FF2B5EF4-FFF2-40B4-BE49-F238E27FC236}">
                  <a16:creationId xmlns:a16="http://schemas.microsoft.com/office/drawing/2014/main" id="{2033343E-9142-4505-BD60-35219B9E9714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16" name="矩形: 圆角 15">
              <a:extLst>
                <a:ext uri="{FF2B5EF4-FFF2-40B4-BE49-F238E27FC236}">
                  <a16:creationId xmlns:a16="http://schemas.microsoft.com/office/drawing/2014/main" id="{2730350E-86BE-4E42-B347-D1D1282C7933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9" name="图片 18">
            <a:extLst>
              <a:ext uri="{FF2B5EF4-FFF2-40B4-BE49-F238E27FC236}">
                <a16:creationId xmlns:a16="http://schemas.microsoft.com/office/drawing/2014/main" id="{18BF4325-345D-4E32-96D9-33AED0ED6B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81" y="144008"/>
            <a:ext cx="1448196" cy="121525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74D6B39F-1635-46ED-AD44-D3367F5E6E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8502533" y="99419"/>
            <a:ext cx="939583" cy="788449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7DA7133A-6A20-4941-AFBE-E6B07D333A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42"/>
          <a:stretch/>
        </p:blipFill>
        <p:spPr>
          <a:xfrm>
            <a:off x="0" y="4185878"/>
            <a:ext cx="8936182" cy="2671799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0BC1DC05-7B7D-4F15-98AE-6A24E80E60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825" y="4842163"/>
            <a:ext cx="12192000" cy="2015513"/>
          </a:xfrm>
          <a:prstGeom prst="rect">
            <a:avLst/>
          </a:prstGeom>
        </p:spPr>
      </p:pic>
      <p:pic>
        <p:nvPicPr>
          <p:cNvPr id="21" name="图片 20" descr="图片包含 风筝, 放飞, 户外, 男士&#10;&#10;描述已自动生成">
            <a:extLst>
              <a:ext uri="{FF2B5EF4-FFF2-40B4-BE49-F238E27FC236}">
                <a16:creationId xmlns:a16="http://schemas.microsoft.com/office/drawing/2014/main" id="{C4F8B62B-A729-44A4-93C3-EFA95BFA04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512" y="3038191"/>
            <a:ext cx="3733067" cy="314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86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>
            <a:extLst>
              <a:ext uri="{FF2B5EF4-FFF2-40B4-BE49-F238E27FC236}">
                <a16:creationId xmlns:a16="http://schemas.microsoft.com/office/drawing/2014/main" id="{B4E622B2-6B78-426D-A826-1C82183B49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19" name="图片 18" descr="图片包含 风筝, 放飞, 户外, 男士&#10;&#10;描述已自动生成">
            <a:extLst>
              <a:ext uri="{FF2B5EF4-FFF2-40B4-BE49-F238E27FC236}">
                <a16:creationId xmlns:a16="http://schemas.microsoft.com/office/drawing/2014/main" id="{B8826A2F-DD57-4745-9916-D4C8463B7A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66" y="2107025"/>
            <a:ext cx="5409508" cy="4559968"/>
          </a:xfrm>
          <a:prstGeom prst="rect">
            <a:avLst/>
          </a:prstGeom>
        </p:spPr>
      </p:pic>
      <p:grpSp>
        <p:nvGrpSpPr>
          <p:cNvPr id="15" name="组合 14">
            <a:extLst>
              <a:ext uri="{FF2B5EF4-FFF2-40B4-BE49-F238E27FC236}">
                <a16:creationId xmlns:a16="http://schemas.microsoft.com/office/drawing/2014/main" id="{643E409D-6F89-4CCF-98C4-93F9066620D0}"/>
              </a:ext>
            </a:extLst>
          </p:cNvPr>
          <p:cNvGrpSpPr/>
          <p:nvPr userDrawn="1"/>
        </p:nvGrpSpPr>
        <p:grpSpPr>
          <a:xfrm>
            <a:off x="895120" y="560948"/>
            <a:ext cx="10401759" cy="5545419"/>
            <a:chOff x="895120" y="560948"/>
            <a:chExt cx="10401759" cy="5545419"/>
          </a:xfrm>
        </p:grpSpPr>
        <p:sp>
          <p:nvSpPr>
            <p:cNvPr id="16" name="矩形: 圆角 15">
              <a:extLst>
                <a:ext uri="{FF2B5EF4-FFF2-40B4-BE49-F238E27FC236}">
                  <a16:creationId xmlns:a16="http://schemas.microsoft.com/office/drawing/2014/main" id="{3D03D3D2-B735-4B43-BC13-9518A6AEAC04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17" name="矩形: 圆角 16">
              <a:extLst>
                <a:ext uri="{FF2B5EF4-FFF2-40B4-BE49-F238E27FC236}">
                  <a16:creationId xmlns:a16="http://schemas.microsoft.com/office/drawing/2014/main" id="{C5031E59-BD5E-4D70-B056-CA89A7238916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4" name="图片 13">
            <a:extLst>
              <a:ext uri="{FF2B5EF4-FFF2-40B4-BE49-F238E27FC236}">
                <a16:creationId xmlns:a16="http://schemas.microsoft.com/office/drawing/2014/main" id="{17A5146E-D406-4EDD-BB7E-0CF95841F6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906" y="5137210"/>
            <a:ext cx="7110663" cy="1720467"/>
          </a:xfrm>
          <a:prstGeom prst="rect">
            <a:avLst/>
          </a:prstGeom>
        </p:spPr>
      </p:pic>
      <p:pic>
        <p:nvPicPr>
          <p:cNvPr id="18" name="图片 17" descr="图片包含 物体, 人员&#10;&#10;描述已自动生成">
            <a:extLst>
              <a:ext uri="{FF2B5EF4-FFF2-40B4-BE49-F238E27FC236}">
                <a16:creationId xmlns:a16="http://schemas.microsoft.com/office/drawing/2014/main" id="{9C7D8451-2A5D-4CAF-BFF3-FBCEF9B3F6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5848" y="2515218"/>
            <a:ext cx="2257648" cy="4151775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698D8EC6-97DA-4DA7-9EBB-DB0E20A236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81" y="144008"/>
            <a:ext cx="1448196" cy="1215250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83DF20B4-4098-4DC7-B088-19ABD6801E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4606178" y="5790774"/>
            <a:ext cx="939583" cy="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037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>
            <a:extLst>
              <a:ext uri="{FF2B5EF4-FFF2-40B4-BE49-F238E27FC236}">
                <a16:creationId xmlns:a16="http://schemas.microsoft.com/office/drawing/2014/main" id="{4BC1095C-834A-4BA8-BCFB-3D5B199A29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17" name="图片 16" descr="图片包含 风筝, 放飞, 户外, 男士&#10;&#10;描述已自动生成">
            <a:extLst>
              <a:ext uri="{FF2B5EF4-FFF2-40B4-BE49-F238E27FC236}">
                <a16:creationId xmlns:a16="http://schemas.microsoft.com/office/drawing/2014/main" id="{FE2D20D6-ACF9-4C2E-B4E9-6EEB0D6BA7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321" y="113331"/>
            <a:ext cx="5409508" cy="4559968"/>
          </a:xfrm>
          <a:prstGeom prst="rect">
            <a:avLst/>
          </a:prstGeom>
        </p:spPr>
      </p:pic>
      <p:grpSp>
        <p:nvGrpSpPr>
          <p:cNvPr id="18" name="组合 17">
            <a:extLst>
              <a:ext uri="{FF2B5EF4-FFF2-40B4-BE49-F238E27FC236}">
                <a16:creationId xmlns:a16="http://schemas.microsoft.com/office/drawing/2014/main" id="{8D159644-7CF6-4D94-97C9-09C432B66E70}"/>
              </a:ext>
            </a:extLst>
          </p:cNvPr>
          <p:cNvGrpSpPr/>
          <p:nvPr userDrawn="1"/>
        </p:nvGrpSpPr>
        <p:grpSpPr>
          <a:xfrm>
            <a:off x="2319231" y="1399660"/>
            <a:ext cx="7565360" cy="3101180"/>
            <a:chOff x="3100251" y="1601912"/>
            <a:chExt cx="7565360" cy="3101180"/>
          </a:xfrm>
        </p:grpSpPr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id="{FFEB1E8C-4480-4D5B-8EDC-03B16B2CC36F}"/>
                </a:ext>
              </a:extLst>
            </p:cNvPr>
            <p:cNvSpPr/>
            <p:nvPr userDrawn="1"/>
          </p:nvSpPr>
          <p:spPr>
            <a:xfrm>
              <a:off x="3100251" y="1601912"/>
              <a:ext cx="7565360" cy="31011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20" name="矩形: 圆角 19">
              <a:extLst>
                <a:ext uri="{FF2B5EF4-FFF2-40B4-BE49-F238E27FC236}">
                  <a16:creationId xmlns:a16="http://schemas.microsoft.com/office/drawing/2014/main" id="{FD24B32E-9940-4204-A683-FAE6629D30D7}"/>
                </a:ext>
              </a:extLst>
            </p:cNvPr>
            <p:cNvSpPr/>
            <p:nvPr userDrawn="1"/>
          </p:nvSpPr>
          <p:spPr>
            <a:xfrm>
              <a:off x="3230674" y="1730457"/>
              <a:ext cx="7304513" cy="2843043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21" name="图片 20">
            <a:extLst>
              <a:ext uri="{FF2B5EF4-FFF2-40B4-BE49-F238E27FC236}">
                <a16:creationId xmlns:a16="http://schemas.microsoft.com/office/drawing/2014/main" id="{B64D2B6A-E316-4370-B4E0-5684C1C935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07750"/>
            <a:ext cx="12192000" cy="2949927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924AD35A-9A13-464F-99D2-71D3736BE1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589" y="-134286"/>
            <a:ext cx="3038623" cy="5055202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74197FF8-7464-4E17-9E6E-909DBCE7CA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719"/>
          <a:stretch/>
        </p:blipFill>
        <p:spPr>
          <a:xfrm>
            <a:off x="0" y="3272589"/>
            <a:ext cx="12192000" cy="3585088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A3AB5E3A-7DA0-490F-BDF1-C7BC0F6D3F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099" y="127906"/>
            <a:ext cx="1448196" cy="1215250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id="{B6B9E760-96E2-4D76-B081-FC89365904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9272554" y="554760"/>
            <a:ext cx="939583" cy="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33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91C9685D-5276-4D4C-BC32-3102DB4370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grpSp>
        <p:nvGrpSpPr>
          <p:cNvPr id="5" name="组合 4">
            <a:extLst>
              <a:ext uri="{FF2B5EF4-FFF2-40B4-BE49-F238E27FC236}">
                <a16:creationId xmlns:a16="http://schemas.microsoft.com/office/drawing/2014/main" id="{E88CC7F5-0E4E-44D1-BFF4-6134E737A247}"/>
              </a:ext>
            </a:extLst>
          </p:cNvPr>
          <p:cNvGrpSpPr/>
          <p:nvPr userDrawn="1"/>
        </p:nvGrpSpPr>
        <p:grpSpPr>
          <a:xfrm>
            <a:off x="895120" y="560948"/>
            <a:ext cx="10401759" cy="5545419"/>
            <a:chOff x="895120" y="560948"/>
            <a:chExt cx="10401759" cy="5545419"/>
          </a:xfrm>
        </p:grpSpPr>
        <p:sp>
          <p:nvSpPr>
            <p:cNvPr id="6" name="矩形: 圆角 5">
              <a:extLst>
                <a:ext uri="{FF2B5EF4-FFF2-40B4-BE49-F238E27FC236}">
                  <a16:creationId xmlns:a16="http://schemas.microsoft.com/office/drawing/2014/main" id="{A3D1BA0B-F826-4C67-BB7A-D4F920EF8914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7" name="矩形: 圆角 6">
              <a:extLst>
                <a:ext uri="{FF2B5EF4-FFF2-40B4-BE49-F238E27FC236}">
                  <a16:creationId xmlns:a16="http://schemas.microsoft.com/office/drawing/2014/main" id="{3F344303-5F3E-4BE8-BB67-DDA33FACDD59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0" name="图片 9">
            <a:extLst>
              <a:ext uri="{FF2B5EF4-FFF2-40B4-BE49-F238E27FC236}">
                <a16:creationId xmlns:a16="http://schemas.microsoft.com/office/drawing/2014/main" id="{1D2074ED-745E-47F2-A28D-7556C36D23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81" y="144008"/>
            <a:ext cx="1448196" cy="121525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4B80EC09-CA68-41B4-B9BC-8919380041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8502533" y="99419"/>
            <a:ext cx="939583" cy="788449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9F71DEF7-D83E-4C6D-933C-2D2AC3B4D1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42"/>
          <a:stretch/>
        </p:blipFill>
        <p:spPr>
          <a:xfrm>
            <a:off x="0" y="4185878"/>
            <a:ext cx="8936182" cy="2671799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40A0BCD-6572-4563-811D-AEC782403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825" y="4842163"/>
            <a:ext cx="12192000" cy="2015513"/>
          </a:xfrm>
          <a:prstGeom prst="rect">
            <a:avLst/>
          </a:prstGeom>
        </p:spPr>
      </p:pic>
      <p:pic>
        <p:nvPicPr>
          <p:cNvPr id="13" name="图片 12" descr="图片包含 风筝, 放飞, 户外, 男士&#10;&#10;描述已自动生成">
            <a:extLst>
              <a:ext uri="{FF2B5EF4-FFF2-40B4-BE49-F238E27FC236}">
                <a16:creationId xmlns:a16="http://schemas.microsoft.com/office/drawing/2014/main" id="{84B28A0B-3225-419B-A96F-A51BEEAC0A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512" y="3038191"/>
            <a:ext cx="3733067" cy="314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61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628AD241-67EF-4D37-A32B-73292551D7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23" name="图片 22" descr="图片包含 风筝, 放飞, 户外, 男士&#10;&#10;描述已自动生成">
            <a:extLst>
              <a:ext uri="{FF2B5EF4-FFF2-40B4-BE49-F238E27FC236}">
                <a16:creationId xmlns:a16="http://schemas.microsoft.com/office/drawing/2014/main" id="{A4C5D621-C2D4-49C5-A66A-C0ABFAF542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46" y="0"/>
            <a:ext cx="5409508" cy="4559968"/>
          </a:xfrm>
          <a:prstGeom prst="rect">
            <a:avLst/>
          </a:prstGeom>
        </p:spPr>
      </p:pic>
      <p:grpSp>
        <p:nvGrpSpPr>
          <p:cNvPr id="17" name="组合 16">
            <a:extLst>
              <a:ext uri="{FF2B5EF4-FFF2-40B4-BE49-F238E27FC236}">
                <a16:creationId xmlns:a16="http://schemas.microsoft.com/office/drawing/2014/main" id="{97F56CAF-4FE7-41DF-8AFD-722DD4BC9915}"/>
              </a:ext>
            </a:extLst>
          </p:cNvPr>
          <p:cNvGrpSpPr/>
          <p:nvPr userDrawn="1"/>
        </p:nvGrpSpPr>
        <p:grpSpPr>
          <a:xfrm>
            <a:off x="2019300" y="1162049"/>
            <a:ext cx="7931966" cy="4295775"/>
            <a:chOff x="3100251" y="1601912"/>
            <a:chExt cx="7565360" cy="3101180"/>
          </a:xfrm>
        </p:grpSpPr>
        <p:sp>
          <p:nvSpPr>
            <p:cNvPr id="18" name="矩形: 圆角 17">
              <a:extLst>
                <a:ext uri="{FF2B5EF4-FFF2-40B4-BE49-F238E27FC236}">
                  <a16:creationId xmlns:a16="http://schemas.microsoft.com/office/drawing/2014/main" id="{57025E8F-A0F4-4DD3-A0B9-6D9C2167A0C4}"/>
                </a:ext>
              </a:extLst>
            </p:cNvPr>
            <p:cNvSpPr/>
            <p:nvPr userDrawn="1"/>
          </p:nvSpPr>
          <p:spPr>
            <a:xfrm>
              <a:off x="3100251" y="1601912"/>
              <a:ext cx="7565360" cy="31011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id="{256F5323-E4AC-4AFF-88F9-DCBB7D460B6C}"/>
                </a:ext>
              </a:extLst>
            </p:cNvPr>
            <p:cNvSpPr/>
            <p:nvPr userDrawn="1"/>
          </p:nvSpPr>
          <p:spPr>
            <a:xfrm>
              <a:off x="3230674" y="1730457"/>
              <a:ext cx="7304513" cy="2843043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1" name="图片 10">
            <a:extLst>
              <a:ext uri="{FF2B5EF4-FFF2-40B4-BE49-F238E27FC236}">
                <a16:creationId xmlns:a16="http://schemas.microsoft.com/office/drawing/2014/main" id="{54649A41-B549-4E7A-991C-20A3627FF2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24425"/>
            <a:ext cx="12192000" cy="1933252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D828FE59-8728-4E67-8700-168ED251E4E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589" y="-134286"/>
            <a:ext cx="3038623" cy="5055202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92F924D0-FF27-481B-A046-7126506960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719"/>
          <a:stretch/>
        </p:blipFill>
        <p:spPr>
          <a:xfrm>
            <a:off x="0" y="4467225"/>
            <a:ext cx="12192000" cy="2390452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id="{8D57F25C-7EC5-4167-AB34-270DE7430A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099" y="127906"/>
            <a:ext cx="1448196" cy="1215250"/>
          </a:xfrm>
          <a:prstGeom prst="rect">
            <a:avLst/>
          </a:prstGeom>
        </p:spPr>
      </p:pic>
      <p:pic>
        <p:nvPicPr>
          <p:cNvPr id="26" name="图片 25">
            <a:extLst>
              <a:ext uri="{FF2B5EF4-FFF2-40B4-BE49-F238E27FC236}">
                <a16:creationId xmlns:a16="http://schemas.microsoft.com/office/drawing/2014/main" id="{6409CAC2-DBBA-49AF-BCA4-24D461A72B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9272554" y="554760"/>
            <a:ext cx="939583" cy="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163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>
            <a:extLst>
              <a:ext uri="{FF2B5EF4-FFF2-40B4-BE49-F238E27FC236}">
                <a16:creationId xmlns:a16="http://schemas.microsoft.com/office/drawing/2014/main" id="{B2F4CC2F-6402-47A3-BD4B-093C8739A5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3" name="图片 2" descr="图片包含 物体, 人员&#10;&#10;描述已自动生成">
            <a:extLst>
              <a:ext uri="{FF2B5EF4-FFF2-40B4-BE49-F238E27FC236}">
                <a16:creationId xmlns:a16="http://schemas.microsoft.com/office/drawing/2014/main" id="{F17BD030-ABCB-4D74-B6C2-8A8AC77D9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010" y="961645"/>
            <a:ext cx="2257648" cy="4151775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66B6594F-2160-437A-B18B-3EE5918E2E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07750"/>
            <a:ext cx="12192000" cy="2949927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E6B8D98D-8735-479A-B76E-857C28635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099" y="127906"/>
            <a:ext cx="1448196" cy="1215250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2092C4F7-1D80-4C1C-B83D-0582CCB171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4640397" y="813959"/>
            <a:ext cx="939583" cy="788449"/>
          </a:xfrm>
          <a:prstGeom prst="rect">
            <a:avLst/>
          </a:prstGeom>
        </p:spPr>
      </p:pic>
      <p:grpSp>
        <p:nvGrpSpPr>
          <p:cNvPr id="22" name="组合 21">
            <a:extLst>
              <a:ext uri="{FF2B5EF4-FFF2-40B4-BE49-F238E27FC236}">
                <a16:creationId xmlns:a16="http://schemas.microsoft.com/office/drawing/2014/main" id="{D4F4B819-65F3-4E67-B96F-427045AF1271}"/>
              </a:ext>
            </a:extLst>
          </p:cNvPr>
          <p:cNvGrpSpPr/>
          <p:nvPr userDrawn="1"/>
        </p:nvGrpSpPr>
        <p:grpSpPr>
          <a:xfrm>
            <a:off x="2303943" y="1821440"/>
            <a:ext cx="1573994" cy="2997215"/>
            <a:chOff x="4241493" y="1810742"/>
            <a:chExt cx="1177388" cy="2241994"/>
          </a:xfrm>
        </p:grpSpPr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1AC95CAF-19F8-46F0-8F60-4093F942A126}"/>
                </a:ext>
              </a:extLst>
            </p:cNvPr>
            <p:cNvGrpSpPr/>
            <p:nvPr userDrawn="1"/>
          </p:nvGrpSpPr>
          <p:grpSpPr>
            <a:xfrm>
              <a:off x="4241494" y="1810742"/>
              <a:ext cx="1177387" cy="1177387"/>
              <a:chOff x="4123562" y="1456562"/>
              <a:chExt cx="3944875" cy="3944875"/>
            </a:xfrm>
          </p:grpSpPr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id="{9C3B90C4-26AC-4011-A273-BC9E3BDA9C74}"/>
                  </a:ext>
                </a:extLst>
              </p:cNvPr>
              <p:cNvSpPr/>
              <p:nvPr userDrawn="1"/>
            </p:nvSpPr>
            <p:spPr>
              <a:xfrm>
                <a:off x="4123562" y="1456562"/>
                <a:ext cx="3944875" cy="3944875"/>
              </a:xfrm>
              <a:prstGeom prst="ellipse">
                <a:avLst/>
              </a:prstGeom>
              <a:solidFill>
                <a:schemeClr val="bg1"/>
              </a:solidFill>
              <a:ln w="101600">
                <a:solidFill>
                  <a:srgbClr val="69A4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/>
                <a:endParaRPr lang="zh-CN" altLang="en-US" dirty="0">
                  <a:latin typeface="字魂27号-布丁体" panose="00000500000000000000" pitchFamily="2" charset="-122"/>
                  <a:ea typeface="字魂27号-布丁体" panose="00000500000000000000" pitchFamily="2" charset="-122"/>
                </a:endParaRPr>
              </a:p>
            </p:txBody>
          </p:sp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id="{8731A9ED-0B6B-463A-BE08-0F21A969739B}"/>
                  </a:ext>
                </a:extLst>
              </p:cNvPr>
              <p:cNvSpPr/>
              <p:nvPr userDrawn="1"/>
            </p:nvSpPr>
            <p:spPr>
              <a:xfrm>
                <a:off x="4493206" y="1863116"/>
                <a:ext cx="3205586" cy="320558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69A42C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/>
                <a:endParaRPr lang="zh-CN" altLang="en-US" dirty="0">
                  <a:latin typeface="字魂27号-布丁体" panose="00000500000000000000" pitchFamily="2" charset="-122"/>
                  <a:ea typeface="字魂27号-布丁体" panose="00000500000000000000" pitchFamily="2" charset="-122"/>
                </a:endParaRPr>
              </a:p>
            </p:txBody>
          </p: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id="{D02D5186-888E-4405-9B2A-69A06E9620FC}"/>
                </a:ext>
              </a:extLst>
            </p:cNvPr>
            <p:cNvGrpSpPr/>
            <p:nvPr userDrawn="1"/>
          </p:nvGrpSpPr>
          <p:grpSpPr>
            <a:xfrm>
              <a:off x="4241493" y="2875349"/>
              <a:ext cx="1177387" cy="1177387"/>
              <a:chOff x="4123562" y="1456562"/>
              <a:chExt cx="3944875" cy="3944875"/>
            </a:xfrm>
          </p:grpSpPr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id="{A26E9C64-3C43-487D-9444-76CE57719D1F}"/>
                  </a:ext>
                </a:extLst>
              </p:cNvPr>
              <p:cNvSpPr/>
              <p:nvPr userDrawn="1"/>
            </p:nvSpPr>
            <p:spPr>
              <a:xfrm>
                <a:off x="4123562" y="1456562"/>
                <a:ext cx="3944875" cy="3944875"/>
              </a:xfrm>
              <a:prstGeom prst="ellipse">
                <a:avLst/>
              </a:prstGeom>
              <a:solidFill>
                <a:schemeClr val="bg1"/>
              </a:solidFill>
              <a:ln w="101600">
                <a:solidFill>
                  <a:srgbClr val="69A4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/>
                <a:endParaRPr lang="zh-CN" altLang="en-US" dirty="0">
                  <a:latin typeface="字魂27号-布丁体" panose="00000500000000000000" pitchFamily="2" charset="-122"/>
                  <a:ea typeface="字魂27号-布丁体" panose="00000500000000000000" pitchFamily="2" charset="-122"/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id="{28DBEAAC-EB46-457A-A4EF-909FB66041A1}"/>
                  </a:ext>
                </a:extLst>
              </p:cNvPr>
              <p:cNvSpPr/>
              <p:nvPr userDrawn="1"/>
            </p:nvSpPr>
            <p:spPr>
              <a:xfrm>
                <a:off x="4493206" y="1863116"/>
                <a:ext cx="3205586" cy="320558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69A42C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/>
                <a:endParaRPr lang="zh-CN" altLang="en-US" dirty="0">
                  <a:latin typeface="字魂27号-布丁体" panose="00000500000000000000" pitchFamily="2" charset="-122"/>
                  <a:ea typeface="字魂27号-布丁体" panose="00000500000000000000" pitchFamily="2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66685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6D5BF57F-0332-4F3B-9BE4-CC98481A99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grpSp>
        <p:nvGrpSpPr>
          <p:cNvPr id="12" name="组合 11">
            <a:extLst>
              <a:ext uri="{FF2B5EF4-FFF2-40B4-BE49-F238E27FC236}">
                <a16:creationId xmlns:a16="http://schemas.microsoft.com/office/drawing/2014/main" id="{BD94E91E-61FA-4034-A715-880ED9049C33}"/>
              </a:ext>
            </a:extLst>
          </p:cNvPr>
          <p:cNvGrpSpPr/>
          <p:nvPr userDrawn="1"/>
        </p:nvGrpSpPr>
        <p:grpSpPr>
          <a:xfrm>
            <a:off x="4123562" y="645474"/>
            <a:ext cx="3944875" cy="3944875"/>
            <a:chOff x="4123562" y="1456562"/>
            <a:chExt cx="3944875" cy="3944875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85094751-2DD4-4846-8B0F-163BD84E9911}"/>
                </a:ext>
              </a:extLst>
            </p:cNvPr>
            <p:cNvSpPr/>
            <p:nvPr userDrawn="1"/>
          </p:nvSpPr>
          <p:spPr>
            <a:xfrm>
              <a:off x="4123562" y="1456562"/>
              <a:ext cx="3944875" cy="3944875"/>
            </a:xfrm>
            <a:prstGeom prst="ellipse">
              <a:avLst/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14" name="椭圆 13">
              <a:extLst>
                <a:ext uri="{FF2B5EF4-FFF2-40B4-BE49-F238E27FC236}">
                  <a16:creationId xmlns:a16="http://schemas.microsoft.com/office/drawing/2014/main" id="{F1EEAC64-50F3-4E2E-BAAE-FFB0825138B7}"/>
                </a:ext>
              </a:extLst>
            </p:cNvPr>
            <p:cNvSpPr/>
            <p:nvPr userDrawn="1"/>
          </p:nvSpPr>
          <p:spPr>
            <a:xfrm>
              <a:off x="4251842" y="1584842"/>
              <a:ext cx="3688316" cy="368831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5" name="图片 14">
            <a:extLst>
              <a:ext uri="{FF2B5EF4-FFF2-40B4-BE49-F238E27FC236}">
                <a16:creationId xmlns:a16="http://schemas.microsoft.com/office/drawing/2014/main" id="{9A17473D-56BE-4352-8692-15F20858B5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07750"/>
            <a:ext cx="12192000" cy="294992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8316A421-FEC6-4892-9085-219A52D4EB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42"/>
          <a:stretch/>
        </p:blipFill>
        <p:spPr>
          <a:xfrm>
            <a:off x="0" y="3212432"/>
            <a:ext cx="12192000" cy="3645245"/>
          </a:xfrm>
          <a:prstGeom prst="rect">
            <a:avLst/>
          </a:prstGeom>
        </p:spPr>
      </p:pic>
      <p:pic>
        <p:nvPicPr>
          <p:cNvPr id="20" name="图片 19" descr="图片包含 风筝, 放飞, 户外, 男士&#10;&#10;描述已自动生成">
            <a:extLst>
              <a:ext uri="{FF2B5EF4-FFF2-40B4-BE49-F238E27FC236}">
                <a16:creationId xmlns:a16="http://schemas.microsoft.com/office/drawing/2014/main" id="{42184D4F-2217-4B19-AE83-F7B9686766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10" y="-104227"/>
            <a:ext cx="5409508" cy="4559968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0B456752-0E6B-4E23-B476-F10E7B2217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589" y="-134286"/>
            <a:ext cx="3038623" cy="505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450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>
            <a:extLst>
              <a:ext uri="{FF2B5EF4-FFF2-40B4-BE49-F238E27FC236}">
                <a16:creationId xmlns:a16="http://schemas.microsoft.com/office/drawing/2014/main" id="{D0768494-01CA-4DEB-9B0E-9CF706A238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E3BF1060-9D38-442B-B650-C56FFAABC4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07750"/>
            <a:ext cx="12192000" cy="2949927"/>
          </a:xfrm>
          <a:prstGeom prst="rect">
            <a:avLst/>
          </a:prstGeom>
        </p:spPr>
      </p:pic>
      <p:grpSp>
        <p:nvGrpSpPr>
          <p:cNvPr id="18" name="组合 17">
            <a:extLst>
              <a:ext uri="{FF2B5EF4-FFF2-40B4-BE49-F238E27FC236}">
                <a16:creationId xmlns:a16="http://schemas.microsoft.com/office/drawing/2014/main" id="{45394101-C3C9-4C52-B8BA-914808A0EFA1}"/>
              </a:ext>
            </a:extLst>
          </p:cNvPr>
          <p:cNvGrpSpPr/>
          <p:nvPr userDrawn="1"/>
        </p:nvGrpSpPr>
        <p:grpSpPr>
          <a:xfrm>
            <a:off x="895120" y="560948"/>
            <a:ext cx="10401759" cy="5545419"/>
            <a:chOff x="895120" y="560948"/>
            <a:chExt cx="10401759" cy="5545419"/>
          </a:xfrm>
        </p:grpSpPr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id="{528365A8-FCD2-4C1B-B934-227FBB06A56E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20" name="矩形: 圆角 19">
              <a:extLst>
                <a:ext uri="{FF2B5EF4-FFF2-40B4-BE49-F238E27FC236}">
                  <a16:creationId xmlns:a16="http://schemas.microsoft.com/office/drawing/2014/main" id="{B6B88804-F260-4FCE-82A3-7A9EEA2FC9EA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7" name="图片 16">
            <a:extLst>
              <a:ext uri="{FF2B5EF4-FFF2-40B4-BE49-F238E27FC236}">
                <a16:creationId xmlns:a16="http://schemas.microsoft.com/office/drawing/2014/main" id="{F8F23204-87C2-4289-B849-D176F748B3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42" b="6433"/>
          <a:stretch/>
        </p:blipFill>
        <p:spPr>
          <a:xfrm>
            <a:off x="0" y="3653905"/>
            <a:ext cx="12192000" cy="3204095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9B0D6CFB-624C-479D-90BF-D6FDC0AB05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589" y="-134286"/>
            <a:ext cx="3038623" cy="5055202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636F0092-7B80-47C5-802A-A46531C29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81" y="144008"/>
            <a:ext cx="1448196" cy="1215250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AD15E950-7373-4D7F-AC22-B7CD801C90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8502533" y="99419"/>
            <a:ext cx="939583" cy="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47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>
            <a:extLst>
              <a:ext uri="{FF2B5EF4-FFF2-40B4-BE49-F238E27FC236}">
                <a16:creationId xmlns:a16="http://schemas.microsoft.com/office/drawing/2014/main" id="{B4E622B2-6B78-426D-A826-1C82183B49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19" name="图片 18" descr="图片包含 风筝, 放飞, 户外, 男士&#10;&#10;描述已自动生成">
            <a:extLst>
              <a:ext uri="{FF2B5EF4-FFF2-40B4-BE49-F238E27FC236}">
                <a16:creationId xmlns:a16="http://schemas.microsoft.com/office/drawing/2014/main" id="{B8826A2F-DD57-4745-9916-D4C8463B7A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66" y="2107025"/>
            <a:ext cx="5409508" cy="4559968"/>
          </a:xfrm>
          <a:prstGeom prst="rect">
            <a:avLst/>
          </a:prstGeom>
        </p:spPr>
      </p:pic>
      <p:grpSp>
        <p:nvGrpSpPr>
          <p:cNvPr id="15" name="组合 14">
            <a:extLst>
              <a:ext uri="{FF2B5EF4-FFF2-40B4-BE49-F238E27FC236}">
                <a16:creationId xmlns:a16="http://schemas.microsoft.com/office/drawing/2014/main" id="{643E409D-6F89-4CCF-98C4-93F9066620D0}"/>
              </a:ext>
            </a:extLst>
          </p:cNvPr>
          <p:cNvGrpSpPr/>
          <p:nvPr userDrawn="1"/>
        </p:nvGrpSpPr>
        <p:grpSpPr>
          <a:xfrm>
            <a:off x="895120" y="560948"/>
            <a:ext cx="10401759" cy="5545419"/>
            <a:chOff x="895120" y="560948"/>
            <a:chExt cx="10401759" cy="5545419"/>
          </a:xfrm>
        </p:grpSpPr>
        <p:sp>
          <p:nvSpPr>
            <p:cNvPr id="16" name="矩形: 圆角 15">
              <a:extLst>
                <a:ext uri="{FF2B5EF4-FFF2-40B4-BE49-F238E27FC236}">
                  <a16:creationId xmlns:a16="http://schemas.microsoft.com/office/drawing/2014/main" id="{3D03D3D2-B735-4B43-BC13-9518A6AEAC04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17" name="矩形: 圆角 16">
              <a:extLst>
                <a:ext uri="{FF2B5EF4-FFF2-40B4-BE49-F238E27FC236}">
                  <a16:creationId xmlns:a16="http://schemas.microsoft.com/office/drawing/2014/main" id="{C5031E59-BD5E-4D70-B056-CA89A7238916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4" name="图片 13">
            <a:extLst>
              <a:ext uri="{FF2B5EF4-FFF2-40B4-BE49-F238E27FC236}">
                <a16:creationId xmlns:a16="http://schemas.microsoft.com/office/drawing/2014/main" id="{17A5146E-D406-4EDD-BB7E-0CF95841F6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906" y="5137210"/>
            <a:ext cx="7110663" cy="1720467"/>
          </a:xfrm>
          <a:prstGeom prst="rect">
            <a:avLst/>
          </a:prstGeom>
        </p:spPr>
      </p:pic>
      <p:pic>
        <p:nvPicPr>
          <p:cNvPr id="18" name="图片 17" descr="图片包含 物体, 人员&#10;&#10;描述已自动生成">
            <a:extLst>
              <a:ext uri="{FF2B5EF4-FFF2-40B4-BE49-F238E27FC236}">
                <a16:creationId xmlns:a16="http://schemas.microsoft.com/office/drawing/2014/main" id="{9C7D8451-2A5D-4CAF-BFF3-FBCEF9B3F6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5848" y="2515218"/>
            <a:ext cx="2257648" cy="4151775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698D8EC6-97DA-4DA7-9EBB-DB0E20A236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81" y="144008"/>
            <a:ext cx="1448196" cy="1215250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83DF20B4-4098-4DC7-B088-19ABD6801E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4606178" y="5790774"/>
            <a:ext cx="939583" cy="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66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7210A084-F38B-4919-A93A-BD16E79CF8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grpSp>
        <p:nvGrpSpPr>
          <p:cNvPr id="18" name="组合 17">
            <a:extLst>
              <a:ext uri="{FF2B5EF4-FFF2-40B4-BE49-F238E27FC236}">
                <a16:creationId xmlns:a16="http://schemas.microsoft.com/office/drawing/2014/main" id="{A5C61505-38DB-4D0E-A2CC-86FDC6ACC676}"/>
              </a:ext>
            </a:extLst>
          </p:cNvPr>
          <p:cNvGrpSpPr/>
          <p:nvPr userDrawn="1"/>
        </p:nvGrpSpPr>
        <p:grpSpPr>
          <a:xfrm>
            <a:off x="428625" y="238126"/>
            <a:ext cx="11363325" cy="6181724"/>
            <a:chOff x="895120" y="560948"/>
            <a:chExt cx="10401759" cy="5545419"/>
          </a:xfrm>
        </p:grpSpPr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id="{AC2B5106-50FA-468B-A8B9-60DAA9B69801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20" name="矩形: 圆角 19">
              <a:extLst>
                <a:ext uri="{FF2B5EF4-FFF2-40B4-BE49-F238E27FC236}">
                  <a16:creationId xmlns:a16="http://schemas.microsoft.com/office/drawing/2014/main" id="{FA5251F8-629A-4470-BC76-7E771BCFE5C1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23" name="图片 22">
            <a:extLst>
              <a:ext uri="{FF2B5EF4-FFF2-40B4-BE49-F238E27FC236}">
                <a16:creationId xmlns:a16="http://schemas.microsoft.com/office/drawing/2014/main" id="{974CD0BF-702C-46D0-909C-3677FB5BB9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987" y="0"/>
            <a:ext cx="1448196" cy="1215250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80DC7E05-01CC-4530-8F57-C46DFFF143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11233438" y="1385833"/>
            <a:ext cx="939583" cy="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42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F74DFC1B-353D-4840-BD89-C9F51B6496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grpSp>
        <p:nvGrpSpPr>
          <p:cNvPr id="14" name="组合 13">
            <a:extLst>
              <a:ext uri="{FF2B5EF4-FFF2-40B4-BE49-F238E27FC236}">
                <a16:creationId xmlns:a16="http://schemas.microsoft.com/office/drawing/2014/main" id="{E89C60B6-FFB4-4B81-BC2C-244161BA54DC}"/>
              </a:ext>
            </a:extLst>
          </p:cNvPr>
          <p:cNvGrpSpPr/>
          <p:nvPr userDrawn="1"/>
        </p:nvGrpSpPr>
        <p:grpSpPr>
          <a:xfrm>
            <a:off x="895120" y="560948"/>
            <a:ext cx="10401759" cy="5545419"/>
            <a:chOff x="895120" y="560948"/>
            <a:chExt cx="10401759" cy="5545419"/>
          </a:xfrm>
        </p:grpSpPr>
        <p:sp>
          <p:nvSpPr>
            <p:cNvPr id="15" name="矩形: 圆角 14">
              <a:extLst>
                <a:ext uri="{FF2B5EF4-FFF2-40B4-BE49-F238E27FC236}">
                  <a16:creationId xmlns:a16="http://schemas.microsoft.com/office/drawing/2014/main" id="{2033343E-9142-4505-BD60-35219B9E9714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16" name="矩形: 圆角 15">
              <a:extLst>
                <a:ext uri="{FF2B5EF4-FFF2-40B4-BE49-F238E27FC236}">
                  <a16:creationId xmlns:a16="http://schemas.microsoft.com/office/drawing/2014/main" id="{2730350E-86BE-4E42-B347-D1D1282C7933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9" name="图片 18">
            <a:extLst>
              <a:ext uri="{FF2B5EF4-FFF2-40B4-BE49-F238E27FC236}">
                <a16:creationId xmlns:a16="http://schemas.microsoft.com/office/drawing/2014/main" id="{18BF4325-345D-4E32-96D9-33AED0ED6B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81" y="144008"/>
            <a:ext cx="1448196" cy="121525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74D6B39F-1635-46ED-AD44-D3367F5E6E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8502533" y="99419"/>
            <a:ext cx="939583" cy="788449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7DA7133A-6A20-4941-AFBE-E6B07D333A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42"/>
          <a:stretch/>
        </p:blipFill>
        <p:spPr>
          <a:xfrm>
            <a:off x="0" y="4185878"/>
            <a:ext cx="8936182" cy="2671799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0BC1DC05-7B7D-4F15-98AE-6A24E80E60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825" y="4842163"/>
            <a:ext cx="12192000" cy="2015513"/>
          </a:xfrm>
          <a:prstGeom prst="rect">
            <a:avLst/>
          </a:prstGeom>
        </p:spPr>
      </p:pic>
      <p:pic>
        <p:nvPicPr>
          <p:cNvPr id="21" name="图片 20" descr="图片包含 风筝, 放飞, 户外, 男士&#10;&#10;描述已自动生成">
            <a:extLst>
              <a:ext uri="{FF2B5EF4-FFF2-40B4-BE49-F238E27FC236}">
                <a16:creationId xmlns:a16="http://schemas.microsoft.com/office/drawing/2014/main" id="{C4F8B62B-A729-44A4-93C3-EFA95BFA04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512" y="3038191"/>
            <a:ext cx="3733067" cy="314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44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>
            <a:extLst>
              <a:ext uri="{FF2B5EF4-FFF2-40B4-BE49-F238E27FC236}">
                <a16:creationId xmlns:a16="http://schemas.microsoft.com/office/drawing/2014/main" id="{4BC1095C-834A-4BA8-BCFB-3D5B199A29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17" name="图片 16" descr="图片包含 风筝, 放飞, 户外, 男士&#10;&#10;描述已自动生成">
            <a:extLst>
              <a:ext uri="{FF2B5EF4-FFF2-40B4-BE49-F238E27FC236}">
                <a16:creationId xmlns:a16="http://schemas.microsoft.com/office/drawing/2014/main" id="{FE2D20D6-ACF9-4C2E-B4E9-6EEB0D6BA7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321" y="113331"/>
            <a:ext cx="5409508" cy="4559968"/>
          </a:xfrm>
          <a:prstGeom prst="rect">
            <a:avLst/>
          </a:prstGeom>
        </p:spPr>
      </p:pic>
      <p:grpSp>
        <p:nvGrpSpPr>
          <p:cNvPr id="18" name="组合 17">
            <a:extLst>
              <a:ext uri="{FF2B5EF4-FFF2-40B4-BE49-F238E27FC236}">
                <a16:creationId xmlns:a16="http://schemas.microsoft.com/office/drawing/2014/main" id="{8D159644-7CF6-4D94-97C9-09C432B66E70}"/>
              </a:ext>
            </a:extLst>
          </p:cNvPr>
          <p:cNvGrpSpPr/>
          <p:nvPr userDrawn="1"/>
        </p:nvGrpSpPr>
        <p:grpSpPr>
          <a:xfrm>
            <a:off x="2319231" y="1399660"/>
            <a:ext cx="7565360" cy="3101180"/>
            <a:chOff x="3100251" y="1601912"/>
            <a:chExt cx="7565360" cy="3101180"/>
          </a:xfrm>
        </p:grpSpPr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id="{FFEB1E8C-4480-4D5B-8EDC-03B16B2CC36F}"/>
                </a:ext>
              </a:extLst>
            </p:cNvPr>
            <p:cNvSpPr/>
            <p:nvPr userDrawn="1"/>
          </p:nvSpPr>
          <p:spPr>
            <a:xfrm>
              <a:off x="3100251" y="1601912"/>
              <a:ext cx="7565360" cy="31011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20" name="矩形: 圆角 19">
              <a:extLst>
                <a:ext uri="{FF2B5EF4-FFF2-40B4-BE49-F238E27FC236}">
                  <a16:creationId xmlns:a16="http://schemas.microsoft.com/office/drawing/2014/main" id="{FD24B32E-9940-4204-A683-FAE6629D30D7}"/>
                </a:ext>
              </a:extLst>
            </p:cNvPr>
            <p:cNvSpPr/>
            <p:nvPr userDrawn="1"/>
          </p:nvSpPr>
          <p:spPr>
            <a:xfrm>
              <a:off x="3230674" y="1730457"/>
              <a:ext cx="7304513" cy="2843043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21" name="图片 20">
            <a:extLst>
              <a:ext uri="{FF2B5EF4-FFF2-40B4-BE49-F238E27FC236}">
                <a16:creationId xmlns:a16="http://schemas.microsoft.com/office/drawing/2014/main" id="{B64D2B6A-E316-4370-B4E0-5684C1C935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07750"/>
            <a:ext cx="12192000" cy="2949927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924AD35A-9A13-464F-99D2-71D3736BE1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589" y="-134286"/>
            <a:ext cx="3038623" cy="5055202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74197FF8-7464-4E17-9E6E-909DBCE7CA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719"/>
          <a:stretch/>
        </p:blipFill>
        <p:spPr>
          <a:xfrm>
            <a:off x="0" y="3272589"/>
            <a:ext cx="12192000" cy="3585088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A3AB5E3A-7DA0-490F-BDF1-C7BC0F6D3F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099" y="127906"/>
            <a:ext cx="1448196" cy="1215250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id="{B6B9E760-96E2-4D76-B081-FC89365904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9272554" y="554760"/>
            <a:ext cx="939583" cy="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69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7210A084-F38B-4919-A93A-BD16E79CF8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grpSp>
        <p:nvGrpSpPr>
          <p:cNvPr id="18" name="组合 17">
            <a:extLst>
              <a:ext uri="{FF2B5EF4-FFF2-40B4-BE49-F238E27FC236}">
                <a16:creationId xmlns:a16="http://schemas.microsoft.com/office/drawing/2014/main" id="{A5C61505-38DB-4D0E-A2CC-86FDC6ACC676}"/>
              </a:ext>
            </a:extLst>
          </p:cNvPr>
          <p:cNvGrpSpPr/>
          <p:nvPr userDrawn="1"/>
        </p:nvGrpSpPr>
        <p:grpSpPr>
          <a:xfrm>
            <a:off x="895120" y="560948"/>
            <a:ext cx="10401759" cy="5545419"/>
            <a:chOff x="895120" y="560948"/>
            <a:chExt cx="10401759" cy="5545419"/>
          </a:xfrm>
        </p:grpSpPr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id="{AC2B5106-50FA-468B-A8B9-60DAA9B69801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20" name="矩形: 圆角 19">
              <a:extLst>
                <a:ext uri="{FF2B5EF4-FFF2-40B4-BE49-F238E27FC236}">
                  <a16:creationId xmlns:a16="http://schemas.microsoft.com/office/drawing/2014/main" id="{FA5251F8-629A-4470-BC76-7E771BCFE5C1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23" name="图片 22">
            <a:extLst>
              <a:ext uri="{FF2B5EF4-FFF2-40B4-BE49-F238E27FC236}">
                <a16:creationId xmlns:a16="http://schemas.microsoft.com/office/drawing/2014/main" id="{974CD0BF-702C-46D0-909C-3677FB5BB9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987" y="0"/>
            <a:ext cx="1448196" cy="1215250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80DC7E05-01CC-4530-8F57-C46DFFF143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11233438" y="1385833"/>
            <a:ext cx="939583" cy="788449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id="{C50936C7-5C3B-4F80-BD5F-FB0A3A48A1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236"/>
          <a:stretch/>
        </p:blipFill>
        <p:spPr>
          <a:xfrm>
            <a:off x="3312902" y="5361709"/>
            <a:ext cx="8936182" cy="1495968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3AA6C654-D837-4AE7-B40A-0BF43EC003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4599" y="4920916"/>
            <a:ext cx="7852144" cy="193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74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91C9685D-5276-4D4C-BC32-3102DB4370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grpSp>
        <p:nvGrpSpPr>
          <p:cNvPr id="5" name="组合 4">
            <a:extLst>
              <a:ext uri="{FF2B5EF4-FFF2-40B4-BE49-F238E27FC236}">
                <a16:creationId xmlns:a16="http://schemas.microsoft.com/office/drawing/2014/main" id="{E88CC7F5-0E4E-44D1-BFF4-6134E737A247}"/>
              </a:ext>
            </a:extLst>
          </p:cNvPr>
          <p:cNvGrpSpPr/>
          <p:nvPr userDrawn="1"/>
        </p:nvGrpSpPr>
        <p:grpSpPr>
          <a:xfrm>
            <a:off x="895120" y="560948"/>
            <a:ext cx="10401759" cy="5545419"/>
            <a:chOff x="895120" y="560948"/>
            <a:chExt cx="10401759" cy="5545419"/>
          </a:xfrm>
        </p:grpSpPr>
        <p:sp>
          <p:nvSpPr>
            <p:cNvPr id="6" name="矩形: 圆角 5">
              <a:extLst>
                <a:ext uri="{FF2B5EF4-FFF2-40B4-BE49-F238E27FC236}">
                  <a16:creationId xmlns:a16="http://schemas.microsoft.com/office/drawing/2014/main" id="{A3D1BA0B-F826-4C67-BB7A-D4F920EF8914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7" name="矩形: 圆角 6">
              <a:extLst>
                <a:ext uri="{FF2B5EF4-FFF2-40B4-BE49-F238E27FC236}">
                  <a16:creationId xmlns:a16="http://schemas.microsoft.com/office/drawing/2014/main" id="{3F344303-5F3E-4BE8-BB67-DDA33FACDD59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0" name="图片 9">
            <a:extLst>
              <a:ext uri="{FF2B5EF4-FFF2-40B4-BE49-F238E27FC236}">
                <a16:creationId xmlns:a16="http://schemas.microsoft.com/office/drawing/2014/main" id="{1D2074ED-745E-47F2-A28D-7556C36D23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81" y="144008"/>
            <a:ext cx="1448196" cy="121525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4B80EC09-CA68-41B4-B9BC-8919380041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8502533" y="99419"/>
            <a:ext cx="939583" cy="788449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9F71DEF7-D83E-4C6D-933C-2D2AC3B4D1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42"/>
          <a:stretch/>
        </p:blipFill>
        <p:spPr>
          <a:xfrm>
            <a:off x="0" y="4185878"/>
            <a:ext cx="8936182" cy="2671799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40A0BCD-6572-4563-811D-AEC782403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825" y="4842163"/>
            <a:ext cx="12192000" cy="2015513"/>
          </a:xfrm>
          <a:prstGeom prst="rect">
            <a:avLst/>
          </a:prstGeom>
        </p:spPr>
      </p:pic>
      <p:pic>
        <p:nvPicPr>
          <p:cNvPr id="13" name="图片 12" descr="图片包含 风筝, 放飞, 户外, 男士&#10;&#10;描述已自动生成">
            <a:extLst>
              <a:ext uri="{FF2B5EF4-FFF2-40B4-BE49-F238E27FC236}">
                <a16:creationId xmlns:a16="http://schemas.microsoft.com/office/drawing/2014/main" id="{84B28A0B-3225-419B-A96F-A51BEEAC0A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512" y="3038191"/>
            <a:ext cx="3733067" cy="314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41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628AD241-67EF-4D37-A32B-73292551D7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23" name="图片 22" descr="图片包含 风筝, 放飞, 户外, 男士&#10;&#10;描述已自动生成">
            <a:extLst>
              <a:ext uri="{FF2B5EF4-FFF2-40B4-BE49-F238E27FC236}">
                <a16:creationId xmlns:a16="http://schemas.microsoft.com/office/drawing/2014/main" id="{A4C5D621-C2D4-49C5-A66A-C0ABFAF542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46" y="0"/>
            <a:ext cx="5409508" cy="4559968"/>
          </a:xfrm>
          <a:prstGeom prst="rect">
            <a:avLst/>
          </a:prstGeom>
        </p:spPr>
      </p:pic>
      <p:grpSp>
        <p:nvGrpSpPr>
          <p:cNvPr id="17" name="组合 16">
            <a:extLst>
              <a:ext uri="{FF2B5EF4-FFF2-40B4-BE49-F238E27FC236}">
                <a16:creationId xmlns:a16="http://schemas.microsoft.com/office/drawing/2014/main" id="{97F56CAF-4FE7-41DF-8AFD-722DD4BC9915}"/>
              </a:ext>
            </a:extLst>
          </p:cNvPr>
          <p:cNvGrpSpPr/>
          <p:nvPr userDrawn="1"/>
        </p:nvGrpSpPr>
        <p:grpSpPr>
          <a:xfrm>
            <a:off x="2019300" y="1162049"/>
            <a:ext cx="7931966" cy="4295775"/>
            <a:chOff x="3100251" y="1601912"/>
            <a:chExt cx="7565360" cy="3101180"/>
          </a:xfrm>
        </p:grpSpPr>
        <p:sp>
          <p:nvSpPr>
            <p:cNvPr id="18" name="矩形: 圆角 17">
              <a:extLst>
                <a:ext uri="{FF2B5EF4-FFF2-40B4-BE49-F238E27FC236}">
                  <a16:creationId xmlns:a16="http://schemas.microsoft.com/office/drawing/2014/main" id="{57025E8F-A0F4-4DD3-A0B9-6D9C2167A0C4}"/>
                </a:ext>
              </a:extLst>
            </p:cNvPr>
            <p:cNvSpPr/>
            <p:nvPr userDrawn="1"/>
          </p:nvSpPr>
          <p:spPr>
            <a:xfrm>
              <a:off x="3100251" y="1601912"/>
              <a:ext cx="7565360" cy="31011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id="{256F5323-E4AC-4AFF-88F9-DCBB7D460B6C}"/>
                </a:ext>
              </a:extLst>
            </p:cNvPr>
            <p:cNvSpPr/>
            <p:nvPr userDrawn="1"/>
          </p:nvSpPr>
          <p:spPr>
            <a:xfrm>
              <a:off x="3230674" y="1730457"/>
              <a:ext cx="7304513" cy="2843043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1" name="图片 10">
            <a:extLst>
              <a:ext uri="{FF2B5EF4-FFF2-40B4-BE49-F238E27FC236}">
                <a16:creationId xmlns:a16="http://schemas.microsoft.com/office/drawing/2014/main" id="{54649A41-B549-4E7A-991C-20A3627FF2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24425"/>
            <a:ext cx="12192000" cy="1933252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D828FE59-8728-4E67-8700-168ED251E4E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589" y="-134286"/>
            <a:ext cx="3038623" cy="5055202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92F924D0-FF27-481B-A046-7126506960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719"/>
          <a:stretch/>
        </p:blipFill>
        <p:spPr>
          <a:xfrm>
            <a:off x="0" y="4467225"/>
            <a:ext cx="12192000" cy="2390452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id="{8D57F25C-7EC5-4167-AB34-270DE7430A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099" y="127906"/>
            <a:ext cx="1448196" cy="1215250"/>
          </a:xfrm>
          <a:prstGeom prst="rect">
            <a:avLst/>
          </a:prstGeom>
        </p:spPr>
      </p:pic>
      <p:pic>
        <p:nvPicPr>
          <p:cNvPr id="26" name="图片 25">
            <a:extLst>
              <a:ext uri="{FF2B5EF4-FFF2-40B4-BE49-F238E27FC236}">
                <a16:creationId xmlns:a16="http://schemas.microsoft.com/office/drawing/2014/main" id="{6409CAC2-DBBA-49AF-BCA4-24D461A72B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9272554" y="554760"/>
            <a:ext cx="939583" cy="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54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>
            <a:extLst>
              <a:ext uri="{FF2B5EF4-FFF2-40B4-BE49-F238E27FC236}">
                <a16:creationId xmlns:a16="http://schemas.microsoft.com/office/drawing/2014/main" id="{B2F4CC2F-6402-47A3-BD4B-093C8739A5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3" name="图片 2" descr="图片包含 物体, 人员&#10;&#10;描述已自动生成">
            <a:extLst>
              <a:ext uri="{FF2B5EF4-FFF2-40B4-BE49-F238E27FC236}">
                <a16:creationId xmlns:a16="http://schemas.microsoft.com/office/drawing/2014/main" id="{F17BD030-ABCB-4D74-B6C2-8A8AC77D9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9010" y="961645"/>
            <a:ext cx="2257648" cy="4151775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66B6594F-2160-437A-B18B-3EE5918E2EF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07750"/>
            <a:ext cx="12192000" cy="2949927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E6B8D98D-8735-479A-B76E-857C28635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099" y="127906"/>
            <a:ext cx="1448196" cy="1215250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2092C4F7-1D80-4C1C-B83D-0582CCB171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4640397" y="813959"/>
            <a:ext cx="939583" cy="788449"/>
          </a:xfrm>
          <a:prstGeom prst="rect">
            <a:avLst/>
          </a:prstGeom>
        </p:spPr>
      </p:pic>
      <p:grpSp>
        <p:nvGrpSpPr>
          <p:cNvPr id="22" name="组合 21">
            <a:extLst>
              <a:ext uri="{FF2B5EF4-FFF2-40B4-BE49-F238E27FC236}">
                <a16:creationId xmlns:a16="http://schemas.microsoft.com/office/drawing/2014/main" id="{D4F4B819-65F3-4E67-B96F-427045AF1271}"/>
              </a:ext>
            </a:extLst>
          </p:cNvPr>
          <p:cNvGrpSpPr/>
          <p:nvPr userDrawn="1"/>
        </p:nvGrpSpPr>
        <p:grpSpPr>
          <a:xfrm>
            <a:off x="2303943" y="1821440"/>
            <a:ext cx="1573994" cy="2997215"/>
            <a:chOff x="4241493" y="1810742"/>
            <a:chExt cx="1177388" cy="2241994"/>
          </a:xfrm>
        </p:grpSpPr>
        <p:grpSp>
          <p:nvGrpSpPr>
            <p:cNvPr id="23" name="组合 22">
              <a:extLst>
                <a:ext uri="{FF2B5EF4-FFF2-40B4-BE49-F238E27FC236}">
                  <a16:creationId xmlns:a16="http://schemas.microsoft.com/office/drawing/2014/main" id="{1AC95CAF-19F8-46F0-8F60-4093F942A126}"/>
                </a:ext>
              </a:extLst>
            </p:cNvPr>
            <p:cNvGrpSpPr/>
            <p:nvPr userDrawn="1"/>
          </p:nvGrpSpPr>
          <p:grpSpPr>
            <a:xfrm>
              <a:off x="4241494" y="1810742"/>
              <a:ext cx="1177387" cy="1177387"/>
              <a:chOff x="4123562" y="1456562"/>
              <a:chExt cx="3944875" cy="3944875"/>
            </a:xfrm>
          </p:grpSpPr>
          <p:sp>
            <p:nvSpPr>
              <p:cNvPr id="27" name="椭圆 26">
                <a:extLst>
                  <a:ext uri="{FF2B5EF4-FFF2-40B4-BE49-F238E27FC236}">
                    <a16:creationId xmlns:a16="http://schemas.microsoft.com/office/drawing/2014/main" id="{9C3B90C4-26AC-4011-A273-BC9E3BDA9C74}"/>
                  </a:ext>
                </a:extLst>
              </p:cNvPr>
              <p:cNvSpPr/>
              <p:nvPr userDrawn="1"/>
            </p:nvSpPr>
            <p:spPr>
              <a:xfrm>
                <a:off x="4123562" y="1456562"/>
                <a:ext cx="3944875" cy="3944875"/>
              </a:xfrm>
              <a:prstGeom prst="ellipse">
                <a:avLst/>
              </a:prstGeom>
              <a:solidFill>
                <a:schemeClr val="bg1"/>
              </a:solidFill>
              <a:ln w="101600">
                <a:solidFill>
                  <a:srgbClr val="69A4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/>
                <a:endParaRPr lang="zh-CN" altLang="en-US" dirty="0">
                  <a:latin typeface="字魂27号-布丁体" panose="00000500000000000000" pitchFamily="2" charset="-122"/>
                  <a:ea typeface="字魂27号-布丁体" panose="00000500000000000000" pitchFamily="2" charset="-122"/>
                </a:endParaRPr>
              </a:p>
            </p:txBody>
          </p:sp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id="{8731A9ED-0B6B-463A-BE08-0F21A969739B}"/>
                  </a:ext>
                </a:extLst>
              </p:cNvPr>
              <p:cNvSpPr/>
              <p:nvPr userDrawn="1"/>
            </p:nvSpPr>
            <p:spPr>
              <a:xfrm>
                <a:off x="4493206" y="1863116"/>
                <a:ext cx="3205586" cy="320558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69A42C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/>
                <a:endParaRPr lang="zh-CN" altLang="en-US" dirty="0">
                  <a:latin typeface="字魂27号-布丁体" panose="00000500000000000000" pitchFamily="2" charset="-122"/>
                  <a:ea typeface="字魂27号-布丁体" panose="00000500000000000000" pitchFamily="2" charset="-122"/>
                </a:endParaRPr>
              </a:p>
            </p:txBody>
          </p:sp>
        </p:grpSp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id="{D02D5186-888E-4405-9B2A-69A06E9620FC}"/>
                </a:ext>
              </a:extLst>
            </p:cNvPr>
            <p:cNvGrpSpPr/>
            <p:nvPr userDrawn="1"/>
          </p:nvGrpSpPr>
          <p:grpSpPr>
            <a:xfrm>
              <a:off x="4241493" y="2875349"/>
              <a:ext cx="1177387" cy="1177387"/>
              <a:chOff x="4123562" y="1456562"/>
              <a:chExt cx="3944875" cy="3944875"/>
            </a:xfrm>
          </p:grpSpPr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id="{A26E9C64-3C43-487D-9444-76CE57719D1F}"/>
                  </a:ext>
                </a:extLst>
              </p:cNvPr>
              <p:cNvSpPr/>
              <p:nvPr userDrawn="1"/>
            </p:nvSpPr>
            <p:spPr>
              <a:xfrm>
                <a:off x="4123562" y="1456562"/>
                <a:ext cx="3944875" cy="3944875"/>
              </a:xfrm>
              <a:prstGeom prst="ellipse">
                <a:avLst/>
              </a:prstGeom>
              <a:solidFill>
                <a:schemeClr val="bg1"/>
              </a:solidFill>
              <a:ln w="101600">
                <a:solidFill>
                  <a:srgbClr val="69A42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/>
                <a:endParaRPr lang="zh-CN" altLang="en-US" dirty="0">
                  <a:latin typeface="字魂27号-布丁体" panose="00000500000000000000" pitchFamily="2" charset="-122"/>
                  <a:ea typeface="字魂27号-布丁体" panose="00000500000000000000" pitchFamily="2" charset="-122"/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id="{28DBEAAC-EB46-457A-A4EF-909FB66041A1}"/>
                  </a:ext>
                </a:extLst>
              </p:cNvPr>
              <p:cNvSpPr/>
              <p:nvPr userDrawn="1"/>
            </p:nvSpPr>
            <p:spPr>
              <a:xfrm>
                <a:off x="4493206" y="1863116"/>
                <a:ext cx="3205586" cy="3205586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rgbClr val="69A42C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/>
                <a:endParaRPr lang="zh-CN" altLang="en-US" dirty="0">
                  <a:latin typeface="字魂27号-布丁体" panose="00000500000000000000" pitchFamily="2" charset="-122"/>
                  <a:ea typeface="字魂27号-布丁体" panose="00000500000000000000" pitchFamily="2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6838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6D5BF57F-0332-4F3B-9BE4-CC98481A99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grpSp>
        <p:nvGrpSpPr>
          <p:cNvPr id="12" name="组合 11">
            <a:extLst>
              <a:ext uri="{FF2B5EF4-FFF2-40B4-BE49-F238E27FC236}">
                <a16:creationId xmlns:a16="http://schemas.microsoft.com/office/drawing/2014/main" id="{BD94E91E-61FA-4034-A715-880ED9049C33}"/>
              </a:ext>
            </a:extLst>
          </p:cNvPr>
          <p:cNvGrpSpPr/>
          <p:nvPr userDrawn="1"/>
        </p:nvGrpSpPr>
        <p:grpSpPr>
          <a:xfrm>
            <a:off x="4123562" y="645474"/>
            <a:ext cx="3944875" cy="3944875"/>
            <a:chOff x="4123562" y="1456562"/>
            <a:chExt cx="3944875" cy="3944875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85094751-2DD4-4846-8B0F-163BD84E9911}"/>
                </a:ext>
              </a:extLst>
            </p:cNvPr>
            <p:cNvSpPr/>
            <p:nvPr userDrawn="1"/>
          </p:nvSpPr>
          <p:spPr>
            <a:xfrm>
              <a:off x="4123562" y="1456562"/>
              <a:ext cx="3944875" cy="3944875"/>
            </a:xfrm>
            <a:prstGeom prst="ellipse">
              <a:avLst/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14" name="椭圆 13">
              <a:extLst>
                <a:ext uri="{FF2B5EF4-FFF2-40B4-BE49-F238E27FC236}">
                  <a16:creationId xmlns:a16="http://schemas.microsoft.com/office/drawing/2014/main" id="{F1EEAC64-50F3-4E2E-BAAE-FFB0825138B7}"/>
                </a:ext>
              </a:extLst>
            </p:cNvPr>
            <p:cNvSpPr/>
            <p:nvPr userDrawn="1"/>
          </p:nvSpPr>
          <p:spPr>
            <a:xfrm>
              <a:off x="4251842" y="1584842"/>
              <a:ext cx="3688316" cy="368831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5" name="图片 14">
            <a:extLst>
              <a:ext uri="{FF2B5EF4-FFF2-40B4-BE49-F238E27FC236}">
                <a16:creationId xmlns:a16="http://schemas.microsoft.com/office/drawing/2014/main" id="{9A17473D-56BE-4352-8692-15F20858B5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07750"/>
            <a:ext cx="12192000" cy="294992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8316A421-FEC6-4892-9085-219A52D4EB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42"/>
          <a:stretch/>
        </p:blipFill>
        <p:spPr>
          <a:xfrm>
            <a:off x="0" y="3212432"/>
            <a:ext cx="12192000" cy="3645245"/>
          </a:xfrm>
          <a:prstGeom prst="rect">
            <a:avLst/>
          </a:prstGeom>
        </p:spPr>
      </p:pic>
      <p:pic>
        <p:nvPicPr>
          <p:cNvPr id="20" name="图片 19" descr="图片包含 风筝, 放飞, 户外, 男士&#10;&#10;描述已自动生成">
            <a:extLst>
              <a:ext uri="{FF2B5EF4-FFF2-40B4-BE49-F238E27FC236}">
                <a16:creationId xmlns:a16="http://schemas.microsoft.com/office/drawing/2014/main" id="{42184D4F-2217-4B19-AE83-F7B9686766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10" y="-104227"/>
            <a:ext cx="5409508" cy="4559968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0B456752-0E6B-4E23-B476-F10E7B2217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589" y="-134286"/>
            <a:ext cx="3038623" cy="505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882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>
            <a:extLst>
              <a:ext uri="{FF2B5EF4-FFF2-40B4-BE49-F238E27FC236}">
                <a16:creationId xmlns:a16="http://schemas.microsoft.com/office/drawing/2014/main" id="{D0768494-01CA-4DEB-9B0E-9CF706A238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E3BF1060-9D38-442B-B650-C56FFAABC4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07750"/>
            <a:ext cx="12192000" cy="2949927"/>
          </a:xfrm>
          <a:prstGeom prst="rect">
            <a:avLst/>
          </a:prstGeom>
        </p:spPr>
      </p:pic>
      <p:grpSp>
        <p:nvGrpSpPr>
          <p:cNvPr id="18" name="组合 17">
            <a:extLst>
              <a:ext uri="{FF2B5EF4-FFF2-40B4-BE49-F238E27FC236}">
                <a16:creationId xmlns:a16="http://schemas.microsoft.com/office/drawing/2014/main" id="{45394101-C3C9-4C52-B8BA-914808A0EFA1}"/>
              </a:ext>
            </a:extLst>
          </p:cNvPr>
          <p:cNvGrpSpPr/>
          <p:nvPr userDrawn="1"/>
        </p:nvGrpSpPr>
        <p:grpSpPr>
          <a:xfrm>
            <a:off x="895120" y="560948"/>
            <a:ext cx="10401759" cy="5545419"/>
            <a:chOff x="895120" y="560948"/>
            <a:chExt cx="10401759" cy="5545419"/>
          </a:xfrm>
        </p:grpSpPr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id="{528365A8-FCD2-4C1B-B934-227FBB06A56E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20" name="矩形: 圆角 19">
              <a:extLst>
                <a:ext uri="{FF2B5EF4-FFF2-40B4-BE49-F238E27FC236}">
                  <a16:creationId xmlns:a16="http://schemas.microsoft.com/office/drawing/2014/main" id="{B6B88804-F260-4FCE-82A3-7A9EEA2FC9EA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7" name="图片 16">
            <a:extLst>
              <a:ext uri="{FF2B5EF4-FFF2-40B4-BE49-F238E27FC236}">
                <a16:creationId xmlns:a16="http://schemas.microsoft.com/office/drawing/2014/main" id="{F8F23204-87C2-4289-B849-D176F748B3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42" b="6433"/>
          <a:stretch/>
        </p:blipFill>
        <p:spPr>
          <a:xfrm>
            <a:off x="0" y="3653905"/>
            <a:ext cx="12192000" cy="3204095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9B0D6CFB-624C-479D-90BF-D6FDC0AB05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589" y="-134286"/>
            <a:ext cx="3038623" cy="5055202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636F0092-7B80-47C5-802A-A46531C29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81" y="144008"/>
            <a:ext cx="1448196" cy="1215250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AD15E950-7373-4D7F-AC22-B7CD801C90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8502533" y="99419"/>
            <a:ext cx="939583" cy="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648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>
            <a:extLst>
              <a:ext uri="{FF2B5EF4-FFF2-40B4-BE49-F238E27FC236}">
                <a16:creationId xmlns:a16="http://schemas.microsoft.com/office/drawing/2014/main" id="{B4E622B2-6B78-426D-A826-1C82183B49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19" name="图片 18" descr="图片包含 风筝, 放飞, 户外, 男士&#10;&#10;描述已自动生成">
            <a:extLst>
              <a:ext uri="{FF2B5EF4-FFF2-40B4-BE49-F238E27FC236}">
                <a16:creationId xmlns:a16="http://schemas.microsoft.com/office/drawing/2014/main" id="{B8826A2F-DD57-4745-9916-D4C8463B7A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66" y="2107025"/>
            <a:ext cx="5409508" cy="4559968"/>
          </a:xfrm>
          <a:prstGeom prst="rect">
            <a:avLst/>
          </a:prstGeom>
        </p:spPr>
      </p:pic>
      <p:grpSp>
        <p:nvGrpSpPr>
          <p:cNvPr id="15" name="组合 14">
            <a:extLst>
              <a:ext uri="{FF2B5EF4-FFF2-40B4-BE49-F238E27FC236}">
                <a16:creationId xmlns:a16="http://schemas.microsoft.com/office/drawing/2014/main" id="{643E409D-6F89-4CCF-98C4-93F9066620D0}"/>
              </a:ext>
            </a:extLst>
          </p:cNvPr>
          <p:cNvGrpSpPr/>
          <p:nvPr userDrawn="1"/>
        </p:nvGrpSpPr>
        <p:grpSpPr>
          <a:xfrm>
            <a:off x="895120" y="560948"/>
            <a:ext cx="10401759" cy="5545419"/>
            <a:chOff x="895120" y="560948"/>
            <a:chExt cx="10401759" cy="5545419"/>
          </a:xfrm>
        </p:grpSpPr>
        <p:sp>
          <p:nvSpPr>
            <p:cNvPr id="16" name="矩形: 圆角 15">
              <a:extLst>
                <a:ext uri="{FF2B5EF4-FFF2-40B4-BE49-F238E27FC236}">
                  <a16:creationId xmlns:a16="http://schemas.microsoft.com/office/drawing/2014/main" id="{3D03D3D2-B735-4B43-BC13-9518A6AEAC04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17" name="矩形: 圆角 16">
              <a:extLst>
                <a:ext uri="{FF2B5EF4-FFF2-40B4-BE49-F238E27FC236}">
                  <a16:creationId xmlns:a16="http://schemas.microsoft.com/office/drawing/2014/main" id="{C5031E59-BD5E-4D70-B056-CA89A7238916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4" name="图片 13">
            <a:extLst>
              <a:ext uri="{FF2B5EF4-FFF2-40B4-BE49-F238E27FC236}">
                <a16:creationId xmlns:a16="http://schemas.microsoft.com/office/drawing/2014/main" id="{17A5146E-D406-4EDD-BB7E-0CF95841F6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906" y="5137210"/>
            <a:ext cx="7110663" cy="1720467"/>
          </a:xfrm>
          <a:prstGeom prst="rect">
            <a:avLst/>
          </a:prstGeom>
        </p:spPr>
      </p:pic>
      <p:pic>
        <p:nvPicPr>
          <p:cNvPr id="18" name="图片 17" descr="图片包含 物体, 人员&#10;&#10;描述已自动生成">
            <a:extLst>
              <a:ext uri="{FF2B5EF4-FFF2-40B4-BE49-F238E27FC236}">
                <a16:creationId xmlns:a16="http://schemas.microsoft.com/office/drawing/2014/main" id="{9C7D8451-2A5D-4CAF-BFF3-FBCEF9B3F6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5848" y="2515218"/>
            <a:ext cx="2257648" cy="4151775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698D8EC6-97DA-4DA7-9EBB-DB0E20A236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81" y="144008"/>
            <a:ext cx="1448196" cy="1215250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83DF20B4-4098-4DC7-B088-19ABD6801E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4606178" y="5790774"/>
            <a:ext cx="939583" cy="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25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7210A084-F38B-4919-A93A-BD16E79CF8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grpSp>
        <p:nvGrpSpPr>
          <p:cNvPr id="18" name="组合 17">
            <a:extLst>
              <a:ext uri="{FF2B5EF4-FFF2-40B4-BE49-F238E27FC236}">
                <a16:creationId xmlns:a16="http://schemas.microsoft.com/office/drawing/2014/main" id="{A5C61505-38DB-4D0E-A2CC-86FDC6ACC676}"/>
              </a:ext>
            </a:extLst>
          </p:cNvPr>
          <p:cNvGrpSpPr/>
          <p:nvPr userDrawn="1"/>
        </p:nvGrpSpPr>
        <p:grpSpPr>
          <a:xfrm>
            <a:off x="428625" y="238126"/>
            <a:ext cx="11363325" cy="6181724"/>
            <a:chOff x="895120" y="560948"/>
            <a:chExt cx="10401759" cy="5545419"/>
          </a:xfrm>
        </p:grpSpPr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id="{AC2B5106-50FA-468B-A8B9-60DAA9B69801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20" name="矩形: 圆角 19">
              <a:extLst>
                <a:ext uri="{FF2B5EF4-FFF2-40B4-BE49-F238E27FC236}">
                  <a16:creationId xmlns:a16="http://schemas.microsoft.com/office/drawing/2014/main" id="{FA5251F8-629A-4470-BC76-7E771BCFE5C1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23" name="图片 22">
            <a:extLst>
              <a:ext uri="{FF2B5EF4-FFF2-40B4-BE49-F238E27FC236}">
                <a16:creationId xmlns:a16="http://schemas.microsoft.com/office/drawing/2014/main" id="{974CD0BF-702C-46D0-909C-3677FB5BB9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987" y="0"/>
            <a:ext cx="1448196" cy="1215250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80DC7E05-01CC-4530-8F57-C46DFFF143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11233438" y="1385833"/>
            <a:ext cx="939583" cy="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365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F74DFC1B-353D-4840-BD89-C9F51B6496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grpSp>
        <p:nvGrpSpPr>
          <p:cNvPr id="14" name="组合 13">
            <a:extLst>
              <a:ext uri="{FF2B5EF4-FFF2-40B4-BE49-F238E27FC236}">
                <a16:creationId xmlns:a16="http://schemas.microsoft.com/office/drawing/2014/main" id="{E89C60B6-FFB4-4B81-BC2C-244161BA54DC}"/>
              </a:ext>
            </a:extLst>
          </p:cNvPr>
          <p:cNvGrpSpPr/>
          <p:nvPr userDrawn="1"/>
        </p:nvGrpSpPr>
        <p:grpSpPr>
          <a:xfrm>
            <a:off x="895120" y="560948"/>
            <a:ext cx="10401759" cy="5545419"/>
            <a:chOff x="895120" y="560948"/>
            <a:chExt cx="10401759" cy="5545419"/>
          </a:xfrm>
        </p:grpSpPr>
        <p:sp>
          <p:nvSpPr>
            <p:cNvPr id="15" name="矩形: 圆角 14">
              <a:extLst>
                <a:ext uri="{FF2B5EF4-FFF2-40B4-BE49-F238E27FC236}">
                  <a16:creationId xmlns:a16="http://schemas.microsoft.com/office/drawing/2014/main" id="{2033343E-9142-4505-BD60-35219B9E9714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16" name="矩形: 圆角 15">
              <a:extLst>
                <a:ext uri="{FF2B5EF4-FFF2-40B4-BE49-F238E27FC236}">
                  <a16:creationId xmlns:a16="http://schemas.microsoft.com/office/drawing/2014/main" id="{2730350E-86BE-4E42-B347-D1D1282C7933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9" name="图片 18">
            <a:extLst>
              <a:ext uri="{FF2B5EF4-FFF2-40B4-BE49-F238E27FC236}">
                <a16:creationId xmlns:a16="http://schemas.microsoft.com/office/drawing/2014/main" id="{18BF4325-345D-4E32-96D9-33AED0ED6B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81" y="144008"/>
            <a:ext cx="1448196" cy="121525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74D6B39F-1635-46ED-AD44-D3367F5E6E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8502533" y="99419"/>
            <a:ext cx="939583" cy="788449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7DA7133A-6A20-4941-AFBE-E6B07D333A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42"/>
          <a:stretch/>
        </p:blipFill>
        <p:spPr>
          <a:xfrm>
            <a:off x="0" y="4185878"/>
            <a:ext cx="8936182" cy="2671799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0BC1DC05-7B7D-4F15-98AE-6A24E80E60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825" y="4842163"/>
            <a:ext cx="12192000" cy="2015513"/>
          </a:xfrm>
          <a:prstGeom prst="rect">
            <a:avLst/>
          </a:prstGeom>
        </p:spPr>
      </p:pic>
      <p:pic>
        <p:nvPicPr>
          <p:cNvPr id="21" name="图片 20" descr="图片包含 风筝, 放飞, 户外, 男士&#10;&#10;描述已自动生成">
            <a:extLst>
              <a:ext uri="{FF2B5EF4-FFF2-40B4-BE49-F238E27FC236}">
                <a16:creationId xmlns:a16="http://schemas.microsoft.com/office/drawing/2014/main" id="{C4F8B62B-A729-44A4-93C3-EFA95BFA04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512" y="3038191"/>
            <a:ext cx="3733067" cy="314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342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>
            <a:extLst>
              <a:ext uri="{FF2B5EF4-FFF2-40B4-BE49-F238E27FC236}">
                <a16:creationId xmlns:a16="http://schemas.microsoft.com/office/drawing/2014/main" id="{4BC1095C-834A-4BA8-BCFB-3D5B199A29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17" name="图片 16" descr="图片包含 风筝, 放飞, 户外, 男士&#10;&#10;描述已自动生成">
            <a:extLst>
              <a:ext uri="{FF2B5EF4-FFF2-40B4-BE49-F238E27FC236}">
                <a16:creationId xmlns:a16="http://schemas.microsoft.com/office/drawing/2014/main" id="{FE2D20D6-ACF9-4C2E-B4E9-6EEB0D6BA7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321" y="113331"/>
            <a:ext cx="5409508" cy="4559968"/>
          </a:xfrm>
          <a:prstGeom prst="rect">
            <a:avLst/>
          </a:prstGeom>
        </p:spPr>
      </p:pic>
      <p:grpSp>
        <p:nvGrpSpPr>
          <p:cNvPr id="18" name="组合 17">
            <a:extLst>
              <a:ext uri="{FF2B5EF4-FFF2-40B4-BE49-F238E27FC236}">
                <a16:creationId xmlns:a16="http://schemas.microsoft.com/office/drawing/2014/main" id="{8D159644-7CF6-4D94-97C9-09C432B66E70}"/>
              </a:ext>
            </a:extLst>
          </p:cNvPr>
          <p:cNvGrpSpPr/>
          <p:nvPr userDrawn="1"/>
        </p:nvGrpSpPr>
        <p:grpSpPr>
          <a:xfrm>
            <a:off x="2319231" y="1399660"/>
            <a:ext cx="7565360" cy="3101180"/>
            <a:chOff x="3100251" y="1601912"/>
            <a:chExt cx="7565360" cy="3101180"/>
          </a:xfrm>
        </p:grpSpPr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id="{FFEB1E8C-4480-4D5B-8EDC-03B16B2CC36F}"/>
                </a:ext>
              </a:extLst>
            </p:cNvPr>
            <p:cNvSpPr/>
            <p:nvPr userDrawn="1"/>
          </p:nvSpPr>
          <p:spPr>
            <a:xfrm>
              <a:off x="3100251" y="1601912"/>
              <a:ext cx="7565360" cy="31011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20" name="矩形: 圆角 19">
              <a:extLst>
                <a:ext uri="{FF2B5EF4-FFF2-40B4-BE49-F238E27FC236}">
                  <a16:creationId xmlns:a16="http://schemas.microsoft.com/office/drawing/2014/main" id="{FD24B32E-9940-4204-A683-FAE6629D30D7}"/>
                </a:ext>
              </a:extLst>
            </p:cNvPr>
            <p:cNvSpPr/>
            <p:nvPr userDrawn="1"/>
          </p:nvSpPr>
          <p:spPr>
            <a:xfrm>
              <a:off x="3230674" y="1730457"/>
              <a:ext cx="7304513" cy="2843043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21" name="图片 20">
            <a:extLst>
              <a:ext uri="{FF2B5EF4-FFF2-40B4-BE49-F238E27FC236}">
                <a16:creationId xmlns:a16="http://schemas.microsoft.com/office/drawing/2014/main" id="{B64D2B6A-E316-4370-B4E0-5684C1C935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07750"/>
            <a:ext cx="12192000" cy="2949927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924AD35A-9A13-464F-99D2-71D3736BE1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589" y="-134286"/>
            <a:ext cx="3038623" cy="5055202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74197FF8-7464-4E17-9E6E-909DBCE7CA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719"/>
          <a:stretch/>
        </p:blipFill>
        <p:spPr>
          <a:xfrm>
            <a:off x="0" y="3272589"/>
            <a:ext cx="12192000" cy="3585088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A3AB5E3A-7DA0-490F-BDF1-C7BC0F6D3F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099" y="127906"/>
            <a:ext cx="1448196" cy="1215250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id="{B6B9E760-96E2-4D76-B081-FC89365904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9272554" y="554760"/>
            <a:ext cx="939583" cy="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64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91C9685D-5276-4D4C-BC32-3102DB4370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grpSp>
        <p:nvGrpSpPr>
          <p:cNvPr id="5" name="组合 4">
            <a:extLst>
              <a:ext uri="{FF2B5EF4-FFF2-40B4-BE49-F238E27FC236}">
                <a16:creationId xmlns:a16="http://schemas.microsoft.com/office/drawing/2014/main" id="{E88CC7F5-0E4E-44D1-BFF4-6134E737A247}"/>
              </a:ext>
            </a:extLst>
          </p:cNvPr>
          <p:cNvGrpSpPr/>
          <p:nvPr userDrawn="1"/>
        </p:nvGrpSpPr>
        <p:grpSpPr>
          <a:xfrm>
            <a:off x="895120" y="560948"/>
            <a:ext cx="10401759" cy="5545419"/>
            <a:chOff x="895120" y="560948"/>
            <a:chExt cx="10401759" cy="5545419"/>
          </a:xfrm>
        </p:grpSpPr>
        <p:sp>
          <p:nvSpPr>
            <p:cNvPr id="6" name="矩形: 圆角 5">
              <a:extLst>
                <a:ext uri="{FF2B5EF4-FFF2-40B4-BE49-F238E27FC236}">
                  <a16:creationId xmlns:a16="http://schemas.microsoft.com/office/drawing/2014/main" id="{A3D1BA0B-F826-4C67-BB7A-D4F920EF8914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7" name="矩形: 圆角 6">
              <a:extLst>
                <a:ext uri="{FF2B5EF4-FFF2-40B4-BE49-F238E27FC236}">
                  <a16:creationId xmlns:a16="http://schemas.microsoft.com/office/drawing/2014/main" id="{3F344303-5F3E-4BE8-BB67-DDA33FACDD59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0" name="图片 9">
            <a:extLst>
              <a:ext uri="{FF2B5EF4-FFF2-40B4-BE49-F238E27FC236}">
                <a16:creationId xmlns:a16="http://schemas.microsoft.com/office/drawing/2014/main" id="{1D2074ED-745E-47F2-A28D-7556C36D23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81" y="144008"/>
            <a:ext cx="1448196" cy="121525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4B80EC09-CA68-41B4-B9BC-8919380041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8502533" y="99419"/>
            <a:ext cx="939583" cy="788449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9F71DEF7-D83E-4C6D-933C-2D2AC3B4D1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42"/>
          <a:stretch/>
        </p:blipFill>
        <p:spPr>
          <a:xfrm>
            <a:off x="0" y="4185878"/>
            <a:ext cx="8936182" cy="2671799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40A0BCD-6572-4563-811D-AEC782403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825" y="4842163"/>
            <a:ext cx="12192000" cy="2015513"/>
          </a:xfrm>
          <a:prstGeom prst="rect">
            <a:avLst/>
          </a:prstGeom>
        </p:spPr>
      </p:pic>
      <p:pic>
        <p:nvPicPr>
          <p:cNvPr id="13" name="图片 12" descr="图片包含 风筝, 放飞, 户外, 男士&#10;&#10;描述已自动生成">
            <a:extLst>
              <a:ext uri="{FF2B5EF4-FFF2-40B4-BE49-F238E27FC236}">
                <a16:creationId xmlns:a16="http://schemas.microsoft.com/office/drawing/2014/main" id="{84B28A0B-3225-419B-A96F-A51BEEAC0A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512" y="3038191"/>
            <a:ext cx="3733067" cy="314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998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F74DFC1B-353D-4840-BD89-C9F51B6496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grpSp>
        <p:nvGrpSpPr>
          <p:cNvPr id="14" name="组合 13">
            <a:extLst>
              <a:ext uri="{FF2B5EF4-FFF2-40B4-BE49-F238E27FC236}">
                <a16:creationId xmlns:a16="http://schemas.microsoft.com/office/drawing/2014/main" id="{E89C60B6-FFB4-4B81-BC2C-244161BA54DC}"/>
              </a:ext>
            </a:extLst>
          </p:cNvPr>
          <p:cNvGrpSpPr/>
          <p:nvPr userDrawn="1"/>
        </p:nvGrpSpPr>
        <p:grpSpPr>
          <a:xfrm>
            <a:off x="895120" y="560948"/>
            <a:ext cx="10401759" cy="5545419"/>
            <a:chOff x="895120" y="560948"/>
            <a:chExt cx="10401759" cy="5545419"/>
          </a:xfrm>
        </p:grpSpPr>
        <p:sp>
          <p:nvSpPr>
            <p:cNvPr id="15" name="矩形: 圆角 14">
              <a:extLst>
                <a:ext uri="{FF2B5EF4-FFF2-40B4-BE49-F238E27FC236}">
                  <a16:creationId xmlns:a16="http://schemas.microsoft.com/office/drawing/2014/main" id="{2033343E-9142-4505-BD60-35219B9E9714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16" name="矩形: 圆角 15">
              <a:extLst>
                <a:ext uri="{FF2B5EF4-FFF2-40B4-BE49-F238E27FC236}">
                  <a16:creationId xmlns:a16="http://schemas.microsoft.com/office/drawing/2014/main" id="{2730350E-86BE-4E42-B347-D1D1282C7933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9" name="图片 18">
            <a:extLst>
              <a:ext uri="{FF2B5EF4-FFF2-40B4-BE49-F238E27FC236}">
                <a16:creationId xmlns:a16="http://schemas.microsoft.com/office/drawing/2014/main" id="{18BF4325-345D-4E32-96D9-33AED0ED6B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81" y="144008"/>
            <a:ext cx="1448196" cy="1215250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74D6B39F-1635-46ED-AD44-D3367F5E6E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8502533" y="99419"/>
            <a:ext cx="939583" cy="788449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7DA7133A-6A20-4941-AFBE-E6B07D333A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42"/>
          <a:stretch/>
        </p:blipFill>
        <p:spPr>
          <a:xfrm>
            <a:off x="0" y="4185878"/>
            <a:ext cx="8936182" cy="2671799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0BC1DC05-7B7D-4F15-98AE-6A24E80E60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825" y="4842163"/>
            <a:ext cx="12192000" cy="2015513"/>
          </a:xfrm>
          <a:prstGeom prst="rect">
            <a:avLst/>
          </a:prstGeom>
        </p:spPr>
      </p:pic>
      <p:pic>
        <p:nvPicPr>
          <p:cNvPr id="21" name="图片 20" descr="图片包含 风筝, 放飞, 户外, 男士&#10;&#10;描述已自动生成">
            <a:extLst>
              <a:ext uri="{FF2B5EF4-FFF2-40B4-BE49-F238E27FC236}">
                <a16:creationId xmlns:a16="http://schemas.microsoft.com/office/drawing/2014/main" id="{C4F8B62B-A729-44A4-93C3-EFA95BFA04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512" y="3038191"/>
            <a:ext cx="3733067" cy="314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91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>
            <a:extLst>
              <a:ext uri="{FF2B5EF4-FFF2-40B4-BE49-F238E27FC236}">
                <a16:creationId xmlns:a16="http://schemas.microsoft.com/office/drawing/2014/main" id="{4BC1095C-834A-4BA8-BCFB-3D5B199A29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pic>
        <p:nvPicPr>
          <p:cNvPr id="17" name="图片 16" descr="图片包含 风筝, 放飞, 户外, 男士&#10;&#10;描述已自动生成">
            <a:extLst>
              <a:ext uri="{FF2B5EF4-FFF2-40B4-BE49-F238E27FC236}">
                <a16:creationId xmlns:a16="http://schemas.microsoft.com/office/drawing/2014/main" id="{FE2D20D6-ACF9-4C2E-B4E9-6EEB0D6BA7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321" y="113331"/>
            <a:ext cx="5409508" cy="4559968"/>
          </a:xfrm>
          <a:prstGeom prst="rect">
            <a:avLst/>
          </a:prstGeom>
        </p:spPr>
      </p:pic>
      <p:grpSp>
        <p:nvGrpSpPr>
          <p:cNvPr id="18" name="组合 17">
            <a:extLst>
              <a:ext uri="{FF2B5EF4-FFF2-40B4-BE49-F238E27FC236}">
                <a16:creationId xmlns:a16="http://schemas.microsoft.com/office/drawing/2014/main" id="{8D159644-7CF6-4D94-97C9-09C432B66E70}"/>
              </a:ext>
            </a:extLst>
          </p:cNvPr>
          <p:cNvGrpSpPr/>
          <p:nvPr userDrawn="1"/>
        </p:nvGrpSpPr>
        <p:grpSpPr>
          <a:xfrm>
            <a:off x="2319231" y="1399660"/>
            <a:ext cx="7565360" cy="3101180"/>
            <a:chOff x="3100251" y="1601912"/>
            <a:chExt cx="7565360" cy="3101180"/>
          </a:xfrm>
        </p:grpSpPr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id="{FFEB1E8C-4480-4D5B-8EDC-03B16B2CC36F}"/>
                </a:ext>
              </a:extLst>
            </p:cNvPr>
            <p:cNvSpPr/>
            <p:nvPr userDrawn="1"/>
          </p:nvSpPr>
          <p:spPr>
            <a:xfrm>
              <a:off x="3100251" y="1601912"/>
              <a:ext cx="7565360" cy="31011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20" name="矩形: 圆角 19">
              <a:extLst>
                <a:ext uri="{FF2B5EF4-FFF2-40B4-BE49-F238E27FC236}">
                  <a16:creationId xmlns:a16="http://schemas.microsoft.com/office/drawing/2014/main" id="{FD24B32E-9940-4204-A683-FAE6629D30D7}"/>
                </a:ext>
              </a:extLst>
            </p:cNvPr>
            <p:cNvSpPr/>
            <p:nvPr userDrawn="1"/>
          </p:nvSpPr>
          <p:spPr>
            <a:xfrm>
              <a:off x="3230674" y="1730457"/>
              <a:ext cx="7304513" cy="2843043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21" name="图片 20">
            <a:extLst>
              <a:ext uri="{FF2B5EF4-FFF2-40B4-BE49-F238E27FC236}">
                <a16:creationId xmlns:a16="http://schemas.microsoft.com/office/drawing/2014/main" id="{B64D2B6A-E316-4370-B4E0-5684C1C935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07750"/>
            <a:ext cx="12192000" cy="2949927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924AD35A-9A13-464F-99D2-71D3736BE1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589" y="-134286"/>
            <a:ext cx="3038623" cy="5055202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74197FF8-7464-4E17-9E6E-909DBCE7CA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719"/>
          <a:stretch/>
        </p:blipFill>
        <p:spPr>
          <a:xfrm>
            <a:off x="0" y="3272589"/>
            <a:ext cx="12192000" cy="3585088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A3AB5E3A-7DA0-490F-BDF1-C7BC0F6D3F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099" y="127906"/>
            <a:ext cx="1448196" cy="1215250"/>
          </a:xfrm>
          <a:prstGeom prst="rect">
            <a:avLst/>
          </a:prstGeom>
        </p:spPr>
      </p:pic>
      <p:pic>
        <p:nvPicPr>
          <p:cNvPr id="25" name="图片 24">
            <a:extLst>
              <a:ext uri="{FF2B5EF4-FFF2-40B4-BE49-F238E27FC236}">
                <a16:creationId xmlns:a16="http://schemas.microsoft.com/office/drawing/2014/main" id="{B6B9E760-96E2-4D76-B081-FC89365904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9272554" y="554760"/>
            <a:ext cx="939583" cy="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79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91C9685D-5276-4D4C-BC32-3102DB4370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2"/>
            <a:ext cx="12192000" cy="6857355"/>
          </a:xfrm>
          <a:prstGeom prst="rect">
            <a:avLst/>
          </a:prstGeom>
        </p:spPr>
      </p:pic>
      <p:grpSp>
        <p:nvGrpSpPr>
          <p:cNvPr id="5" name="组合 4">
            <a:extLst>
              <a:ext uri="{FF2B5EF4-FFF2-40B4-BE49-F238E27FC236}">
                <a16:creationId xmlns:a16="http://schemas.microsoft.com/office/drawing/2014/main" id="{E88CC7F5-0E4E-44D1-BFF4-6134E737A247}"/>
              </a:ext>
            </a:extLst>
          </p:cNvPr>
          <p:cNvGrpSpPr/>
          <p:nvPr userDrawn="1"/>
        </p:nvGrpSpPr>
        <p:grpSpPr>
          <a:xfrm>
            <a:off x="895120" y="560948"/>
            <a:ext cx="10401759" cy="5545419"/>
            <a:chOff x="895120" y="560948"/>
            <a:chExt cx="10401759" cy="5545419"/>
          </a:xfrm>
        </p:grpSpPr>
        <p:sp>
          <p:nvSpPr>
            <p:cNvPr id="6" name="矩形: 圆角 5">
              <a:extLst>
                <a:ext uri="{FF2B5EF4-FFF2-40B4-BE49-F238E27FC236}">
                  <a16:creationId xmlns:a16="http://schemas.microsoft.com/office/drawing/2014/main" id="{A3D1BA0B-F826-4C67-BB7A-D4F920EF8914}"/>
                </a:ext>
              </a:extLst>
            </p:cNvPr>
            <p:cNvSpPr/>
            <p:nvPr userDrawn="1"/>
          </p:nvSpPr>
          <p:spPr>
            <a:xfrm>
              <a:off x="895120" y="560948"/>
              <a:ext cx="10401759" cy="5545419"/>
            </a:xfrm>
            <a:prstGeom prst="roundRect">
              <a:avLst>
                <a:gd name="adj" fmla="val 12892"/>
              </a:avLst>
            </a:prstGeom>
            <a:solidFill>
              <a:schemeClr val="bg1"/>
            </a:solidFill>
            <a:ln w="101600">
              <a:solidFill>
                <a:srgbClr val="69A4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  <p:sp>
          <p:nvSpPr>
            <p:cNvPr id="7" name="矩形: 圆角 6">
              <a:extLst>
                <a:ext uri="{FF2B5EF4-FFF2-40B4-BE49-F238E27FC236}">
                  <a16:creationId xmlns:a16="http://schemas.microsoft.com/office/drawing/2014/main" id="{3F344303-5F3E-4BE8-BB67-DDA33FACDD59}"/>
                </a:ext>
              </a:extLst>
            </p:cNvPr>
            <p:cNvSpPr/>
            <p:nvPr userDrawn="1"/>
          </p:nvSpPr>
          <p:spPr>
            <a:xfrm>
              <a:off x="1028699" y="690851"/>
              <a:ext cx="10134600" cy="5258257"/>
            </a:xfrm>
            <a:prstGeom prst="roundRect">
              <a:avLst>
                <a:gd name="adj" fmla="val 13065"/>
              </a:avLst>
            </a:prstGeom>
            <a:solidFill>
              <a:schemeClr val="bg1"/>
            </a:solidFill>
            <a:ln w="25400">
              <a:solidFill>
                <a:srgbClr val="69A42C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字魂27号-布丁体" panose="00000500000000000000" pitchFamily="2" charset="-122"/>
                <a:ea typeface="字魂27号-布丁体" panose="00000500000000000000" pitchFamily="2" charset="-122"/>
              </a:endParaRPr>
            </a:p>
          </p:txBody>
        </p:sp>
      </p:grpSp>
      <p:pic>
        <p:nvPicPr>
          <p:cNvPr id="10" name="图片 9">
            <a:extLst>
              <a:ext uri="{FF2B5EF4-FFF2-40B4-BE49-F238E27FC236}">
                <a16:creationId xmlns:a16="http://schemas.microsoft.com/office/drawing/2014/main" id="{1D2074ED-745E-47F2-A28D-7556C36D23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81" y="144008"/>
            <a:ext cx="1448196" cy="121525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4B80EC09-CA68-41B4-B9BC-8919380041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67520">
            <a:off x="8502533" y="99419"/>
            <a:ext cx="939583" cy="788449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9F71DEF7-D83E-4C6D-933C-2D2AC3B4D1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42"/>
          <a:stretch/>
        </p:blipFill>
        <p:spPr>
          <a:xfrm>
            <a:off x="0" y="4185878"/>
            <a:ext cx="8936182" cy="2671799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40A0BCD-6572-4563-811D-AEC782403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825" y="4842163"/>
            <a:ext cx="12192000" cy="2015513"/>
          </a:xfrm>
          <a:prstGeom prst="rect">
            <a:avLst/>
          </a:prstGeom>
        </p:spPr>
      </p:pic>
      <p:pic>
        <p:nvPicPr>
          <p:cNvPr id="13" name="图片 12" descr="图片包含 风筝, 放飞, 户外, 男士&#10;&#10;描述已自动生成">
            <a:extLst>
              <a:ext uri="{FF2B5EF4-FFF2-40B4-BE49-F238E27FC236}">
                <a16:creationId xmlns:a16="http://schemas.microsoft.com/office/drawing/2014/main" id="{84B28A0B-3225-419B-A96F-A51BEEAC0A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512" y="3038191"/>
            <a:ext cx="3733067" cy="314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846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6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5.xml"/><Relationship Id="rId10" Type="http://schemas.openxmlformats.org/officeDocument/2006/relationships/theme" Target="../theme/theme7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4835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82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7591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GB" sz="1333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333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540932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78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6223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428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3.xml"/><Relationship Id="rId4" Type="http://schemas.microsoft.com/office/2007/relationships/hdphoto" Target="NUL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4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3.xml"/><Relationship Id="rId4" Type="http://schemas.microsoft.com/office/2007/relationships/hdphoto" Target="NUL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5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FA0C3D1-F344-4FEC-B569-3F1B11BD2F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4032" y="1805950"/>
            <a:ext cx="3212870" cy="6462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3F83119-B432-4A1E-A17D-88681ED275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5218" y="2174242"/>
            <a:ext cx="7529213" cy="28714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FAD834A-26CA-4709-A4A7-53CDB1B4DA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3456" y="4287351"/>
            <a:ext cx="204233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97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75265" y="2642197"/>
            <a:ext cx="894267" cy="119234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"/>
            <a:ext cx="12192001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438" y="1055084"/>
            <a:ext cx="2116968" cy="2316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90200" y="1"/>
            <a:ext cx="2762768" cy="1036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30467" y="1"/>
            <a:ext cx="2762768" cy="1036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08567" y="1"/>
            <a:ext cx="2762768" cy="1036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29233" y="1"/>
            <a:ext cx="2762768" cy="1036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83901" y="-100082"/>
            <a:ext cx="1333999" cy="1333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0584" y="3705967"/>
            <a:ext cx="2330733" cy="2330733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87;p14">
            <a:extLst>
              <a:ext uri="{FF2B5EF4-FFF2-40B4-BE49-F238E27FC236}">
                <a16:creationId xmlns:a16="http://schemas.microsoft.com/office/drawing/2014/main" id="{D36BBD45-F213-4F68-B37B-AC56AF0EF7B9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65113" y="974663"/>
            <a:ext cx="6371708" cy="3791229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95;p14">
            <a:extLst>
              <a:ext uri="{FF2B5EF4-FFF2-40B4-BE49-F238E27FC236}">
                <a16:creationId xmlns:a16="http://schemas.microsoft.com/office/drawing/2014/main" id="{3E0DA39B-87D4-493D-B09A-A5B0539A1CD2}"/>
              </a:ext>
            </a:extLst>
          </p:cNvPr>
          <p:cNvSpPr txBox="1"/>
          <p:nvPr/>
        </p:nvSpPr>
        <p:spPr>
          <a:xfrm>
            <a:off x="3322859" y="1130744"/>
            <a:ext cx="5856134" cy="323639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4667" b="1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95" name="Google Shape;81;p14">
            <a:extLst>
              <a:ext uri="{FF2B5EF4-FFF2-40B4-BE49-F238E27FC236}">
                <a16:creationId xmlns:a16="http://schemas.microsoft.com/office/drawing/2014/main" id="{41963B24-EFB3-481D-B566-FACAC77F48AA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44963" y="1194857"/>
            <a:ext cx="1091037" cy="1328842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96" name="Google Shape;82;p14">
            <a:extLst>
              <a:ext uri="{FF2B5EF4-FFF2-40B4-BE49-F238E27FC236}">
                <a16:creationId xmlns:a16="http://schemas.microsoft.com/office/drawing/2014/main" id="{526CF1DF-E40C-44BF-835B-EAD31A2112F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3052" t="3784" r="13119" b="3450"/>
          <a:stretch/>
        </p:blipFill>
        <p:spPr>
          <a:xfrm>
            <a:off x="9663256" y="1211636"/>
            <a:ext cx="1091038" cy="1360728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5EE0D9C-F92A-4408-9D5D-8DC38946A1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9137" y="1204175"/>
            <a:ext cx="5877496" cy="791198"/>
          </a:xfrm>
          <a:prstGeom prst="rect">
            <a:avLst/>
          </a:prstGeom>
        </p:spPr>
      </p:pic>
      <p:pic>
        <p:nvPicPr>
          <p:cNvPr id="1026" name="Picture 2" descr="Feliz Menino Bonitinho Garoto Com Idéia De Luz | Art drawings for kids,  School art activities, Back to school art activity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69" b="100000" l="9904" r="89936">
                        <a14:foregroundMark x1="44569" y1="44702" x2="44569" y2="44702"/>
                        <a14:foregroundMark x1="45687" y1="45283" x2="46006" y2="53266"/>
                        <a14:foregroundMark x1="59425" y1="45283" x2="58147" y2="54572"/>
                        <a14:foregroundMark x1="54633" y1="79390" x2="57508" y2="85341"/>
                        <a14:foregroundMark x1="48243" y1="79826" x2="43291" y2="88824"/>
                        <a14:foregroundMark x1="57029" y1="86938" x2="65335" y2="9013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167" y="2821776"/>
            <a:ext cx="3849227" cy="4236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BF6398A-317D-43FB-B74C-9B88925829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4774" y="2177225"/>
            <a:ext cx="4660863" cy="200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78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C68C000-A45F-4A3B-9690-B00E5E88B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837" y="1457325"/>
            <a:ext cx="4560888" cy="364871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2610E46-5B15-47D2-958E-09DD231F3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2332" y="3580906"/>
            <a:ext cx="2093828" cy="2675185"/>
          </a:xfrm>
          <a:prstGeom prst="rect">
            <a:avLst/>
          </a:prstGeom>
        </p:spPr>
      </p:pic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63A9FA79-5934-450F-AEA9-780F37916782}"/>
              </a:ext>
            </a:extLst>
          </p:cNvPr>
          <p:cNvSpPr/>
          <p:nvPr/>
        </p:nvSpPr>
        <p:spPr>
          <a:xfrm>
            <a:off x="5400675" y="1613836"/>
            <a:ext cx="5440045" cy="2480643"/>
          </a:xfrm>
          <a:prstGeom prst="wedgeRoundRectCallout">
            <a:avLst>
              <a:gd name="adj1" fmla="val 42483"/>
              <a:gd name="adj2" fmla="val 58854"/>
              <a:gd name="adj3" fmla="val 16667"/>
            </a:avLst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Rễ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cây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rau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cải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rễ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cọc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rễ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mọc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rễ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cái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1F28D25-9540-4052-9485-E5E164FC3C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0899" y="407563"/>
            <a:ext cx="6128385" cy="82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05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92610E46-5B15-47D2-958E-09DD231F3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2332" y="3580906"/>
            <a:ext cx="2093828" cy="2675185"/>
          </a:xfrm>
          <a:prstGeom prst="rect">
            <a:avLst/>
          </a:prstGeom>
        </p:spPr>
      </p:pic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63A9FA79-5934-450F-AEA9-780F37916782}"/>
              </a:ext>
            </a:extLst>
          </p:cNvPr>
          <p:cNvSpPr/>
          <p:nvPr/>
        </p:nvSpPr>
        <p:spPr>
          <a:xfrm>
            <a:off x="5400675" y="1613836"/>
            <a:ext cx="5440045" cy="2480643"/>
          </a:xfrm>
          <a:prstGeom prst="wedgeRoundRectCallout">
            <a:avLst>
              <a:gd name="adj1" fmla="val 42483"/>
              <a:gd name="adj2" fmla="val 58854"/>
              <a:gd name="adj3" fmla="val 16667"/>
            </a:avLst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Rễ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cây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hành</a:t>
            </a:r>
            <a:r>
              <a:rPr kumimoji="0" lang="en-US" sz="3200" b="1" i="0" u="none" strike="noStrike" kern="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là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rễ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chùm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rất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rễ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con.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1F28D25-9540-4052-9485-E5E164FC3C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0899" y="407563"/>
            <a:ext cx="6128385" cy="82497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E51B8EE-6198-4F9A-B613-B52A341155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574" y="1614487"/>
            <a:ext cx="4232667" cy="3224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34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DB69FD2B-4FC0-4076-98E2-C03AED0351E9}"/>
              </a:ext>
            </a:extLst>
          </p:cNvPr>
          <p:cNvSpPr txBox="1"/>
          <p:nvPr/>
        </p:nvSpPr>
        <p:spPr>
          <a:xfrm>
            <a:off x="2470785" y="1341461"/>
            <a:ext cx="6835140" cy="646331"/>
          </a:xfrm>
          <a:custGeom>
            <a:avLst/>
            <a:gdLst>
              <a:gd name="connsiteX0" fmla="*/ 0 w 6835140"/>
              <a:gd name="connsiteY0" fmla="*/ 0 h 646331"/>
              <a:gd name="connsiteX1" fmla="*/ 6835140 w 6835140"/>
              <a:gd name="connsiteY1" fmla="*/ 0 h 646331"/>
              <a:gd name="connsiteX2" fmla="*/ 6835140 w 6835140"/>
              <a:gd name="connsiteY2" fmla="*/ 646331 h 646331"/>
              <a:gd name="connsiteX3" fmla="*/ 0 w 6835140"/>
              <a:gd name="connsiteY3" fmla="*/ 646331 h 646331"/>
              <a:gd name="connsiteX4" fmla="*/ 0 w 6835140"/>
              <a:gd name="connsiteY4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35140" h="646331" fill="none" extrusionOk="0">
                <a:moveTo>
                  <a:pt x="0" y="0"/>
                </a:moveTo>
                <a:cubicBezTo>
                  <a:pt x="2567661" y="5222"/>
                  <a:pt x="4118379" y="24918"/>
                  <a:pt x="6835140" y="0"/>
                </a:cubicBezTo>
                <a:cubicBezTo>
                  <a:pt x="6835394" y="82799"/>
                  <a:pt x="6854918" y="500035"/>
                  <a:pt x="6835140" y="646331"/>
                </a:cubicBezTo>
                <a:cubicBezTo>
                  <a:pt x="5054377" y="481570"/>
                  <a:pt x="3377535" y="764481"/>
                  <a:pt x="0" y="646331"/>
                </a:cubicBezTo>
                <a:cubicBezTo>
                  <a:pt x="-25800" y="331639"/>
                  <a:pt x="10771" y="187809"/>
                  <a:pt x="0" y="0"/>
                </a:cubicBezTo>
                <a:close/>
              </a:path>
              <a:path w="6835140" h="646331" stroke="0" extrusionOk="0">
                <a:moveTo>
                  <a:pt x="0" y="0"/>
                </a:moveTo>
                <a:cubicBezTo>
                  <a:pt x="813039" y="11849"/>
                  <a:pt x="5579619" y="-161459"/>
                  <a:pt x="6835140" y="0"/>
                </a:cubicBezTo>
                <a:cubicBezTo>
                  <a:pt x="6809958" y="272270"/>
                  <a:pt x="6889042" y="451941"/>
                  <a:pt x="6835140" y="646331"/>
                </a:cubicBezTo>
                <a:cubicBezTo>
                  <a:pt x="4803216" y="500471"/>
                  <a:pt x="1070316" y="568007"/>
                  <a:pt x="0" y="646331"/>
                </a:cubicBezTo>
                <a:cubicBezTo>
                  <a:pt x="45562" y="351981"/>
                  <a:pt x="-52553" y="181843"/>
                  <a:pt x="0" y="0"/>
                </a:cubicBezTo>
                <a:close/>
              </a:path>
            </a:pathLst>
          </a:custGeom>
          <a:solidFill>
            <a:srgbClr val="CCFF99"/>
          </a:solidFill>
          <a:ln w="38100">
            <a:solidFill>
              <a:srgbClr val="1FAE98"/>
            </a:solidFill>
            <a:prstDash val="sysDash"/>
            <a:extLst>
              <a:ext uri="{C807C97D-BFC1-408E-A445-0C87EB9F89A2}">
                <ask:lineSketchStyleProps xmlns:ask="http://schemas.microsoft.com/office/drawing/2018/sketchyshapes" xmlns="" sd="4194945536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Vậy rễ cây có mấy loại chính?</a:t>
            </a:r>
            <a:endParaRPr kumimoji="0" lang="vi-VN" sz="3600" b="0" i="0" u="none" strike="noStrike" kern="1200" cap="none" spc="0" normalizeH="0" baseline="0" noProof="0" dirty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B91B6D-4FE3-43F0-8EC3-70D2A05C1BD9}"/>
              </a:ext>
            </a:extLst>
          </p:cNvPr>
          <p:cNvSpPr txBox="1"/>
          <p:nvPr/>
        </p:nvSpPr>
        <p:spPr>
          <a:xfrm>
            <a:off x="3180723" y="3105822"/>
            <a:ext cx="6582402" cy="1200329"/>
          </a:xfrm>
          <a:custGeom>
            <a:avLst/>
            <a:gdLst>
              <a:gd name="connsiteX0" fmla="*/ 0 w 6582402"/>
              <a:gd name="connsiteY0" fmla="*/ 0 h 1200329"/>
              <a:gd name="connsiteX1" fmla="*/ 6582402 w 6582402"/>
              <a:gd name="connsiteY1" fmla="*/ 0 h 1200329"/>
              <a:gd name="connsiteX2" fmla="*/ 6582402 w 6582402"/>
              <a:gd name="connsiteY2" fmla="*/ 1200329 h 1200329"/>
              <a:gd name="connsiteX3" fmla="*/ 0 w 6582402"/>
              <a:gd name="connsiteY3" fmla="*/ 1200329 h 1200329"/>
              <a:gd name="connsiteX4" fmla="*/ 0 w 6582402"/>
              <a:gd name="connsiteY4" fmla="*/ 0 h 1200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82402" h="1200329" fill="none" extrusionOk="0">
                <a:moveTo>
                  <a:pt x="0" y="0"/>
                </a:moveTo>
                <a:cubicBezTo>
                  <a:pt x="1727042" y="5222"/>
                  <a:pt x="3587923" y="24918"/>
                  <a:pt x="6582402" y="0"/>
                </a:cubicBezTo>
                <a:cubicBezTo>
                  <a:pt x="6649136" y="180425"/>
                  <a:pt x="6635419" y="1037242"/>
                  <a:pt x="6582402" y="1200329"/>
                </a:cubicBezTo>
                <a:cubicBezTo>
                  <a:pt x="4399806" y="1035568"/>
                  <a:pt x="1763754" y="1318479"/>
                  <a:pt x="0" y="1200329"/>
                </a:cubicBezTo>
                <a:cubicBezTo>
                  <a:pt x="40680" y="790633"/>
                  <a:pt x="-39089" y="241570"/>
                  <a:pt x="0" y="0"/>
                </a:cubicBezTo>
                <a:close/>
              </a:path>
              <a:path w="6582402" h="1200329" stroke="0" extrusionOk="0">
                <a:moveTo>
                  <a:pt x="0" y="0"/>
                </a:moveTo>
                <a:cubicBezTo>
                  <a:pt x="2695114" y="11849"/>
                  <a:pt x="3730438" y="-161459"/>
                  <a:pt x="6582402" y="0"/>
                </a:cubicBezTo>
                <a:cubicBezTo>
                  <a:pt x="6507360" y="255061"/>
                  <a:pt x="6652924" y="845340"/>
                  <a:pt x="6582402" y="1200329"/>
                </a:cubicBezTo>
                <a:cubicBezTo>
                  <a:pt x="3443368" y="1054469"/>
                  <a:pt x="1698576" y="1122005"/>
                  <a:pt x="0" y="1200329"/>
                </a:cubicBezTo>
                <a:cubicBezTo>
                  <a:pt x="-104018" y="661816"/>
                  <a:pt x="-19313" y="342843"/>
                  <a:pt x="0" y="0"/>
                </a:cubicBezTo>
                <a:close/>
              </a:path>
            </a:pathLst>
          </a:custGeom>
          <a:solidFill>
            <a:srgbClr val="CCFFFF"/>
          </a:solidFill>
          <a:ln w="38100">
            <a:solidFill>
              <a:srgbClr val="72EFA3"/>
            </a:solidFill>
            <a:prstDash val="sysDash"/>
            <a:extLst>
              <a:ext uri="{C807C97D-BFC1-408E-A445-0C87EB9F89A2}">
                <ask:lineSketchStyleProps xmlns:ask="http://schemas.microsoft.com/office/drawing/2018/sketchyshapes" xmlns="" sd="4194945536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algn="just"/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Rễ cây có 2 loại chính đó là rễ cọc và rễ chùm.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reeform: Shape 34">
            <a:extLst>
              <a:ext uri="{FF2B5EF4-FFF2-40B4-BE49-F238E27FC236}">
                <a16:creationId xmlns:a16="http://schemas.microsoft.com/office/drawing/2014/main" id="{533A2E30-7267-4ECA-9900-12EE1D23DAB0}"/>
              </a:ext>
            </a:extLst>
          </p:cNvPr>
          <p:cNvSpPr/>
          <p:nvPr/>
        </p:nvSpPr>
        <p:spPr>
          <a:xfrm>
            <a:off x="2311818" y="2101808"/>
            <a:ext cx="1279934" cy="884197"/>
          </a:xfrm>
          <a:custGeom>
            <a:avLst/>
            <a:gdLst>
              <a:gd name="connsiteX0" fmla="*/ 5495 w 730885"/>
              <a:gd name="connsiteY0" fmla="*/ 130766 h 536889"/>
              <a:gd name="connsiteX1" fmla="*/ 71904 w 730885"/>
              <a:gd name="connsiteY1" fmla="*/ 222717 h 536889"/>
              <a:gd name="connsiteX2" fmla="*/ 189397 w 730885"/>
              <a:gd name="connsiteY2" fmla="*/ 322331 h 536889"/>
              <a:gd name="connsiteX3" fmla="*/ 350311 w 730885"/>
              <a:gd name="connsiteY3" fmla="*/ 424498 h 536889"/>
              <a:gd name="connsiteX4" fmla="*/ 460141 w 730885"/>
              <a:gd name="connsiteY4" fmla="*/ 455148 h 536889"/>
              <a:gd name="connsiteX5" fmla="*/ 416720 w 730885"/>
              <a:gd name="connsiteY5" fmla="*/ 534328 h 536889"/>
              <a:gd name="connsiteX6" fmla="*/ 603176 w 730885"/>
              <a:gd name="connsiteY6" fmla="*/ 519003 h 536889"/>
              <a:gd name="connsiteX7" fmla="*/ 730885 w 730885"/>
              <a:gd name="connsiteY7" fmla="*/ 508786 h 536889"/>
              <a:gd name="connsiteX8" fmla="*/ 603176 w 730885"/>
              <a:gd name="connsiteY8" fmla="*/ 289126 h 536889"/>
              <a:gd name="connsiteX9" fmla="*/ 521442 w 730885"/>
              <a:gd name="connsiteY9" fmla="*/ 347872 h 536889"/>
              <a:gd name="connsiteX10" fmla="*/ 332431 w 730885"/>
              <a:gd name="connsiteY10" fmla="*/ 179296 h 536889"/>
              <a:gd name="connsiteX11" fmla="*/ 214939 w 730885"/>
              <a:gd name="connsiteY11" fmla="*/ 503 h 536889"/>
              <a:gd name="connsiteX12" fmla="*/ 5495 w 730885"/>
              <a:gd name="connsiteY12" fmla="*/ 130766 h 536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0885" h="536889">
                <a:moveTo>
                  <a:pt x="5495" y="130766"/>
                </a:moveTo>
                <a:cubicBezTo>
                  <a:pt x="-18344" y="167802"/>
                  <a:pt x="41254" y="190789"/>
                  <a:pt x="71904" y="222717"/>
                </a:cubicBezTo>
                <a:cubicBezTo>
                  <a:pt x="102554" y="254645"/>
                  <a:pt x="142996" y="288701"/>
                  <a:pt x="189397" y="322331"/>
                </a:cubicBezTo>
                <a:cubicBezTo>
                  <a:pt x="235798" y="355961"/>
                  <a:pt x="305187" y="402362"/>
                  <a:pt x="350311" y="424498"/>
                </a:cubicBezTo>
                <a:cubicBezTo>
                  <a:pt x="395435" y="446634"/>
                  <a:pt x="449073" y="436843"/>
                  <a:pt x="460141" y="455148"/>
                </a:cubicBezTo>
                <a:cubicBezTo>
                  <a:pt x="471209" y="473453"/>
                  <a:pt x="392881" y="523686"/>
                  <a:pt x="416720" y="534328"/>
                </a:cubicBezTo>
                <a:cubicBezTo>
                  <a:pt x="440559" y="544971"/>
                  <a:pt x="603176" y="519003"/>
                  <a:pt x="603176" y="519003"/>
                </a:cubicBezTo>
                <a:cubicBezTo>
                  <a:pt x="655537" y="514746"/>
                  <a:pt x="730885" y="547099"/>
                  <a:pt x="730885" y="508786"/>
                </a:cubicBezTo>
                <a:cubicBezTo>
                  <a:pt x="730885" y="470473"/>
                  <a:pt x="638083" y="315945"/>
                  <a:pt x="603176" y="289126"/>
                </a:cubicBezTo>
                <a:cubicBezTo>
                  <a:pt x="568269" y="262307"/>
                  <a:pt x="566566" y="366177"/>
                  <a:pt x="521442" y="347872"/>
                </a:cubicBezTo>
                <a:cubicBezTo>
                  <a:pt x="476318" y="329567"/>
                  <a:pt x="383515" y="237191"/>
                  <a:pt x="332431" y="179296"/>
                </a:cubicBezTo>
                <a:cubicBezTo>
                  <a:pt x="281347" y="121401"/>
                  <a:pt x="267726" y="9017"/>
                  <a:pt x="214939" y="503"/>
                </a:cubicBezTo>
                <a:cubicBezTo>
                  <a:pt x="162152" y="-8011"/>
                  <a:pt x="29334" y="93730"/>
                  <a:pt x="5495" y="13076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F0502020204030204"/>
              <a:ea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3505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接连接符 1">
            <a:extLst>
              <a:ext uri="{FF2B5EF4-FFF2-40B4-BE49-F238E27FC236}">
                <a16:creationId xmlns:a16="http://schemas.microsoft.com/office/drawing/2014/main" id="{CF46EC05-CF70-40DB-9486-C8071FE89491}"/>
              </a:ext>
            </a:extLst>
          </p:cNvPr>
          <p:cNvCxnSpPr>
            <a:cxnSpLocks/>
          </p:cNvCxnSpPr>
          <p:nvPr/>
        </p:nvCxnSpPr>
        <p:spPr>
          <a:xfrm>
            <a:off x="2411162" y="1670731"/>
            <a:ext cx="608263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íṧļîḍè">
            <a:extLst>
              <a:ext uri="{FF2B5EF4-FFF2-40B4-BE49-F238E27FC236}">
                <a16:creationId xmlns:a16="http://schemas.microsoft.com/office/drawing/2014/main" id="{AE193E59-B9FE-46D2-AB47-E71932855473}"/>
              </a:ext>
            </a:extLst>
          </p:cNvPr>
          <p:cNvSpPr/>
          <p:nvPr/>
        </p:nvSpPr>
        <p:spPr>
          <a:xfrm>
            <a:off x="1102114" y="1021070"/>
            <a:ext cx="1307712" cy="1303029"/>
          </a:xfrm>
          <a:prstGeom prst="ellipse">
            <a:avLst/>
          </a:prstGeom>
          <a:solidFill>
            <a:schemeClr val="accent2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Rễ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cọc</a:t>
            </a:r>
            <a:endParaRPr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7B7DA19-8EBD-443B-AD8F-7636D947F705}"/>
              </a:ext>
            </a:extLst>
          </p:cNvPr>
          <p:cNvGrpSpPr/>
          <p:nvPr/>
        </p:nvGrpSpPr>
        <p:grpSpPr>
          <a:xfrm>
            <a:off x="3002253" y="994845"/>
            <a:ext cx="5570247" cy="1310205"/>
            <a:chOff x="4897728" y="1156770"/>
            <a:chExt cx="5284497" cy="1836849"/>
          </a:xfrm>
        </p:grpSpPr>
        <p:sp>
          <p:nvSpPr>
            <p:cNvPr id="10" name="ísḷíḓê">
              <a:extLst>
                <a:ext uri="{FF2B5EF4-FFF2-40B4-BE49-F238E27FC236}">
                  <a16:creationId xmlns:a16="http://schemas.microsoft.com/office/drawing/2014/main" id="{E96C15AE-F938-418C-B5DA-28EC9FC6D5F7}"/>
                </a:ext>
              </a:extLst>
            </p:cNvPr>
            <p:cNvSpPr/>
            <p:nvPr/>
          </p:nvSpPr>
          <p:spPr>
            <a:xfrm>
              <a:off x="4897728" y="1156770"/>
              <a:ext cx="5276309" cy="1836849"/>
            </a:xfrm>
            <a:prstGeom prst="roundRect">
              <a:avLst>
                <a:gd name="adj" fmla="val 10444"/>
              </a:avLst>
            </a:prstGeom>
            <a:solidFill>
              <a:schemeClr val="accent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0" tIns="720000" bIns="0" anchor="t" anchorCtr="0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 sz="1200" dirty="0">
                <a:solidFill>
                  <a:schemeClr val="bg1"/>
                </a:solidFill>
                <a:latin typeface="Calibri" panose="020F0502020204030204" pitchFamily="34" charset="0"/>
                <a:ea typeface="思源黑体 Light" panose="020B0300000000000000" pitchFamily="34" charset="-122"/>
                <a:cs typeface="Calibri" panose="020F050202020403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40B9BD3-229A-4186-9FE6-AE3A59299F39}"/>
                </a:ext>
              </a:extLst>
            </p:cNvPr>
            <p:cNvSpPr txBox="1"/>
            <p:nvPr/>
          </p:nvSpPr>
          <p:spPr>
            <a:xfrm>
              <a:off x="4962525" y="1390650"/>
              <a:ext cx="52197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Có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một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rễ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to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và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dài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,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xung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quanh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rễ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đó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đâm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ra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nhiều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rễ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con.</a:t>
              </a:r>
              <a:endPara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思源黑体 Light" panose="020B0300000000000000" pitchFamily="34" charset="-122"/>
                <a:cs typeface="Calibri" panose="020F0502020204030204" pitchFamily="34" charset="0"/>
              </a:endParaRPr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469CD6B0-A216-4835-8F85-622412903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7172" y="800099"/>
            <a:ext cx="1383153" cy="2269959"/>
          </a:xfrm>
          <a:prstGeom prst="rect">
            <a:avLst/>
          </a:prstGeom>
        </p:spPr>
      </p:pic>
      <p:cxnSp>
        <p:nvCxnSpPr>
          <p:cNvPr id="18" name="直接连接符 1">
            <a:extLst>
              <a:ext uri="{FF2B5EF4-FFF2-40B4-BE49-F238E27FC236}">
                <a16:creationId xmlns:a16="http://schemas.microsoft.com/office/drawing/2014/main" id="{A7FF63D5-06F6-49B2-ADD5-2F4D9987F212}"/>
              </a:ext>
            </a:extLst>
          </p:cNvPr>
          <p:cNvCxnSpPr>
            <a:cxnSpLocks/>
          </p:cNvCxnSpPr>
          <p:nvPr/>
        </p:nvCxnSpPr>
        <p:spPr>
          <a:xfrm>
            <a:off x="2392112" y="3718606"/>
            <a:ext cx="608263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íṧļîḍè">
            <a:extLst>
              <a:ext uri="{FF2B5EF4-FFF2-40B4-BE49-F238E27FC236}">
                <a16:creationId xmlns:a16="http://schemas.microsoft.com/office/drawing/2014/main" id="{F7CE99FB-672A-4F2E-BB17-B1CCF0CB8FEF}"/>
              </a:ext>
            </a:extLst>
          </p:cNvPr>
          <p:cNvSpPr/>
          <p:nvPr/>
        </p:nvSpPr>
        <p:spPr>
          <a:xfrm>
            <a:off x="447675" y="3068945"/>
            <a:ext cx="1943101" cy="1303029"/>
          </a:xfrm>
          <a:prstGeom prst="ellipse">
            <a:avLst/>
          </a:prstGeom>
          <a:solidFill>
            <a:schemeClr val="accent2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Rễ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chùm</a:t>
            </a:r>
            <a:endParaRPr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0753109-38D6-43FA-847C-E914CE0AE24B}"/>
              </a:ext>
            </a:extLst>
          </p:cNvPr>
          <p:cNvGrpSpPr/>
          <p:nvPr/>
        </p:nvGrpSpPr>
        <p:grpSpPr>
          <a:xfrm>
            <a:off x="2983203" y="3042720"/>
            <a:ext cx="5570247" cy="1310205"/>
            <a:chOff x="4897728" y="1156770"/>
            <a:chExt cx="5284497" cy="1836849"/>
          </a:xfrm>
        </p:grpSpPr>
        <p:sp>
          <p:nvSpPr>
            <p:cNvPr id="21" name="ísḷíḓê">
              <a:extLst>
                <a:ext uri="{FF2B5EF4-FFF2-40B4-BE49-F238E27FC236}">
                  <a16:creationId xmlns:a16="http://schemas.microsoft.com/office/drawing/2014/main" id="{37600329-5DE3-4FA8-AB9F-50215D364DD5}"/>
                </a:ext>
              </a:extLst>
            </p:cNvPr>
            <p:cNvSpPr/>
            <p:nvPr/>
          </p:nvSpPr>
          <p:spPr>
            <a:xfrm>
              <a:off x="4897728" y="1156770"/>
              <a:ext cx="5276309" cy="1836849"/>
            </a:xfrm>
            <a:prstGeom prst="roundRect">
              <a:avLst>
                <a:gd name="adj" fmla="val 10444"/>
              </a:avLst>
            </a:prstGeom>
            <a:solidFill>
              <a:schemeClr val="accent1"/>
            </a:solidFill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0" tIns="720000" bIns="0" anchor="t" anchorCtr="0">
              <a:normAutofit/>
            </a:bodyPr>
            <a:lstStyle/>
            <a:p>
              <a:pPr algn="ctr">
                <a:lnSpc>
                  <a:spcPct val="120000"/>
                </a:lnSpc>
              </a:pPr>
              <a:endParaRPr lang="zh-CN" altLang="en-US" sz="1200" dirty="0">
                <a:solidFill>
                  <a:schemeClr val="bg1"/>
                </a:solidFill>
                <a:latin typeface="Calibri" panose="020F0502020204030204" pitchFamily="34" charset="0"/>
                <a:ea typeface="思源黑体 Light" panose="020B0300000000000000" pitchFamily="34" charset="-122"/>
                <a:cs typeface="Calibri" panose="020F050202020403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987FEE5-2FB7-402E-8999-375DABBE7E03}"/>
                </a:ext>
              </a:extLst>
            </p:cNvPr>
            <p:cNvSpPr txBox="1"/>
            <p:nvPr/>
          </p:nvSpPr>
          <p:spPr>
            <a:xfrm>
              <a:off x="4962525" y="1390650"/>
              <a:ext cx="52197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Có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một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rễ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to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và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dài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,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xung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quanh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rễ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đó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đâm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ra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nhiều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</a:t>
              </a:r>
              <a:r>
                <a:rPr lang="en-US" altLang="zh-CN" sz="3200" dirty="0" err="1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rễ</a:t>
              </a:r>
              <a:r>
                <a:rPr lang="en-US" altLang="zh-CN" sz="3200" dirty="0">
                  <a:solidFill>
                    <a:schemeClr val="bg1"/>
                  </a:solidFill>
                  <a:latin typeface="Calibri" panose="020F0502020204030204" pitchFamily="34" charset="0"/>
                  <a:ea typeface="思源黑体 Light" panose="020B0300000000000000" pitchFamily="34" charset="-122"/>
                  <a:cs typeface="Calibri" panose="020F0502020204030204" pitchFamily="34" charset="0"/>
                </a:rPr>
                <a:t> con.</a:t>
              </a:r>
              <a:endParaRPr lang="zh-CN" altLang="en-US" sz="3200" dirty="0">
                <a:solidFill>
                  <a:schemeClr val="bg1"/>
                </a:solidFill>
                <a:latin typeface="Calibri" panose="020F0502020204030204" pitchFamily="34" charset="0"/>
                <a:ea typeface="思源黑体 Light" panose="020B0300000000000000" pitchFamily="34" charset="-122"/>
                <a:cs typeface="Calibri" panose="020F0502020204030204" pitchFamily="34" charset="0"/>
              </a:endParaRPr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64C00BF1-57A7-4534-A5C0-A4FDC06BA3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2050" y="3444056"/>
            <a:ext cx="1500187" cy="2309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353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83AEBC2-2DAA-4AE1-8E4B-2683C02F746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99809" y="3164930"/>
            <a:ext cx="3066930" cy="1896253"/>
          </a:xfrm>
          <a:prstGeom prst="ellipse">
            <a:avLst/>
          </a:prstGeom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A9D55478-E957-45FC-94D2-E1A7529641AA}"/>
              </a:ext>
            </a:extLst>
          </p:cNvPr>
          <p:cNvSpPr/>
          <p:nvPr/>
        </p:nvSpPr>
        <p:spPr>
          <a:xfrm>
            <a:off x="4310380" y="1771650"/>
            <a:ext cx="6045200" cy="1190902"/>
          </a:xfrm>
          <a:prstGeom prst="wedgeRoundRectCallout">
            <a:avLst>
              <a:gd name="adj1" fmla="val -47892"/>
              <a:gd name="adj2" fmla="val 70045"/>
              <a:gd name="adj3" fmla="val 16667"/>
            </a:avLst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Nêu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tên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loài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cây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rễ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cọc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rễ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chùm</a:t>
            </a:r>
            <a:endParaRPr lang="en-US" sz="36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753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F9E293B-498A-436F-951D-6725D0664E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5597" y="899477"/>
            <a:ext cx="9113203" cy="511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672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643CFC7-9D3F-4704-9383-F4DA2ECD77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212" y="1135283"/>
            <a:ext cx="3212148" cy="435111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Arrow: Down 6">
            <a:extLst>
              <a:ext uri="{FF2B5EF4-FFF2-40B4-BE49-F238E27FC236}">
                <a16:creationId xmlns:a16="http://schemas.microsoft.com/office/drawing/2014/main" id="{54910FD4-CD86-4F99-82DD-49EE436CA2D5}"/>
              </a:ext>
            </a:extLst>
          </p:cNvPr>
          <p:cNvSpPr/>
          <p:nvPr/>
        </p:nvSpPr>
        <p:spPr>
          <a:xfrm rot="2267352">
            <a:off x="4066757" y="3790366"/>
            <a:ext cx="481099" cy="9620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A14774FC-AD0D-4AF6-A184-C31E10D507C2}"/>
              </a:ext>
            </a:extLst>
          </p:cNvPr>
          <p:cNvSpPr/>
          <p:nvPr/>
        </p:nvSpPr>
        <p:spPr>
          <a:xfrm>
            <a:off x="4910455" y="1333500"/>
            <a:ext cx="6005196" cy="1190902"/>
          </a:xfrm>
          <a:prstGeom prst="wedgeRoundRectCallout">
            <a:avLst>
              <a:gd name="adj1" fmla="val -47892"/>
              <a:gd name="adj2" fmla="val 70045"/>
              <a:gd name="adj3" fmla="val 16667"/>
            </a:avLst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Rễ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cây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trầu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không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mọc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thân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cây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515A05-30C3-4F2C-8AEC-D6D233402CAC}"/>
              </a:ext>
            </a:extLst>
          </p:cNvPr>
          <p:cNvSpPr txBox="1"/>
          <p:nvPr/>
        </p:nvSpPr>
        <p:spPr>
          <a:xfrm>
            <a:off x="6504948" y="3772572"/>
            <a:ext cx="4563102" cy="1200329"/>
          </a:xfrm>
          <a:custGeom>
            <a:avLst/>
            <a:gdLst>
              <a:gd name="connsiteX0" fmla="*/ 0 w 4563102"/>
              <a:gd name="connsiteY0" fmla="*/ 0 h 1200329"/>
              <a:gd name="connsiteX1" fmla="*/ 4563102 w 4563102"/>
              <a:gd name="connsiteY1" fmla="*/ 0 h 1200329"/>
              <a:gd name="connsiteX2" fmla="*/ 4563102 w 4563102"/>
              <a:gd name="connsiteY2" fmla="*/ 1200329 h 1200329"/>
              <a:gd name="connsiteX3" fmla="*/ 0 w 4563102"/>
              <a:gd name="connsiteY3" fmla="*/ 1200329 h 1200329"/>
              <a:gd name="connsiteX4" fmla="*/ 0 w 4563102"/>
              <a:gd name="connsiteY4" fmla="*/ 0 h 1200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63102" h="1200329" fill="none" extrusionOk="0">
                <a:moveTo>
                  <a:pt x="0" y="0"/>
                </a:moveTo>
                <a:cubicBezTo>
                  <a:pt x="904961" y="5222"/>
                  <a:pt x="4013028" y="24918"/>
                  <a:pt x="4563102" y="0"/>
                </a:cubicBezTo>
                <a:cubicBezTo>
                  <a:pt x="4629836" y="180425"/>
                  <a:pt x="4616119" y="1037242"/>
                  <a:pt x="4563102" y="1200329"/>
                </a:cubicBezTo>
                <a:cubicBezTo>
                  <a:pt x="3339821" y="1035568"/>
                  <a:pt x="1521421" y="1318479"/>
                  <a:pt x="0" y="1200329"/>
                </a:cubicBezTo>
                <a:cubicBezTo>
                  <a:pt x="40680" y="790633"/>
                  <a:pt x="-39089" y="241570"/>
                  <a:pt x="0" y="0"/>
                </a:cubicBezTo>
                <a:close/>
              </a:path>
              <a:path w="4563102" h="1200329" stroke="0" extrusionOk="0">
                <a:moveTo>
                  <a:pt x="0" y="0"/>
                </a:moveTo>
                <a:cubicBezTo>
                  <a:pt x="1129303" y="11849"/>
                  <a:pt x="2686931" y="-161459"/>
                  <a:pt x="4563102" y="0"/>
                </a:cubicBezTo>
                <a:cubicBezTo>
                  <a:pt x="4488060" y="255061"/>
                  <a:pt x="4633624" y="845340"/>
                  <a:pt x="4563102" y="1200329"/>
                </a:cubicBezTo>
                <a:cubicBezTo>
                  <a:pt x="2759876" y="1054469"/>
                  <a:pt x="1351512" y="1122005"/>
                  <a:pt x="0" y="1200329"/>
                </a:cubicBezTo>
                <a:cubicBezTo>
                  <a:pt x="-104018" y="661816"/>
                  <a:pt x="-19313" y="342843"/>
                  <a:pt x="0" y="0"/>
                </a:cubicBezTo>
                <a:close/>
              </a:path>
            </a:pathLst>
          </a:custGeom>
          <a:solidFill>
            <a:srgbClr val="CCFFFF"/>
          </a:solidFill>
          <a:ln w="38100">
            <a:solidFill>
              <a:srgbClr val="72EFA3"/>
            </a:solidFill>
            <a:prstDash val="sysDash"/>
            <a:extLst>
              <a:ext uri="{C807C97D-BFC1-408E-A445-0C87EB9F89A2}">
                <ask:lineSketchStyleProps xmlns:ask="http://schemas.microsoft.com/office/drawing/2018/sketchyshapes" xmlns="" sd="4194945536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algn="just"/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Rễ cây trầu không gọi là rễ phụ.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reeform: Shape 34">
            <a:extLst>
              <a:ext uri="{FF2B5EF4-FFF2-40B4-BE49-F238E27FC236}">
                <a16:creationId xmlns:a16="http://schemas.microsoft.com/office/drawing/2014/main" id="{B25F85FB-F8AB-4681-A5BB-2B001FDE26CF}"/>
              </a:ext>
            </a:extLst>
          </p:cNvPr>
          <p:cNvSpPr/>
          <p:nvPr/>
        </p:nvSpPr>
        <p:spPr>
          <a:xfrm>
            <a:off x="5636043" y="2768558"/>
            <a:ext cx="1279934" cy="884197"/>
          </a:xfrm>
          <a:custGeom>
            <a:avLst/>
            <a:gdLst>
              <a:gd name="connsiteX0" fmla="*/ 5495 w 730885"/>
              <a:gd name="connsiteY0" fmla="*/ 130766 h 536889"/>
              <a:gd name="connsiteX1" fmla="*/ 71904 w 730885"/>
              <a:gd name="connsiteY1" fmla="*/ 222717 h 536889"/>
              <a:gd name="connsiteX2" fmla="*/ 189397 w 730885"/>
              <a:gd name="connsiteY2" fmla="*/ 322331 h 536889"/>
              <a:gd name="connsiteX3" fmla="*/ 350311 w 730885"/>
              <a:gd name="connsiteY3" fmla="*/ 424498 h 536889"/>
              <a:gd name="connsiteX4" fmla="*/ 460141 w 730885"/>
              <a:gd name="connsiteY4" fmla="*/ 455148 h 536889"/>
              <a:gd name="connsiteX5" fmla="*/ 416720 w 730885"/>
              <a:gd name="connsiteY5" fmla="*/ 534328 h 536889"/>
              <a:gd name="connsiteX6" fmla="*/ 603176 w 730885"/>
              <a:gd name="connsiteY6" fmla="*/ 519003 h 536889"/>
              <a:gd name="connsiteX7" fmla="*/ 730885 w 730885"/>
              <a:gd name="connsiteY7" fmla="*/ 508786 h 536889"/>
              <a:gd name="connsiteX8" fmla="*/ 603176 w 730885"/>
              <a:gd name="connsiteY8" fmla="*/ 289126 h 536889"/>
              <a:gd name="connsiteX9" fmla="*/ 521442 w 730885"/>
              <a:gd name="connsiteY9" fmla="*/ 347872 h 536889"/>
              <a:gd name="connsiteX10" fmla="*/ 332431 w 730885"/>
              <a:gd name="connsiteY10" fmla="*/ 179296 h 536889"/>
              <a:gd name="connsiteX11" fmla="*/ 214939 w 730885"/>
              <a:gd name="connsiteY11" fmla="*/ 503 h 536889"/>
              <a:gd name="connsiteX12" fmla="*/ 5495 w 730885"/>
              <a:gd name="connsiteY12" fmla="*/ 130766 h 536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0885" h="536889">
                <a:moveTo>
                  <a:pt x="5495" y="130766"/>
                </a:moveTo>
                <a:cubicBezTo>
                  <a:pt x="-18344" y="167802"/>
                  <a:pt x="41254" y="190789"/>
                  <a:pt x="71904" y="222717"/>
                </a:cubicBezTo>
                <a:cubicBezTo>
                  <a:pt x="102554" y="254645"/>
                  <a:pt x="142996" y="288701"/>
                  <a:pt x="189397" y="322331"/>
                </a:cubicBezTo>
                <a:cubicBezTo>
                  <a:pt x="235798" y="355961"/>
                  <a:pt x="305187" y="402362"/>
                  <a:pt x="350311" y="424498"/>
                </a:cubicBezTo>
                <a:cubicBezTo>
                  <a:pt x="395435" y="446634"/>
                  <a:pt x="449073" y="436843"/>
                  <a:pt x="460141" y="455148"/>
                </a:cubicBezTo>
                <a:cubicBezTo>
                  <a:pt x="471209" y="473453"/>
                  <a:pt x="392881" y="523686"/>
                  <a:pt x="416720" y="534328"/>
                </a:cubicBezTo>
                <a:cubicBezTo>
                  <a:pt x="440559" y="544971"/>
                  <a:pt x="603176" y="519003"/>
                  <a:pt x="603176" y="519003"/>
                </a:cubicBezTo>
                <a:cubicBezTo>
                  <a:pt x="655537" y="514746"/>
                  <a:pt x="730885" y="547099"/>
                  <a:pt x="730885" y="508786"/>
                </a:cubicBezTo>
                <a:cubicBezTo>
                  <a:pt x="730885" y="470473"/>
                  <a:pt x="638083" y="315945"/>
                  <a:pt x="603176" y="289126"/>
                </a:cubicBezTo>
                <a:cubicBezTo>
                  <a:pt x="568269" y="262307"/>
                  <a:pt x="566566" y="366177"/>
                  <a:pt x="521442" y="347872"/>
                </a:cubicBezTo>
                <a:cubicBezTo>
                  <a:pt x="476318" y="329567"/>
                  <a:pt x="383515" y="237191"/>
                  <a:pt x="332431" y="179296"/>
                </a:cubicBezTo>
                <a:cubicBezTo>
                  <a:pt x="281347" y="121401"/>
                  <a:pt x="267726" y="9017"/>
                  <a:pt x="214939" y="503"/>
                </a:cubicBezTo>
                <a:cubicBezTo>
                  <a:pt x="162152" y="-8011"/>
                  <a:pt x="29334" y="93730"/>
                  <a:pt x="5495" y="13076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F0502020204030204"/>
              <a:ea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1960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9A77747-B343-47F2-A463-A05F84B82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3564" y="1494552"/>
            <a:ext cx="3298222" cy="255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87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5B8E2D5-F6C8-45D9-BA71-A70F9754F6C3}"/>
              </a:ext>
            </a:extLst>
          </p:cNvPr>
          <p:cNvSpPr/>
          <p:nvPr/>
        </p:nvSpPr>
        <p:spPr>
          <a:xfrm>
            <a:off x="1000125" y="96402"/>
            <a:ext cx="11049000" cy="954107"/>
          </a:xfrm>
          <a:prstGeom prst="rect">
            <a:avLst/>
          </a:prstGeom>
          <a:solidFill>
            <a:schemeClr val="bg1"/>
          </a:solidFill>
          <a:ln w="101600" cmpd="thickThin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0" indent="-457200" algn="just">
              <a:buFont typeface="Arial" panose="020B0604020202020204" pitchFamily="34" charset="0"/>
              <a:buChar char="•"/>
              <a:defRPr/>
            </a:pPr>
            <a:r>
              <a:rPr lang="en-US" sz="28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Sắp</a:t>
            </a:r>
            <a:r>
              <a:rPr lang="en-US" sz="28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xếp</a:t>
            </a:r>
            <a:r>
              <a:rPr lang="en-US" sz="28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sz="28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cây</a:t>
            </a:r>
            <a:r>
              <a:rPr lang="en-US" sz="28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28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28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 </a:t>
            </a:r>
            <a:r>
              <a:rPr lang="en-US" sz="28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đến</a:t>
            </a:r>
            <a:r>
              <a:rPr lang="en-US" sz="28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28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6 </a:t>
            </a:r>
            <a:r>
              <a:rPr lang="en-US" sz="28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vào</a:t>
            </a:r>
            <a:r>
              <a:rPr lang="en-US" sz="28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nhóm</a:t>
            </a:r>
            <a:r>
              <a:rPr lang="en-US" sz="28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cây</a:t>
            </a:r>
            <a:r>
              <a:rPr lang="en-US" sz="28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sz="28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rễ</a:t>
            </a:r>
            <a:r>
              <a:rPr lang="en-US" sz="28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cọc</a:t>
            </a:r>
            <a:r>
              <a:rPr lang="en-US" sz="28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rễ</a:t>
            </a:r>
            <a:r>
              <a:rPr lang="en-US" sz="28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chùm</a:t>
            </a:r>
            <a:r>
              <a:rPr lang="en-US" sz="28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  <a:defRPr/>
            </a:pPr>
            <a:r>
              <a:rPr lang="vi-VN" sz="28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Nhận xét và so sánh hình dạng, kích thước các rễ cây đó.</a:t>
            </a:r>
            <a:endParaRPr kumimoji="0" lang="vi-VN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007FDB2-3EB1-42AF-B3DE-C9C951766D4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753" y="0"/>
            <a:ext cx="1102403" cy="141672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B8EFE0E-19D0-494D-A576-BDB77839D6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397" y="1328737"/>
            <a:ext cx="8405813" cy="3829447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3556BAF8-10AB-4156-A641-155C39E29188}"/>
              </a:ext>
            </a:extLst>
          </p:cNvPr>
          <p:cNvGrpSpPr/>
          <p:nvPr/>
        </p:nvGrpSpPr>
        <p:grpSpPr>
          <a:xfrm>
            <a:off x="7775030" y="4701414"/>
            <a:ext cx="4416970" cy="2156586"/>
            <a:chOff x="892354" y="3758439"/>
            <a:chExt cx="4278451" cy="2175001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6EABAD0F-B1F5-475B-9E7D-8169FDD906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354" y="3758439"/>
              <a:ext cx="4278451" cy="217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25CEA493-AAB2-44AB-AA7C-85865A2887B0}"/>
                </a:ext>
              </a:extLst>
            </p:cNvPr>
            <p:cNvSpPr/>
            <p:nvPr/>
          </p:nvSpPr>
          <p:spPr>
            <a:xfrm>
              <a:off x="1442720" y="5405120"/>
              <a:ext cx="3169920" cy="52832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Thảo</a:t>
              </a:r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luận</a:t>
              </a:r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 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3478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558AF2E-26E1-4DAF-9232-C15F55230C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6547" y="1504077"/>
            <a:ext cx="2975106" cy="255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425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21B6D4B-43D9-41E4-8C6A-A2DEFB3CD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139041"/>
              </p:ext>
            </p:extLst>
          </p:nvPr>
        </p:nvGraphicFramePr>
        <p:xfrm>
          <a:off x="797103" y="1636557"/>
          <a:ext cx="10730501" cy="3668018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947940">
                  <a:extLst>
                    <a:ext uri="{9D8B030D-6E8A-4147-A177-3AD203B41FA5}">
                      <a16:colId xmlns:a16="http://schemas.microsoft.com/office/drawing/2014/main" val="665835464"/>
                    </a:ext>
                  </a:extLst>
                </a:gridCol>
                <a:gridCol w="4936620">
                  <a:extLst>
                    <a:ext uri="{9D8B030D-6E8A-4147-A177-3AD203B41FA5}">
                      <a16:colId xmlns:a16="http://schemas.microsoft.com/office/drawing/2014/main" val="1989979809"/>
                    </a:ext>
                  </a:extLst>
                </a:gridCol>
                <a:gridCol w="2845941">
                  <a:extLst>
                    <a:ext uri="{9D8B030D-6E8A-4147-A177-3AD203B41FA5}">
                      <a16:colId xmlns:a16="http://schemas.microsoft.com/office/drawing/2014/main" val="3371431376"/>
                    </a:ext>
                  </a:extLst>
                </a:gridCol>
              </a:tblGrid>
              <a:tr h="798418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Tên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cây</a:t>
                      </a:r>
                      <a:endParaRPr lang="en-US" sz="3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Hình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dạng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rễ</a:t>
                      </a:r>
                      <a:endParaRPr lang="vi-VN" sz="3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3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Kích thước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rễ</a:t>
                      </a:r>
                      <a:endParaRPr lang="vi-VN" sz="3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87889"/>
                  </a:ext>
                </a:extLst>
              </a:tr>
              <a:tr h="717400">
                <a:tc>
                  <a:txBody>
                    <a:bodyPr/>
                    <a:lstStyle/>
                    <a:p>
                      <a:pPr algn="just" fontAlgn="t"/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Cây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rau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dền</a:t>
                      </a:r>
                      <a:endParaRPr lang="en-US" sz="3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 fontAlgn="t"/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 fontAlgn="t"/>
                      <a:endParaRPr lang="en-US" sz="3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278174343"/>
                  </a:ext>
                </a:extLst>
              </a:tr>
              <a:tr h="717400">
                <a:tc>
                  <a:txBody>
                    <a:bodyPr/>
                    <a:lstStyle/>
                    <a:p>
                      <a:pPr algn="just" fontAlgn="t"/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Cây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cần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tây</a:t>
                      </a:r>
                      <a:endParaRPr lang="en-US" sz="3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 fontAlgn="t"/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 fontAlgn="t"/>
                      <a:endParaRPr lang="en-US" sz="3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402466617"/>
                  </a:ext>
                </a:extLst>
              </a:tr>
              <a:tr h="717400">
                <a:tc>
                  <a:txBody>
                    <a:bodyPr/>
                    <a:lstStyle/>
                    <a:p>
                      <a:pPr algn="just" fontAlgn="t"/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Cây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lúa</a:t>
                      </a:r>
                      <a:endParaRPr lang="en-US" sz="3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 fontAlgn="t"/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 fontAlgn="t"/>
                      <a:endParaRPr lang="en-US" sz="3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453677651"/>
                  </a:ext>
                </a:extLst>
              </a:tr>
              <a:tr h="717400">
                <a:tc>
                  <a:txBody>
                    <a:bodyPr/>
                    <a:lstStyle/>
                    <a:p>
                      <a:pPr algn="just" fontAlgn="t"/>
                      <a:r>
                        <a:rPr lang="vi-VN" sz="3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Cây bưởi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 fontAlgn="t"/>
                      <a:endParaRPr lang="en-US" sz="3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 fontAlgn="t"/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85939256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72D40C7-DFEC-4DE2-BAA3-B213A3236227}"/>
              </a:ext>
            </a:extLst>
          </p:cNvPr>
          <p:cNvSpPr txBox="1"/>
          <p:nvPr/>
        </p:nvSpPr>
        <p:spPr>
          <a:xfrm>
            <a:off x="3689828" y="628680"/>
            <a:ext cx="5546639" cy="646331"/>
          </a:xfrm>
          <a:custGeom>
            <a:avLst/>
            <a:gdLst>
              <a:gd name="connsiteX0" fmla="*/ 0 w 5546639"/>
              <a:gd name="connsiteY0" fmla="*/ 0 h 646331"/>
              <a:gd name="connsiteX1" fmla="*/ 5546639 w 5546639"/>
              <a:gd name="connsiteY1" fmla="*/ 0 h 646331"/>
              <a:gd name="connsiteX2" fmla="*/ 5546639 w 5546639"/>
              <a:gd name="connsiteY2" fmla="*/ 646331 h 646331"/>
              <a:gd name="connsiteX3" fmla="*/ 0 w 5546639"/>
              <a:gd name="connsiteY3" fmla="*/ 646331 h 646331"/>
              <a:gd name="connsiteX4" fmla="*/ 0 w 5546639"/>
              <a:gd name="connsiteY4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46639" h="646331" fill="none" extrusionOk="0">
                <a:moveTo>
                  <a:pt x="0" y="0"/>
                </a:moveTo>
                <a:cubicBezTo>
                  <a:pt x="954307" y="5222"/>
                  <a:pt x="4205857" y="24918"/>
                  <a:pt x="5546639" y="0"/>
                </a:cubicBezTo>
                <a:cubicBezTo>
                  <a:pt x="5546893" y="82799"/>
                  <a:pt x="5566417" y="500035"/>
                  <a:pt x="5546639" y="646331"/>
                </a:cubicBezTo>
                <a:cubicBezTo>
                  <a:pt x="3919462" y="481570"/>
                  <a:pt x="795851" y="764481"/>
                  <a:pt x="0" y="646331"/>
                </a:cubicBezTo>
                <a:cubicBezTo>
                  <a:pt x="-25800" y="331639"/>
                  <a:pt x="10771" y="187809"/>
                  <a:pt x="0" y="0"/>
                </a:cubicBezTo>
                <a:close/>
              </a:path>
              <a:path w="5546639" h="646331" stroke="0" extrusionOk="0">
                <a:moveTo>
                  <a:pt x="0" y="0"/>
                </a:moveTo>
                <a:cubicBezTo>
                  <a:pt x="1867582" y="11849"/>
                  <a:pt x="3492676" y="-161459"/>
                  <a:pt x="5546639" y="0"/>
                </a:cubicBezTo>
                <a:cubicBezTo>
                  <a:pt x="5521457" y="272270"/>
                  <a:pt x="5600541" y="451941"/>
                  <a:pt x="5546639" y="646331"/>
                </a:cubicBezTo>
                <a:cubicBezTo>
                  <a:pt x="4740912" y="500471"/>
                  <a:pt x="598932" y="568007"/>
                  <a:pt x="0" y="646331"/>
                </a:cubicBezTo>
                <a:cubicBezTo>
                  <a:pt x="45562" y="351981"/>
                  <a:pt x="-52553" y="181843"/>
                  <a:pt x="0" y="0"/>
                </a:cubicBezTo>
                <a:close/>
              </a:path>
            </a:pathLst>
          </a:custGeom>
          <a:solidFill>
            <a:srgbClr val="CCFFFF"/>
          </a:solidFill>
          <a:ln w="38100">
            <a:solidFill>
              <a:srgbClr val="72EFA3"/>
            </a:solidFill>
            <a:prstDash val="sysDash"/>
            <a:extLst>
              <a:ext uri="{C807C97D-BFC1-408E-A445-0C87EB9F89A2}">
                <ask:lineSketchStyleProps xmlns:ask="http://schemas.microsoft.com/office/drawing/2018/sketchyshapes" xmlns="" sd="4194945536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algn="just"/>
            <a:r>
              <a:rPr lang="nl-NL" sz="3600" dirty="0">
                <a:latin typeface="Arial" panose="020B0604020202020204" pitchFamily="34" charset="0"/>
                <a:cs typeface="Arial" panose="020B0604020202020204" pitchFamily="34" charset="0"/>
              </a:rPr>
              <a:t>Hoàn thành Phiếu bài tập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05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75265" y="2642197"/>
            <a:ext cx="894267" cy="119234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"/>
            <a:ext cx="12192001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1438" y="1055084"/>
            <a:ext cx="2116968" cy="2316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90200" y="1"/>
            <a:ext cx="2762768" cy="1036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30467" y="1"/>
            <a:ext cx="2762768" cy="1036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08567" y="1"/>
            <a:ext cx="2762768" cy="1036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429233" y="1"/>
            <a:ext cx="2762768" cy="1036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83901" y="-100082"/>
            <a:ext cx="1333999" cy="1333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0584" y="3705967"/>
            <a:ext cx="2330733" cy="2330733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87;p14">
            <a:extLst>
              <a:ext uri="{FF2B5EF4-FFF2-40B4-BE49-F238E27FC236}">
                <a16:creationId xmlns:a16="http://schemas.microsoft.com/office/drawing/2014/main" id="{D36BBD45-F213-4F68-B37B-AC56AF0EF7B9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65113" y="974663"/>
            <a:ext cx="6371708" cy="3791229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95;p14">
            <a:extLst>
              <a:ext uri="{FF2B5EF4-FFF2-40B4-BE49-F238E27FC236}">
                <a16:creationId xmlns:a16="http://schemas.microsoft.com/office/drawing/2014/main" id="{3E0DA39B-87D4-493D-B09A-A5B0539A1CD2}"/>
              </a:ext>
            </a:extLst>
          </p:cNvPr>
          <p:cNvSpPr txBox="1"/>
          <p:nvPr/>
        </p:nvSpPr>
        <p:spPr>
          <a:xfrm>
            <a:off x="3322859" y="1130744"/>
            <a:ext cx="5856134" cy="323639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4667" b="1" i="0" u="none" strike="noStrike" kern="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95" name="Google Shape;81;p14">
            <a:extLst>
              <a:ext uri="{FF2B5EF4-FFF2-40B4-BE49-F238E27FC236}">
                <a16:creationId xmlns:a16="http://schemas.microsoft.com/office/drawing/2014/main" id="{41963B24-EFB3-481D-B566-FACAC77F48AA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44963" y="1194857"/>
            <a:ext cx="1091037" cy="1328842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96" name="Google Shape;82;p14">
            <a:extLst>
              <a:ext uri="{FF2B5EF4-FFF2-40B4-BE49-F238E27FC236}">
                <a16:creationId xmlns:a16="http://schemas.microsoft.com/office/drawing/2014/main" id="{526CF1DF-E40C-44BF-835B-EAD31A2112F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3052" t="3784" r="13119" b="3450"/>
          <a:stretch/>
        </p:blipFill>
        <p:spPr>
          <a:xfrm>
            <a:off x="9663256" y="1211636"/>
            <a:ext cx="1091038" cy="1360728"/>
          </a:xfrm>
          <a:prstGeom prst="rect">
            <a:avLst/>
          </a:prstGeom>
          <a:noFill/>
          <a:ln w="381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5EE0D9C-F92A-4408-9D5D-8DC38946A1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9137" y="1204175"/>
            <a:ext cx="5877496" cy="791198"/>
          </a:xfrm>
          <a:prstGeom prst="rect">
            <a:avLst/>
          </a:prstGeom>
        </p:spPr>
      </p:pic>
      <p:pic>
        <p:nvPicPr>
          <p:cNvPr id="1026" name="Picture 2" descr="Feliz Menino Bonitinho Garoto Com Idéia De Luz | Art drawings for kids,  School art activities, Back to school art activity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69" b="100000" l="9904" r="89936">
                        <a14:foregroundMark x1="44569" y1="44702" x2="44569" y2="44702"/>
                        <a14:foregroundMark x1="45687" y1="45283" x2="46006" y2="53266"/>
                        <a14:foregroundMark x1="59425" y1="45283" x2="58147" y2="54572"/>
                        <a14:foregroundMark x1="54633" y1="79390" x2="57508" y2="85341"/>
                        <a14:foregroundMark x1="48243" y1="79826" x2="43291" y2="88824"/>
                        <a14:foregroundMark x1="57029" y1="86938" x2="65335" y2="9013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167" y="2821776"/>
            <a:ext cx="3849227" cy="4236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1111FE6-E620-499D-A314-E2CC65907A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9550" y="2169024"/>
            <a:ext cx="4261485" cy="1941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88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CA515A05-30C3-4F2C-8AEC-D6D233402CAC}"/>
              </a:ext>
            </a:extLst>
          </p:cNvPr>
          <p:cNvSpPr txBox="1"/>
          <p:nvPr/>
        </p:nvSpPr>
        <p:spPr>
          <a:xfrm>
            <a:off x="1742448" y="1000797"/>
            <a:ext cx="2400927" cy="646331"/>
          </a:xfrm>
          <a:custGeom>
            <a:avLst/>
            <a:gdLst>
              <a:gd name="connsiteX0" fmla="*/ 0 w 2400927"/>
              <a:gd name="connsiteY0" fmla="*/ 0 h 646331"/>
              <a:gd name="connsiteX1" fmla="*/ 2400927 w 2400927"/>
              <a:gd name="connsiteY1" fmla="*/ 0 h 646331"/>
              <a:gd name="connsiteX2" fmla="*/ 2400927 w 2400927"/>
              <a:gd name="connsiteY2" fmla="*/ 646331 h 646331"/>
              <a:gd name="connsiteX3" fmla="*/ 0 w 2400927"/>
              <a:gd name="connsiteY3" fmla="*/ 646331 h 646331"/>
              <a:gd name="connsiteX4" fmla="*/ 0 w 2400927"/>
              <a:gd name="connsiteY4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0927" h="646331" fill="none" extrusionOk="0">
                <a:moveTo>
                  <a:pt x="0" y="0"/>
                </a:moveTo>
                <a:cubicBezTo>
                  <a:pt x="703784" y="5222"/>
                  <a:pt x="2043613" y="24918"/>
                  <a:pt x="2400927" y="0"/>
                </a:cubicBezTo>
                <a:cubicBezTo>
                  <a:pt x="2401181" y="82799"/>
                  <a:pt x="2420705" y="500035"/>
                  <a:pt x="2400927" y="646331"/>
                </a:cubicBezTo>
                <a:cubicBezTo>
                  <a:pt x="1227184" y="481570"/>
                  <a:pt x="1071524" y="764481"/>
                  <a:pt x="0" y="646331"/>
                </a:cubicBezTo>
                <a:cubicBezTo>
                  <a:pt x="-25800" y="331639"/>
                  <a:pt x="10771" y="187809"/>
                  <a:pt x="0" y="0"/>
                </a:cubicBezTo>
                <a:close/>
              </a:path>
              <a:path w="2400927" h="646331" stroke="0" extrusionOk="0">
                <a:moveTo>
                  <a:pt x="0" y="0"/>
                </a:moveTo>
                <a:cubicBezTo>
                  <a:pt x="510530" y="11849"/>
                  <a:pt x="1593094" y="-161459"/>
                  <a:pt x="2400927" y="0"/>
                </a:cubicBezTo>
                <a:cubicBezTo>
                  <a:pt x="2375745" y="272270"/>
                  <a:pt x="2454829" y="451941"/>
                  <a:pt x="2400927" y="646331"/>
                </a:cubicBezTo>
                <a:cubicBezTo>
                  <a:pt x="1293315" y="500471"/>
                  <a:pt x="259004" y="568007"/>
                  <a:pt x="0" y="646331"/>
                </a:cubicBezTo>
                <a:cubicBezTo>
                  <a:pt x="45562" y="351981"/>
                  <a:pt x="-52553" y="181843"/>
                  <a:pt x="0" y="0"/>
                </a:cubicBezTo>
                <a:close/>
              </a:path>
            </a:pathLst>
          </a:custGeom>
          <a:solidFill>
            <a:srgbClr val="CCFFFF"/>
          </a:solidFill>
          <a:ln w="38100">
            <a:solidFill>
              <a:srgbClr val="72EFA3"/>
            </a:solidFill>
            <a:prstDash val="sysDash"/>
            <a:extLst>
              <a:ext uri="{C807C97D-BFC1-408E-A445-0C87EB9F89A2}">
                <ask:lineSketchStyleProps xmlns:ask="http://schemas.microsoft.com/office/drawing/2018/sketchyshapes" xmlns="" sd="4194945536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Rễ</a:t>
            </a:r>
            <a:r>
              <a:rPr kumimoji="0" lang="nl-NL" sz="3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cọc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F858EF-E4F3-48F4-91EA-244ADC9F0220}"/>
              </a:ext>
            </a:extLst>
          </p:cNvPr>
          <p:cNvSpPr txBox="1"/>
          <p:nvPr/>
        </p:nvSpPr>
        <p:spPr>
          <a:xfrm>
            <a:off x="7781298" y="981747"/>
            <a:ext cx="2400927" cy="646331"/>
          </a:xfrm>
          <a:custGeom>
            <a:avLst/>
            <a:gdLst>
              <a:gd name="connsiteX0" fmla="*/ 0 w 2400927"/>
              <a:gd name="connsiteY0" fmla="*/ 0 h 646331"/>
              <a:gd name="connsiteX1" fmla="*/ 2400927 w 2400927"/>
              <a:gd name="connsiteY1" fmla="*/ 0 h 646331"/>
              <a:gd name="connsiteX2" fmla="*/ 2400927 w 2400927"/>
              <a:gd name="connsiteY2" fmla="*/ 646331 h 646331"/>
              <a:gd name="connsiteX3" fmla="*/ 0 w 2400927"/>
              <a:gd name="connsiteY3" fmla="*/ 646331 h 646331"/>
              <a:gd name="connsiteX4" fmla="*/ 0 w 2400927"/>
              <a:gd name="connsiteY4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0927" h="646331" fill="none" extrusionOk="0">
                <a:moveTo>
                  <a:pt x="0" y="0"/>
                </a:moveTo>
                <a:cubicBezTo>
                  <a:pt x="703784" y="5222"/>
                  <a:pt x="2043613" y="24918"/>
                  <a:pt x="2400927" y="0"/>
                </a:cubicBezTo>
                <a:cubicBezTo>
                  <a:pt x="2401181" y="82799"/>
                  <a:pt x="2420705" y="500035"/>
                  <a:pt x="2400927" y="646331"/>
                </a:cubicBezTo>
                <a:cubicBezTo>
                  <a:pt x="1227184" y="481570"/>
                  <a:pt x="1071524" y="764481"/>
                  <a:pt x="0" y="646331"/>
                </a:cubicBezTo>
                <a:cubicBezTo>
                  <a:pt x="-25800" y="331639"/>
                  <a:pt x="10771" y="187809"/>
                  <a:pt x="0" y="0"/>
                </a:cubicBezTo>
                <a:close/>
              </a:path>
              <a:path w="2400927" h="646331" stroke="0" extrusionOk="0">
                <a:moveTo>
                  <a:pt x="0" y="0"/>
                </a:moveTo>
                <a:cubicBezTo>
                  <a:pt x="510530" y="11849"/>
                  <a:pt x="1593094" y="-161459"/>
                  <a:pt x="2400927" y="0"/>
                </a:cubicBezTo>
                <a:cubicBezTo>
                  <a:pt x="2375745" y="272270"/>
                  <a:pt x="2454829" y="451941"/>
                  <a:pt x="2400927" y="646331"/>
                </a:cubicBezTo>
                <a:cubicBezTo>
                  <a:pt x="1293315" y="500471"/>
                  <a:pt x="259004" y="568007"/>
                  <a:pt x="0" y="646331"/>
                </a:cubicBezTo>
                <a:cubicBezTo>
                  <a:pt x="45562" y="351981"/>
                  <a:pt x="-52553" y="181843"/>
                  <a:pt x="0" y="0"/>
                </a:cubicBezTo>
                <a:close/>
              </a:path>
            </a:pathLst>
          </a:custGeom>
          <a:solidFill>
            <a:srgbClr val="CCFFFF"/>
          </a:solidFill>
          <a:ln w="38100">
            <a:solidFill>
              <a:srgbClr val="72EFA3"/>
            </a:solidFill>
            <a:prstDash val="sysDash"/>
            <a:extLst>
              <a:ext uri="{C807C97D-BFC1-408E-A445-0C87EB9F89A2}">
                <ask:lineSketchStyleProps xmlns:ask="http://schemas.microsoft.com/office/drawing/2018/sketchyshapes" xmlns="" sd="4194945536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Rễ</a:t>
            </a:r>
            <a:r>
              <a:rPr kumimoji="0" lang="nl-NL" sz="3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chùm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2541AC9-C3DD-4F1D-ABB9-4523086F62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024" y="2014537"/>
            <a:ext cx="1628775" cy="31805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A7F5823-CB4B-4091-8E05-C0F3FA732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199" y="2090737"/>
            <a:ext cx="1571625" cy="304502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08C31B3-30AE-4E9E-829B-C4EE78678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312" y="1914525"/>
            <a:ext cx="1719263" cy="319131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D247804-25CB-49D1-8EDB-8D52ADABD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7312" y="1881187"/>
            <a:ext cx="1785938" cy="3237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639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CA80F3A-07A9-4FC7-9BEF-BAE86C2C70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66814"/>
              </p:ext>
            </p:extLst>
          </p:nvPr>
        </p:nvGraphicFramePr>
        <p:xfrm>
          <a:off x="776555" y="1099335"/>
          <a:ext cx="10730501" cy="4431488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947940">
                  <a:extLst>
                    <a:ext uri="{9D8B030D-6E8A-4147-A177-3AD203B41FA5}">
                      <a16:colId xmlns:a16="http://schemas.microsoft.com/office/drawing/2014/main" val="2989029538"/>
                    </a:ext>
                  </a:extLst>
                </a:gridCol>
                <a:gridCol w="5953761">
                  <a:extLst>
                    <a:ext uri="{9D8B030D-6E8A-4147-A177-3AD203B41FA5}">
                      <a16:colId xmlns:a16="http://schemas.microsoft.com/office/drawing/2014/main" val="216855693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145998435"/>
                    </a:ext>
                  </a:extLst>
                </a:gridCol>
              </a:tblGrid>
              <a:tr h="1022378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Tên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cây</a:t>
                      </a:r>
                      <a:endParaRPr lang="en-US" sz="3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Hình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dạng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rễ</a:t>
                      </a:r>
                      <a:endParaRPr lang="vi-VN" sz="3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3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Kích thước</a:t>
                      </a: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rễ</a:t>
                      </a:r>
                      <a:endParaRPr lang="vi-VN" sz="3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896404"/>
                  </a:ext>
                </a:extLst>
              </a:tr>
              <a:tr h="841172">
                <a:tc>
                  <a:txBody>
                    <a:bodyPr/>
                    <a:lstStyle/>
                    <a:p>
                      <a:pPr algn="just" fontAlgn="t"/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Cây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rau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dền</a:t>
                      </a:r>
                      <a:endParaRPr lang="en-US" sz="3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 fontAlgn="t"/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 fontAlgn="t"/>
                      <a:endParaRPr lang="en-US" sz="3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967000148"/>
                  </a:ext>
                </a:extLst>
              </a:tr>
              <a:tr h="841172">
                <a:tc>
                  <a:txBody>
                    <a:bodyPr/>
                    <a:lstStyle/>
                    <a:p>
                      <a:pPr algn="just" fontAlgn="t"/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Cây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cần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tây</a:t>
                      </a:r>
                      <a:endParaRPr lang="en-US" sz="3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 fontAlgn="t"/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 fontAlgn="t"/>
                      <a:endParaRPr lang="en-US" sz="3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722677400"/>
                  </a:ext>
                </a:extLst>
              </a:tr>
              <a:tr h="841172">
                <a:tc>
                  <a:txBody>
                    <a:bodyPr/>
                    <a:lstStyle/>
                    <a:p>
                      <a:pPr algn="just" fontAlgn="t"/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Cây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lúa</a:t>
                      </a:r>
                      <a:endParaRPr lang="en-US" sz="3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 fontAlgn="t"/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 fontAlgn="t"/>
                      <a:endParaRPr lang="en-US" sz="3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65570710"/>
                  </a:ext>
                </a:extLst>
              </a:tr>
              <a:tr h="841172">
                <a:tc>
                  <a:txBody>
                    <a:bodyPr/>
                    <a:lstStyle/>
                    <a:p>
                      <a:pPr algn="just" fontAlgn="t"/>
                      <a:r>
                        <a:rPr lang="vi-VN" sz="32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Cây bưởi</a:t>
                      </a: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 fontAlgn="t"/>
                      <a:endParaRPr lang="en-US" sz="3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algn="just" fontAlgn="t"/>
                      <a:endParaRPr lang="en-US" sz="3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8930948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29B6469-1EFC-4DEC-A9A3-58315678D145}"/>
              </a:ext>
            </a:extLst>
          </p:cNvPr>
          <p:cNvSpPr txBox="1"/>
          <p:nvPr/>
        </p:nvSpPr>
        <p:spPr>
          <a:xfrm>
            <a:off x="3791163" y="2260315"/>
            <a:ext cx="5917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rễ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cọc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nhiều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rễ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con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xung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quanh</a:t>
            </a:r>
            <a:endParaRPr lang="en-US" sz="2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7BC7CAF-1E5B-4BE6-9E6F-D68C7C53F5F8}"/>
              </a:ext>
            </a:extLst>
          </p:cNvPr>
          <p:cNvSpPr txBox="1"/>
          <p:nvPr/>
        </p:nvSpPr>
        <p:spPr>
          <a:xfrm>
            <a:off x="9965934" y="2291137"/>
            <a:ext cx="1458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Nhỏ</a:t>
            </a:r>
            <a:endParaRPr lang="en-US" sz="2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292C90A-6A7C-4144-9CED-93DBC8F3E7A9}"/>
              </a:ext>
            </a:extLst>
          </p:cNvPr>
          <p:cNvSpPr txBox="1"/>
          <p:nvPr/>
        </p:nvSpPr>
        <p:spPr>
          <a:xfrm>
            <a:off x="3955550" y="3205537"/>
            <a:ext cx="5178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Nhiều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rễ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con</a:t>
            </a:r>
            <a:endParaRPr lang="en-US" sz="2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2A9C65-2ED1-457C-A0DB-E99602552B1E}"/>
              </a:ext>
            </a:extLst>
          </p:cNvPr>
          <p:cNvSpPr txBox="1"/>
          <p:nvPr/>
        </p:nvSpPr>
        <p:spPr>
          <a:xfrm>
            <a:off x="10024153" y="3174714"/>
            <a:ext cx="2167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Nhỏ</a:t>
            </a:r>
            <a:endParaRPr lang="en-US" sz="2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0877CC0-249F-4349-A9F4-499CAF364D27}"/>
              </a:ext>
            </a:extLst>
          </p:cNvPr>
          <p:cNvSpPr txBox="1"/>
          <p:nvPr/>
        </p:nvSpPr>
        <p:spPr>
          <a:xfrm>
            <a:off x="3996646" y="4119937"/>
            <a:ext cx="5178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Nhiều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rễ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con</a:t>
            </a:r>
            <a:endParaRPr lang="en-US" sz="2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72B4F0-0DA6-4A44-8121-D7E95DA116C9}"/>
              </a:ext>
            </a:extLst>
          </p:cNvPr>
          <p:cNvSpPr txBox="1"/>
          <p:nvPr/>
        </p:nvSpPr>
        <p:spPr>
          <a:xfrm>
            <a:off x="10024153" y="4058292"/>
            <a:ext cx="2167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Nhỏ</a:t>
            </a:r>
            <a:endParaRPr lang="en-US" sz="2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A2D6495-EE58-4498-8197-5106AE9279D0}"/>
              </a:ext>
            </a:extLst>
          </p:cNvPr>
          <p:cNvSpPr txBox="1"/>
          <p:nvPr/>
        </p:nvSpPr>
        <p:spPr>
          <a:xfrm>
            <a:off x="3719245" y="4828855"/>
            <a:ext cx="6164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rễ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cọc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nhiều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rễ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con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xung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quanh</a:t>
            </a:r>
            <a:endParaRPr lang="en-US" sz="2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886A4AA-7E8A-4F90-8366-ED6ED2E824DB}"/>
              </a:ext>
            </a:extLst>
          </p:cNvPr>
          <p:cNvSpPr txBox="1"/>
          <p:nvPr/>
        </p:nvSpPr>
        <p:spPr>
          <a:xfrm>
            <a:off x="10212512" y="4849401"/>
            <a:ext cx="2167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</a:p>
        </p:txBody>
      </p:sp>
    </p:spTree>
    <p:extLst>
      <p:ext uri="{BB962C8B-B14F-4D97-AF65-F5344CB8AC3E}">
        <p14:creationId xmlns:p14="http://schemas.microsoft.com/office/powerpoint/2010/main" val="197788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4" grpId="0"/>
      <p:bldP spid="16" grpId="0"/>
      <p:bldP spid="17" grpId="0"/>
      <p:bldP spid="19" grpId="0"/>
      <p:bldP spid="20" grpId="0"/>
      <p:bldP spid="2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C340A4-801B-4548-AC26-80E27510F5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6795" y="1561227"/>
            <a:ext cx="3407959" cy="255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323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81C8326-A4EA-43C5-ACDE-08A4D1C2B119}"/>
              </a:ext>
            </a:extLst>
          </p:cNvPr>
          <p:cNvSpPr/>
          <p:nvPr/>
        </p:nvSpPr>
        <p:spPr>
          <a:xfrm>
            <a:off x="1326515" y="96402"/>
            <a:ext cx="10396298" cy="646331"/>
          </a:xfrm>
          <a:prstGeom prst="rect">
            <a:avLst/>
          </a:prstGeom>
          <a:solidFill>
            <a:schemeClr val="bg1"/>
          </a:solidFill>
          <a:ln w="101600" cmpd="thickThin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Quan sát các hình dưới đây và cho biết:</a:t>
            </a:r>
            <a:endParaRPr kumimoji="0" lang="vi-VN" sz="3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C4AD6E4-3B62-4701-898F-5CE55844219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24" y="-82193"/>
            <a:ext cx="1416728" cy="141672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79DFAAF-149E-424F-99BC-915896117528}"/>
              </a:ext>
            </a:extLst>
          </p:cNvPr>
          <p:cNvSpPr txBox="1"/>
          <p:nvPr/>
        </p:nvSpPr>
        <p:spPr>
          <a:xfrm>
            <a:off x="2434975" y="976045"/>
            <a:ext cx="85789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Cây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nào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thân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đứng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thân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leo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thân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bò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Cây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nào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thân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gỗ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thân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thảo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A975F0-419D-404A-ABAF-20CAB56048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780" y="2131941"/>
            <a:ext cx="2962275" cy="18954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71A0903-29D1-4884-9BB6-5F213F714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0416" y="2122042"/>
            <a:ext cx="2095500" cy="2819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ABB54B2-BFB0-48B4-9F19-889E3B89CA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8116" y="2141840"/>
            <a:ext cx="2133600" cy="28003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1EAEA73-E58B-4B6E-98F2-9493A3F0A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3005" y="2275780"/>
            <a:ext cx="3441309" cy="2329321"/>
          </a:xfrm>
          <a:prstGeom prst="rect">
            <a:avLst/>
          </a:prstGeom>
        </p:spPr>
      </p:pic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F0C4CB54-F4CE-4995-B848-6852DD92118A}"/>
              </a:ext>
            </a:extLst>
          </p:cNvPr>
          <p:cNvSpPr/>
          <p:nvPr/>
        </p:nvSpPr>
        <p:spPr>
          <a:xfrm>
            <a:off x="729465" y="4212404"/>
            <a:ext cx="2732926" cy="821933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Cây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thân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thảo</a:t>
            </a:r>
            <a:endParaRPr lang="en-US" sz="3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DA111A1-783A-4D23-AD25-839E559D841E}"/>
              </a:ext>
            </a:extLst>
          </p:cNvPr>
          <p:cNvSpPr/>
          <p:nvPr/>
        </p:nvSpPr>
        <p:spPr>
          <a:xfrm>
            <a:off x="3729519" y="5003514"/>
            <a:ext cx="2260315" cy="904126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Cây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thân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leo</a:t>
            </a:r>
            <a:endParaRPr lang="en-US" sz="3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B851E21C-37A8-4958-838C-436233D5BD58}"/>
              </a:ext>
            </a:extLst>
          </p:cNvPr>
          <p:cNvSpPr/>
          <p:nvPr/>
        </p:nvSpPr>
        <p:spPr>
          <a:xfrm>
            <a:off x="6174769" y="5003514"/>
            <a:ext cx="2260315" cy="904126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Cây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thân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gỗ</a:t>
            </a:r>
            <a:endParaRPr lang="en-US" sz="3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B350BAF0-6955-4E4C-BC01-70B0C717B235}"/>
              </a:ext>
            </a:extLst>
          </p:cNvPr>
          <p:cNvSpPr/>
          <p:nvPr/>
        </p:nvSpPr>
        <p:spPr>
          <a:xfrm>
            <a:off x="8959065" y="4633645"/>
            <a:ext cx="2260315" cy="904126"/>
          </a:xfrm>
          <a:prstGeom prst="round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Cây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thân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bò</a:t>
            </a:r>
            <a:endParaRPr lang="en-US" sz="3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55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/>
      <p:bldP spid="22" grpId="0" animBg="1"/>
      <p:bldP spid="23" grpId="0" animBg="1"/>
      <p:bldP spid="24" grpId="0" animBg="1"/>
      <p:bldP spid="2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5B8E2D5-F6C8-45D9-BA71-A70F9754F6C3}"/>
              </a:ext>
            </a:extLst>
          </p:cNvPr>
          <p:cNvSpPr/>
          <p:nvPr/>
        </p:nvSpPr>
        <p:spPr>
          <a:xfrm>
            <a:off x="1326515" y="96402"/>
            <a:ext cx="10396298" cy="1200329"/>
          </a:xfrm>
          <a:prstGeom prst="rect">
            <a:avLst/>
          </a:prstGeom>
          <a:solidFill>
            <a:schemeClr val="bg1"/>
          </a:solidFill>
          <a:ln w="101600" cmpd="thickThin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Nhận xét, so sánh về đặc điểm, hình dạng của các thân cây.</a:t>
            </a:r>
            <a:endParaRPr kumimoji="0" lang="vi-VN" sz="3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007FDB2-3EB1-42AF-B3DE-C9C951766D4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97" y="0"/>
            <a:ext cx="1416728" cy="1416728"/>
          </a:xfrm>
          <a:prstGeom prst="rect">
            <a:avLst/>
          </a:prstGeom>
        </p:spPr>
      </p:pic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8EE1D5D5-421F-48ED-AA7E-44A02399E689}"/>
              </a:ext>
            </a:extLst>
          </p:cNvPr>
          <p:cNvSpPr/>
          <p:nvPr/>
        </p:nvSpPr>
        <p:spPr>
          <a:xfrm>
            <a:off x="2883506" y="2230285"/>
            <a:ext cx="6918040" cy="2480643"/>
          </a:xfrm>
          <a:prstGeom prst="wedgeRoundRectCallout">
            <a:avLst>
              <a:gd name="adj1" fmla="val 26996"/>
              <a:gd name="adj2" fmla="val -78237"/>
              <a:gd name="adj3" fmla="val 16667"/>
            </a:avLst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lvl="0" indent="-457200" algn="just">
              <a:buFont typeface="Arial" panose="020B0604020202020204" pitchFamily="34" charset="0"/>
              <a:buChar char="•"/>
              <a:defRPr/>
            </a:pP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cây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  <a:defRPr/>
            </a:pP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đứng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bò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gỗ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thảo</a:t>
            </a:r>
            <a:r>
              <a:rPr lang="en-US" sz="32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73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D883C63-536A-4936-82DC-BEA660E4E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460" y="1611973"/>
            <a:ext cx="5171797" cy="27545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0FBA648-6F1D-4E03-B5CE-CBE89E78B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0841" y="1441056"/>
            <a:ext cx="5273967" cy="3130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262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5B8E2D5-F6C8-45D9-BA71-A70F9754F6C3}"/>
              </a:ext>
            </a:extLst>
          </p:cNvPr>
          <p:cNvSpPr/>
          <p:nvPr/>
        </p:nvSpPr>
        <p:spPr>
          <a:xfrm>
            <a:off x="1326515" y="96402"/>
            <a:ext cx="10396298" cy="1200329"/>
          </a:xfrm>
          <a:prstGeom prst="rect">
            <a:avLst/>
          </a:prstGeom>
          <a:solidFill>
            <a:schemeClr val="bg1"/>
          </a:solidFill>
          <a:ln w="101600" cmpd="thickThin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Quan sát thực vật xung quanh, viết vào vở tên cây theo gợi ý:</a:t>
            </a:r>
            <a:endParaRPr kumimoji="0" lang="vi-VN" sz="3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007FDB2-3EB1-42AF-B3DE-C9C951766D4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97" y="0"/>
            <a:ext cx="1416728" cy="1416728"/>
          </a:xfrm>
          <a:prstGeom prst="rect">
            <a:avLst/>
          </a:prstGeom>
        </p:spPr>
      </p:pic>
      <p:pic>
        <p:nvPicPr>
          <p:cNvPr id="1026" name="Picture 2" descr="Tự nhiên xã hội lớp 3 Bài 13 trang 56 Thực hành - Kết nối tri thức">
            <a:extLst>
              <a:ext uri="{FF2B5EF4-FFF2-40B4-BE49-F238E27FC236}">
                <a16:creationId xmlns:a16="http://schemas.microsoft.com/office/drawing/2014/main" id="{D21607F4-C036-401E-BF30-6E7C0B02F2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17" y="2424702"/>
            <a:ext cx="10215576" cy="1469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241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5B8E2D5-F6C8-45D9-BA71-A70F9754F6C3}"/>
              </a:ext>
            </a:extLst>
          </p:cNvPr>
          <p:cNvSpPr/>
          <p:nvPr/>
        </p:nvSpPr>
        <p:spPr>
          <a:xfrm>
            <a:off x="1008016" y="1103270"/>
            <a:ext cx="10396298" cy="646331"/>
          </a:xfrm>
          <a:prstGeom prst="rect">
            <a:avLst/>
          </a:prstGeom>
          <a:solidFill>
            <a:schemeClr val="bg1"/>
          </a:solidFill>
          <a:ln w="101600" cmpd="thickThin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defRPr/>
            </a:pPr>
            <a:r>
              <a:rPr lang="vi-VN" sz="36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Thân đứng: cây phượng, cây đào, cây ổi, cây xà cừ, …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DBC1E4-1F54-4319-A2CE-343E5F8E9091}"/>
              </a:ext>
            </a:extLst>
          </p:cNvPr>
          <p:cNvSpPr/>
          <p:nvPr/>
        </p:nvSpPr>
        <p:spPr>
          <a:xfrm>
            <a:off x="966920" y="2253976"/>
            <a:ext cx="10396298" cy="1200329"/>
          </a:xfrm>
          <a:prstGeom prst="rect">
            <a:avLst/>
          </a:prstGeom>
          <a:solidFill>
            <a:schemeClr val="bg1"/>
          </a:solidFill>
          <a:ln w="101600" cmpd="thickThin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defRPr/>
            </a:pPr>
            <a:r>
              <a:rPr lang="vi-VN" sz="36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Thân bò: cây rau má, cây bí đỏ, cây rau khoai, cây dưa hấu,…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2B9D26-72B8-43AB-9016-114C72E7BA28}"/>
              </a:ext>
            </a:extLst>
          </p:cNvPr>
          <p:cNvSpPr/>
          <p:nvPr/>
        </p:nvSpPr>
        <p:spPr>
          <a:xfrm>
            <a:off x="874452" y="3846471"/>
            <a:ext cx="10396298" cy="646331"/>
          </a:xfrm>
          <a:prstGeom prst="rect">
            <a:avLst/>
          </a:prstGeom>
          <a:solidFill>
            <a:schemeClr val="bg1"/>
          </a:solidFill>
          <a:ln w="101600" cmpd="thickThin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defRPr/>
            </a:pPr>
            <a:r>
              <a:rPr lang="vi-VN" sz="36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Thân leo: cây mướp, cây mồng tơi, cây đậu, …</a:t>
            </a:r>
          </a:p>
        </p:txBody>
      </p:sp>
    </p:spTree>
    <p:extLst>
      <p:ext uri="{BB962C8B-B14F-4D97-AF65-F5344CB8AC3E}">
        <p14:creationId xmlns:p14="http://schemas.microsoft.com/office/powerpoint/2010/main" val="2662047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C340A4-801B-4548-AC26-80E27510F5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6795" y="1561227"/>
            <a:ext cx="3407959" cy="255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38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2343964-FBF7-4FB7-BBF1-E4974928DE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0472" y="1588742"/>
            <a:ext cx="6023670" cy="2465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41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A4A9C75E-9CFF-43B4-83D7-07EECD188703}"/>
              </a:ext>
            </a:extLst>
          </p:cNvPr>
          <p:cNvSpPr txBox="1"/>
          <p:nvPr/>
        </p:nvSpPr>
        <p:spPr>
          <a:xfrm>
            <a:off x="2790825" y="1952625"/>
            <a:ext cx="67246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5400" b="1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Tìm hiểu về sự đa dạng của thực vật </a:t>
            </a:r>
            <a:endParaRPr lang="en-US" sz="5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457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5B8E2D5-F6C8-45D9-BA71-A70F9754F6C3}"/>
              </a:ext>
            </a:extLst>
          </p:cNvPr>
          <p:cNvSpPr/>
          <p:nvPr/>
        </p:nvSpPr>
        <p:spPr>
          <a:xfrm>
            <a:off x="1326515" y="96402"/>
            <a:ext cx="10322460" cy="1077218"/>
          </a:xfrm>
          <a:prstGeom prst="rect">
            <a:avLst/>
          </a:prstGeom>
          <a:solidFill>
            <a:schemeClr val="bg1"/>
          </a:solidFill>
          <a:ln w="101600" cmpd="thickThin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32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sz="32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sz="32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bạn</a:t>
            </a:r>
            <a:r>
              <a:rPr lang="en-US" sz="32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trong</a:t>
            </a:r>
            <a:r>
              <a:rPr lang="en-US" sz="32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32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 </a:t>
            </a:r>
            <a:r>
              <a:rPr lang="en-US" sz="32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đang</a:t>
            </a:r>
            <a:r>
              <a:rPr lang="en-US" sz="32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</a:t>
            </a:r>
            <a:r>
              <a:rPr lang="en-US" sz="32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sát</a:t>
            </a:r>
            <a:r>
              <a:rPr lang="en-US" sz="32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những</a:t>
            </a:r>
            <a:r>
              <a:rPr lang="en-US" sz="32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cây</a:t>
            </a:r>
            <a:r>
              <a:rPr lang="en-US" sz="32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nào</a:t>
            </a:r>
            <a:r>
              <a:rPr lang="en-US" sz="32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  <a:r>
              <a:rPr lang="en-US" sz="32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Nêu</a:t>
            </a:r>
            <a:r>
              <a:rPr lang="en-US" sz="32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đặc</a:t>
            </a:r>
            <a:r>
              <a:rPr lang="en-US" sz="32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điểm</a:t>
            </a:r>
            <a:r>
              <a:rPr lang="en-US" sz="32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của</a:t>
            </a:r>
            <a:r>
              <a:rPr lang="en-US" sz="32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32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sz="32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cây</a:t>
            </a:r>
            <a:r>
              <a:rPr lang="en-US" sz="32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trong</a:t>
            </a:r>
            <a:r>
              <a:rPr lang="en-US" sz="32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kern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3200" b="1" kern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vi-VN" sz="32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007FDB2-3EB1-42AF-B3DE-C9C951766D4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97" y="0"/>
            <a:ext cx="1416728" cy="1416728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3FE8D7B0-61C2-4947-9805-456853955C45}"/>
              </a:ext>
            </a:extLst>
          </p:cNvPr>
          <p:cNvGrpSpPr/>
          <p:nvPr/>
        </p:nvGrpSpPr>
        <p:grpSpPr>
          <a:xfrm>
            <a:off x="2867025" y="1347787"/>
            <a:ext cx="5133975" cy="4643438"/>
            <a:chOff x="4429125" y="2243137"/>
            <a:chExt cx="5253037" cy="4705350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6B663ED9-4FC6-4937-8A8F-0638324F28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29125" y="2276699"/>
              <a:ext cx="5253037" cy="4671788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38C1E1F3-E660-40D1-B227-441B1BF23A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38650" y="2243137"/>
              <a:ext cx="3019425" cy="861483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D9F47F6-DBDB-4A39-9B2D-763F0B35E15D}"/>
              </a:ext>
            </a:extLst>
          </p:cNvPr>
          <p:cNvGrpSpPr/>
          <p:nvPr/>
        </p:nvGrpSpPr>
        <p:grpSpPr>
          <a:xfrm>
            <a:off x="8366217" y="3472561"/>
            <a:ext cx="3197033" cy="2272284"/>
            <a:chOff x="781262" y="3217613"/>
            <a:chExt cx="4761331" cy="3855641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B47C8F9B-EDC3-4BCA-9C43-2ABD998C16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4398" y="3217613"/>
              <a:ext cx="4567569" cy="2877015"/>
            </a:xfrm>
            <a:prstGeom prst="ellipse">
              <a:avLst/>
            </a:prstGeom>
            <a:ln w="571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77CBD115-274B-41AD-A033-D2234D629C5E}"/>
                </a:ext>
              </a:extLst>
            </p:cNvPr>
            <p:cNvSpPr/>
            <p:nvPr/>
          </p:nvSpPr>
          <p:spPr>
            <a:xfrm>
              <a:off x="781262" y="5959495"/>
              <a:ext cx="4761331" cy="1113759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Thảo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US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luận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US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nhóm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US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đôi</a:t>
              </a: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0820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5B8E2D5-F6C8-45D9-BA71-A70F9754F6C3}"/>
              </a:ext>
            </a:extLst>
          </p:cNvPr>
          <p:cNvSpPr/>
          <p:nvPr/>
        </p:nvSpPr>
        <p:spPr>
          <a:xfrm>
            <a:off x="1326515" y="96402"/>
            <a:ext cx="10322460" cy="1077218"/>
          </a:xfrm>
          <a:prstGeom prst="rect">
            <a:avLst/>
          </a:prstGeom>
          <a:solidFill>
            <a:schemeClr val="bg1"/>
          </a:solidFill>
          <a:ln w="101600" cmpd="thickThin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1.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Các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bạn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trong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hình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1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đang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quan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sát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những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cây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nào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?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Nêu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đặc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điểm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của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một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số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cây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trong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hình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</a:t>
            </a:r>
            <a:endParaRPr kumimoji="0" lang="vi-VN" sz="32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007FDB2-3EB1-42AF-B3DE-C9C951766D4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97" y="0"/>
            <a:ext cx="1416728" cy="1416728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3FE8D7B0-61C2-4947-9805-456853955C45}"/>
              </a:ext>
            </a:extLst>
          </p:cNvPr>
          <p:cNvGrpSpPr/>
          <p:nvPr/>
        </p:nvGrpSpPr>
        <p:grpSpPr>
          <a:xfrm>
            <a:off x="552450" y="1271587"/>
            <a:ext cx="5133975" cy="4643438"/>
            <a:chOff x="4429125" y="2243137"/>
            <a:chExt cx="5253037" cy="4705350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6B663ED9-4FC6-4937-8A8F-0638324F28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29125" y="2276699"/>
              <a:ext cx="5253037" cy="4671788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38C1E1F3-E660-40D1-B227-441B1BF23A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38650" y="2243137"/>
              <a:ext cx="3019425" cy="861483"/>
            </a:xfrm>
            <a:prstGeom prst="rect">
              <a:avLst/>
            </a:prstGeom>
          </p:spPr>
        </p:pic>
      </p:grp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2A265C7B-999F-4567-A7AF-BCF51E6E90F1}"/>
              </a:ext>
            </a:extLst>
          </p:cNvPr>
          <p:cNvSpPr/>
          <p:nvPr/>
        </p:nvSpPr>
        <p:spPr>
          <a:xfrm>
            <a:off x="5767705" y="1456709"/>
            <a:ext cx="6045200" cy="1077218"/>
          </a:xfrm>
          <a:prstGeom prst="wedgeRoundRectCallout">
            <a:avLst>
              <a:gd name="adj1" fmla="val -47892"/>
              <a:gd name="adj2" fmla="val 70045"/>
              <a:gd name="adj3" fmla="val 16667"/>
            </a:avLst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Các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bạn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trong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đang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quan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sát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cây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su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hào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cây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trầu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không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378F30-5A82-4168-8849-262478FEDD4C}"/>
              </a:ext>
            </a:extLst>
          </p:cNvPr>
          <p:cNvSpPr txBox="1"/>
          <p:nvPr/>
        </p:nvSpPr>
        <p:spPr>
          <a:xfrm>
            <a:off x="5791200" y="3305847"/>
            <a:ext cx="5772150" cy="830997"/>
          </a:xfrm>
          <a:custGeom>
            <a:avLst/>
            <a:gdLst>
              <a:gd name="connsiteX0" fmla="*/ 0 w 5772150"/>
              <a:gd name="connsiteY0" fmla="*/ 0 h 830997"/>
              <a:gd name="connsiteX1" fmla="*/ 5772150 w 5772150"/>
              <a:gd name="connsiteY1" fmla="*/ 0 h 830997"/>
              <a:gd name="connsiteX2" fmla="*/ 5772150 w 5772150"/>
              <a:gd name="connsiteY2" fmla="*/ 830997 h 830997"/>
              <a:gd name="connsiteX3" fmla="*/ 0 w 5772150"/>
              <a:gd name="connsiteY3" fmla="*/ 830997 h 830997"/>
              <a:gd name="connsiteX4" fmla="*/ 0 w 5772150"/>
              <a:gd name="connsiteY4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72150" h="830997" fill="none" extrusionOk="0">
                <a:moveTo>
                  <a:pt x="0" y="0"/>
                </a:moveTo>
                <a:cubicBezTo>
                  <a:pt x="1597140" y="5222"/>
                  <a:pt x="3810697" y="24918"/>
                  <a:pt x="5772150" y="0"/>
                </a:cubicBezTo>
                <a:cubicBezTo>
                  <a:pt x="5838884" y="288481"/>
                  <a:pt x="5758688" y="519308"/>
                  <a:pt x="5772150" y="830997"/>
                </a:cubicBezTo>
                <a:cubicBezTo>
                  <a:pt x="4952843" y="666236"/>
                  <a:pt x="994521" y="949147"/>
                  <a:pt x="0" y="830997"/>
                </a:cubicBezTo>
                <a:cubicBezTo>
                  <a:pt x="40680" y="496552"/>
                  <a:pt x="60630" y="94687"/>
                  <a:pt x="0" y="0"/>
                </a:cubicBezTo>
                <a:close/>
              </a:path>
              <a:path w="5772150" h="830997" stroke="0" extrusionOk="0">
                <a:moveTo>
                  <a:pt x="0" y="0"/>
                </a:moveTo>
                <a:cubicBezTo>
                  <a:pt x="2700115" y="11849"/>
                  <a:pt x="3872902" y="-161459"/>
                  <a:pt x="5772150" y="0"/>
                </a:cubicBezTo>
                <a:cubicBezTo>
                  <a:pt x="5813448" y="365209"/>
                  <a:pt x="5826052" y="657770"/>
                  <a:pt x="5772150" y="830997"/>
                </a:cubicBezTo>
                <a:cubicBezTo>
                  <a:pt x="2932213" y="685137"/>
                  <a:pt x="763006" y="752673"/>
                  <a:pt x="0" y="830997"/>
                </a:cubicBezTo>
                <a:cubicBezTo>
                  <a:pt x="-37538" y="663941"/>
                  <a:pt x="-52553" y="308606"/>
                  <a:pt x="0" y="0"/>
                </a:cubicBezTo>
                <a:close/>
              </a:path>
            </a:pathLst>
          </a:custGeom>
          <a:solidFill>
            <a:srgbClr val="CCFFFF"/>
          </a:solidFill>
          <a:ln w="38100">
            <a:solidFill>
              <a:srgbClr val="72EFA3"/>
            </a:solidFill>
            <a:prstDash val="sysDash"/>
            <a:extLst>
              <a:ext uri="{C807C97D-BFC1-408E-A445-0C87EB9F89A2}">
                <ask:lineSketchStyleProps xmlns:ask="http://schemas.microsoft.com/office/drawing/2018/sketchyshapes" xmlns="" sd="4194945536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algn="just"/>
            <a:r>
              <a:rPr lang="nl-NL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Đặc điểm cây su hào: Lá dài, thân biển đổi thành củ, lá có màu xanh....</a:t>
            </a:r>
          </a:p>
        </p:txBody>
      </p:sp>
      <p:sp>
        <p:nvSpPr>
          <p:cNvPr id="17" name="Freeform: Shape 34">
            <a:extLst>
              <a:ext uri="{FF2B5EF4-FFF2-40B4-BE49-F238E27FC236}">
                <a16:creationId xmlns:a16="http://schemas.microsoft.com/office/drawing/2014/main" id="{36E91FB2-8FB0-4E76-8781-1DC35DED1754}"/>
              </a:ext>
            </a:extLst>
          </p:cNvPr>
          <p:cNvSpPr/>
          <p:nvPr/>
        </p:nvSpPr>
        <p:spPr>
          <a:xfrm>
            <a:off x="6483767" y="2654258"/>
            <a:ext cx="1374357" cy="574717"/>
          </a:xfrm>
          <a:custGeom>
            <a:avLst/>
            <a:gdLst>
              <a:gd name="connsiteX0" fmla="*/ 5495 w 730885"/>
              <a:gd name="connsiteY0" fmla="*/ 130766 h 536889"/>
              <a:gd name="connsiteX1" fmla="*/ 71904 w 730885"/>
              <a:gd name="connsiteY1" fmla="*/ 222717 h 536889"/>
              <a:gd name="connsiteX2" fmla="*/ 189397 w 730885"/>
              <a:gd name="connsiteY2" fmla="*/ 322331 h 536889"/>
              <a:gd name="connsiteX3" fmla="*/ 350311 w 730885"/>
              <a:gd name="connsiteY3" fmla="*/ 424498 h 536889"/>
              <a:gd name="connsiteX4" fmla="*/ 460141 w 730885"/>
              <a:gd name="connsiteY4" fmla="*/ 455148 h 536889"/>
              <a:gd name="connsiteX5" fmla="*/ 416720 w 730885"/>
              <a:gd name="connsiteY5" fmla="*/ 534328 h 536889"/>
              <a:gd name="connsiteX6" fmla="*/ 603176 w 730885"/>
              <a:gd name="connsiteY6" fmla="*/ 519003 h 536889"/>
              <a:gd name="connsiteX7" fmla="*/ 730885 w 730885"/>
              <a:gd name="connsiteY7" fmla="*/ 508786 h 536889"/>
              <a:gd name="connsiteX8" fmla="*/ 603176 w 730885"/>
              <a:gd name="connsiteY8" fmla="*/ 289126 h 536889"/>
              <a:gd name="connsiteX9" fmla="*/ 521442 w 730885"/>
              <a:gd name="connsiteY9" fmla="*/ 347872 h 536889"/>
              <a:gd name="connsiteX10" fmla="*/ 332431 w 730885"/>
              <a:gd name="connsiteY10" fmla="*/ 179296 h 536889"/>
              <a:gd name="connsiteX11" fmla="*/ 214939 w 730885"/>
              <a:gd name="connsiteY11" fmla="*/ 503 h 536889"/>
              <a:gd name="connsiteX12" fmla="*/ 5495 w 730885"/>
              <a:gd name="connsiteY12" fmla="*/ 130766 h 536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0885" h="536889">
                <a:moveTo>
                  <a:pt x="5495" y="130766"/>
                </a:moveTo>
                <a:cubicBezTo>
                  <a:pt x="-18344" y="167802"/>
                  <a:pt x="41254" y="190789"/>
                  <a:pt x="71904" y="222717"/>
                </a:cubicBezTo>
                <a:cubicBezTo>
                  <a:pt x="102554" y="254645"/>
                  <a:pt x="142996" y="288701"/>
                  <a:pt x="189397" y="322331"/>
                </a:cubicBezTo>
                <a:cubicBezTo>
                  <a:pt x="235798" y="355961"/>
                  <a:pt x="305187" y="402362"/>
                  <a:pt x="350311" y="424498"/>
                </a:cubicBezTo>
                <a:cubicBezTo>
                  <a:pt x="395435" y="446634"/>
                  <a:pt x="449073" y="436843"/>
                  <a:pt x="460141" y="455148"/>
                </a:cubicBezTo>
                <a:cubicBezTo>
                  <a:pt x="471209" y="473453"/>
                  <a:pt x="392881" y="523686"/>
                  <a:pt x="416720" y="534328"/>
                </a:cubicBezTo>
                <a:cubicBezTo>
                  <a:pt x="440559" y="544971"/>
                  <a:pt x="603176" y="519003"/>
                  <a:pt x="603176" y="519003"/>
                </a:cubicBezTo>
                <a:cubicBezTo>
                  <a:pt x="655537" y="514746"/>
                  <a:pt x="730885" y="547099"/>
                  <a:pt x="730885" y="508786"/>
                </a:cubicBezTo>
                <a:cubicBezTo>
                  <a:pt x="730885" y="470473"/>
                  <a:pt x="638083" y="315945"/>
                  <a:pt x="603176" y="289126"/>
                </a:cubicBezTo>
                <a:cubicBezTo>
                  <a:pt x="568269" y="262307"/>
                  <a:pt x="566566" y="366177"/>
                  <a:pt x="521442" y="347872"/>
                </a:cubicBezTo>
                <a:cubicBezTo>
                  <a:pt x="476318" y="329567"/>
                  <a:pt x="383515" y="237191"/>
                  <a:pt x="332431" y="179296"/>
                </a:cubicBezTo>
                <a:cubicBezTo>
                  <a:pt x="281347" y="121401"/>
                  <a:pt x="267726" y="9017"/>
                  <a:pt x="214939" y="503"/>
                </a:cubicBezTo>
                <a:cubicBezTo>
                  <a:pt x="162152" y="-8011"/>
                  <a:pt x="29334" y="93730"/>
                  <a:pt x="5495" y="13076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F0502020204030204"/>
              <a:ea typeface="微软雅黑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F29699-B076-4611-B9BC-2B52C0FC0897}"/>
              </a:ext>
            </a:extLst>
          </p:cNvPr>
          <p:cNvSpPr txBox="1"/>
          <p:nvPr/>
        </p:nvSpPr>
        <p:spPr>
          <a:xfrm>
            <a:off x="5791200" y="4848897"/>
            <a:ext cx="5772150" cy="830997"/>
          </a:xfrm>
          <a:custGeom>
            <a:avLst/>
            <a:gdLst>
              <a:gd name="connsiteX0" fmla="*/ 0 w 5772150"/>
              <a:gd name="connsiteY0" fmla="*/ 0 h 830997"/>
              <a:gd name="connsiteX1" fmla="*/ 5772150 w 5772150"/>
              <a:gd name="connsiteY1" fmla="*/ 0 h 830997"/>
              <a:gd name="connsiteX2" fmla="*/ 5772150 w 5772150"/>
              <a:gd name="connsiteY2" fmla="*/ 830997 h 830997"/>
              <a:gd name="connsiteX3" fmla="*/ 0 w 5772150"/>
              <a:gd name="connsiteY3" fmla="*/ 830997 h 830997"/>
              <a:gd name="connsiteX4" fmla="*/ 0 w 5772150"/>
              <a:gd name="connsiteY4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72150" h="830997" fill="none" extrusionOk="0">
                <a:moveTo>
                  <a:pt x="0" y="0"/>
                </a:moveTo>
                <a:cubicBezTo>
                  <a:pt x="1597140" y="5222"/>
                  <a:pt x="3810697" y="24918"/>
                  <a:pt x="5772150" y="0"/>
                </a:cubicBezTo>
                <a:cubicBezTo>
                  <a:pt x="5838884" y="288481"/>
                  <a:pt x="5758688" y="519308"/>
                  <a:pt x="5772150" y="830997"/>
                </a:cubicBezTo>
                <a:cubicBezTo>
                  <a:pt x="4952843" y="666236"/>
                  <a:pt x="994521" y="949147"/>
                  <a:pt x="0" y="830997"/>
                </a:cubicBezTo>
                <a:cubicBezTo>
                  <a:pt x="40680" y="496552"/>
                  <a:pt x="60630" y="94687"/>
                  <a:pt x="0" y="0"/>
                </a:cubicBezTo>
                <a:close/>
              </a:path>
              <a:path w="5772150" h="830997" stroke="0" extrusionOk="0">
                <a:moveTo>
                  <a:pt x="0" y="0"/>
                </a:moveTo>
                <a:cubicBezTo>
                  <a:pt x="2700115" y="11849"/>
                  <a:pt x="3872902" y="-161459"/>
                  <a:pt x="5772150" y="0"/>
                </a:cubicBezTo>
                <a:cubicBezTo>
                  <a:pt x="5813448" y="365209"/>
                  <a:pt x="5826052" y="657770"/>
                  <a:pt x="5772150" y="830997"/>
                </a:cubicBezTo>
                <a:cubicBezTo>
                  <a:pt x="2932213" y="685137"/>
                  <a:pt x="763006" y="752673"/>
                  <a:pt x="0" y="830997"/>
                </a:cubicBezTo>
                <a:cubicBezTo>
                  <a:pt x="-37538" y="663941"/>
                  <a:pt x="-52553" y="308606"/>
                  <a:pt x="0" y="0"/>
                </a:cubicBezTo>
                <a:close/>
              </a:path>
            </a:pathLst>
          </a:custGeom>
          <a:solidFill>
            <a:srgbClr val="CCFFFF"/>
          </a:solidFill>
          <a:ln w="38100">
            <a:solidFill>
              <a:srgbClr val="72EFA3"/>
            </a:solidFill>
            <a:prstDash val="sysDash"/>
            <a:extLst>
              <a:ext uri="{C807C97D-BFC1-408E-A445-0C87EB9F89A2}">
                <ask:lineSketchStyleProps xmlns:ask="http://schemas.microsoft.com/office/drawing/2018/sketchyshapes" xmlns="" sd="4194945536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algn="just"/>
            <a:r>
              <a:rPr lang="nl-NL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Đặc điểm cây trầu không: Thân leo, lá hình trái tim, lá có màu xanh......</a:t>
            </a:r>
          </a:p>
        </p:txBody>
      </p:sp>
      <p:sp>
        <p:nvSpPr>
          <p:cNvPr id="22" name="Freeform: Shape 34">
            <a:extLst>
              <a:ext uri="{FF2B5EF4-FFF2-40B4-BE49-F238E27FC236}">
                <a16:creationId xmlns:a16="http://schemas.microsoft.com/office/drawing/2014/main" id="{B8E6A053-14CE-4259-AD18-05E6FD665327}"/>
              </a:ext>
            </a:extLst>
          </p:cNvPr>
          <p:cNvSpPr/>
          <p:nvPr/>
        </p:nvSpPr>
        <p:spPr>
          <a:xfrm>
            <a:off x="6226592" y="4159208"/>
            <a:ext cx="1374357" cy="574717"/>
          </a:xfrm>
          <a:custGeom>
            <a:avLst/>
            <a:gdLst>
              <a:gd name="connsiteX0" fmla="*/ 5495 w 730885"/>
              <a:gd name="connsiteY0" fmla="*/ 130766 h 536889"/>
              <a:gd name="connsiteX1" fmla="*/ 71904 w 730885"/>
              <a:gd name="connsiteY1" fmla="*/ 222717 h 536889"/>
              <a:gd name="connsiteX2" fmla="*/ 189397 w 730885"/>
              <a:gd name="connsiteY2" fmla="*/ 322331 h 536889"/>
              <a:gd name="connsiteX3" fmla="*/ 350311 w 730885"/>
              <a:gd name="connsiteY3" fmla="*/ 424498 h 536889"/>
              <a:gd name="connsiteX4" fmla="*/ 460141 w 730885"/>
              <a:gd name="connsiteY4" fmla="*/ 455148 h 536889"/>
              <a:gd name="connsiteX5" fmla="*/ 416720 w 730885"/>
              <a:gd name="connsiteY5" fmla="*/ 534328 h 536889"/>
              <a:gd name="connsiteX6" fmla="*/ 603176 w 730885"/>
              <a:gd name="connsiteY6" fmla="*/ 519003 h 536889"/>
              <a:gd name="connsiteX7" fmla="*/ 730885 w 730885"/>
              <a:gd name="connsiteY7" fmla="*/ 508786 h 536889"/>
              <a:gd name="connsiteX8" fmla="*/ 603176 w 730885"/>
              <a:gd name="connsiteY8" fmla="*/ 289126 h 536889"/>
              <a:gd name="connsiteX9" fmla="*/ 521442 w 730885"/>
              <a:gd name="connsiteY9" fmla="*/ 347872 h 536889"/>
              <a:gd name="connsiteX10" fmla="*/ 332431 w 730885"/>
              <a:gd name="connsiteY10" fmla="*/ 179296 h 536889"/>
              <a:gd name="connsiteX11" fmla="*/ 214939 w 730885"/>
              <a:gd name="connsiteY11" fmla="*/ 503 h 536889"/>
              <a:gd name="connsiteX12" fmla="*/ 5495 w 730885"/>
              <a:gd name="connsiteY12" fmla="*/ 130766 h 536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0885" h="536889">
                <a:moveTo>
                  <a:pt x="5495" y="130766"/>
                </a:moveTo>
                <a:cubicBezTo>
                  <a:pt x="-18344" y="167802"/>
                  <a:pt x="41254" y="190789"/>
                  <a:pt x="71904" y="222717"/>
                </a:cubicBezTo>
                <a:cubicBezTo>
                  <a:pt x="102554" y="254645"/>
                  <a:pt x="142996" y="288701"/>
                  <a:pt x="189397" y="322331"/>
                </a:cubicBezTo>
                <a:cubicBezTo>
                  <a:pt x="235798" y="355961"/>
                  <a:pt x="305187" y="402362"/>
                  <a:pt x="350311" y="424498"/>
                </a:cubicBezTo>
                <a:cubicBezTo>
                  <a:pt x="395435" y="446634"/>
                  <a:pt x="449073" y="436843"/>
                  <a:pt x="460141" y="455148"/>
                </a:cubicBezTo>
                <a:cubicBezTo>
                  <a:pt x="471209" y="473453"/>
                  <a:pt x="392881" y="523686"/>
                  <a:pt x="416720" y="534328"/>
                </a:cubicBezTo>
                <a:cubicBezTo>
                  <a:pt x="440559" y="544971"/>
                  <a:pt x="603176" y="519003"/>
                  <a:pt x="603176" y="519003"/>
                </a:cubicBezTo>
                <a:cubicBezTo>
                  <a:pt x="655537" y="514746"/>
                  <a:pt x="730885" y="547099"/>
                  <a:pt x="730885" y="508786"/>
                </a:cubicBezTo>
                <a:cubicBezTo>
                  <a:pt x="730885" y="470473"/>
                  <a:pt x="638083" y="315945"/>
                  <a:pt x="603176" y="289126"/>
                </a:cubicBezTo>
                <a:cubicBezTo>
                  <a:pt x="568269" y="262307"/>
                  <a:pt x="566566" y="366177"/>
                  <a:pt x="521442" y="347872"/>
                </a:cubicBezTo>
                <a:cubicBezTo>
                  <a:pt x="476318" y="329567"/>
                  <a:pt x="383515" y="237191"/>
                  <a:pt x="332431" y="179296"/>
                </a:cubicBezTo>
                <a:cubicBezTo>
                  <a:pt x="281347" y="121401"/>
                  <a:pt x="267726" y="9017"/>
                  <a:pt x="214939" y="503"/>
                </a:cubicBezTo>
                <a:cubicBezTo>
                  <a:pt x="162152" y="-8011"/>
                  <a:pt x="29334" y="93730"/>
                  <a:pt x="5495" y="13076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F0502020204030204"/>
              <a:ea typeface="微软雅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551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7" grpId="0" animBg="1"/>
      <p:bldP spid="18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 rot="5400000">
            <a:off x="7993574" y="2764083"/>
            <a:ext cx="59365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TM American Sans" panose="02040603050506020204" pitchFamily="18" charset="0"/>
                <a:ea typeface="+mn-ea"/>
                <a:cs typeface="+mn-cs"/>
              </a:rPr>
              <a:t>Ghi</a:t>
            </a:r>
            <a:r>
              <a:rPr kumimoji="0" lang="en-US" sz="10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TM American Sans" panose="02040603050506020204" pitchFamily="18" charset="0"/>
                <a:ea typeface="+mn-ea"/>
                <a:cs typeface="+mn-cs"/>
              </a:rPr>
              <a:t> </a:t>
            </a:r>
            <a:r>
              <a:rPr kumimoji="0" lang="en-US" sz="10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UTM American Sans" panose="02040603050506020204" pitchFamily="18" charset="0"/>
                <a:ea typeface="+mn-ea"/>
                <a:cs typeface="+mn-cs"/>
              </a:rPr>
              <a:t>nhớ</a:t>
            </a:r>
            <a:endParaRPr kumimoji="0" lang="en-US" sz="10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UTM American Sans" panose="02040603050506020204" pitchFamily="18" charset="0"/>
              <a:ea typeface="+mn-ea"/>
              <a:cs typeface="+mn-cs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1046480" y="1923803"/>
            <a:ext cx="812402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>
              <a:spcBef>
                <a:spcPct val="50000"/>
              </a:spcBef>
              <a:buNone/>
              <a:defRPr/>
            </a:pPr>
            <a:r>
              <a:rPr lang="vi-VN" altLang="en-US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 vật rất đa dạng, các loại cây khác nhau có những đặc điểm khác nhau</a:t>
            </a:r>
            <a:r>
              <a:rPr lang="en-US" altLang="en-US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623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A4A9C75E-9CFF-43B4-83D7-07EECD188703}"/>
              </a:ext>
            </a:extLst>
          </p:cNvPr>
          <p:cNvSpPr txBox="1"/>
          <p:nvPr/>
        </p:nvSpPr>
        <p:spPr>
          <a:xfrm>
            <a:off x="2790824" y="1952625"/>
            <a:ext cx="69056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nl-NL" sz="5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Tìm hiểu đặc điểm của rễ cọc, rễ chùm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441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5B8E2D5-F6C8-45D9-BA71-A70F9754F6C3}"/>
              </a:ext>
            </a:extLst>
          </p:cNvPr>
          <p:cNvSpPr/>
          <p:nvPr/>
        </p:nvSpPr>
        <p:spPr>
          <a:xfrm>
            <a:off x="1326515" y="96402"/>
            <a:ext cx="10513060" cy="584775"/>
          </a:xfrm>
          <a:prstGeom prst="rect">
            <a:avLst/>
          </a:prstGeom>
          <a:solidFill>
            <a:schemeClr val="bg1"/>
          </a:solidFill>
          <a:ln w="101600" cmpd="thickThin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2. Quan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sát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hình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2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và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nhận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xét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đặc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điểm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của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rễ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cọc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rễ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chùm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</a:t>
            </a:r>
            <a:endParaRPr kumimoji="0" lang="vi-VN" sz="32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007FDB2-3EB1-42AF-B3DE-C9C951766D4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97" y="0"/>
            <a:ext cx="1416728" cy="141672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4E63610-D86F-4893-8F8A-51016985BC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1737" y="966787"/>
            <a:ext cx="7542176" cy="3243263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EC09AD3F-6CB1-45B4-81E1-633D4E3841EC}"/>
              </a:ext>
            </a:extLst>
          </p:cNvPr>
          <p:cNvGrpSpPr/>
          <p:nvPr/>
        </p:nvGrpSpPr>
        <p:grpSpPr>
          <a:xfrm>
            <a:off x="4029075" y="3876675"/>
            <a:ext cx="4416970" cy="2156586"/>
            <a:chOff x="892354" y="3758439"/>
            <a:chExt cx="4278451" cy="2175001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DB20AAC-4808-4BB9-A440-FC5D24105E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2354" y="3758439"/>
              <a:ext cx="4278451" cy="217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FB39DFD4-3A14-4E73-B906-431331493D5A}"/>
                </a:ext>
              </a:extLst>
            </p:cNvPr>
            <p:cNvSpPr/>
            <p:nvPr/>
          </p:nvSpPr>
          <p:spPr>
            <a:xfrm>
              <a:off x="1442720" y="5405120"/>
              <a:ext cx="3169920" cy="52832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Thảo</a:t>
              </a:r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luận</a:t>
              </a:r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 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752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千图网海量PPT模板www.58pic.com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千图网海量PPT模板www.58pic.com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千图网海量PPT模板www.58pic.com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3_千图网海量PPT模板www.58pic.com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4_千图网海量PPT模板www.58pic.com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565</Words>
  <Application>Microsoft Office PowerPoint</Application>
  <PresentationFormat>Widescreen</PresentationFormat>
  <Paragraphs>74</Paragraphs>
  <Slides>30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30</vt:i4>
      </vt:variant>
    </vt:vector>
  </HeadingPairs>
  <TitlesOfParts>
    <vt:vector size="48" baseType="lpstr">
      <vt:lpstr>微软雅黑</vt:lpstr>
      <vt:lpstr>Arial</vt:lpstr>
      <vt:lpstr>Calibri</vt:lpstr>
      <vt:lpstr>等线</vt:lpstr>
      <vt:lpstr>等线 Light</vt:lpstr>
      <vt:lpstr>Georgia</vt:lpstr>
      <vt:lpstr>Tahoma</vt:lpstr>
      <vt:lpstr>UTM American Sans</vt:lpstr>
      <vt:lpstr>字魂27号-布丁体</vt:lpstr>
      <vt:lpstr>字魂59号-创粗黑</vt:lpstr>
      <vt:lpstr>思源黑体 Light</vt:lpstr>
      <vt:lpstr>千图网海量PPT模板www.58pic.com​​</vt:lpstr>
      <vt:lpstr>1_千图网海量PPT模板www.58pic.com​​</vt:lpstr>
      <vt:lpstr>3_Office 主题​​</vt:lpstr>
      <vt:lpstr>1_Simple Light</vt:lpstr>
      <vt:lpstr>2_千图网海量PPT模板www.58pic.com​​</vt:lpstr>
      <vt:lpstr>3_千图网海量PPT模板www.58pic.com​​</vt:lpstr>
      <vt:lpstr>4_千图网海量PPT模板www.58pic.com​​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 Tran</dc:creator>
  <cp:lastModifiedBy>Admin</cp:lastModifiedBy>
  <cp:revision>58</cp:revision>
  <dcterms:created xsi:type="dcterms:W3CDTF">2022-09-12T02:11:59Z</dcterms:created>
  <dcterms:modified xsi:type="dcterms:W3CDTF">2023-12-20T13:53:37Z</dcterms:modified>
</cp:coreProperties>
</file>