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93" r:id="rId3"/>
    <p:sldId id="292" r:id="rId4"/>
    <p:sldId id="258" r:id="rId5"/>
    <p:sldId id="305" r:id="rId6"/>
    <p:sldId id="306" r:id="rId7"/>
    <p:sldId id="307" r:id="rId8"/>
    <p:sldId id="312" r:id="rId9"/>
    <p:sldId id="309" r:id="rId10"/>
    <p:sldId id="310" r:id="rId11"/>
    <p:sldId id="315" r:id="rId12"/>
    <p:sldId id="260" r:id="rId13"/>
    <p:sldId id="313" r:id="rId14"/>
    <p:sldId id="314" r:id="rId15"/>
    <p:sldId id="277" r:id="rId16"/>
    <p:sldId id="278" r:id="rId17"/>
    <p:sldId id="28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FDF"/>
    <a:srgbClr val="FCA3CC"/>
    <a:srgbClr val="FEC156"/>
    <a:srgbClr val="AA4A30"/>
    <a:srgbClr val="E89F71"/>
    <a:srgbClr val="D57149"/>
    <a:srgbClr val="BCE6EB"/>
    <a:srgbClr val="FBBEDF"/>
    <a:srgbClr val="EDCF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404" autoAdjust="0"/>
  </p:normalViewPr>
  <p:slideViewPr>
    <p:cSldViewPr snapToGrid="0">
      <p:cViewPr varScale="1">
        <p:scale>
          <a:sx n="84" d="100"/>
          <a:sy n="84" d="100"/>
        </p:scale>
        <p:origin x="629"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862FE1-C21D-4786-A0B2-C024F33A04AF}" type="datetimeFigureOut">
              <a:rPr lang="en-US" smtClean="0"/>
              <a:t>7/19/2023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AC4D89-160B-431D-BB89-649EC80F2038}" type="slidenum">
              <a:rPr lang="en-US" smtClean="0"/>
              <a:t>‹#›</a:t>
            </a:fld>
            <a:endParaRPr lang="en-US"/>
          </a:p>
        </p:txBody>
      </p:sp>
    </p:spTree>
    <p:extLst>
      <p:ext uri="{BB962C8B-B14F-4D97-AF65-F5344CB8AC3E}">
        <p14:creationId xmlns:p14="http://schemas.microsoft.com/office/powerpoint/2010/main" val="2165732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167089B-0B33-4B13-A184-FC2F9D4D8183}"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121BE-6301-4A94-A613-8C4147A652F9}" type="slidenum">
              <a:rPr lang="en-US" smtClean="0"/>
              <a:t>‹#›</a:t>
            </a:fld>
            <a:endParaRPr lang="en-US"/>
          </a:p>
        </p:txBody>
      </p:sp>
    </p:spTree>
    <p:extLst>
      <p:ext uri="{BB962C8B-B14F-4D97-AF65-F5344CB8AC3E}">
        <p14:creationId xmlns:p14="http://schemas.microsoft.com/office/powerpoint/2010/main" val="1502229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67089B-0B33-4B13-A184-FC2F9D4D8183}"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121BE-6301-4A94-A613-8C4147A652F9}" type="slidenum">
              <a:rPr lang="en-US" smtClean="0"/>
              <a:t>‹#›</a:t>
            </a:fld>
            <a:endParaRPr lang="en-US"/>
          </a:p>
        </p:txBody>
      </p:sp>
    </p:spTree>
    <p:extLst>
      <p:ext uri="{BB962C8B-B14F-4D97-AF65-F5344CB8AC3E}">
        <p14:creationId xmlns:p14="http://schemas.microsoft.com/office/powerpoint/2010/main" val="2958199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67089B-0B33-4B13-A184-FC2F9D4D8183}"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121BE-6301-4A94-A613-8C4147A652F9}" type="slidenum">
              <a:rPr lang="en-US" smtClean="0"/>
              <a:t>‹#›</a:t>
            </a:fld>
            <a:endParaRPr lang="en-US"/>
          </a:p>
        </p:txBody>
      </p:sp>
    </p:spTree>
    <p:extLst>
      <p:ext uri="{BB962C8B-B14F-4D97-AF65-F5344CB8AC3E}">
        <p14:creationId xmlns:p14="http://schemas.microsoft.com/office/powerpoint/2010/main" val="1052117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67089B-0B33-4B13-A184-FC2F9D4D8183}"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121BE-6301-4A94-A613-8C4147A652F9}" type="slidenum">
              <a:rPr lang="en-US" smtClean="0"/>
              <a:t>‹#›</a:t>
            </a:fld>
            <a:endParaRPr lang="en-US"/>
          </a:p>
        </p:txBody>
      </p:sp>
    </p:spTree>
    <p:extLst>
      <p:ext uri="{BB962C8B-B14F-4D97-AF65-F5344CB8AC3E}">
        <p14:creationId xmlns:p14="http://schemas.microsoft.com/office/powerpoint/2010/main" val="4095097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67089B-0B33-4B13-A184-FC2F9D4D8183}"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121BE-6301-4A94-A613-8C4147A652F9}" type="slidenum">
              <a:rPr lang="en-US" smtClean="0"/>
              <a:t>‹#›</a:t>
            </a:fld>
            <a:endParaRPr lang="en-US"/>
          </a:p>
        </p:txBody>
      </p:sp>
    </p:spTree>
    <p:extLst>
      <p:ext uri="{BB962C8B-B14F-4D97-AF65-F5344CB8AC3E}">
        <p14:creationId xmlns:p14="http://schemas.microsoft.com/office/powerpoint/2010/main" val="4248644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67089B-0B33-4B13-A184-FC2F9D4D8183}"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0121BE-6301-4A94-A613-8C4147A652F9}" type="slidenum">
              <a:rPr lang="en-US" smtClean="0"/>
              <a:t>‹#›</a:t>
            </a:fld>
            <a:endParaRPr lang="en-US"/>
          </a:p>
        </p:txBody>
      </p:sp>
    </p:spTree>
    <p:extLst>
      <p:ext uri="{BB962C8B-B14F-4D97-AF65-F5344CB8AC3E}">
        <p14:creationId xmlns:p14="http://schemas.microsoft.com/office/powerpoint/2010/main" val="2210285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67089B-0B33-4B13-A184-FC2F9D4D8183}" type="datetimeFigureOut">
              <a:rPr lang="en-US" smtClean="0"/>
              <a:t>7/19/2023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0121BE-6301-4A94-A613-8C4147A652F9}" type="slidenum">
              <a:rPr lang="en-US" smtClean="0"/>
              <a:t>‹#›</a:t>
            </a:fld>
            <a:endParaRPr lang="en-US"/>
          </a:p>
        </p:txBody>
      </p:sp>
    </p:spTree>
    <p:extLst>
      <p:ext uri="{BB962C8B-B14F-4D97-AF65-F5344CB8AC3E}">
        <p14:creationId xmlns:p14="http://schemas.microsoft.com/office/powerpoint/2010/main" val="3004705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67089B-0B33-4B13-A184-FC2F9D4D8183}" type="datetimeFigureOut">
              <a:rPr lang="en-US" smtClean="0"/>
              <a:t>7/19/2023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0121BE-6301-4A94-A613-8C4147A652F9}" type="slidenum">
              <a:rPr lang="en-US" smtClean="0"/>
              <a:t>‹#›</a:t>
            </a:fld>
            <a:endParaRPr lang="en-US"/>
          </a:p>
        </p:txBody>
      </p:sp>
    </p:spTree>
    <p:extLst>
      <p:ext uri="{BB962C8B-B14F-4D97-AF65-F5344CB8AC3E}">
        <p14:creationId xmlns:p14="http://schemas.microsoft.com/office/powerpoint/2010/main" val="2476521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67089B-0B33-4B13-A184-FC2F9D4D8183}" type="datetimeFigureOut">
              <a:rPr lang="en-US" smtClean="0"/>
              <a:t>7/19/2023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0121BE-6301-4A94-A613-8C4147A652F9}" type="slidenum">
              <a:rPr lang="en-US" smtClean="0"/>
              <a:t>‹#›</a:t>
            </a:fld>
            <a:endParaRPr lang="en-US"/>
          </a:p>
        </p:txBody>
      </p:sp>
    </p:spTree>
    <p:extLst>
      <p:ext uri="{BB962C8B-B14F-4D97-AF65-F5344CB8AC3E}">
        <p14:creationId xmlns:p14="http://schemas.microsoft.com/office/powerpoint/2010/main" val="282862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67089B-0B33-4B13-A184-FC2F9D4D8183}"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0121BE-6301-4A94-A613-8C4147A652F9}" type="slidenum">
              <a:rPr lang="en-US" smtClean="0"/>
              <a:t>‹#›</a:t>
            </a:fld>
            <a:endParaRPr lang="en-US"/>
          </a:p>
        </p:txBody>
      </p:sp>
    </p:spTree>
    <p:extLst>
      <p:ext uri="{BB962C8B-B14F-4D97-AF65-F5344CB8AC3E}">
        <p14:creationId xmlns:p14="http://schemas.microsoft.com/office/powerpoint/2010/main" val="2145650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67089B-0B33-4B13-A184-FC2F9D4D8183}"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0121BE-6301-4A94-A613-8C4147A652F9}" type="slidenum">
              <a:rPr lang="en-US" smtClean="0"/>
              <a:t>‹#›</a:t>
            </a:fld>
            <a:endParaRPr lang="en-US"/>
          </a:p>
        </p:txBody>
      </p:sp>
    </p:spTree>
    <p:extLst>
      <p:ext uri="{BB962C8B-B14F-4D97-AF65-F5344CB8AC3E}">
        <p14:creationId xmlns:p14="http://schemas.microsoft.com/office/powerpoint/2010/main" val="1582482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67089B-0B33-4B13-A184-FC2F9D4D8183}" type="datetimeFigureOut">
              <a:rPr lang="en-US" smtClean="0"/>
              <a:t>7/19/2023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0121BE-6301-4A94-A613-8C4147A652F9}" type="slidenum">
              <a:rPr lang="en-US" smtClean="0"/>
              <a:t>‹#›</a:t>
            </a:fld>
            <a:endParaRPr lang="en-US"/>
          </a:p>
        </p:txBody>
      </p:sp>
    </p:spTree>
    <p:extLst>
      <p:ext uri="{BB962C8B-B14F-4D97-AF65-F5344CB8AC3E}">
        <p14:creationId xmlns:p14="http://schemas.microsoft.com/office/powerpoint/2010/main" val="2481876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3721" cy="6497619"/>
          </a:xfrm>
          <a:prstGeom prst="rect">
            <a:avLst/>
          </a:prstGeom>
        </p:spPr>
      </p:pic>
      <p:grpSp>
        <p:nvGrpSpPr>
          <p:cNvPr id="23" name="Group 22"/>
          <p:cNvGrpSpPr/>
          <p:nvPr/>
        </p:nvGrpSpPr>
        <p:grpSpPr>
          <a:xfrm>
            <a:off x="2418737" y="1559029"/>
            <a:ext cx="7354523" cy="2919569"/>
            <a:chOff x="1868199" y="2395527"/>
            <a:chExt cx="8788757" cy="2919569"/>
          </a:xfrm>
          <a:pattFill prst="trellis">
            <a:fgClr>
              <a:srgbClr val="BCE6EB"/>
            </a:fgClr>
            <a:bgClr>
              <a:schemeClr val="bg1"/>
            </a:bgClr>
          </a:pattFill>
        </p:grpSpPr>
        <p:sp>
          <p:nvSpPr>
            <p:cNvPr id="20" name="Rectangle: Rounded Corners 1">
              <a:extLst>
                <a:ext uri="{FF2B5EF4-FFF2-40B4-BE49-F238E27FC236}">
                  <a16:creationId xmlns:a16="http://schemas.microsoft.com/office/drawing/2014/main" id="{68A52418-C60A-4F1C-B2CF-788FF7F41C63}"/>
                </a:ext>
              </a:extLst>
            </p:cNvPr>
            <p:cNvSpPr/>
            <p:nvPr/>
          </p:nvSpPr>
          <p:spPr>
            <a:xfrm>
              <a:off x="1868199" y="2395527"/>
              <a:ext cx="8788757" cy="2919569"/>
            </a:xfrm>
            <a:prstGeom prst="roundRect">
              <a:avLst/>
            </a:prstGeom>
            <a:grp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A2648D38-8BBE-48DF-97C2-9245ECC93D93}"/>
                </a:ext>
              </a:extLst>
            </p:cNvPr>
            <p:cNvSpPr txBox="1"/>
            <p:nvPr/>
          </p:nvSpPr>
          <p:spPr>
            <a:xfrm>
              <a:off x="3553837" y="2641091"/>
              <a:ext cx="5176704" cy="923330"/>
            </a:xfrm>
            <a:prstGeom prst="rect">
              <a:avLst/>
            </a:prstGeom>
            <a:noFill/>
          </p:spPr>
          <p:txBody>
            <a:bodyPr wrap="square" rtlCol="0">
              <a:spAutoFit/>
            </a:bodyPr>
            <a:lstStyle/>
            <a:p>
              <a:pPr algn="ctr"/>
              <a:r>
                <a:rPr lang="en-US" sz="5400" b="1" dirty="0">
                  <a:ln w="28575">
                    <a:solidFill>
                      <a:schemeClr val="bg1"/>
                    </a:solidFill>
                    <a:prstDash val="solid"/>
                  </a:ln>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TIẾNG VIỆT 1</a:t>
              </a:r>
            </a:p>
          </p:txBody>
        </p:sp>
        <p:sp>
          <p:nvSpPr>
            <p:cNvPr id="22" name="TextBox 21">
              <a:extLst>
                <a:ext uri="{FF2B5EF4-FFF2-40B4-BE49-F238E27FC236}">
                  <a16:creationId xmlns:a16="http://schemas.microsoft.com/office/drawing/2014/main" id="{379624A9-5175-4996-8B97-76546D990D60}"/>
                </a:ext>
              </a:extLst>
            </p:cNvPr>
            <p:cNvSpPr txBox="1"/>
            <p:nvPr/>
          </p:nvSpPr>
          <p:spPr>
            <a:xfrm>
              <a:off x="1873099" y="3693480"/>
              <a:ext cx="8711432" cy="1323439"/>
            </a:xfrm>
            <a:prstGeom prst="rect">
              <a:avLst/>
            </a:prstGeom>
            <a:noFill/>
          </p:spPr>
          <p:txBody>
            <a:bodyPr wrap="square" rtlCol="0">
              <a:spAutoFit/>
            </a:bodyPr>
            <a:lstStyle/>
            <a:p>
              <a:pPr algn="ctr"/>
              <a:r>
                <a:rPr lang="en-US" sz="8000" b="1" dirty="0" err="1">
                  <a:ln w="0"/>
                  <a:solidFill>
                    <a:srgbClr val="AA4A30"/>
                  </a:solidFill>
                  <a:effectLst>
                    <a:outerShdw blurRad="38100" dist="25400" dir="5400000" algn="ctr" rotWithShape="0">
                      <a:srgbClr val="6E747A">
                        <a:alpha val="43000"/>
                      </a:srgbClr>
                    </a:outerShdw>
                  </a:effectLst>
                </a:rPr>
                <a:t>Bài</a:t>
              </a:r>
              <a:r>
                <a:rPr lang="en-US" sz="8000" b="1" dirty="0">
                  <a:ln w="0"/>
                  <a:solidFill>
                    <a:srgbClr val="AA4A30"/>
                  </a:solidFill>
                  <a:effectLst>
                    <a:outerShdw blurRad="38100" dist="25400" dir="5400000" algn="ctr" rotWithShape="0">
                      <a:srgbClr val="6E747A">
                        <a:alpha val="43000"/>
                      </a:srgbClr>
                    </a:outerShdw>
                  </a:effectLst>
                </a:rPr>
                <a:t> 71:</a:t>
              </a:r>
              <a:r>
                <a:rPr lang="en-US" sz="8000" b="1" dirty="0">
                  <a:ln w="0"/>
                  <a:solidFill>
                    <a:srgbClr val="0070C0"/>
                  </a:solidFill>
                  <a:effectLst>
                    <a:outerShdw blurRad="38100" dist="25400" dir="5400000" algn="ctr" rotWithShape="0">
                      <a:srgbClr val="6E747A">
                        <a:alpha val="43000"/>
                      </a:srgbClr>
                    </a:outerShdw>
                  </a:effectLst>
                </a:rPr>
                <a:t> </a:t>
              </a:r>
              <a:r>
                <a:rPr lang="en-US" sz="6000" dirty="0" err="1">
                  <a:ln w="0"/>
                  <a:effectLst>
                    <a:outerShdw blurRad="38100" dist="25400" dir="5400000" algn="ctr" rotWithShape="0">
                      <a:srgbClr val="6E747A">
                        <a:alpha val="43000"/>
                      </a:srgbClr>
                    </a:outerShdw>
                  </a:effectLst>
                  <a:latin typeface="HP-211" panose="020B0803050302020204" pitchFamily="34" charset="0"/>
                </a:rPr>
                <a:t>ươc</a:t>
              </a:r>
              <a:r>
                <a:rPr lang="en-US" sz="6000" dirty="0">
                  <a:ln w="0"/>
                  <a:effectLst>
                    <a:outerShdw blurRad="38100" dist="25400" dir="5400000" algn="ctr" rotWithShape="0">
                      <a:srgbClr val="6E747A">
                        <a:alpha val="43000"/>
                      </a:srgbClr>
                    </a:outerShdw>
                  </a:effectLst>
                  <a:latin typeface="HP-211" panose="020B0803050302020204" pitchFamily="34" charset="0"/>
                </a:rPr>
                <a:t>  </a:t>
              </a:r>
              <a:r>
                <a:rPr lang="en-US" sz="6000">
                  <a:ln w="0"/>
                  <a:effectLst>
                    <a:outerShdw blurRad="38100" dist="25400" dir="5400000" algn="ctr" rotWithShape="0">
                      <a:srgbClr val="6E747A">
                        <a:alpha val="43000"/>
                      </a:srgbClr>
                    </a:outerShdw>
                  </a:effectLst>
                  <a:latin typeface="HP-211" panose="020B0803050302020204" pitchFamily="34" charset="0"/>
                </a:rPr>
                <a:t>ươt  </a:t>
              </a:r>
              <a:endParaRPr lang="en-US" sz="6000" dirty="0">
                <a:ln w="0"/>
                <a:effectLst>
                  <a:outerShdw blurRad="38100" dist="25400" dir="5400000" algn="ctr" rotWithShape="0">
                    <a:srgbClr val="6E747A">
                      <a:alpha val="43000"/>
                    </a:srgbClr>
                  </a:outerShdw>
                </a:effectLst>
                <a:latin typeface="HP-211" panose="020B0803050302020204" pitchFamily="34" charset="0"/>
              </a:endParaRPr>
            </a:p>
          </p:txBody>
        </p:sp>
      </p:grpSp>
      <p:pic>
        <p:nvPicPr>
          <p:cNvPr id="9" name="图片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61216" y="4724162"/>
            <a:ext cx="2466128" cy="1733355"/>
          </a:xfrm>
          <a:prstGeom prst="rect">
            <a:avLst/>
          </a:prstGeom>
        </p:spPr>
      </p:pic>
      <p:pic>
        <p:nvPicPr>
          <p:cNvPr id="10" name="图片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18737" y="4710691"/>
            <a:ext cx="2627736" cy="185145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id="{AE4EBCDC-E0F7-43CB-AB3E-28C5894EE1D5}"/>
              </a:ext>
            </a:extLst>
          </p:cNvPr>
          <p:cNvSpPr/>
          <p:nvPr/>
        </p:nvSpPr>
        <p:spPr>
          <a:xfrm>
            <a:off x="1486097" y="1566906"/>
            <a:ext cx="9333479" cy="3732881"/>
          </a:xfrm>
          <a:prstGeom prst="roundRect">
            <a:avLst/>
          </a:prstGeom>
          <a:blipFill>
            <a:blip r:embed="rId6"/>
            <a:stretch>
              <a:fillRect/>
            </a:stretch>
          </a:blip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25A90328-7117-BBCA-26DF-FACC90D7BB8A}"/>
              </a:ext>
            </a:extLst>
          </p:cNvPr>
          <p:cNvSpPr txBox="1"/>
          <p:nvPr/>
        </p:nvSpPr>
        <p:spPr>
          <a:xfrm>
            <a:off x="3954650" y="3101260"/>
            <a:ext cx="5161358" cy="1015663"/>
          </a:xfrm>
          <a:prstGeom prst="rect">
            <a:avLst/>
          </a:prstGeom>
          <a:noFill/>
        </p:spPr>
        <p:txBody>
          <a:bodyPr wrap="square" rtlCol="0">
            <a:spAutoFit/>
          </a:bodyPr>
          <a:lstStyle/>
          <a:p>
            <a:r>
              <a:rPr lang="en-US" sz="6000" b="1" dirty="0">
                <a:ln w="12700" cmpd="sng">
                  <a:solidFill>
                    <a:schemeClr val="accent4"/>
                  </a:solidFill>
                  <a:prstDash val="solid"/>
                </a:ln>
                <a:solidFill>
                  <a:srgbClr val="FF0000"/>
                </a:solidFill>
              </a:rPr>
              <a:t>TIẾNG VIỆT 1</a:t>
            </a:r>
          </a:p>
        </p:txBody>
      </p:sp>
    </p:spTree>
    <p:extLst>
      <p:ext uri="{BB962C8B-B14F-4D97-AF65-F5344CB8AC3E}">
        <p14:creationId xmlns:p14="http://schemas.microsoft.com/office/powerpoint/2010/main" val="228170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0-#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488935"/>
            <a:ext cx="12191788" cy="369065"/>
            <a:chOff x="1" y="6645897"/>
            <a:chExt cx="12191788" cy="212103"/>
          </a:xfrm>
        </p:grpSpPr>
        <p:sp>
          <p:nvSpPr>
            <p:cNvPr id="3" name="Rectangle 2"/>
            <p:cNvSpPr/>
            <p:nvPr/>
          </p:nvSpPr>
          <p:spPr>
            <a:xfrm>
              <a:off x="1" y="6645897"/>
              <a:ext cx="1105710"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05866"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199375"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093353"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86393" y="6645897"/>
              <a:ext cx="1093353"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79902"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73411"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66920" y="6645897"/>
              <a:ext cx="1131219"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01067" y="6645897"/>
              <a:ext cx="1131219"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29354" y="6645897"/>
              <a:ext cx="1131219"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60570" y="6645897"/>
              <a:ext cx="1131219"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98ABA5AA-0DFE-461C-8D07-D1F945AEA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66" y="125350"/>
            <a:ext cx="2440064" cy="1418642"/>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31063" y="3301978"/>
            <a:ext cx="4954145" cy="2199407"/>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213857" y="1014677"/>
            <a:ext cx="5584283" cy="2190057"/>
          </a:xfrm>
          <a:prstGeom prst="rect">
            <a:avLst/>
          </a:prstGeom>
        </p:spPr>
      </p:pic>
      <p:pic>
        <p:nvPicPr>
          <p:cNvPr id="27" name="Picture 26">
            <a:extLst>
              <a:ext uri="{FF2B5EF4-FFF2-40B4-BE49-F238E27FC236}">
                <a16:creationId xmlns:a16="http://schemas.microsoft.com/office/drawing/2014/main" id="{848A4058-AB56-4939-B5A6-FF8A6A60291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326998" y="3299743"/>
            <a:ext cx="4942282" cy="2199407"/>
          </a:xfrm>
          <a:prstGeom prst="rect">
            <a:avLst/>
          </a:prstGeom>
        </p:spPr>
      </p:pic>
    </p:spTree>
    <p:extLst>
      <p:ext uri="{BB962C8B-B14F-4D97-AF65-F5344CB8AC3E}">
        <p14:creationId xmlns:p14="http://schemas.microsoft.com/office/powerpoint/2010/main" val="93622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ppt_x"/>
                                          </p:val>
                                        </p:tav>
                                        <p:tav tm="100000">
                                          <p:val>
                                            <p:strVal val="#ppt_x"/>
                                          </p:val>
                                        </p:tav>
                                      </p:tavLst>
                                    </p:anim>
                                    <p:anim calcmode="lin" valueType="num">
                                      <p:cBhvr additive="base">
                                        <p:cTn id="2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951199"/>
            <a:ext cx="7488846" cy="5223813"/>
          </a:xfrm>
          <a:prstGeom prst="rect">
            <a:avLst/>
          </a:prstGeom>
        </p:spPr>
      </p:pic>
      <p:sp>
        <p:nvSpPr>
          <p:cNvPr id="15" name="Freeform 14"/>
          <p:cNvSpPr/>
          <p:nvPr/>
        </p:nvSpPr>
        <p:spPr>
          <a:xfrm>
            <a:off x="0" y="2999680"/>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F48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4612" y="2411350"/>
            <a:ext cx="5492059" cy="3261318"/>
          </a:xfrm>
          <a:prstGeom prst="rect">
            <a:avLst/>
          </a:prstGeom>
        </p:spPr>
      </p:pic>
      <p:grpSp>
        <p:nvGrpSpPr>
          <p:cNvPr id="18" name="Group 17"/>
          <p:cNvGrpSpPr/>
          <p:nvPr/>
        </p:nvGrpSpPr>
        <p:grpSpPr>
          <a:xfrm>
            <a:off x="1" y="6488935"/>
            <a:ext cx="12191788" cy="369065"/>
            <a:chOff x="1" y="6645897"/>
            <a:chExt cx="12191788" cy="212103"/>
          </a:xfrm>
        </p:grpSpPr>
        <p:sp>
          <p:nvSpPr>
            <p:cNvPr id="19" name="Rectangle 18"/>
            <p:cNvSpPr/>
            <p:nvPr/>
          </p:nvSpPr>
          <p:spPr>
            <a:xfrm>
              <a:off x="1" y="6645897"/>
              <a:ext cx="1105710"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105866"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199375"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292884" y="6645897"/>
              <a:ext cx="1093353"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386393" y="6645897"/>
              <a:ext cx="1093353"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479902"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573411"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666920" y="6645897"/>
              <a:ext cx="1131219"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801067" y="6645897"/>
              <a:ext cx="1131219"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929354" y="6645897"/>
              <a:ext cx="1131219"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1060570" y="6645897"/>
              <a:ext cx="1131219"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401" y="-44975"/>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25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F36DB6B-0E19-4742-B577-C97F14108EFA}"/>
              </a:ext>
            </a:extLst>
          </p:cNvPr>
          <p:cNvGrpSpPr/>
          <p:nvPr/>
        </p:nvGrpSpPr>
        <p:grpSpPr>
          <a:xfrm>
            <a:off x="0" y="450271"/>
            <a:ext cx="11635952" cy="4829996"/>
            <a:chOff x="112367" y="1514140"/>
            <a:chExt cx="11635952" cy="4829996"/>
          </a:xfrm>
        </p:grpSpPr>
        <p:pic>
          <p:nvPicPr>
            <p:cNvPr id="5" name="Picture 4">
              <a:extLst>
                <a:ext uri="{FF2B5EF4-FFF2-40B4-BE49-F238E27FC236}">
                  <a16:creationId xmlns:a16="http://schemas.microsoft.com/office/drawing/2014/main" id="{C3DB5537-A43B-4408-AAD9-CB7BFDAC12A6}"/>
                </a:ext>
              </a:extLst>
            </p:cNvPr>
            <p:cNvPicPr>
              <a:picLocks noChangeAspect="1"/>
            </p:cNvPicPr>
            <p:nvPr/>
          </p:nvPicPr>
          <p:blipFill>
            <a:blip r:embed="rId2"/>
            <a:stretch>
              <a:fillRect/>
            </a:stretch>
          </p:blipFill>
          <p:spPr>
            <a:xfrm>
              <a:off x="604420" y="1514140"/>
              <a:ext cx="11143899" cy="4829996"/>
            </a:xfrm>
            <a:prstGeom prst="rect">
              <a:avLst/>
            </a:prstGeom>
          </p:spPr>
        </p:pic>
        <p:pic>
          <p:nvPicPr>
            <p:cNvPr id="30" name="Picture 29">
              <a:extLst>
                <a:ext uri="{FF2B5EF4-FFF2-40B4-BE49-F238E27FC236}">
                  <a16:creationId xmlns:a16="http://schemas.microsoft.com/office/drawing/2014/main" id="{A62960EC-7389-4687-A702-D806C7FE5B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67" y="1544961"/>
              <a:ext cx="2756415" cy="1646241"/>
            </a:xfrm>
            <a:prstGeom prst="rect">
              <a:avLst/>
            </a:prstGeom>
          </p:spPr>
        </p:pic>
      </p:grpSp>
    </p:spTree>
    <p:extLst>
      <p:ext uri="{BB962C8B-B14F-4D97-AF65-F5344CB8AC3E}">
        <p14:creationId xmlns:p14="http://schemas.microsoft.com/office/powerpoint/2010/main" val="107680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45178" y="2559503"/>
            <a:ext cx="11575613" cy="3170099"/>
          </a:xfrm>
          <a:prstGeom prst="rect">
            <a:avLst/>
          </a:prstGeom>
          <a:noFill/>
        </p:spPr>
        <p:txBody>
          <a:bodyPr wrap="square" rtlCol="0">
            <a:spAutoFit/>
          </a:bodyPr>
          <a:lstStyle/>
          <a:p>
            <a:pPr algn="just"/>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vi-VN" sz="4000" b="1" dirty="0">
                <a:latin typeface="Arial-Rounded" panose="020B0500000000000000" pitchFamily="34" charset="0"/>
                <a:ea typeface="Arial-Rounded" panose="020B0500000000000000" pitchFamily="34" charset="0"/>
                <a:cs typeface="Arial-Rounded" panose="020B0500000000000000" pitchFamily="34" charset="0"/>
              </a:rPr>
              <a:t>Lúc học hát, Nam ước làm ca sĩ. Lúc nghe mẹ đọc thơ, Nam lại ước trở thành nhà thơ. Khi ra biển, Nam ước là người lái tàu, vượt qua những con sóng lớn. Nhìn lên bầu trời, Nam lại ước làm phi công. Nam tự hỏi: </a:t>
            </a:r>
            <a:r>
              <a:rPr lang="en-US" sz="4000" b="1" dirty="0">
                <a:latin typeface="Arial-Rounded" panose="020B0500000000000000" pitchFamily="34" charset="0"/>
                <a:ea typeface="Arial-Rounded" panose="020B0500000000000000" pitchFamily="34" charset="0"/>
                <a:cs typeface="Arial-Rounded" panose="020B0500000000000000" pitchFamily="34" charset="0"/>
              </a:rPr>
              <a:t>“</a:t>
            </a:r>
            <a:r>
              <a:rPr lang="vi-VN" sz="4000" b="1" dirty="0">
                <a:latin typeface="Arial-Rounded" panose="020B0500000000000000" pitchFamily="34" charset="0"/>
                <a:ea typeface="Arial-Rounded" panose="020B0500000000000000" pitchFamily="34" charset="0"/>
                <a:cs typeface="Arial-Rounded" panose="020B0500000000000000" pitchFamily="34" charset="0"/>
              </a:rPr>
              <a:t>Bao giờ mình mới lớn nhỉ</a:t>
            </a:r>
            <a:r>
              <a:rPr lang="en-US" sz="4000" b="1" dirty="0">
                <a:latin typeface="Arial-Rounded" panose="020B0500000000000000" pitchFamily="34" charset="0"/>
                <a:ea typeface="Arial-Rounded" panose="020B0500000000000000" pitchFamily="34" charset="0"/>
                <a:cs typeface="Arial-Rounded" panose="020B0500000000000000" pitchFamily="34" charset="0"/>
              </a:rPr>
              <a:t>”</a:t>
            </a:r>
            <a:endParaRPr lang="vi-VN" sz="4000" b="1" dirty="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 name="Group 1">
            <a:extLst>
              <a:ext uri="{FF2B5EF4-FFF2-40B4-BE49-F238E27FC236}">
                <a16:creationId xmlns:a16="http://schemas.microsoft.com/office/drawing/2014/main" id="{04C52FFE-960F-4DD7-9EAE-EC739EF3BBFD}"/>
              </a:ext>
            </a:extLst>
          </p:cNvPr>
          <p:cNvGrpSpPr/>
          <p:nvPr/>
        </p:nvGrpSpPr>
        <p:grpSpPr>
          <a:xfrm>
            <a:off x="155227" y="241573"/>
            <a:ext cx="5770838" cy="1904692"/>
            <a:chOff x="2238251" y="1373957"/>
            <a:chExt cx="5770838" cy="1904692"/>
          </a:xfrm>
        </p:grpSpPr>
        <p:pic>
          <p:nvPicPr>
            <p:cNvPr id="34" name="Picture 33">
              <a:extLst>
                <a:ext uri="{FF2B5EF4-FFF2-40B4-BE49-F238E27FC236}">
                  <a16:creationId xmlns:a16="http://schemas.microsoft.com/office/drawing/2014/main" id="{497CD558-4761-41CF-976F-83F5E4EE7FD7}"/>
                </a:ext>
              </a:extLst>
            </p:cNvPr>
            <p:cNvPicPr>
              <a:picLocks noChangeAspect="1"/>
            </p:cNvPicPr>
            <p:nvPr/>
          </p:nvPicPr>
          <p:blipFill>
            <a:blip r:embed="rId2"/>
            <a:stretch>
              <a:fillRect/>
            </a:stretch>
          </p:blipFill>
          <p:spPr>
            <a:xfrm>
              <a:off x="3054285" y="1595092"/>
              <a:ext cx="4954804" cy="1683557"/>
            </a:xfrm>
            <a:prstGeom prst="rect">
              <a:avLst/>
            </a:prstGeom>
          </p:spPr>
        </p:pic>
        <p:pic>
          <p:nvPicPr>
            <p:cNvPr id="36" name="Picture 35">
              <a:extLst>
                <a:ext uri="{FF2B5EF4-FFF2-40B4-BE49-F238E27FC236}">
                  <a16:creationId xmlns:a16="http://schemas.microsoft.com/office/drawing/2014/main" id="{36DD6584-2078-4EF1-8342-3256273793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8251" y="1373957"/>
              <a:ext cx="1923689" cy="1148904"/>
            </a:xfrm>
            <a:prstGeom prst="rect">
              <a:avLst/>
            </a:prstGeom>
          </p:spPr>
        </p:pic>
      </p:grpSp>
    </p:spTree>
    <p:extLst>
      <p:ext uri="{BB962C8B-B14F-4D97-AF65-F5344CB8AC3E}">
        <p14:creationId xmlns:p14="http://schemas.microsoft.com/office/powerpoint/2010/main" val="355861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60949" y="1104195"/>
            <a:ext cx="11505270" cy="4524315"/>
          </a:xfrm>
          <a:prstGeom prst="rect">
            <a:avLst/>
          </a:prstGeom>
          <a:noFill/>
        </p:spPr>
        <p:txBody>
          <a:bodyPr wrap="square" rtlCol="0">
            <a:spAutoFit/>
          </a:bodyPr>
          <a:lstStyle/>
          <a:p>
            <a:pPr algn="just"/>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vi-VN" sz="4800" dirty="0">
                <a:latin typeface="Arial-Rounded" panose="020B0500000000000000" pitchFamily="34" charset="0"/>
                <a:ea typeface="Arial-Rounded" panose="020B0500000000000000" pitchFamily="34" charset="0"/>
                <a:cs typeface="Arial-Rounded" panose="020B0500000000000000" pitchFamily="34" charset="0"/>
              </a:rPr>
              <a:t>Lúc học hát, Nam ước làm ca sĩ. Lúc nghe mẹ đọc thơ, Nam lại ước trở thành nhà thơ. Khi ra biển, Nam ước là người lái tàu, vượt qua những con sóng lớn. Nhìn lên bầu trời, Nam lại ước làm phi công. Nam tự hỏi: </a:t>
            </a:r>
            <a:r>
              <a:rPr lang="en-US" sz="4800" dirty="0">
                <a:latin typeface="Arial-Rounded" panose="020B0500000000000000" pitchFamily="34" charset="0"/>
                <a:ea typeface="Arial-Rounded" panose="020B0500000000000000" pitchFamily="34" charset="0"/>
                <a:cs typeface="Arial-Rounded" panose="020B0500000000000000" pitchFamily="34" charset="0"/>
              </a:rPr>
              <a:t>“</a:t>
            </a:r>
            <a:r>
              <a:rPr lang="vi-VN" sz="4800" dirty="0">
                <a:latin typeface="Arial-Rounded" panose="020B0500000000000000" pitchFamily="34" charset="0"/>
                <a:ea typeface="Arial-Rounded" panose="020B0500000000000000" pitchFamily="34" charset="0"/>
                <a:cs typeface="Arial-Rounded" panose="020B0500000000000000" pitchFamily="34" charset="0"/>
              </a:rPr>
              <a:t>Bao giờ mình mới lớn nhỉ</a:t>
            </a:r>
            <a:r>
              <a:rPr lang="en-US" sz="4800" dirty="0">
                <a:latin typeface="Arial-Rounded" panose="020B0500000000000000" pitchFamily="34" charset="0"/>
                <a:ea typeface="Arial-Rounded" panose="020B0500000000000000" pitchFamily="34" charset="0"/>
                <a:cs typeface="Arial-Rounded" panose="020B0500000000000000" pitchFamily="34" charset="0"/>
              </a:rPr>
              <a:t>.”</a:t>
            </a:r>
            <a:endParaRPr lang="vi-VN" sz="48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084" y="300696"/>
            <a:ext cx="1923689" cy="1148904"/>
          </a:xfrm>
          <a:prstGeom prst="rect">
            <a:avLst/>
          </a:prstGeom>
        </p:spPr>
      </p:pic>
      <p:grpSp>
        <p:nvGrpSpPr>
          <p:cNvPr id="17" name="Group 16"/>
          <p:cNvGrpSpPr/>
          <p:nvPr/>
        </p:nvGrpSpPr>
        <p:grpSpPr>
          <a:xfrm>
            <a:off x="10598424" y="1207396"/>
            <a:ext cx="283539" cy="639001"/>
            <a:chOff x="3075709" y="1064527"/>
            <a:chExt cx="366789" cy="826618"/>
          </a:xfrm>
        </p:grpSpPr>
        <p:cxnSp>
          <p:nvCxnSpPr>
            <p:cNvPr id="18" name="Straight Connector 17"/>
            <p:cNvCxnSpPr/>
            <p:nvPr/>
          </p:nvCxnSpPr>
          <p:spPr>
            <a:xfrm flipH="1">
              <a:off x="3075709" y="1064527"/>
              <a:ext cx="226747" cy="826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215751" y="1064527"/>
              <a:ext cx="226747" cy="826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1307603" y="2727350"/>
            <a:ext cx="283539" cy="639001"/>
            <a:chOff x="3075709" y="1064527"/>
            <a:chExt cx="366789" cy="826618"/>
          </a:xfrm>
        </p:grpSpPr>
        <p:cxnSp>
          <p:nvCxnSpPr>
            <p:cNvPr id="21" name="Straight Connector 20"/>
            <p:cNvCxnSpPr/>
            <p:nvPr/>
          </p:nvCxnSpPr>
          <p:spPr>
            <a:xfrm flipH="1">
              <a:off x="3075709" y="1064527"/>
              <a:ext cx="226747" cy="826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3215751" y="1064527"/>
              <a:ext cx="226747" cy="826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8079926" y="3417662"/>
            <a:ext cx="283539" cy="639001"/>
            <a:chOff x="3075709" y="1064527"/>
            <a:chExt cx="366789" cy="826618"/>
          </a:xfrm>
        </p:grpSpPr>
        <p:cxnSp>
          <p:nvCxnSpPr>
            <p:cNvPr id="24" name="Straight Connector 23"/>
            <p:cNvCxnSpPr/>
            <p:nvPr/>
          </p:nvCxnSpPr>
          <p:spPr>
            <a:xfrm flipH="1">
              <a:off x="3075709" y="1064527"/>
              <a:ext cx="226747" cy="826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215751" y="1064527"/>
              <a:ext cx="226747" cy="826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8451106" y="4137304"/>
            <a:ext cx="283539" cy="639001"/>
            <a:chOff x="3075709" y="1064527"/>
            <a:chExt cx="366789" cy="826618"/>
          </a:xfrm>
        </p:grpSpPr>
        <p:cxnSp>
          <p:nvCxnSpPr>
            <p:cNvPr id="27" name="Straight Connector 26"/>
            <p:cNvCxnSpPr/>
            <p:nvPr/>
          </p:nvCxnSpPr>
          <p:spPr>
            <a:xfrm flipH="1">
              <a:off x="3075709" y="1064527"/>
              <a:ext cx="226747" cy="826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3215751" y="1064527"/>
              <a:ext cx="226747" cy="826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7244006" y="4861073"/>
            <a:ext cx="283539" cy="639001"/>
            <a:chOff x="3075709" y="1064527"/>
            <a:chExt cx="366789" cy="826618"/>
          </a:xfrm>
        </p:grpSpPr>
        <p:cxnSp>
          <p:nvCxnSpPr>
            <p:cNvPr id="30" name="Straight Connector 29"/>
            <p:cNvCxnSpPr/>
            <p:nvPr/>
          </p:nvCxnSpPr>
          <p:spPr>
            <a:xfrm flipH="1">
              <a:off x="3075709" y="1064527"/>
              <a:ext cx="226747" cy="826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215751" y="1064527"/>
              <a:ext cx="226747" cy="826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5177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arn(inVertical)">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216896"/>
            <a:ext cx="7488846" cy="5223813"/>
          </a:xfrm>
          <a:prstGeom prst="rect">
            <a:avLst/>
          </a:prstGeom>
        </p:spPr>
      </p:pic>
      <p:sp>
        <p:nvSpPr>
          <p:cNvPr id="15" name="Freeform 14"/>
          <p:cNvSpPr/>
          <p:nvPr/>
        </p:nvSpPr>
        <p:spPr>
          <a:xfrm>
            <a:off x="0" y="2163779"/>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5853" y="1645192"/>
            <a:ext cx="5989577" cy="3697269"/>
          </a:xfrm>
          <a:prstGeom prst="rect">
            <a:avLst/>
          </a:prstGeom>
        </p:spPr>
      </p:pic>
      <p:pic>
        <p:nvPicPr>
          <p:cNvPr id="17"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39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8ABA5AA-0DFE-461C-8D07-D1F945AEA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289" y="-154436"/>
            <a:ext cx="2643578" cy="1631838"/>
          </a:xfrm>
          <a:prstGeom prst="rect">
            <a:avLst/>
          </a:prstGeom>
        </p:spPr>
      </p:pic>
      <p:sp>
        <p:nvSpPr>
          <p:cNvPr id="17" name="TextBox 16"/>
          <p:cNvSpPr txBox="1"/>
          <p:nvPr/>
        </p:nvSpPr>
        <p:spPr>
          <a:xfrm>
            <a:off x="2619146" y="557586"/>
            <a:ext cx="7116009" cy="923330"/>
          </a:xfrm>
          <a:prstGeom prst="rect">
            <a:avLst/>
          </a:prstGeom>
          <a:noFill/>
        </p:spPr>
        <p:txBody>
          <a:bodyPr wrap="square" rtlCol="0">
            <a:spAutoFit/>
          </a:bodyPr>
          <a:lstStyle/>
          <a:p>
            <a:pPr algn="ctr"/>
            <a:r>
              <a:rPr lang="en-US" sz="54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Ước</a:t>
            </a:r>
            <a:r>
              <a:rPr lang="en-US" sz="54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mơ</a:t>
            </a:r>
            <a:r>
              <a:rPr lang="en-US" sz="54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của</a:t>
            </a:r>
            <a:r>
              <a:rPr lang="en-US" sz="54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em</a:t>
            </a:r>
            <a:endParaRPr lang="en-US" sz="54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8"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F011766-2BB1-4236-89BA-1791FE3030C2}"/>
              </a:ext>
            </a:extLst>
          </p:cNvPr>
          <p:cNvPicPr>
            <a:picLocks noChangeAspect="1"/>
          </p:cNvPicPr>
          <p:nvPr/>
        </p:nvPicPr>
        <p:blipFill>
          <a:blip r:embed="rId4"/>
          <a:stretch>
            <a:fillRect/>
          </a:stretch>
        </p:blipFill>
        <p:spPr>
          <a:xfrm>
            <a:off x="814412" y="1477402"/>
            <a:ext cx="10528258" cy="49233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0856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right)">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3721" cy="6510969"/>
          </a:xfrm>
          <a:prstGeom prst="rect">
            <a:avLst/>
          </a:prstGeom>
        </p:spPr>
      </p:pic>
      <p:pic>
        <p:nvPicPr>
          <p:cNvPr id="24" name="Picture 23">
            <a:extLst>
              <a:ext uri="{FF2B5EF4-FFF2-40B4-BE49-F238E27FC236}">
                <a16:creationId xmlns:a16="http://schemas.microsoft.com/office/drawing/2014/main" id="{3DC8453C-C512-4489-80A2-2910095B8EFB}"/>
              </a:ext>
            </a:extLst>
          </p:cNvPr>
          <p:cNvPicPr>
            <a:picLocks noChangeAspect="1"/>
          </p:cNvPicPr>
          <p:nvPr/>
        </p:nvPicPr>
        <p:blipFill>
          <a:blip r:embed="rId3"/>
          <a:stretch>
            <a:fillRect/>
          </a:stretch>
        </p:blipFill>
        <p:spPr>
          <a:xfrm>
            <a:off x="7983042" y="3622189"/>
            <a:ext cx="3936693" cy="2888780"/>
          </a:xfrm>
          <a:prstGeom prst="rect">
            <a:avLst/>
          </a:prstGeom>
        </p:spPr>
      </p:pic>
      <p:sp>
        <p:nvSpPr>
          <p:cNvPr id="8" name="TextBox 7">
            <a:extLst>
              <a:ext uri="{FF2B5EF4-FFF2-40B4-BE49-F238E27FC236}">
                <a16:creationId xmlns:a16="http://schemas.microsoft.com/office/drawing/2014/main" id="{A2648D38-8BBE-48DF-97C2-9245ECC93D93}"/>
              </a:ext>
            </a:extLst>
          </p:cNvPr>
          <p:cNvSpPr txBox="1"/>
          <p:nvPr/>
        </p:nvSpPr>
        <p:spPr>
          <a:xfrm>
            <a:off x="3000142" y="1355740"/>
            <a:ext cx="6191715" cy="2800767"/>
          </a:xfrm>
          <a:prstGeom prst="rect">
            <a:avLst/>
          </a:prstGeom>
          <a:noFill/>
        </p:spPr>
        <p:txBody>
          <a:bodyPr wrap="square" rtlCol="0">
            <a:spAutoFit/>
          </a:bodyPr>
          <a:lstStyle/>
          <a:p>
            <a:pPr algn="ctr"/>
            <a:r>
              <a:rPr lang="en-US" sz="8800" b="1">
                <a:ln w="28575">
                  <a:solidFill>
                    <a:schemeClr val="bg1"/>
                  </a:solidFill>
                  <a:prstDash val="solid"/>
                </a:ln>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HOẠT ĐỘNG TIẾP NỐI</a:t>
            </a:r>
            <a:endParaRPr lang="en-US" sz="8800" b="1" dirty="0">
              <a:ln w="28575">
                <a:solidFill>
                  <a:schemeClr val="bg1"/>
                </a:solidFill>
                <a:prstDash val="solid"/>
              </a:ln>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11876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216896"/>
            <a:ext cx="7488846" cy="5223813"/>
          </a:xfrm>
          <a:prstGeom prst="rect">
            <a:avLst/>
          </a:prstGeom>
        </p:spPr>
      </p:pic>
      <p:sp>
        <p:nvSpPr>
          <p:cNvPr id="15" name="Freeform 14"/>
          <p:cNvSpPr/>
          <p:nvPr/>
        </p:nvSpPr>
        <p:spPr>
          <a:xfrm>
            <a:off x="0" y="2163779"/>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6337" y="2351699"/>
            <a:ext cx="6208608" cy="2284256"/>
          </a:xfrm>
          <a:prstGeom prst="rect">
            <a:avLst/>
          </a:prstGeom>
        </p:spPr>
      </p:pic>
      <p:pic>
        <p:nvPicPr>
          <p:cNvPr id="17"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65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2081711" y="5101797"/>
            <a:ext cx="8371202" cy="784830"/>
          </a:xfrm>
          <a:prstGeom prst="rect">
            <a:avLst/>
          </a:prstGeom>
        </p:spPr>
        <p:txBody>
          <a:bodyPr wrap="none">
            <a:spAutoFit/>
          </a:bodyPr>
          <a:lstStyle/>
          <a:p>
            <a:r>
              <a:rPr lang="en-US" sz="4500" dirty="0" err="1">
                <a:latin typeface="HP-211" panose="020B0803050302020204" pitchFamily="34" charset="0"/>
              </a:rPr>
              <a:t>Hà</a:t>
            </a:r>
            <a:r>
              <a:rPr lang="en-US" sz="4500" dirty="0">
                <a:latin typeface="HP-211" panose="020B0803050302020204" pitchFamily="34" charset="0"/>
              </a:rPr>
              <a:t> </a:t>
            </a:r>
            <a:r>
              <a:rPr lang="en-US" sz="4500" dirty="0" err="1">
                <a:latin typeface="HP-211" panose="020B0803050302020204" pitchFamily="34" charset="0"/>
              </a:rPr>
              <a:t>ước</a:t>
            </a:r>
            <a:r>
              <a:rPr lang="en-US" sz="4500" dirty="0">
                <a:latin typeface="HP-211" panose="020B0803050302020204" pitchFamily="34" charset="0"/>
              </a:rPr>
              <a:t> </a:t>
            </a:r>
            <a:r>
              <a:rPr lang="en-US" sz="4500" dirty="0" err="1">
                <a:latin typeface="HP-211" panose="020B0803050302020204" pitchFamily="34" charset="0"/>
              </a:rPr>
              <a:t>được</a:t>
            </a:r>
            <a:r>
              <a:rPr lang="en-US" sz="4500" dirty="0">
                <a:latin typeface="HP-211" panose="020B0803050302020204" pitchFamily="34" charset="0"/>
              </a:rPr>
              <a:t> </a:t>
            </a:r>
            <a:r>
              <a:rPr lang="en-US" sz="4500" dirty="0" err="1">
                <a:latin typeface="HP-211" panose="020B0803050302020204" pitchFamily="34" charset="0"/>
              </a:rPr>
              <a:t>lướt</a:t>
            </a:r>
            <a:r>
              <a:rPr lang="en-US" sz="4500" dirty="0">
                <a:latin typeface="HP-211" panose="020B0803050302020204" pitchFamily="34" charset="0"/>
              </a:rPr>
              <a:t> </a:t>
            </a:r>
            <a:r>
              <a:rPr lang="en-US" sz="4500" dirty="0" err="1">
                <a:latin typeface="HP-211" panose="020B0803050302020204" pitchFamily="34" charset="0"/>
              </a:rPr>
              <a:t>sóng</a:t>
            </a:r>
            <a:r>
              <a:rPr lang="en-US" sz="4500" dirty="0">
                <a:latin typeface="HP-211" panose="020B0803050302020204" pitchFamily="34" charset="0"/>
              </a:rPr>
              <a:t> </a:t>
            </a:r>
            <a:r>
              <a:rPr lang="en-US" sz="4500" dirty="0" err="1">
                <a:latin typeface="HP-211" panose="020B0803050302020204" pitchFamily="34" charset="0"/>
              </a:rPr>
              <a:t>biển</a:t>
            </a:r>
            <a:r>
              <a:rPr lang="en-US" sz="4500" dirty="0">
                <a:latin typeface="HP-211" panose="020B0803050302020204" pitchFamily="34" charset="0"/>
              </a:rPr>
              <a:t>.</a:t>
            </a:r>
          </a:p>
        </p:txBody>
      </p:sp>
      <p:sp>
        <p:nvSpPr>
          <p:cNvPr id="22" name="Rectangle 21"/>
          <p:cNvSpPr/>
          <p:nvPr/>
        </p:nvSpPr>
        <p:spPr>
          <a:xfrm>
            <a:off x="3039529" y="5129961"/>
            <a:ext cx="1329210" cy="784830"/>
          </a:xfrm>
          <a:prstGeom prst="rect">
            <a:avLst/>
          </a:prstGeom>
        </p:spPr>
        <p:txBody>
          <a:bodyPr wrap="none">
            <a:spAutoFit/>
          </a:bodyPr>
          <a:lstStyle/>
          <a:p>
            <a:r>
              <a:rPr lang="en-US" sz="4500" dirty="0" err="1">
                <a:solidFill>
                  <a:srgbClr val="FF0000"/>
                </a:solidFill>
                <a:latin typeface="HP-211" panose="020B0803050302020204" pitchFamily="34" charset="0"/>
              </a:rPr>
              <a:t>ươc</a:t>
            </a:r>
            <a:endParaRPr lang="en-US" sz="4500" dirty="0">
              <a:solidFill>
                <a:srgbClr val="FF0000"/>
              </a:solidFill>
            </a:endParaRPr>
          </a:p>
        </p:txBody>
      </p:sp>
      <p:sp>
        <p:nvSpPr>
          <p:cNvPr id="23" name="Rectangle 22"/>
          <p:cNvSpPr/>
          <p:nvPr/>
        </p:nvSpPr>
        <p:spPr>
          <a:xfrm>
            <a:off x="6155798" y="5129961"/>
            <a:ext cx="1148071" cy="784830"/>
          </a:xfrm>
          <a:prstGeom prst="rect">
            <a:avLst/>
          </a:prstGeom>
        </p:spPr>
        <p:txBody>
          <a:bodyPr wrap="none">
            <a:spAutoFit/>
          </a:bodyPr>
          <a:lstStyle/>
          <a:p>
            <a:r>
              <a:rPr lang="en-US" sz="4500" dirty="0" err="1">
                <a:solidFill>
                  <a:srgbClr val="FF0000"/>
                </a:solidFill>
                <a:latin typeface="HP-211" panose="020B0803050302020204" pitchFamily="34" charset="0"/>
              </a:rPr>
              <a:t>ươt</a:t>
            </a:r>
            <a:endParaRPr lang="en-US" sz="4500" dirty="0">
              <a:solidFill>
                <a:srgbClr val="FF0000"/>
              </a:solidFill>
            </a:endParaRPr>
          </a:p>
        </p:txBody>
      </p:sp>
      <p:pic>
        <p:nvPicPr>
          <p:cNvPr id="6" name="Picture 5">
            <a:extLst>
              <a:ext uri="{FF2B5EF4-FFF2-40B4-BE49-F238E27FC236}">
                <a16:creationId xmlns:a16="http://schemas.microsoft.com/office/drawing/2014/main" id="{4C6E0DA0-17C1-499E-A587-81FB489A4DFF}"/>
              </a:ext>
            </a:extLst>
          </p:cNvPr>
          <p:cNvPicPr>
            <a:picLocks noChangeAspect="1"/>
          </p:cNvPicPr>
          <p:nvPr/>
        </p:nvPicPr>
        <p:blipFill>
          <a:blip r:embed="rId2"/>
          <a:stretch>
            <a:fillRect/>
          </a:stretch>
        </p:blipFill>
        <p:spPr>
          <a:xfrm>
            <a:off x="0" y="0"/>
            <a:ext cx="12192000" cy="4569836"/>
          </a:xfrm>
          <a:prstGeom prst="rect">
            <a:avLst/>
          </a:prstGeom>
        </p:spPr>
      </p:pic>
    </p:spTree>
    <p:extLst>
      <p:ext uri="{BB962C8B-B14F-4D97-AF65-F5344CB8AC3E}">
        <p14:creationId xmlns:p14="http://schemas.microsoft.com/office/powerpoint/2010/main" val="125920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ppt_x"/>
                                          </p:val>
                                        </p:tav>
                                        <p:tav tm="100000">
                                          <p:val>
                                            <p:strVal val="#ppt_x"/>
                                          </p:val>
                                        </p:tav>
                                      </p:tavLst>
                                    </p:anim>
                                    <p:anim calcmode="lin" valueType="num">
                                      <p:cBhvr additive="base">
                                        <p:cTn id="1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216896"/>
            <a:ext cx="7488846" cy="5223813"/>
          </a:xfrm>
          <a:prstGeom prst="rect">
            <a:avLst/>
          </a:prstGeom>
        </p:spPr>
      </p:pic>
      <p:sp>
        <p:nvSpPr>
          <p:cNvPr id="15" name="Freeform 14"/>
          <p:cNvSpPr/>
          <p:nvPr/>
        </p:nvSpPr>
        <p:spPr>
          <a:xfrm>
            <a:off x="0" y="2163779"/>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7118" y="1662756"/>
            <a:ext cx="6167047" cy="3662141"/>
          </a:xfrm>
          <a:prstGeom prst="rect">
            <a:avLst/>
          </a:prstGeom>
        </p:spPr>
      </p:pic>
      <p:pic>
        <p:nvPicPr>
          <p:cNvPr id="17"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0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 y="6488935"/>
            <a:ext cx="12191788" cy="369065"/>
            <a:chOff x="1" y="6645897"/>
            <a:chExt cx="12191788" cy="212103"/>
          </a:xfrm>
        </p:grpSpPr>
        <p:sp>
          <p:nvSpPr>
            <p:cNvPr id="4" name="Rectangle 3"/>
            <p:cNvSpPr/>
            <p:nvPr/>
          </p:nvSpPr>
          <p:spPr>
            <a:xfrm>
              <a:off x="1" y="6645897"/>
              <a:ext cx="1105710"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05866"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199375"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92884" y="6645897"/>
              <a:ext cx="1093353"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386393" y="6645897"/>
              <a:ext cx="1093353"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79902"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73411"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666920" y="6645897"/>
              <a:ext cx="1131219"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801067" y="6645897"/>
              <a:ext cx="1131219"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929354" y="6645897"/>
              <a:ext cx="1131219"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060570" y="6645897"/>
              <a:ext cx="1131219"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0" name="Picture 59">
            <a:extLst>
              <a:ext uri="{FF2B5EF4-FFF2-40B4-BE49-F238E27FC236}">
                <a16:creationId xmlns:a16="http://schemas.microsoft.com/office/drawing/2014/main" id="{98ABA5AA-0DFE-461C-8D07-D1F945AEA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08" y="692380"/>
            <a:ext cx="2437365" cy="1447366"/>
          </a:xfrm>
          <a:prstGeom prst="rect">
            <a:avLst/>
          </a:prstGeom>
        </p:spPr>
      </p:pic>
      <p:sp>
        <p:nvSpPr>
          <p:cNvPr id="61" name="TextBox 60">
            <a:extLst>
              <a:ext uri="{FF2B5EF4-FFF2-40B4-BE49-F238E27FC236}">
                <a16:creationId xmlns:a16="http://schemas.microsoft.com/office/drawing/2014/main" id="{33EC4A5E-E089-46E1-951D-E73B20FAF15D}"/>
              </a:ext>
            </a:extLst>
          </p:cNvPr>
          <p:cNvSpPr txBox="1"/>
          <p:nvPr/>
        </p:nvSpPr>
        <p:spPr>
          <a:xfrm>
            <a:off x="3083506" y="1539583"/>
            <a:ext cx="2396240" cy="1200329"/>
          </a:xfrm>
          <a:prstGeom prst="rect">
            <a:avLst/>
          </a:prstGeom>
          <a:noFill/>
        </p:spPr>
        <p:txBody>
          <a:bodyPr wrap="square" rtlCol="0">
            <a:spAutoFit/>
          </a:bodyPr>
          <a:lstStyle/>
          <a:p>
            <a:r>
              <a:rPr lang="en-US" sz="7200" dirty="0" err="1">
                <a:solidFill>
                  <a:srgbClr val="0070C0"/>
                </a:solidFill>
                <a:latin typeface="HP-211" panose="020B0803050302020204" pitchFamily="34" charset="0"/>
                <a:ea typeface="Arial-Rounded" panose="020B0500000000000000" pitchFamily="34" charset="0"/>
                <a:cs typeface="Adobe Devanagari" panose="02040503050201020203" pitchFamily="18" charset="0"/>
              </a:rPr>
              <a:t>ươc</a:t>
            </a:r>
            <a:endParaRPr lang="en-US" sz="7200" dirty="0">
              <a:solidFill>
                <a:srgbClr val="0070C0"/>
              </a:solidFill>
              <a:latin typeface="HP-211" panose="020B0803050302020204" pitchFamily="34" charset="0"/>
              <a:ea typeface="Arial-Rounded" panose="020B0500000000000000" pitchFamily="34" charset="0"/>
              <a:cs typeface="Adobe Devanagari" panose="02040503050201020203" pitchFamily="18" charset="0"/>
            </a:endParaRPr>
          </a:p>
        </p:txBody>
      </p:sp>
      <p:sp>
        <p:nvSpPr>
          <p:cNvPr id="22" name="TextBox 21">
            <a:extLst>
              <a:ext uri="{FF2B5EF4-FFF2-40B4-BE49-F238E27FC236}">
                <a16:creationId xmlns:a16="http://schemas.microsoft.com/office/drawing/2014/main" id="{33EC4A5E-E089-46E1-951D-E73B20FAF15D}"/>
              </a:ext>
            </a:extLst>
          </p:cNvPr>
          <p:cNvSpPr txBox="1"/>
          <p:nvPr/>
        </p:nvSpPr>
        <p:spPr>
          <a:xfrm>
            <a:off x="6989022" y="1539582"/>
            <a:ext cx="2720586" cy="1200329"/>
          </a:xfrm>
          <a:prstGeom prst="rect">
            <a:avLst/>
          </a:prstGeom>
          <a:noFill/>
        </p:spPr>
        <p:txBody>
          <a:bodyPr wrap="square" rtlCol="0">
            <a:spAutoFit/>
          </a:bodyPr>
          <a:lstStyle/>
          <a:p>
            <a:r>
              <a:rPr lang="en-US" sz="7200" dirty="0" err="1">
                <a:solidFill>
                  <a:srgbClr val="0070C0"/>
                </a:solidFill>
                <a:latin typeface="HP-211" panose="020B0803050302020204" pitchFamily="34" charset="0"/>
                <a:ea typeface="Arial-Rounded" panose="020B0500000000000000" pitchFamily="34" charset="0"/>
                <a:cs typeface="Adobe Devanagari" panose="02040503050201020203" pitchFamily="18" charset="0"/>
              </a:rPr>
              <a:t>ươt</a:t>
            </a:r>
            <a:endParaRPr lang="en-US" sz="7200" dirty="0">
              <a:solidFill>
                <a:srgbClr val="0070C0"/>
              </a:solidFill>
              <a:latin typeface="HP-211" panose="020B0803050302020204" pitchFamily="34" charset="0"/>
              <a:ea typeface="Arial-Rounded" panose="020B0500000000000000" pitchFamily="34" charset="0"/>
              <a:cs typeface="Adobe Devanagari" panose="02040503050201020203" pitchFamily="18" charset="0"/>
            </a:endParaRPr>
          </a:p>
        </p:txBody>
      </p:sp>
      <p:graphicFrame>
        <p:nvGraphicFramePr>
          <p:cNvPr id="23" name="Table 22">
            <a:extLst>
              <a:ext uri="{FF2B5EF4-FFF2-40B4-BE49-F238E27FC236}">
                <a16:creationId xmlns:a16="http://schemas.microsoft.com/office/drawing/2014/main" id="{0DB045B1-C63D-42BD-BE1C-5E431E97BE8C}"/>
              </a:ext>
            </a:extLst>
          </p:cNvPr>
          <p:cNvGraphicFramePr>
            <a:graphicFrameLocks noGrp="1"/>
          </p:cNvGraphicFramePr>
          <p:nvPr>
            <p:extLst>
              <p:ext uri="{D42A27DB-BD31-4B8C-83A1-F6EECF244321}">
                <p14:modId xmlns:p14="http://schemas.microsoft.com/office/powerpoint/2010/main" val="2046013721"/>
              </p:ext>
            </p:extLst>
          </p:nvPr>
        </p:nvGraphicFramePr>
        <p:xfrm>
          <a:off x="3861896" y="3036074"/>
          <a:ext cx="4482988" cy="2360464"/>
        </p:xfrm>
        <a:graphic>
          <a:graphicData uri="http://schemas.openxmlformats.org/drawingml/2006/table">
            <a:tbl>
              <a:tblPr firstRow="1" bandRow="1">
                <a:tableStyleId>{22838BEF-8BB2-4498-84A7-C5851F593DF1}</a:tableStyleId>
              </a:tblPr>
              <a:tblGrid>
                <a:gridCol w="2241494">
                  <a:extLst>
                    <a:ext uri="{9D8B030D-6E8A-4147-A177-3AD203B41FA5}">
                      <a16:colId xmlns:a16="http://schemas.microsoft.com/office/drawing/2014/main" val="3483858367"/>
                    </a:ext>
                  </a:extLst>
                </a:gridCol>
                <a:gridCol w="2241494">
                  <a:extLst>
                    <a:ext uri="{9D8B030D-6E8A-4147-A177-3AD203B41FA5}">
                      <a16:colId xmlns:a16="http://schemas.microsoft.com/office/drawing/2014/main" val="444957546"/>
                    </a:ext>
                  </a:extLst>
                </a:gridCol>
              </a:tblGrid>
              <a:tr h="1180232">
                <a:tc>
                  <a:txBody>
                    <a:bodyPr/>
                    <a:lstStyle/>
                    <a:p>
                      <a:pPr algn="ctr"/>
                      <a:endParaRPr lang="en-US" sz="7300" b="1" dirty="0">
                        <a:latin typeface="VNI-Avo" pitchFamily="2" charset="0"/>
                      </a:endParaRPr>
                    </a:p>
                  </a:txBody>
                  <a:tcPr marL="66696" marR="66696" marT="33348" marB="33348">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tc>
                  <a:txBody>
                    <a:bodyPr/>
                    <a:lstStyle/>
                    <a:p>
                      <a:pPr algn="ctr"/>
                      <a:endParaRPr lang="en-US" sz="7300" b="1" dirty="0">
                        <a:solidFill>
                          <a:srgbClr val="FF0000"/>
                        </a:solidFill>
                        <a:latin typeface="VNI-Avo" pitchFamily="2" charset="0"/>
                      </a:endParaRPr>
                    </a:p>
                  </a:txBody>
                  <a:tcPr marL="66696" marR="66696" marT="33348" marB="33348">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extLst>
                  <a:ext uri="{0D108BD9-81ED-4DB2-BD59-A6C34878D82A}">
                    <a16:rowId xmlns:a16="http://schemas.microsoft.com/office/drawing/2014/main" val="2244548978"/>
                  </a:ext>
                </a:extLst>
              </a:tr>
              <a:tr h="1180232">
                <a:tc gridSpan="2">
                  <a:txBody>
                    <a:bodyPr/>
                    <a:lstStyle/>
                    <a:p>
                      <a:pPr algn="ctr"/>
                      <a:endParaRPr lang="en-US" sz="7300" b="1" dirty="0">
                        <a:latin typeface="VNI-Avo" pitchFamily="2" charset="0"/>
                      </a:endParaRPr>
                    </a:p>
                  </a:txBody>
                  <a:tcPr marL="66696" marR="66696" marT="33348" marB="33348">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tc hMerge="1">
                  <a:txBody>
                    <a:bodyPr/>
                    <a:lstStyle/>
                    <a:p>
                      <a:endParaRPr lang="en-US" dirty="0"/>
                    </a:p>
                  </a:txBody>
                  <a:tcPr>
                    <a:solidFill>
                      <a:schemeClr val="accent1">
                        <a:lumMod val="20000"/>
                        <a:lumOff val="80000"/>
                      </a:schemeClr>
                    </a:solidFill>
                  </a:tcPr>
                </a:tc>
                <a:extLst>
                  <a:ext uri="{0D108BD9-81ED-4DB2-BD59-A6C34878D82A}">
                    <a16:rowId xmlns:a16="http://schemas.microsoft.com/office/drawing/2014/main" val="939535904"/>
                  </a:ext>
                </a:extLst>
              </a:tr>
            </a:tbl>
          </a:graphicData>
        </a:graphic>
      </p:graphicFrame>
      <p:sp>
        <p:nvSpPr>
          <p:cNvPr id="24" name="TextBox 23">
            <a:extLst>
              <a:ext uri="{FF2B5EF4-FFF2-40B4-BE49-F238E27FC236}">
                <a16:creationId xmlns:a16="http://schemas.microsoft.com/office/drawing/2014/main" id="{13057D4E-A608-47E6-8C68-9661AF96327F}"/>
              </a:ext>
            </a:extLst>
          </p:cNvPr>
          <p:cNvSpPr txBox="1"/>
          <p:nvPr/>
        </p:nvSpPr>
        <p:spPr>
          <a:xfrm>
            <a:off x="4026678" y="2990453"/>
            <a:ext cx="2091519" cy="1169551"/>
          </a:xfrm>
          <a:prstGeom prst="rect">
            <a:avLst/>
          </a:prstGeom>
          <a:noFill/>
        </p:spPr>
        <p:txBody>
          <a:bodyPr wrap="square" rtlCol="0">
            <a:spAutoFit/>
          </a:bodyPr>
          <a:lstStyle/>
          <a:p>
            <a:pPr algn="ctr"/>
            <a:r>
              <a:rPr lang="en-US" sz="7000" dirty="0">
                <a:latin typeface="HP-211" panose="020B0803050302020204" pitchFamily="34" charset="0"/>
                <a:ea typeface="Arial-Rounded" panose="020B0500000000000000" pitchFamily="34" charset="0"/>
                <a:cs typeface="Arial-Rounded" panose="020B0500000000000000" pitchFamily="34" charset="0"/>
              </a:rPr>
              <a:t>đ</a:t>
            </a:r>
          </a:p>
        </p:txBody>
      </p:sp>
      <p:sp>
        <p:nvSpPr>
          <p:cNvPr id="25" name="TextBox 24">
            <a:extLst>
              <a:ext uri="{FF2B5EF4-FFF2-40B4-BE49-F238E27FC236}">
                <a16:creationId xmlns:a16="http://schemas.microsoft.com/office/drawing/2014/main" id="{662DF7A2-8CA6-4B6D-AB73-4D88EFCF69DE}"/>
              </a:ext>
            </a:extLst>
          </p:cNvPr>
          <p:cNvSpPr txBox="1"/>
          <p:nvPr/>
        </p:nvSpPr>
        <p:spPr>
          <a:xfrm>
            <a:off x="6311363" y="2996269"/>
            <a:ext cx="2091519" cy="1169551"/>
          </a:xfrm>
          <a:prstGeom prst="rect">
            <a:avLst/>
          </a:prstGeom>
          <a:noFill/>
        </p:spPr>
        <p:txBody>
          <a:bodyPr wrap="square" rtlCol="0">
            <a:spAutoFit/>
          </a:bodyPr>
          <a:lstStyle/>
          <a:p>
            <a:r>
              <a:rPr lang="en-US" sz="7000" dirty="0" err="1">
                <a:solidFill>
                  <a:srgbClr val="FF0000"/>
                </a:solidFill>
                <a:latin typeface="HP-211" panose="020B0803050302020204" pitchFamily="34" charset="0"/>
                <a:ea typeface="Arial-Rounded" panose="020B0500000000000000" pitchFamily="34" charset="0"/>
                <a:cs typeface="Arial-Rounded" panose="020B0500000000000000" pitchFamily="34" charset="0"/>
              </a:rPr>
              <a:t>ươc</a:t>
            </a:r>
            <a:endParaRPr lang="en-US" sz="7000" dirty="0">
              <a:solidFill>
                <a:srgbClr val="FF0000"/>
              </a:solidFill>
              <a:latin typeface="HP-211" panose="020B0803050302020204" pitchFamily="34" charset="0"/>
              <a:ea typeface="Arial-Rounded" panose="020B0500000000000000" pitchFamily="34" charset="0"/>
              <a:cs typeface="Arial-Rounded" panose="020B0500000000000000" pitchFamily="34" charset="0"/>
            </a:endParaRPr>
          </a:p>
        </p:txBody>
      </p:sp>
      <p:sp>
        <p:nvSpPr>
          <p:cNvPr id="26" name="TextBox 25">
            <a:extLst>
              <a:ext uri="{FF2B5EF4-FFF2-40B4-BE49-F238E27FC236}">
                <a16:creationId xmlns:a16="http://schemas.microsoft.com/office/drawing/2014/main" id="{BE1FDDE3-59E4-4533-A00A-24251D978E18}"/>
              </a:ext>
            </a:extLst>
          </p:cNvPr>
          <p:cNvSpPr txBox="1"/>
          <p:nvPr/>
        </p:nvSpPr>
        <p:spPr>
          <a:xfrm>
            <a:off x="3851408" y="4143909"/>
            <a:ext cx="4448019" cy="1169551"/>
          </a:xfrm>
          <a:prstGeom prst="rect">
            <a:avLst/>
          </a:prstGeom>
          <a:noFill/>
        </p:spPr>
        <p:txBody>
          <a:bodyPr wrap="square">
            <a:spAutoFit/>
          </a:bodyPr>
          <a:lstStyle/>
          <a:p>
            <a:pPr algn="ctr"/>
            <a:r>
              <a:rPr lang="en-US" sz="7000" dirty="0" err="1">
                <a:latin typeface="HP-211" panose="020B0803050302020204" pitchFamily="34" charset="0"/>
                <a:ea typeface="Arial-Rounded" panose="020B0500000000000000" pitchFamily="34" charset="0"/>
                <a:cs typeface="Arial-Rounded" panose="020B0500000000000000" pitchFamily="34" charset="0"/>
              </a:rPr>
              <a:t>được</a:t>
            </a:r>
            <a:endParaRPr lang="en-US" sz="7000" dirty="0">
              <a:latin typeface="HP-211" panose="020B0803050302020204" pitchFamily="34" charset="0"/>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a16="http://schemas.microsoft.com/office/drawing/2014/main" id="{AA19AD74-633B-4CDB-845B-CACC9439DAC7}"/>
              </a:ext>
            </a:extLst>
          </p:cNvPr>
          <p:cNvSpPr txBox="1"/>
          <p:nvPr/>
        </p:nvSpPr>
        <p:spPr>
          <a:xfrm>
            <a:off x="5409304" y="4140938"/>
            <a:ext cx="2091518" cy="1169551"/>
          </a:xfrm>
          <a:prstGeom prst="rect">
            <a:avLst/>
          </a:prstGeom>
          <a:noFill/>
        </p:spPr>
        <p:txBody>
          <a:bodyPr wrap="square" rtlCol="0">
            <a:spAutoFit/>
          </a:bodyPr>
          <a:lstStyle/>
          <a:p>
            <a:r>
              <a:rPr lang="en-US" sz="7000" dirty="0" err="1">
                <a:solidFill>
                  <a:srgbClr val="FF0000"/>
                </a:solidFill>
                <a:latin typeface="HP-211" panose="020B0803050302020204" pitchFamily="34" charset="0"/>
                <a:ea typeface="Arial-Rounded" panose="020B0500000000000000" pitchFamily="34" charset="0"/>
                <a:cs typeface="Arial-Rounded" panose="020B0500000000000000" pitchFamily="34" charset="0"/>
              </a:rPr>
              <a:t>ươc</a:t>
            </a:r>
            <a:endParaRPr lang="en-US" sz="7000" dirty="0">
              <a:solidFill>
                <a:srgbClr val="FF0000"/>
              </a:solidFill>
              <a:latin typeface="HP-211" panose="020B08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4538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500" fill="hold"/>
                                        <p:tgtEl>
                                          <p:spTgt spid="61"/>
                                        </p:tgtEl>
                                        <p:attrNameLst>
                                          <p:attrName>ppt_x</p:attrName>
                                        </p:attrNameLst>
                                      </p:cBhvr>
                                      <p:tavLst>
                                        <p:tav tm="0">
                                          <p:val>
                                            <p:strVal val="#ppt_x"/>
                                          </p:val>
                                        </p:tav>
                                        <p:tav tm="100000">
                                          <p:val>
                                            <p:strVal val="#ppt_x"/>
                                          </p:val>
                                        </p:tav>
                                      </p:tavLst>
                                    </p:anim>
                                    <p:anim calcmode="lin" valueType="num">
                                      <p:cBhvr additive="base">
                                        <p:cTn id="13"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arn(inVertical)">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arn(inVertical)">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500"/>
                                        <p:tgtEl>
                                          <p:spTgt spid="27"/>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22" grpId="0"/>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07993" y="1143259"/>
            <a:ext cx="6017633" cy="2133470"/>
            <a:chOff x="2679097" y="624454"/>
            <a:chExt cx="6788728" cy="2401779"/>
          </a:xfrm>
        </p:grpSpPr>
        <p:grpSp>
          <p:nvGrpSpPr>
            <p:cNvPr id="18" name="1"/>
            <p:cNvGrpSpPr/>
            <p:nvPr/>
          </p:nvGrpSpPr>
          <p:grpSpPr>
            <a:xfrm>
              <a:off x="2679097" y="624454"/>
              <a:ext cx="6788728" cy="2401779"/>
              <a:chOff x="3283530" y="624454"/>
              <a:chExt cx="6788728" cy="2401779"/>
            </a:xfrm>
          </p:grpSpPr>
          <p:sp>
            <p:nvSpPr>
              <p:cNvPr id="31" name="Rounded Rectangle 30"/>
              <p:cNvSpPr/>
              <p:nvPr/>
            </p:nvSpPr>
            <p:spPr>
              <a:xfrm>
                <a:off x="3283531" y="624454"/>
                <a:ext cx="3172691" cy="1137779"/>
              </a:xfrm>
              <a:prstGeom prst="round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2" name="Rounded Rectangle 31"/>
              <p:cNvSpPr/>
              <p:nvPr/>
            </p:nvSpPr>
            <p:spPr>
              <a:xfrm>
                <a:off x="6899567" y="624454"/>
                <a:ext cx="3172691" cy="1137779"/>
              </a:xfrm>
              <a:prstGeom prst="round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3" name="Rounded Rectangle 32"/>
              <p:cNvSpPr/>
              <p:nvPr/>
            </p:nvSpPr>
            <p:spPr>
              <a:xfrm>
                <a:off x="6899567" y="1888455"/>
                <a:ext cx="3172691" cy="1137778"/>
              </a:xfrm>
              <a:prstGeom prst="round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4" name="TextBox 33"/>
              <p:cNvSpPr txBox="1"/>
              <p:nvPr/>
            </p:nvSpPr>
            <p:spPr>
              <a:xfrm>
                <a:off x="3687420" y="762456"/>
                <a:ext cx="2354897" cy="866207"/>
              </a:xfrm>
              <a:prstGeom prst="rect">
                <a:avLst/>
              </a:prstGeom>
              <a:noFill/>
            </p:spPr>
            <p:txBody>
              <a:bodyPr wrap="square" rtlCol="0">
                <a:spAutoFit/>
              </a:bodyPr>
              <a:lstStyle/>
              <a:p>
                <a:pPr algn="ctr"/>
                <a:r>
                  <a:rPr lang="en-US" sz="4400" dirty="0" err="1">
                    <a:latin typeface="HP-211" panose="020B0803050302020204" pitchFamily="34" charset="0"/>
                  </a:rPr>
                  <a:t>bước</a:t>
                </a:r>
                <a:endParaRPr lang="en-US" sz="4400" dirty="0">
                  <a:latin typeface="HP-211" panose="020B0803050302020204" pitchFamily="34" charset="0"/>
                </a:endParaRPr>
              </a:p>
            </p:txBody>
          </p:sp>
          <p:sp>
            <p:nvSpPr>
              <p:cNvPr id="35" name="TextBox 34"/>
              <p:cNvSpPr txBox="1"/>
              <p:nvPr/>
            </p:nvSpPr>
            <p:spPr>
              <a:xfrm>
                <a:off x="7220326" y="762457"/>
                <a:ext cx="2354897" cy="866207"/>
              </a:xfrm>
              <a:prstGeom prst="rect">
                <a:avLst/>
              </a:prstGeom>
              <a:noFill/>
            </p:spPr>
            <p:txBody>
              <a:bodyPr wrap="square" rtlCol="0">
                <a:spAutoFit/>
              </a:bodyPr>
              <a:lstStyle/>
              <a:p>
                <a:pPr algn="ctr"/>
                <a:r>
                  <a:rPr lang="en-US" sz="4400" dirty="0" err="1">
                    <a:latin typeface="HP-211" panose="020B0803050302020204" pitchFamily="34" charset="0"/>
                  </a:rPr>
                  <a:t>lược</a:t>
                </a:r>
                <a:endParaRPr lang="en-US" sz="4400" dirty="0">
                  <a:latin typeface="HP-211" panose="020B0803050302020204" pitchFamily="34" charset="0"/>
                </a:endParaRPr>
              </a:p>
            </p:txBody>
          </p:sp>
          <p:sp>
            <p:nvSpPr>
              <p:cNvPr id="36" name="TextBox 35"/>
              <p:cNvSpPr txBox="1"/>
              <p:nvPr/>
            </p:nvSpPr>
            <p:spPr>
              <a:xfrm>
                <a:off x="7185689" y="2026456"/>
                <a:ext cx="2354897" cy="866207"/>
              </a:xfrm>
              <a:prstGeom prst="rect">
                <a:avLst/>
              </a:prstGeom>
              <a:noFill/>
            </p:spPr>
            <p:txBody>
              <a:bodyPr wrap="square" rtlCol="0">
                <a:spAutoFit/>
              </a:bodyPr>
              <a:lstStyle/>
              <a:p>
                <a:pPr algn="ctr"/>
                <a:r>
                  <a:rPr lang="en-US" sz="4400" dirty="0" err="1">
                    <a:latin typeface="HP-211" panose="020B0803050302020204" pitchFamily="34" charset="0"/>
                  </a:rPr>
                  <a:t>nước</a:t>
                </a:r>
                <a:endParaRPr lang="en-US" sz="4400" dirty="0">
                  <a:latin typeface="HP-211" panose="020B0803050302020204" pitchFamily="34" charset="0"/>
                </a:endParaRPr>
              </a:p>
            </p:txBody>
          </p:sp>
          <p:sp>
            <p:nvSpPr>
              <p:cNvPr id="29" name="Rounded Rectangle 28"/>
              <p:cNvSpPr/>
              <p:nvPr/>
            </p:nvSpPr>
            <p:spPr>
              <a:xfrm>
                <a:off x="3283530" y="1888453"/>
                <a:ext cx="3172691" cy="1137778"/>
              </a:xfrm>
              <a:prstGeom prst="round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0" name="TextBox 29"/>
              <p:cNvSpPr txBox="1"/>
              <p:nvPr/>
            </p:nvSpPr>
            <p:spPr>
              <a:xfrm>
                <a:off x="3528087" y="2026457"/>
                <a:ext cx="2627296" cy="866207"/>
              </a:xfrm>
              <a:prstGeom prst="rect">
                <a:avLst/>
              </a:prstGeom>
              <a:noFill/>
            </p:spPr>
            <p:txBody>
              <a:bodyPr wrap="square" rtlCol="0">
                <a:spAutoFit/>
              </a:bodyPr>
              <a:lstStyle/>
              <a:p>
                <a:pPr algn="ctr"/>
                <a:r>
                  <a:rPr lang="en-US" sz="4400" dirty="0" err="1">
                    <a:latin typeface="HP-211" panose="020B0803050302020204" pitchFamily="34" charset="0"/>
                  </a:rPr>
                  <a:t>ngược</a:t>
                </a:r>
                <a:endParaRPr lang="en-US" sz="4400" dirty="0">
                  <a:latin typeface="HP-211" panose="020B0803050302020204" pitchFamily="34" charset="0"/>
                </a:endParaRPr>
              </a:p>
            </p:txBody>
          </p:sp>
        </p:grpSp>
        <p:grpSp>
          <p:nvGrpSpPr>
            <p:cNvPr id="19" name="1-1"/>
            <p:cNvGrpSpPr/>
            <p:nvPr/>
          </p:nvGrpSpPr>
          <p:grpSpPr>
            <a:xfrm>
              <a:off x="3750165" y="760968"/>
              <a:ext cx="5015168" cy="2131969"/>
              <a:chOff x="4349146" y="609090"/>
              <a:chExt cx="5015168" cy="2131969"/>
            </a:xfrm>
          </p:grpSpPr>
          <p:sp>
            <p:nvSpPr>
              <p:cNvPr id="61" name="TextBox 60"/>
              <p:cNvSpPr txBox="1"/>
              <p:nvPr/>
            </p:nvSpPr>
            <p:spPr>
              <a:xfrm>
                <a:off x="4349146" y="610047"/>
                <a:ext cx="1537857" cy="866207"/>
              </a:xfrm>
              <a:prstGeom prst="rect">
                <a:avLst/>
              </a:prstGeom>
              <a:noFill/>
            </p:spPr>
            <p:txBody>
              <a:bodyPr wrap="square" rtlCol="0">
                <a:spAutoFit/>
              </a:bodyPr>
              <a:lstStyle/>
              <a:p>
                <a:r>
                  <a:rPr lang="en-US" sz="4400" dirty="0" err="1">
                    <a:solidFill>
                      <a:srgbClr val="FF0000"/>
                    </a:solidFill>
                    <a:latin typeface="HP-211" panose="020B0803050302020204" pitchFamily="34" charset="0"/>
                  </a:rPr>
                  <a:t>ươc</a:t>
                </a:r>
                <a:endParaRPr lang="en-US" sz="4400" dirty="0">
                  <a:solidFill>
                    <a:srgbClr val="FF0000"/>
                  </a:solidFill>
                  <a:latin typeface="HP-211" panose="020B0803050302020204" pitchFamily="34" charset="0"/>
                </a:endParaRPr>
              </a:p>
            </p:txBody>
          </p:sp>
          <p:sp>
            <p:nvSpPr>
              <p:cNvPr id="62" name="TextBox 61"/>
              <p:cNvSpPr txBox="1"/>
              <p:nvPr/>
            </p:nvSpPr>
            <p:spPr>
              <a:xfrm>
                <a:off x="7731286" y="609090"/>
                <a:ext cx="1537857" cy="866207"/>
              </a:xfrm>
              <a:prstGeom prst="rect">
                <a:avLst/>
              </a:prstGeom>
              <a:noFill/>
            </p:spPr>
            <p:txBody>
              <a:bodyPr wrap="square" rtlCol="0">
                <a:spAutoFit/>
              </a:bodyPr>
              <a:lstStyle/>
              <a:p>
                <a:r>
                  <a:rPr lang="en-US" sz="4400" dirty="0" err="1">
                    <a:solidFill>
                      <a:srgbClr val="FF0000"/>
                    </a:solidFill>
                    <a:latin typeface="HP-211" panose="020B0803050302020204" pitchFamily="34" charset="0"/>
                  </a:rPr>
                  <a:t>ươc</a:t>
                </a:r>
                <a:endParaRPr lang="en-US" sz="4400" dirty="0">
                  <a:solidFill>
                    <a:srgbClr val="FF0000"/>
                  </a:solidFill>
                  <a:latin typeface="HP-211" panose="020B0803050302020204" pitchFamily="34" charset="0"/>
                </a:endParaRPr>
              </a:p>
            </p:txBody>
          </p:sp>
          <p:sp>
            <p:nvSpPr>
              <p:cNvPr id="63" name="TextBox 62"/>
              <p:cNvSpPr txBox="1"/>
              <p:nvPr/>
            </p:nvSpPr>
            <p:spPr>
              <a:xfrm>
                <a:off x="4520395" y="1874852"/>
                <a:ext cx="1469784" cy="866207"/>
              </a:xfrm>
              <a:prstGeom prst="rect">
                <a:avLst/>
              </a:prstGeom>
              <a:noFill/>
            </p:spPr>
            <p:txBody>
              <a:bodyPr wrap="square" rtlCol="0">
                <a:spAutoFit/>
              </a:bodyPr>
              <a:lstStyle/>
              <a:p>
                <a:r>
                  <a:rPr lang="en-US" sz="4400" dirty="0" err="1">
                    <a:solidFill>
                      <a:srgbClr val="FF0000"/>
                    </a:solidFill>
                    <a:latin typeface="HP-211" panose="020B0803050302020204" pitchFamily="34" charset="0"/>
                  </a:rPr>
                  <a:t>ươc</a:t>
                </a:r>
                <a:endParaRPr lang="en-US" sz="4400" dirty="0">
                  <a:solidFill>
                    <a:srgbClr val="FF0000"/>
                  </a:solidFill>
                  <a:latin typeface="HP-211" panose="020B0803050302020204" pitchFamily="34" charset="0"/>
                </a:endParaRPr>
              </a:p>
            </p:txBody>
          </p:sp>
          <p:sp>
            <p:nvSpPr>
              <p:cNvPr id="64" name="TextBox 63"/>
              <p:cNvSpPr txBox="1"/>
              <p:nvPr/>
            </p:nvSpPr>
            <p:spPr>
              <a:xfrm>
                <a:off x="7826457" y="1874585"/>
                <a:ext cx="1537857" cy="866207"/>
              </a:xfrm>
              <a:prstGeom prst="rect">
                <a:avLst/>
              </a:prstGeom>
              <a:noFill/>
            </p:spPr>
            <p:txBody>
              <a:bodyPr wrap="square" rtlCol="0">
                <a:spAutoFit/>
              </a:bodyPr>
              <a:lstStyle/>
              <a:p>
                <a:r>
                  <a:rPr lang="en-US" sz="4400" dirty="0" err="1">
                    <a:solidFill>
                      <a:srgbClr val="FF0000"/>
                    </a:solidFill>
                    <a:latin typeface="HP-211" panose="020B0803050302020204" pitchFamily="34" charset="0"/>
                  </a:rPr>
                  <a:t>ươc</a:t>
                </a:r>
                <a:endParaRPr lang="en-US" sz="4400" dirty="0">
                  <a:solidFill>
                    <a:srgbClr val="FF0000"/>
                  </a:solidFill>
                  <a:latin typeface="HP-211" panose="020B0803050302020204" pitchFamily="34" charset="0"/>
                </a:endParaRPr>
              </a:p>
            </p:txBody>
          </p:sp>
        </p:grpSp>
      </p:grpSp>
      <p:grpSp>
        <p:nvGrpSpPr>
          <p:cNvPr id="3" name="Group 2"/>
          <p:cNvGrpSpPr/>
          <p:nvPr/>
        </p:nvGrpSpPr>
        <p:grpSpPr>
          <a:xfrm>
            <a:off x="2808653" y="3400451"/>
            <a:ext cx="6118588" cy="2124041"/>
            <a:chOff x="2679097" y="3882931"/>
            <a:chExt cx="6902619" cy="2391168"/>
          </a:xfrm>
        </p:grpSpPr>
        <p:grpSp>
          <p:nvGrpSpPr>
            <p:cNvPr id="20" name="2"/>
            <p:cNvGrpSpPr/>
            <p:nvPr/>
          </p:nvGrpSpPr>
          <p:grpSpPr>
            <a:xfrm>
              <a:off x="2679097" y="3882931"/>
              <a:ext cx="6788728" cy="2391168"/>
              <a:chOff x="3283530" y="3882931"/>
              <a:chExt cx="6788728" cy="2391168"/>
            </a:xfrm>
          </p:grpSpPr>
          <p:sp>
            <p:nvSpPr>
              <p:cNvPr id="46" name="Rounded Rectangle 45"/>
              <p:cNvSpPr/>
              <p:nvPr/>
            </p:nvSpPr>
            <p:spPr>
              <a:xfrm>
                <a:off x="3283531" y="3882931"/>
                <a:ext cx="3172691" cy="1137778"/>
              </a:xfrm>
              <a:prstGeom prst="roundRect">
                <a:avLst/>
              </a:prstGeom>
              <a:solidFill>
                <a:srgbClr val="BD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7" name="Rounded Rectangle 46"/>
              <p:cNvSpPr/>
              <p:nvPr/>
            </p:nvSpPr>
            <p:spPr>
              <a:xfrm>
                <a:off x="6899567" y="3882931"/>
                <a:ext cx="3172691" cy="1137778"/>
              </a:xfrm>
              <a:prstGeom prst="roundRect">
                <a:avLst/>
              </a:prstGeom>
              <a:solidFill>
                <a:srgbClr val="BD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8" name="Rounded Rectangle 47"/>
              <p:cNvSpPr/>
              <p:nvPr/>
            </p:nvSpPr>
            <p:spPr>
              <a:xfrm>
                <a:off x="6899567" y="5136320"/>
                <a:ext cx="3172691" cy="1137779"/>
              </a:xfrm>
              <a:prstGeom prst="roundRect">
                <a:avLst/>
              </a:prstGeom>
              <a:solidFill>
                <a:srgbClr val="BD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9" name="TextBox 48"/>
              <p:cNvSpPr txBox="1"/>
              <p:nvPr/>
            </p:nvSpPr>
            <p:spPr>
              <a:xfrm>
                <a:off x="3685316" y="4020935"/>
                <a:ext cx="2425170" cy="866209"/>
              </a:xfrm>
              <a:prstGeom prst="rect">
                <a:avLst/>
              </a:prstGeom>
              <a:noFill/>
            </p:spPr>
            <p:txBody>
              <a:bodyPr wrap="square" rtlCol="0">
                <a:spAutoFit/>
              </a:bodyPr>
              <a:lstStyle/>
              <a:p>
                <a:pPr algn="ctr"/>
                <a:r>
                  <a:rPr lang="en-US" sz="4400" dirty="0" err="1">
                    <a:latin typeface="HP-211" panose="020B0803050302020204" pitchFamily="34" charset="0"/>
                  </a:rPr>
                  <a:t>lướt</a:t>
                </a:r>
                <a:endParaRPr lang="en-US" sz="4400" dirty="0">
                  <a:latin typeface="HP-211" panose="020B0803050302020204" pitchFamily="34" charset="0"/>
                </a:endParaRPr>
              </a:p>
            </p:txBody>
          </p:sp>
          <p:sp>
            <p:nvSpPr>
              <p:cNvPr id="50" name="TextBox 49"/>
              <p:cNvSpPr txBox="1"/>
              <p:nvPr/>
            </p:nvSpPr>
            <p:spPr>
              <a:xfrm>
                <a:off x="7301348" y="4020932"/>
                <a:ext cx="2425170" cy="866209"/>
              </a:xfrm>
              <a:prstGeom prst="rect">
                <a:avLst/>
              </a:prstGeom>
              <a:noFill/>
            </p:spPr>
            <p:txBody>
              <a:bodyPr wrap="square" rtlCol="0">
                <a:spAutoFit/>
              </a:bodyPr>
              <a:lstStyle/>
              <a:p>
                <a:pPr algn="ctr"/>
                <a:r>
                  <a:rPr lang="en-US" sz="4400" dirty="0" err="1">
                    <a:latin typeface="HP-211" panose="020B0803050302020204" pitchFamily="34" charset="0"/>
                  </a:rPr>
                  <a:t>lượt</a:t>
                </a:r>
                <a:endParaRPr lang="en-US" sz="4400" dirty="0">
                  <a:latin typeface="HP-211" panose="020B0803050302020204" pitchFamily="34" charset="0"/>
                </a:endParaRPr>
              </a:p>
            </p:txBody>
          </p:sp>
          <p:sp>
            <p:nvSpPr>
              <p:cNvPr id="51" name="TextBox 50"/>
              <p:cNvSpPr txBox="1"/>
              <p:nvPr/>
            </p:nvSpPr>
            <p:spPr>
              <a:xfrm>
                <a:off x="7294419" y="5274322"/>
                <a:ext cx="2425170" cy="866209"/>
              </a:xfrm>
              <a:prstGeom prst="rect">
                <a:avLst/>
              </a:prstGeom>
              <a:noFill/>
            </p:spPr>
            <p:txBody>
              <a:bodyPr wrap="square" rtlCol="0">
                <a:spAutoFit/>
              </a:bodyPr>
              <a:lstStyle/>
              <a:p>
                <a:pPr algn="ctr"/>
                <a:r>
                  <a:rPr lang="en-US" sz="4400" dirty="0" err="1">
                    <a:latin typeface="HP-211" panose="020B0803050302020204" pitchFamily="34" charset="0"/>
                  </a:rPr>
                  <a:t>mượt</a:t>
                </a:r>
                <a:endParaRPr lang="en-US" sz="4400" dirty="0">
                  <a:latin typeface="HP-211" panose="020B0803050302020204" pitchFamily="34" charset="0"/>
                </a:endParaRPr>
              </a:p>
            </p:txBody>
          </p:sp>
          <p:sp>
            <p:nvSpPr>
              <p:cNvPr id="44" name="Rounded Rectangle 43"/>
              <p:cNvSpPr/>
              <p:nvPr/>
            </p:nvSpPr>
            <p:spPr>
              <a:xfrm>
                <a:off x="3283530" y="5136320"/>
                <a:ext cx="3172691" cy="1137779"/>
              </a:xfrm>
              <a:prstGeom prst="roundRect">
                <a:avLst/>
              </a:prstGeom>
              <a:solidFill>
                <a:srgbClr val="BD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5" name="TextBox 44"/>
              <p:cNvSpPr txBox="1"/>
              <p:nvPr/>
            </p:nvSpPr>
            <p:spPr>
              <a:xfrm>
                <a:off x="3553683" y="5274322"/>
                <a:ext cx="2705698" cy="866209"/>
              </a:xfrm>
              <a:prstGeom prst="rect">
                <a:avLst/>
              </a:prstGeom>
              <a:noFill/>
            </p:spPr>
            <p:txBody>
              <a:bodyPr wrap="square" rtlCol="0">
                <a:spAutoFit/>
              </a:bodyPr>
              <a:lstStyle/>
              <a:p>
                <a:pPr algn="ctr"/>
                <a:r>
                  <a:rPr lang="en-US" sz="4400" dirty="0" err="1">
                    <a:latin typeface="HP-211" panose="020B0803050302020204" pitchFamily="34" charset="0"/>
                  </a:rPr>
                  <a:t>mướt</a:t>
                </a:r>
                <a:endParaRPr lang="en-US" sz="4400" dirty="0">
                  <a:latin typeface="HP-211" panose="020B0803050302020204" pitchFamily="34" charset="0"/>
                </a:endParaRPr>
              </a:p>
            </p:txBody>
          </p:sp>
        </p:grpSp>
        <p:grpSp>
          <p:nvGrpSpPr>
            <p:cNvPr id="21" name="2-2"/>
            <p:cNvGrpSpPr/>
            <p:nvPr/>
          </p:nvGrpSpPr>
          <p:grpSpPr>
            <a:xfrm>
              <a:off x="3732776" y="4020703"/>
              <a:ext cx="5848940" cy="2119052"/>
              <a:chOff x="4337209" y="4020703"/>
              <a:chExt cx="5848940" cy="2119052"/>
            </a:xfrm>
          </p:grpSpPr>
          <p:sp>
            <p:nvSpPr>
              <p:cNvPr id="65" name="TextBox 64"/>
              <p:cNvSpPr txBox="1"/>
              <p:nvPr/>
            </p:nvSpPr>
            <p:spPr>
              <a:xfrm>
                <a:off x="4337209" y="4020703"/>
                <a:ext cx="2008915" cy="866208"/>
              </a:xfrm>
              <a:prstGeom prst="rect">
                <a:avLst/>
              </a:prstGeom>
              <a:noFill/>
            </p:spPr>
            <p:txBody>
              <a:bodyPr wrap="square" rtlCol="0">
                <a:spAutoFit/>
              </a:bodyPr>
              <a:lstStyle/>
              <a:p>
                <a:r>
                  <a:rPr lang="en-US" sz="4400" dirty="0" err="1">
                    <a:solidFill>
                      <a:srgbClr val="FF0000"/>
                    </a:solidFill>
                    <a:latin typeface="HP-211" panose="020B0803050302020204" pitchFamily="34" charset="0"/>
                  </a:rPr>
                  <a:t>ươt</a:t>
                </a:r>
                <a:endParaRPr lang="en-US" sz="4400" dirty="0">
                  <a:solidFill>
                    <a:srgbClr val="FF0000"/>
                  </a:solidFill>
                  <a:latin typeface="HP-211" panose="020B0803050302020204" pitchFamily="34" charset="0"/>
                </a:endParaRPr>
              </a:p>
            </p:txBody>
          </p:sp>
          <p:sp>
            <p:nvSpPr>
              <p:cNvPr id="66" name="TextBox 65"/>
              <p:cNvSpPr txBox="1"/>
              <p:nvPr/>
            </p:nvSpPr>
            <p:spPr>
              <a:xfrm>
                <a:off x="7954332" y="4021463"/>
                <a:ext cx="1469414" cy="866209"/>
              </a:xfrm>
              <a:prstGeom prst="rect">
                <a:avLst/>
              </a:prstGeom>
              <a:noFill/>
            </p:spPr>
            <p:txBody>
              <a:bodyPr wrap="square" rtlCol="0">
                <a:spAutoFit/>
              </a:bodyPr>
              <a:lstStyle/>
              <a:p>
                <a:r>
                  <a:rPr lang="en-US" sz="4400" dirty="0" err="1">
                    <a:solidFill>
                      <a:srgbClr val="FF0000"/>
                    </a:solidFill>
                    <a:latin typeface="HP-211" panose="020B0803050302020204" pitchFamily="34" charset="0"/>
                  </a:rPr>
                  <a:t>ươt</a:t>
                </a:r>
                <a:endParaRPr lang="en-US" sz="4400" dirty="0">
                  <a:solidFill>
                    <a:srgbClr val="FF0000"/>
                  </a:solidFill>
                  <a:latin typeface="HP-211" panose="020B0803050302020204" pitchFamily="34" charset="0"/>
                </a:endParaRPr>
              </a:p>
            </p:txBody>
          </p:sp>
          <p:sp>
            <p:nvSpPr>
              <p:cNvPr id="67" name="TextBox 66"/>
              <p:cNvSpPr txBox="1"/>
              <p:nvPr/>
            </p:nvSpPr>
            <p:spPr>
              <a:xfrm>
                <a:off x="4582406" y="5273546"/>
                <a:ext cx="2008913" cy="866209"/>
              </a:xfrm>
              <a:prstGeom prst="rect">
                <a:avLst/>
              </a:prstGeom>
              <a:noFill/>
            </p:spPr>
            <p:txBody>
              <a:bodyPr wrap="square" rtlCol="0">
                <a:spAutoFit/>
              </a:bodyPr>
              <a:lstStyle/>
              <a:p>
                <a:r>
                  <a:rPr lang="en-US" sz="4400" dirty="0" err="1">
                    <a:solidFill>
                      <a:srgbClr val="FF0000"/>
                    </a:solidFill>
                    <a:latin typeface="HP-211" panose="020B0803050302020204" pitchFamily="34" charset="0"/>
                  </a:rPr>
                  <a:t>ươt</a:t>
                </a:r>
                <a:endParaRPr lang="en-US" sz="4400" dirty="0">
                  <a:solidFill>
                    <a:srgbClr val="FF0000"/>
                  </a:solidFill>
                  <a:latin typeface="HP-211" panose="020B0803050302020204" pitchFamily="34" charset="0"/>
                </a:endParaRPr>
              </a:p>
            </p:txBody>
          </p:sp>
          <p:sp>
            <p:nvSpPr>
              <p:cNvPr id="68" name="TextBox 67"/>
              <p:cNvSpPr txBox="1"/>
              <p:nvPr/>
            </p:nvSpPr>
            <p:spPr>
              <a:xfrm>
                <a:off x="8177233" y="5273277"/>
                <a:ext cx="2008916" cy="866209"/>
              </a:xfrm>
              <a:prstGeom prst="rect">
                <a:avLst/>
              </a:prstGeom>
              <a:noFill/>
            </p:spPr>
            <p:txBody>
              <a:bodyPr wrap="square" rtlCol="0">
                <a:spAutoFit/>
              </a:bodyPr>
              <a:lstStyle/>
              <a:p>
                <a:r>
                  <a:rPr lang="en-US" sz="4400" dirty="0" err="1">
                    <a:solidFill>
                      <a:srgbClr val="FF0000"/>
                    </a:solidFill>
                    <a:latin typeface="HP-211" panose="020B0803050302020204" pitchFamily="34" charset="0"/>
                  </a:rPr>
                  <a:t>ươt</a:t>
                </a:r>
                <a:endParaRPr lang="en-US" sz="4400" dirty="0">
                  <a:solidFill>
                    <a:srgbClr val="FF0000"/>
                  </a:solidFill>
                  <a:latin typeface="HP-211" panose="020B0803050302020204" pitchFamily="34" charset="0"/>
                </a:endParaRPr>
              </a:p>
            </p:txBody>
          </p:sp>
        </p:grpSp>
      </p:grpSp>
      <p:pic>
        <p:nvPicPr>
          <p:cNvPr id="53" name="Picture 52">
            <a:extLst>
              <a:ext uri="{FF2B5EF4-FFF2-40B4-BE49-F238E27FC236}">
                <a16:creationId xmlns:a16="http://schemas.microsoft.com/office/drawing/2014/main" id="{98ABA5AA-0DFE-461C-8D07-D1F945AEA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30" y="68123"/>
            <a:ext cx="2437365" cy="1447366"/>
          </a:xfrm>
          <a:prstGeom prst="rect">
            <a:avLst/>
          </a:prstGeom>
        </p:spPr>
      </p:pic>
    </p:spTree>
    <p:extLst>
      <p:ext uri="{BB962C8B-B14F-4D97-AF65-F5344CB8AC3E}">
        <p14:creationId xmlns:p14="http://schemas.microsoft.com/office/powerpoint/2010/main" val="152756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99DECBCE-D3C3-45D6-A518-BA1966479EC6}"/>
              </a:ext>
            </a:extLst>
          </p:cNvPr>
          <p:cNvSpPr txBox="1"/>
          <p:nvPr/>
        </p:nvSpPr>
        <p:spPr>
          <a:xfrm>
            <a:off x="746604" y="3709808"/>
            <a:ext cx="2434806" cy="707886"/>
          </a:xfrm>
          <a:prstGeom prst="rect">
            <a:avLst/>
          </a:prstGeom>
          <a:noFill/>
        </p:spPr>
        <p:txBody>
          <a:bodyPr wrap="square" rtlCol="0">
            <a:spAutoFit/>
          </a:bodyPr>
          <a:lstStyle/>
          <a:p>
            <a:r>
              <a:rPr lang="en-US" sz="4000" dirty="0" err="1">
                <a:latin typeface="HP-211" panose="020B0803050302020204" pitchFamily="34" charset="0"/>
              </a:rPr>
              <a:t>thước</a:t>
            </a:r>
            <a:r>
              <a:rPr lang="en-US" sz="4000" dirty="0">
                <a:latin typeface="HP-211" panose="020B0803050302020204" pitchFamily="34" charset="0"/>
              </a:rPr>
              <a:t> </a:t>
            </a:r>
            <a:r>
              <a:rPr lang="en-US" sz="4000" dirty="0" err="1">
                <a:latin typeface="HP-211" panose="020B0803050302020204" pitchFamily="34" charset="0"/>
              </a:rPr>
              <a:t>kẻ</a:t>
            </a:r>
            <a:endParaRPr lang="en-US" sz="4000" dirty="0">
              <a:latin typeface="HP-211" panose="020B0803050302020204" pitchFamily="34" charset="0"/>
            </a:endParaRPr>
          </a:p>
        </p:txBody>
      </p:sp>
      <p:sp>
        <p:nvSpPr>
          <p:cNvPr id="39" name="TextBox 38">
            <a:extLst>
              <a:ext uri="{FF2B5EF4-FFF2-40B4-BE49-F238E27FC236}">
                <a16:creationId xmlns:a16="http://schemas.microsoft.com/office/drawing/2014/main" id="{F70D66AA-DEAF-44D8-B967-D04AE697AD6D}"/>
              </a:ext>
            </a:extLst>
          </p:cNvPr>
          <p:cNvSpPr txBox="1"/>
          <p:nvPr/>
        </p:nvSpPr>
        <p:spPr>
          <a:xfrm>
            <a:off x="4718186" y="3710200"/>
            <a:ext cx="3603540" cy="707886"/>
          </a:xfrm>
          <a:prstGeom prst="rect">
            <a:avLst/>
          </a:prstGeom>
          <a:noFill/>
        </p:spPr>
        <p:txBody>
          <a:bodyPr wrap="square" rtlCol="0">
            <a:spAutoFit/>
          </a:bodyPr>
          <a:lstStyle/>
          <a:p>
            <a:r>
              <a:rPr lang="en-US" sz="4000" dirty="0" err="1">
                <a:latin typeface="HP-211" panose="020B0803050302020204" pitchFamily="34" charset="0"/>
              </a:rPr>
              <a:t>dược</a:t>
            </a:r>
            <a:r>
              <a:rPr lang="en-US" sz="4000" dirty="0">
                <a:latin typeface="HP-211" panose="020B0803050302020204" pitchFamily="34" charset="0"/>
              </a:rPr>
              <a:t> </a:t>
            </a:r>
            <a:r>
              <a:rPr lang="en-US" sz="4000" dirty="0" err="1">
                <a:latin typeface="HP-211" panose="020B0803050302020204" pitchFamily="34" charset="0"/>
              </a:rPr>
              <a:t>sĩ</a:t>
            </a:r>
            <a:endParaRPr lang="en-US" sz="4000" dirty="0">
              <a:latin typeface="HP-211" panose="020B0803050302020204" pitchFamily="34" charset="0"/>
            </a:endParaRPr>
          </a:p>
        </p:txBody>
      </p:sp>
      <p:sp>
        <p:nvSpPr>
          <p:cNvPr id="40" name="TextBox 39">
            <a:extLst>
              <a:ext uri="{FF2B5EF4-FFF2-40B4-BE49-F238E27FC236}">
                <a16:creationId xmlns:a16="http://schemas.microsoft.com/office/drawing/2014/main" id="{CF7AB549-4C86-46E1-8DF5-596CE60EE38E}"/>
              </a:ext>
            </a:extLst>
          </p:cNvPr>
          <p:cNvSpPr txBox="1"/>
          <p:nvPr/>
        </p:nvSpPr>
        <p:spPr>
          <a:xfrm>
            <a:off x="9077905" y="3710200"/>
            <a:ext cx="3517176" cy="707886"/>
          </a:xfrm>
          <a:prstGeom prst="rect">
            <a:avLst/>
          </a:prstGeom>
          <a:noFill/>
        </p:spPr>
        <p:txBody>
          <a:bodyPr wrap="square" rtlCol="0">
            <a:spAutoFit/>
          </a:bodyPr>
          <a:lstStyle/>
          <a:p>
            <a:r>
              <a:rPr lang="en-US" sz="4000" dirty="0" err="1">
                <a:latin typeface="HP-211" panose="020B0803050302020204" pitchFamily="34" charset="0"/>
              </a:rPr>
              <a:t>lướt</a:t>
            </a:r>
            <a:r>
              <a:rPr lang="en-US" sz="4000" dirty="0">
                <a:latin typeface="HP-211" panose="020B0803050302020204" pitchFamily="34" charset="0"/>
              </a:rPr>
              <a:t> </a:t>
            </a:r>
            <a:r>
              <a:rPr lang="en-US" sz="4000" dirty="0" err="1">
                <a:latin typeface="HP-211" panose="020B0803050302020204" pitchFamily="34" charset="0"/>
              </a:rPr>
              <a:t>ván</a:t>
            </a:r>
            <a:endParaRPr lang="en-US" sz="4000" dirty="0">
              <a:latin typeface="HP-211" panose="020B0803050302020204" pitchFamily="34" charset="0"/>
            </a:endParaRPr>
          </a:p>
        </p:txBody>
      </p:sp>
      <p:sp>
        <p:nvSpPr>
          <p:cNvPr id="52" name="Rectangle 51"/>
          <p:cNvSpPr/>
          <p:nvPr/>
        </p:nvSpPr>
        <p:spPr>
          <a:xfrm>
            <a:off x="1233035" y="3741036"/>
            <a:ext cx="1199367" cy="707886"/>
          </a:xfrm>
          <a:prstGeom prst="rect">
            <a:avLst/>
          </a:prstGeom>
        </p:spPr>
        <p:txBody>
          <a:bodyPr wrap="none">
            <a:spAutoFit/>
          </a:bodyPr>
          <a:lstStyle/>
          <a:p>
            <a:r>
              <a:rPr lang="en-US" sz="4000" dirty="0" err="1">
                <a:solidFill>
                  <a:srgbClr val="FF0000"/>
                </a:solidFill>
                <a:latin typeface="HP-211" panose="020B0803050302020204" pitchFamily="34" charset="0"/>
              </a:rPr>
              <a:t>ươc</a:t>
            </a:r>
            <a:endParaRPr lang="en-US" sz="4000" dirty="0">
              <a:solidFill>
                <a:srgbClr val="FF0000"/>
              </a:solidFill>
            </a:endParaRPr>
          </a:p>
        </p:txBody>
      </p:sp>
      <p:sp>
        <p:nvSpPr>
          <p:cNvPr id="53" name="Rectangle 52"/>
          <p:cNvSpPr/>
          <p:nvPr/>
        </p:nvSpPr>
        <p:spPr>
          <a:xfrm>
            <a:off x="5069872" y="3741036"/>
            <a:ext cx="1199367" cy="707886"/>
          </a:xfrm>
          <a:prstGeom prst="rect">
            <a:avLst/>
          </a:prstGeom>
        </p:spPr>
        <p:txBody>
          <a:bodyPr wrap="none">
            <a:spAutoFit/>
          </a:bodyPr>
          <a:lstStyle/>
          <a:p>
            <a:r>
              <a:rPr lang="en-US" sz="4000" dirty="0" err="1">
                <a:solidFill>
                  <a:srgbClr val="FF0000"/>
                </a:solidFill>
                <a:latin typeface="HP-211" panose="020B0803050302020204" pitchFamily="34" charset="0"/>
              </a:rPr>
              <a:t>ươc</a:t>
            </a:r>
            <a:endParaRPr lang="en-US" sz="4000" dirty="0">
              <a:solidFill>
                <a:srgbClr val="FF0000"/>
              </a:solidFill>
            </a:endParaRPr>
          </a:p>
        </p:txBody>
      </p:sp>
      <p:sp>
        <p:nvSpPr>
          <p:cNvPr id="54" name="Rectangle 53"/>
          <p:cNvSpPr/>
          <p:nvPr/>
        </p:nvSpPr>
        <p:spPr>
          <a:xfrm>
            <a:off x="9183604" y="3739262"/>
            <a:ext cx="1039067" cy="707886"/>
          </a:xfrm>
          <a:prstGeom prst="rect">
            <a:avLst/>
          </a:prstGeom>
        </p:spPr>
        <p:txBody>
          <a:bodyPr wrap="none">
            <a:spAutoFit/>
          </a:bodyPr>
          <a:lstStyle/>
          <a:p>
            <a:r>
              <a:rPr lang="en-US" sz="4000" dirty="0" err="1">
                <a:solidFill>
                  <a:srgbClr val="FF0000"/>
                </a:solidFill>
                <a:latin typeface="HP-211" panose="020B0803050302020204" pitchFamily="34" charset="0"/>
              </a:rPr>
              <a:t>ươt</a:t>
            </a:r>
            <a:endParaRPr lang="en-US" sz="4000" dirty="0">
              <a:solidFill>
                <a:srgbClr val="FF0000"/>
              </a:solidFill>
            </a:endParaRPr>
          </a:p>
        </p:txBody>
      </p:sp>
      <p:pic>
        <p:nvPicPr>
          <p:cNvPr id="33" name="Picture 32">
            <a:extLst>
              <a:ext uri="{FF2B5EF4-FFF2-40B4-BE49-F238E27FC236}">
                <a16:creationId xmlns:a16="http://schemas.microsoft.com/office/drawing/2014/main" id="{98ABA5AA-0DFE-461C-8D07-D1F945AEA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5720"/>
            <a:ext cx="2437365" cy="1447366"/>
          </a:xfrm>
          <a:prstGeom prst="rect">
            <a:avLst/>
          </a:prstGeom>
        </p:spPr>
      </p:pic>
      <p:pic>
        <p:nvPicPr>
          <p:cNvPr id="6" name="Picture 5">
            <a:extLst>
              <a:ext uri="{FF2B5EF4-FFF2-40B4-BE49-F238E27FC236}">
                <a16:creationId xmlns:a16="http://schemas.microsoft.com/office/drawing/2014/main" id="{640EB332-D878-4C17-86E1-CB18BC581AAB}"/>
              </a:ext>
            </a:extLst>
          </p:cNvPr>
          <p:cNvPicPr>
            <a:picLocks noChangeAspect="1"/>
          </p:cNvPicPr>
          <p:nvPr/>
        </p:nvPicPr>
        <p:blipFill>
          <a:blip r:embed="rId3"/>
          <a:stretch>
            <a:fillRect/>
          </a:stretch>
        </p:blipFill>
        <p:spPr>
          <a:xfrm>
            <a:off x="4450245" y="1469840"/>
            <a:ext cx="2895237" cy="2209524"/>
          </a:xfrm>
          <a:prstGeom prst="roundRect">
            <a:avLst>
              <a:gd name="adj" fmla="val 16667"/>
            </a:avLst>
          </a:prstGeom>
          <a:ln>
            <a:solidFill>
              <a:srgbClr val="00B0F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66C111F0-B8C2-4899-AD95-E0CD637C7E1F}"/>
              </a:ext>
            </a:extLst>
          </p:cNvPr>
          <p:cNvPicPr>
            <a:picLocks noChangeAspect="1"/>
          </p:cNvPicPr>
          <p:nvPr/>
        </p:nvPicPr>
        <p:blipFill>
          <a:blip r:embed="rId4"/>
          <a:stretch>
            <a:fillRect/>
          </a:stretch>
        </p:blipFill>
        <p:spPr>
          <a:xfrm>
            <a:off x="8780854" y="1461559"/>
            <a:ext cx="2895238" cy="2209524"/>
          </a:xfrm>
          <a:prstGeom prst="roundRect">
            <a:avLst>
              <a:gd name="adj" fmla="val 16667"/>
            </a:avLst>
          </a:prstGeom>
          <a:ln>
            <a:solidFill>
              <a:srgbClr val="00B0F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1067069F-84B4-4A6F-9A48-8A468BC4B508}"/>
              </a:ext>
            </a:extLst>
          </p:cNvPr>
          <p:cNvPicPr>
            <a:picLocks noChangeAspect="1"/>
          </p:cNvPicPr>
          <p:nvPr/>
        </p:nvPicPr>
        <p:blipFill>
          <a:blip r:embed="rId5"/>
          <a:stretch>
            <a:fillRect/>
          </a:stretch>
        </p:blipFill>
        <p:spPr>
          <a:xfrm>
            <a:off x="478292" y="1461559"/>
            <a:ext cx="2971429" cy="2209524"/>
          </a:xfrm>
          <a:prstGeom prst="roundRect">
            <a:avLst>
              <a:gd name="adj" fmla="val 16667"/>
            </a:avLst>
          </a:prstGeom>
          <a:ln>
            <a:solidFill>
              <a:srgbClr val="00B0F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9571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circle(in)">
                                      <p:cBhvr>
                                        <p:cTn id="18" dur="20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circle(in)">
                                      <p:cBhvr>
                                        <p:cTn id="36" dur="2000"/>
                                        <p:tgtEl>
                                          <p:spTgt spid="39"/>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1000"/>
                                        <p:tgtEl>
                                          <p:spTgt spid="53"/>
                                        </p:tgtEl>
                                      </p:cBhvr>
                                    </p:animEffect>
                                    <p:anim calcmode="lin" valueType="num">
                                      <p:cBhvr>
                                        <p:cTn id="42" dur="1000" fill="hold"/>
                                        <p:tgtEl>
                                          <p:spTgt spid="53"/>
                                        </p:tgtEl>
                                        <p:attrNameLst>
                                          <p:attrName>ppt_x</p:attrName>
                                        </p:attrNameLst>
                                      </p:cBhvr>
                                      <p:tavLst>
                                        <p:tav tm="0">
                                          <p:val>
                                            <p:strVal val="#ppt_x"/>
                                          </p:val>
                                        </p:tav>
                                        <p:tav tm="100000">
                                          <p:val>
                                            <p:strVal val="#ppt_x"/>
                                          </p:val>
                                        </p:tav>
                                      </p:tavLst>
                                    </p:anim>
                                    <p:anim calcmode="lin" valueType="num">
                                      <p:cBhvr>
                                        <p:cTn id="43"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ppt_x"/>
                                          </p:val>
                                        </p:tav>
                                        <p:tav tm="100000">
                                          <p:val>
                                            <p:strVal val="#ppt_x"/>
                                          </p:val>
                                        </p:tav>
                                      </p:tavLst>
                                    </p:anim>
                                    <p:anim calcmode="lin" valueType="num">
                                      <p:cBhvr additive="base">
                                        <p:cTn id="4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randombar(horizontal)">
                                      <p:cBhvr>
                                        <p:cTn id="54" dur="500"/>
                                        <p:tgtEl>
                                          <p:spTgt spid="40"/>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52" grpId="0"/>
      <p:bldP spid="53" grpId="0"/>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8ABA5AA-0DFE-461C-8D07-D1F945AEA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54" y="120877"/>
            <a:ext cx="2437365" cy="144736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47779" y="2486113"/>
            <a:ext cx="3535588" cy="135405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900717" y="3869258"/>
            <a:ext cx="6489360" cy="1742783"/>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311135" y="419967"/>
            <a:ext cx="3287643" cy="2080571"/>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008779" y="2464828"/>
            <a:ext cx="3725565" cy="1396622"/>
          </a:xfrm>
          <a:prstGeom prst="rect">
            <a:avLst/>
          </a:prstGeom>
        </p:spPr>
      </p:pic>
    </p:spTree>
    <p:extLst>
      <p:ext uri="{BB962C8B-B14F-4D97-AF65-F5344CB8AC3E}">
        <p14:creationId xmlns:p14="http://schemas.microsoft.com/office/powerpoint/2010/main" val="109953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951199"/>
            <a:ext cx="7488846" cy="5223813"/>
          </a:xfrm>
          <a:prstGeom prst="rect">
            <a:avLst/>
          </a:prstGeom>
        </p:spPr>
      </p:pic>
      <p:sp>
        <p:nvSpPr>
          <p:cNvPr id="15" name="Freeform 14"/>
          <p:cNvSpPr/>
          <p:nvPr/>
        </p:nvSpPr>
        <p:spPr>
          <a:xfrm>
            <a:off x="0" y="2999680"/>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F48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5779" y="2411350"/>
            <a:ext cx="6249725" cy="3261318"/>
          </a:xfrm>
          <a:prstGeom prst="rect">
            <a:avLst/>
          </a:prstGeom>
        </p:spPr>
      </p:pic>
      <p:grpSp>
        <p:nvGrpSpPr>
          <p:cNvPr id="18" name="Group 17"/>
          <p:cNvGrpSpPr/>
          <p:nvPr/>
        </p:nvGrpSpPr>
        <p:grpSpPr>
          <a:xfrm>
            <a:off x="1" y="6488935"/>
            <a:ext cx="12191788" cy="369065"/>
            <a:chOff x="1" y="6645897"/>
            <a:chExt cx="12191788" cy="212103"/>
          </a:xfrm>
        </p:grpSpPr>
        <p:sp>
          <p:nvSpPr>
            <p:cNvPr id="19" name="Rectangle 18"/>
            <p:cNvSpPr/>
            <p:nvPr/>
          </p:nvSpPr>
          <p:spPr>
            <a:xfrm>
              <a:off x="1" y="6645897"/>
              <a:ext cx="1105710"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105866"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199375"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292884" y="6645897"/>
              <a:ext cx="1093353"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386393" y="6645897"/>
              <a:ext cx="1093353"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479902"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573411"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666920" y="6645897"/>
              <a:ext cx="1131219"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801067" y="6645897"/>
              <a:ext cx="1131219"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929354" y="6645897"/>
              <a:ext cx="1131219"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1060570" y="6645897"/>
              <a:ext cx="1131219"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401" y="-44975"/>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54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591</TotalTime>
  <Words>193</Words>
  <Application>Microsoft Office PowerPoint</Application>
  <PresentationFormat>Widescreen</PresentationFormat>
  <Paragraphs>38</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Arial-Rounded</vt:lpstr>
      <vt:lpstr>Calibri</vt:lpstr>
      <vt:lpstr>Calibri Light</vt:lpstr>
      <vt:lpstr>HP-211</vt:lpstr>
      <vt:lpstr>VNI-Avo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Binh Bui Thanh</cp:lastModifiedBy>
  <cp:revision>299</cp:revision>
  <dcterms:created xsi:type="dcterms:W3CDTF">2020-12-01T04:28:14Z</dcterms:created>
  <dcterms:modified xsi:type="dcterms:W3CDTF">2023-07-19T02:52:42Z</dcterms:modified>
</cp:coreProperties>
</file>