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302" r:id="rId9"/>
    <p:sldId id="291" r:id="rId10"/>
    <p:sldId id="292" r:id="rId11"/>
    <p:sldId id="295" r:id="rId12"/>
    <p:sldId id="303" r:id="rId13"/>
    <p:sldId id="304" r:id="rId14"/>
    <p:sldId id="305" r:id="rId15"/>
    <p:sldId id="306" r:id="rId16"/>
    <p:sldId id="307" r:id="rId17"/>
    <p:sldId id="308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AE2F2-54EF-4927-BB49-9F4AF8998D1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3D4B4-AA8C-4159-BD3E-DF587D02C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0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7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0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9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8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6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5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3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3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9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C9D5C5-534B-43B3-B48E-B7C875F24E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2023/10/14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649051-BCC0-4606-9BF4-92AE5A87E2A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4840941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 ke giấy có thể vận dụng khi nào?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6009865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F7BFB-D83C-487E-B7EC-FB03C2251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91" y="2118637"/>
            <a:ext cx="3928262" cy="3190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420640-13A0-4734-9E1B-BD1BC1ABFD02}"/>
              </a:ext>
            </a:extLst>
          </p:cNvPr>
          <p:cNvSpPr txBox="1"/>
          <p:nvPr/>
        </p:nvSpPr>
        <p:spPr>
          <a:xfrm>
            <a:off x="7985760" y="3158066"/>
            <a:ext cx="3176985" cy="125432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3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góc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CB840D-2968-410C-975D-0FE0C4B03E86}"/>
              </a:ext>
            </a:extLst>
          </p:cNvPr>
          <p:cNvGrpSpPr/>
          <p:nvPr/>
        </p:nvGrpSpPr>
        <p:grpSpPr>
          <a:xfrm rot="5400000">
            <a:off x="3792055" y="4634825"/>
            <a:ext cx="460457" cy="479842"/>
            <a:chOff x="2725254" y="4655402"/>
            <a:chExt cx="460457" cy="479842"/>
          </a:xfrm>
        </p:grpSpPr>
        <p:sp>
          <p:nvSpPr>
            <p:cNvPr id="17" name="Google Shape;88;p4">
              <a:extLst>
                <a:ext uri="{FF2B5EF4-FFF2-40B4-BE49-F238E27FC236}">
                  <a16:creationId xmlns:a16="http://schemas.microsoft.com/office/drawing/2014/main" id="{5A2C3FC9-D627-4E99-B85F-3789FFADDB9D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8;p4">
              <a:extLst>
                <a:ext uri="{FF2B5EF4-FFF2-40B4-BE49-F238E27FC236}">
                  <a16:creationId xmlns:a16="http://schemas.microsoft.com/office/drawing/2014/main" id="{5517799A-096E-4E91-9F85-E806735D4D0C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CD4348-0865-418D-84EC-331E3F22FD0C}"/>
              </a:ext>
            </a:extLst>
          </p:cNvPr>
          <p:cNvGrpSpPr/>
          <p:nvPr/>
        </p:nvGrpSpPr>
        <p:grpSpPr>
          <a:xfrm>
            <a:off x="6842292" y="4644518"/>
            <a:ext cx="460457" cy="479842"/>
            <a:chOff x="2725254" y="4655402"/>
            <a:chExt cx="460457" cy="479842"/>
          </a:xfrm>
        </p:grpSpPr>
        <p:sp>
          <p:nvSpPr>
            <p:cNvPr id="20" name="Google Shape;88;p4">
              <a:extLst>
                <a:ext uri="{FF2B5EF4-FFF2-40B4-BE49-F238E27FC236}">
                  <a16:creationId xmlns:a16="http://schemas.microsoft.com/office/drawing/2014/main" id="{F48BEAB2-A61A-47D7-9681-B8634DCAF8CF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8;p4">
              <a:extLst>
                <a:ext uri="{FF2B5EF4-FFF2-40B4-BE49-F238E27FC236}">
                  <a16:creationId xmlns:a16="http://schemas.microsoft.com/office/drawing/2014/main" id="{13677D6B-3CCE-4B14-9C7C-5C9A7F4759E7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EA57C3-BC1E-4381-BEA1-CA5D48381D0C}"/>
              </a:ext>
            </a:extLst>
          </p:cNvPr>
          <p:cNvGrpSpPr/>
          <p:nvPr/>
        </p:nvGrpSpPr>
        <p:grpSpPr>
          <a:xfrm rot="16200000">
            <a:off x="6862018" y="2493480"/>
            <a:ext cx="460457" cy="479842"/>
            <a:chOff x="2725254" y="4655402"/>
            <a:chExt cx="460457" cy="479842"/>
          </a:xfrm>
        </p:grpSpPr>
        <p:sp>
          <p:nvSpPr>
            <p:cNvPr id="23" name="Google Shape;88;p4">
              <a:extLst>
                <a:ext uri="{FF2B5EF4-FFF2-40B4-BE49-F238E27FC236}">
                  <a16:creationId xmlns:a16="http://schemas.microsoft.com/office/drawing/2014/main" id="{184F749C-4DDF-48B7-B7A1-D0D438F465CC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8;p4">
              <a:extLst>
                <a:ext uri="{FF2B5EF4-FFF2-40B4-BE49-F238E27FC236}">
                  <a16:creationId xmlns:a16="http://schemas.microsoft.com/office/drawing/2014/main" id="{41DE1057-173B-4DFF-B0CC-480D21AF752A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5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6802164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 hệ tìm các vật dụng xung quanh có góc vuông từ ê ke giấy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7726905" cy="154572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</a:rPr>
              <a:t>Tìm và dùng ê ke giấy kiểm tra các vật dụng có góc vuông xung quanh như bàn, ghế, bảng, cửa , vở, sách....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4437" y="549620"/>
            <a:ext cx="102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Vẽ hình chữ nhật và hình vuông (theo mẫu)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331D-D712-411D-9C82-C4EC97C1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937" y="1461790"/>
            <a:ext cx="8197814" cy="23517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FBBC35-9C6F-47DE-ACEB-E8CE86F6A542}"/>
              </a:ext>
            </a:extLst>
          </p:cNvPr>
          <p:cNvSpPr txBox="1"/>
          <p:nvPr/>
        </p:nvSpPr>
        <p:spPr>
          <a:xfrm>
            <a:off x="2867890" y="3967192"/>
            <a:ext cx="7139709" cy="168437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i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bút chì đánh dấu vào vở theo hình mẫu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hình theo mẫu, chú ý ghì thước chặt để tránh xê dịch đường vẽ không thẳng...</a:t>
            </a:r>
          </a:p>
        </p:txBody>
      </p:sp>
    </p:spTree>
    <p:extLst>
      <p:ext uri="{BB962C8B-B14F-4D97-AF65-F5344CB8AC3E}">
        <p14:creationId xmlns:p14="http://schemas.microsoft.com/office/powerpoint/2010/main" val="313913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141839"/>
            <a:ext cx="5532164" cy="752994"/>
            <a:chOff x="3119718" y="874229"/>
            <a:chExt cx="4840941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859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2E7D0B-1208-4B76-BC5A-3E81889E17C3}"/>
              </a:ext>
            </a:extLst>
          </p:cNvPr>
          <p:cNvGrpSpPr/>
          <p:nvPr/>
        </p:nvGrpSpPr>
        <p:grpSpPr>
          <a:xfrm>
            <a:off x="3256418" y="3104479"/>
            <a:ext cx="6375262" cy="705522"/>
            <a:chOff x="3119718" y="874229"/>
            <a:chExt cx="4840941" cy="1151795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83C88F84-F24D-46A9-924A-C7CF0CBF8F2C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48EBCA-4292-43B2-83E7-DAA7F004CABA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5E8E13-C2CD-4D9B-B79C-BBF4F2B90069}"/>
              </a:ext>
            </a:extLst>
          </p:cNvPr>
          <p:cNvGrpSpPr/>
          <p:nvPr/>
        </p:nvGrpSpPr>
        <p:grpSpPr>
          <a:xfrm>
            <a:off x="3246258" y="4102731"/>
            <a:ext cx="6375262" cy="705522"/>
            <a:chOff x="3119718" y="874229"/>
            <a:chExt cx="4840941" cy="1151795"/>
          </a:xfrm>
        </p:grpSpPr>
        <p:sp>
          <p:nvSpPr>
            <p:cNvPr id="13" name="Rounded Rectangular Callout 4">
              <a:extLst>
                <a:ext uri="{FF2B5EF4-FFF2-40B4-BE49-F238E27FC236}">
                  <a16:creationId xmlns:a16="http://schemas.microsoft.com/office/drawing/2014/main" id="{D6CD54A6-7E75-4938-9FC5-FD7E14AF3C49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24B8D-3434-4DA3-8883-014675C9598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1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318000" y="639283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A8E1C-677F-45AB-878F-038893CBF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084" y="2444387"/>
            <a:ext cx="580999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700038"/>
            <a:ext cx="7735419" cy="1173630"/>
            <a:chOff x="3119718" y="1245473"/>
            <a:chExt cx="5031642" cy="7805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8" y="1287270"/>
              <a:ext cx="5031642" cy="717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</a:t>
              </a:r>
              <a:r>
                <a:rPr kumimoji="0" lang="nl-NL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 các 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 dùng trong gia đình có các góc vuông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992625" y="1620196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D4474-6ED5-4848-A394-B38054A1E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52" y="2508622"/>
            <a:ext cx="6167579" cy="22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A382C9C2-99EB-42A5-8179-68809C16F858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6539E05A-288E-4A98-A070-94D881CCB872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A761DB-30F5-4579-A838-9722FE6B55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id="{C84B9B41-429E-443E-A7D4-2A397CC1A97A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CFE9F-825E-477D-A209-18E94E31F109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824A3-D7AC-4214-BDF5-A088F9824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57" y="2147887"/>
            <a:ext cx="58769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4A7DD7-534B-4B74-9951-5F9E5B5E0CA1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7335D65A-2683-42AE-85ED-DA46DF65D1B0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B6CFA22-4859-416A-BC7B-4F34C05B7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0E4DAC79-FA3E-4B64-94A8-B587CEAB0E19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7476E4-7496-435B-995C-06BB6513B01A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C509C-7081-4B00-AE0E-8C15F028D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8" y="2343913"/>
            <a:ext cx="58483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B547-AA73-49FA-B872-D0B79024F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617" y="2981096"/>
            <a:ext cx="9986113" cy="175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E6B16-1CE7-477F-A2C2-34D8A0A39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863" y="4736896"/>
            <a:ext cx="253615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CDB69-D241-451D-ABC2-E9712F2CD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055" y="2936505"/>
            <a:ext cx="63830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0" y="5894497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731520" y="277906"/>
            <a:ext cx="10962640" cy="62143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882197" y="6218082"/>
            <a:ext cx="10058398" cy="676363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840" y="137740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AB, 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C49F3-3BFF-4EFE-A244-E1F517D34B50}"/>
              </a:ext>
            </a:extLst>
          </p:cNvPr>
          <p:cNvSpPr txBox="1"/>
          <p:nvPr/>
        </p:nvSpPr>
        <p:spPr>
          <a:xfrm>
            <a:off x="2157317" y="4651383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Google Shape;88;p4">
            <a:extLst>
              <a:ext uri="{FF2B5EF4-FFF2-40B4-BE49-F238E27FC236}">
                <a16:creationId xmlns:a16="http://schemas.microsoft.com/office/drawing/2014/main" id="{BF1C00F4-AE9D-42D1-A4BC-47015308AE64}"/>
              </a:ext>
            </a:extLst>
          </p:cNvPr>
          <p:cNvSpPr/>
          <p:nvPr/>
        </p:nvSpPr>
        <p:spPr>
          <a:xfrm>
            <a:off x="2725255" y="2078355"/>
            <a:ext cx="0" cy="3056890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DC7B6A-F5BA-41C1-A86B-320B13B7F5F6}"/>
              </a:ext>
            </a:extLst>
          </p:cNvPr>
          <p:cNvSpPr txBox="1"/>
          <p:nvPr/>
        </p:nvSpPr>
        <p:spPr>
          <a:xfrm>
            <a:off x="2108266" y="1914866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Google Shape;88;p4">
            <a:extLst>
              <a:ext uri="{FF2B5EF4-FFF2-40B4-BE49-F238E27FC236}">
                <a16:creationId xmlns:a16="http://schemas.microsoft.com/office/drawing/2014/main" id="{2DFD3A1D-67F0-4751-A574-9604486B8D64}"/>
              </a:ext>
            </a:extLst>
          </p:cNvPr>
          <p:cNvSpPr/>
          <p:nvPr/>
        </p:nvSpPr>
        <p:spPr>
          <a:xfrm rot="5400000">
            <a:off x="4459261" y="3368523"/>
            <a:ext cx="54616" cy="3588063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2BD294-D134-474E-A668-2FEE4B293B4F}"/>
              </a:ext>
            </a:extLst>
          </p:cNvPr>
          <p:cNvSpPr txBox="1"/>
          <p:nvPr/>
        </p:nvSpPr>
        <p:spPr>
          <a:xfrm>
            <a:off x="6279585" y="4808611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Google Shape;96;p4">
            <a:extLst>
              <a:ext uri="{FF2B5EF4-FFF2-40B4-BE49-F238E27FC236}">
                <a16:creationId xmlns:a16="http://schemas.microsoft.com/office/drawing/2014/main" id="{9E08C65D-A862-43C3-8C32-741BA3DE73E8}"/>
              </a:ext>
            </a:extLst>
          </p:cNvPr>
          <p:cNvSpPr/>
          <p:nvPr/>
        </p:nvSpPr>
        <p:spPr>
          <a:xfrm>
            <a:off x="2745850" y="4246880"/>
            <a:ext cx="924516" cy="943448"/>
          </a:xfrm>
          <a:custGeom>
            <a:avLst/>
            <a:gdLst/>
            <a:ahLst/>
            <a:cxnLst/>
            <a:rect l="l" t="t" r="r" b="b"/>
            <a:pathLst>
              <a:path w="881379" h="979170" extrusionOk="0">
                <a:moveTo>
                  <a:pt x="879889" y="978544"/>
                </a:moveTo>
                <a:lnTo>
                  <a:pt x="821641" y="978544"/>
                </a:lnTo>
                <a:lnTo>
                  <a:pt x="822667" y="940457"/>
                </a:lnTo>
                <a:lnTo>
                  <a:pt x="821350" y="891898"/>
                </a:lnTo>
                <a:lnTo>
                  <a:pt x="817444" y="844027"/>
                </a:lnTo>
                <a:lnTo>
                  <a:pt x="811009" y="796854"/>
                </a:lnTo>
                <a:lnTo>
                  <a:pt x="802097" y="750421"/>
                </a:lnTo>
                <a:lnTo>
                  <a:pt x="790891" y="705214"/>
                </a:lnTo>
                <a:lnTo>
                  <a:pt x="777324" y="660768"/>
                </a:lnTo>
                <a:lnTo>
                  <a:pt x="761516" y="617345"/>
                </a:lnTo>
                <a:lnTo>
                  <a:pt x="743534" y="575014"/>
                </a:lnTo>
                <a:lnTo>
                  <a:pt x="723448" y="533841"/>
                </a:lnTo>
                <a:lnTo>
                  <a:pt x="701328" y="493895"/>
                </a:lnTo>
                <a:lnTo>
                  <a:pt x="677242" y="455241"/>
                </a:lnTo>
                <a:lnTo>
                  <a:pt x="651259" y="417948"/>
                </a:lnTo>
                <a:lnTo>
                  <a:pt x="623450" y="382082"/>
                </a:lnTo>
                <a:lnTo>
                  <a:pt x="593882" y="347712"/>
                </a:lnTo>
                <a:lnTo>
                  <a:pt x="562625" y="314903"/>
                </a:lnTo>
                <a:lnTo>
                  <a:pt x="529749" y="283724"/>
                </a:lnTo>
                <a:lnTo>
                  <a:pt x="495323" y="254241"/>
                </a:lnTo>
                <a:lnTo>
                  <a:pt x="459415" y="226523"/>
                </a:lnTo>
                <a:lnTo>
                  <a:pt x="422095" y="200635"/>
                </a:lnTo>
                <a:lnTo>
                  <a:pt x="383432" y="176646"/>
                </a:lnTo>
                <a:lnTo>
                  <a:pt x="343495" y="154622"/>
                </a:lnTo>
                <a:lnTo>
                  <a:pt x="302354" y="134631"/>
                </a:lnTo>
                <a:lnTo>
                  <a:pt x="260078" y="116740"/>
                </a:lnTo>
                <a:lnTo>
                  <a:pt x="216735" y="101016"/>
                </a:lnTo>
                <a:lnTo>
                  <a:pt x="172395" y="87527"/>
                </a:lnTo>
                <a:lnTo>
                  <a:pt x="127127" y="76340"/>
                </a:lnTo>
                <a:lnTo>
                  <a:pt x="81001" y="67521"/>
                </a:lnTo>
                <a:lnTo>
                  <a:pt x="34085" y="61139"/>
                </a:lnTo>
                <a:lnTo>
                  <a:pt x="0" y="58364"/>
                </a:lnTo>
                <a:lnTo>
                  <a:pt x="0" y="0"/>
                </a:lnTo>
                <a:lnTo>
                  <a:pt x="81766" y="8620"/>
                </a:lnTo>
                <a:lnTo>
                  <a:pt x="128198" y="16907"/>
                </a:lnTo>
                <a:lnTo>
                  <a:pt x="173815" y="27430"/>
                </a:lnTo>
                <a:lnTo>
                  <a:pt x="218556" y="40129"/>
                </a:lnTo>
                <a:lnTo>
                  <a:pt x="262362" y="54945"/>
                </a:lnTo>
                <a:lnTo>
                  <a:pt x="305175" y="71819"/>
                </a:lnTo>
                <a:lnTo>
                  <a:pt x="346936" y="90692"/>
                </a:lnTo>
                <a:lnTo>
                  <a:pt x="387584" y="111505"/>
                </a:lnTo>
                <a:lnTo>
                  <a:pt x="427062" y="134199"/>
                </a:lnTo>
                <a:lnTo>
                  <a:pt x="465309" y="158714"/>
                </a:lnTo>
                <a:lnTo>
                  <a:pt x="502267" y="184991"/>
                </a:lnTo>
                <a:lnTo>
                  <a:pt x="537876" y="212972"/>
                </a:lnTo>
                <a:lnTo>
                  <a:pt x="572079" y="242596"/>
                </a:lnTo>
                <a:lnTo>
                  <a:pt x="604814" y="273806"/>
                </a:lnTo>
                <a:lnTo>
                  <a:pt x="636024" y="306541"/>
                </a:lnTo>
                <a:lnTo>
                  <a:pt x="665648" y="340743"/>
                </a:lnTo>
                <a:lnTo>
                  <a:pt x="693629" y="376353"/>
                </a:lnTo>
                <a:lnTo>
                  <a:pt x="719906" y="413311"/>
                </a:lnTo>
                <a:lnTo>
                  <a:pt x="744421" y="451558"/>
                </a:lnTo>
                <a:lnTo>
                  <a:pt x="767115" y="491036"/>
                </a:lnTo>
                <a:lnTo>
                  <a:pt x="787928" y="531684"/>
                </a:lnTo>
                <a:lnTo>
                  <a:pt x="806801" y="573444"/>
                </a:lnTo>
                <a:lnTo>
                  <a:pt x="823675" y="616257"/>
                </a:lnTo>
                <a:lnTo>
                  <a:pt x="838491" y="660064"/>
                </a:lnTo>
                <a:lnTo>
                  <a:pt x="851190" y="704805"/>
                </a:lnTo>
                <a:lnTo>
                  <a:pt x="861748" y="750618"/>
                </a:lnTo>
                <a:lnTo>
                  <a:pt x="870007" y="796912"/>
                </a:lnTo>
                <a:lnTo>
                  <a:pt x="875993" y="844044"/>
                </a:lnTo>
                <a:lnTo>
                  <a:pt x="879632" y="891931"/>
                </a:lnTo>
                <a:lnTo>
                  <a:pt x="880858" y="940457"/>
                </a:lnTo>
                <a:lnTo>
                  <a:pt x="879889" y="978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05;p4">
            <a:extLst>
              <a:ext uri="{FF2B5EF4-FFF2-40B4-BE49-F238E27FC236}">
                <a16:creationId xmlns:a16="http://schemas.microsoft.com/office/drawing/2014/main" id="{CFE585C7-7954-499C-8F89-20AC2745F86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8266" y="5119391"/>
            <a:ext cx="4846367" cy="144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D16BCA-CC0C-4DC7-A2BF-5CBD87D2C76C}"/>
              </a:ext>
            </a:extLst>
          </p:cNvPr>
          <p:cNvSpPr txBox="1"/>
          <p:nvPr/>
        </p:nvSpPr>
        <p:spPr>
          <a:xfrm>
            <a:off x="5689075" y="2204981"/>
            <a:ext cx="5934143" cy="2472809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ê ke vào vở hoặc bảng.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th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2 cạnh góc vuông của ê ke.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thước đè lên dòng kẻ vừa vẽ và nối kéo dài thêm, rồi đi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tên đỉnh, tên cạnh</a:t>
            </a:r>
          </a:p>
        </p:txBody>
      </p:sp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 animBg="1"/>
      <p:bldP spid="32" grpId="0" animBg="1"/>
      <p:bldP spid="34" grpId="0" animBg="1"/>
      <p:bldP spid="1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3670" y="146884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</a:rPr>
              <a:t>b. </a:t>
            </a:r>
            <a:r>
              <a:rPr lang="vi-VN" sz="3600" b="1" dirty="0">
                <a:solidFill>
                  <a:srgbClr val="00B050"/>
                </a:solidFill>
              </a:rPr>
              <a:t>Vẽ đường tròn tâm 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8BDA0C7-D978-4743-A592-51CE8F7AC528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1F95F5-87FE-4596-9BA9-E78B6500AA03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579C55D-BD9D-4D3E-9FC2-C942E238816B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40" name="Isosceles Triangle 2">
                <a:extLst>
                  <a:ext uri="{FF2B5EF4-FFF2-40B4-BE49-F238E27FC236}">
                    <a16:creationId xmlns:a16="http://schemas.microsoft.com/office/drawing/2014/main" id="{4B408166-2687-494F-B30C-C3C2D7728D12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C9F27F5-D3E9-4ADA-9A18-5526F72B0CDE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24F4F0B-86F0-41D7-915B-EA48B489AE64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8FFE204-DC73-4B02-BD73-D4CCFD98EF3C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A2A817-1402-41E9-BB43-B15921FDE619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6276175F-BE81-45C0-957D-99C4027BEAAF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CC4883-22CA-4406-B5EB-722C568F6B63}"/>
              </a:ext>
            </a:extLst>
          </p:cNvPr>
          <p:cNvSpPr txBox="1"/>
          <p:nvPr/>
        </p:nvSpPr>
        <p:spPr>
          <a:xfrm>
            <a:off x="6875536" y="3070000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64436D-E1F1-4793-9351-E05F2A885024}"/>
              </a:ext>
            </a:extLst>
          </p:cNvPr>
          <p:cNvSpPr txBox="1"/>
          <p:nvPr/>
        </p:nvSpPr>
        <p:spPr>
          <a:xfrm>
            <a:off x="5000258" y="4170392"/>
            <a:ext cx="6602462" cy="207859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com pa, đặt đầu nhọn com pa làm tâm giữ ch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để com pa không di chuyển.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com pa tạo thành hình tròn và đặt tên tâm I.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44" grpId="0" animBg="1"/>
      <p:bldP spid="45" grpId="0"/>
      <p:bldP spid="5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2A94D19-C971-4875-833F-5E779FBD9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14" y="2366662"/>
            <a:ext cx="6600825" cy="191135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3F19EC5-E246-4E83-AECC-1DE7ABC3D1EB}"/>
              </a:ext>
            </a:extLst>
          </p:cNvPr>
          <p:cNvGrpSpPr/>
          <p:nvPr/>
        </p:nvGrpSpPr>
        <p:grpSpPr>
          <a:xfrm>
            <a:off x="1778000" y="4484770"/>
            <a:ext cx="8543291" cy="1172534"/>
            <a:chOff x="3119718" y="874229"/>
            <a:chExt cx="4840941" cy="1172534"/>
          </a:xfrm>
        </p:grpSpPr>
        <p:sp>
          <p:nvSpPr>
            <p:cNvPr id="56" name="Rounded Rectangular Callout 4">
              <a:extLst>
                <a:ext uri="{FF2B5EF4-FFF2-40B4-BE49-F238E27FC236}">
                  <a16:creationId xmlns:a16="http://schemas.microsoft.com/office/drawing/2014/main" id="{A5B49CCB-98BD-400C-B873-0E0CBB778D84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8A2FE95-53D5-4AF8-8AFD-3E888D035B6E}"/>
                </a:ext>
              </a:extLst>
            </p:cNvPr>
            <p:cNvSpPr txBox="1"/>
            <p:nvPr/>
          </p:nvSpPr>
          <p:spPr>
            <a:xfrm>
              <a:off x="3310418" y="967813"/>
              <a:ext cx="4650241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a. D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ùng ê ke trong bộ đồ dùng để kiểm tra 2 góc vuông của ê ke giấy vừa gấp đã vuông góc chưa.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409</Words>
  <Application>Microsoft Office PowerPoint</Application>
  <PresentationFormat>Widescreen</PresentationFormat>
  <Paragraphs>50</Paragraphs>
  <Slides>17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字魂59号-创粗黑</vt:lpstr>
      <vt:lpstr>Arial</vt:lpstr>
      <vt:lpstr>Calibri</vt:lpstr>
      <vt:lpstr>Calibri Light</vt:lpstr>
      <vt:lpstr>Coiny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2022-07-13T23:15:53Z</dcterms:created>
  <dcterms:modified xsi:type="dcterms:W3CDTF">2023-10-14T12:46:38Z</dcterms:modified>
</cp:coreProperties>
</file>