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2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5" r:id="rId17"/>
    <p:sldId id="310" r:id="rId18"/>
    <p:sldId id="270" r:id="rId19"/>
    <p:sldId id="31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683237" y="543766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22536-0B1B-414E-87AE-9DC6B700F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042" y="3686889"/>
            <a:ext cx="9278916" cy="11034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481</Words>
  <Application>Microsoft Office PowerPoint</Application>
  <PresentationFormat>Widescreen</PresentationFormat>
  <Paragraphs>76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Gloria Hallelujah</vt:lpstr>
      <vt:lpstr>微软雅黑</vt:lpstr>
      <vt:lpstr>MTD Anydore</vt:lpstr>
      <vt:lpstr>方正清刻本悦宋简体</vt:lpstr>
      <vt:lpstr>Arial</vt:lpstr>
      <vt:lpstr>Arial-Rounded</vt:lpstr>
      <vt:lpstr>Calibri</vt:lpstr>
      <vt:lpstr>Calibri Light</vt:lpstr>
      <vt:lpstr>Pattaya</vt:lpstr>
      <vt:lpstr>SVN-Cookies</vt:lpstr>
      <vt:lpstr>SVN-Redressed</vt:lpstr>
      <vt:lpstr>SVN-SAF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23</cp:revision>
  <dcterms:created xsi:type="dcterms:W3CDTF">2022-06-29T03:01:49Z</dcterms:created>
  <dcterms:modified xsi:type="dcterms:W3CDTF">2022-09-23T11:24:12Z</dcterms:modified>
</cp:coreProperties>
</file>