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1"/>
  </p:notesMasterIdLst>
  <p:sldIdLst>
    <p:sldId id="260" r:id="rId2"/>
    <p:sldId id="270" r:id="rId3"/>
    <p:sldId id="261" r:id="rId4"/>
    <p:sldId id="298" r:id="rId5"/>
    <p:sldId id="299" r:id="rId6"/>
    <p:sldId id="300" r:id="rId7"/>
    <p:sldId id="301" r:id="rId8"/>
    <p:sldId id="273" r:id="rId9"/>
    <p:sldId id="313" r:id="rId10"/>
    <p:sldId id="291" r:id="rId11"/>
    <p:sldId id="268" r:id="rId12"/>
    <p:sldId id="276" r:id="rId13"/>
    <p:sldId id="309" r:id="rId14"/>
    <p:sldId id="305" r:id="rId15"/>
    <p:sldId id="310" r:id="rId16"/>
    <p:sldId id="311" r:id="rId17"/>
    <p:sldId id="304" r:id="rId18"/>
    <p:sldId id="312" r:id="rId19"/>
    <p:sldId id="295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7" d="100"/>
          <a:sy n="67" d="100"/>
        </p:scale>
        <p:origin x="644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EA126C-BA13-419E-8A76-F6AE493C47EF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A7814C-96D6-43A5-B748-98B5C242F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8198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MỖI HỘP THỨC ĂN </a:t>
            </a:r>
            <a:r>
              <a:rPr lang="en-US" b="1" dirty="0">
                <a:sym typeface="Wingdings" panose="05000000000000000000" pitchFamily="2" charset="2"/>
              </a:rPr>
              <a:t> XUẤT HIỆN CÂU HỎI</a:t>
            </a:r>
          </a:p>
          <a:p>
            <a:r>
              <a:rPr lang="en-US" b="1" dirty="0">
                <a:sym typeface="Wingdings" panose="05000000000000000000" pitchFamily="2" charset="2"/>
              </a:rPr>
              <a:t>SAU KHI HS HOÀN THÀNH CÁC THỬ THÁCH, GV CLICK CHUỘT VÀO CON MÈO  DI CHUYỂN ĐẾN SLIDE KẾT THÚC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7915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4130782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742606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011048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885160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5184110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:a16="http://schemas.microsoft.com/office/drawing/2014/main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:a16="http://schemas.microsoft.com/office/drawing/2014/main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:a16="http://schemas.microsoft.com/office/drawing/2014/main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:a16="http://schemas.microsoft.com/office/drawing/2014/main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:a16="http://schemas.microsoft.com/office/drawing/2014/main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:a16="http://schemas.microsoft.com/office/drawing/2014/main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:a16="http://schemas.microsoft.com/office/drawing/2014/main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:a16="http://schemas.microsoft.com/office/drawing/2014/main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:a16="http://schemas.microsoft.com/office/drawing/2014/main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:a16="http://schemas.microsoft.com/office/drawing/2014/main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:a16="http://schemas.microsoft.com/office/drawing/2014/main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:a16="http://schemas.microsoft.com/office/drawing/2014/main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:a16="http://schemas.microsoft.com/office/drawing/2014/main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:a16="http://schemas.microsoft.com/office/drawing/2014/main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:a16="http://schemas.microsoft.com/office/drawing/2014/main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:a16="http://schemas.microsoft.com/office/drawing/2014/main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:a16="http://schemas.microsoft.com/office/drawing/2014/main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:a16="http://schemas.microsoft.com/office/drawing/2014/main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:a16="http://schemas.microsoft.com/office/drawing/2014/main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:a16="http://schemas.microsoft.com/office/drawing/2014/main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:a16="http://schemas.microsoft.com/office/drawing/2014/main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:a16="http://schemas.microsoft.com/office/drawing/2014/main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:a16="http://schemas.microsoft.com/office/drawing/2014/main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:a16="http://schemas.microsoft.com/office/drawing/2014/main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:a16="http://schemas.microsoft.com/office/drawing/2014/main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:a16="http://schemas.microsoft.com/office/drawing/2014/main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:a16="http://schemas.microsoft.com/office/drawing/2014/main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:a16="http://schemas.microsoft.com/office/drawing/2014/main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:a16="http://schemas.microsoft.com/office/drawing/2014/main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:a16="http://schemas.microsoft.com/office/drawing/2014/main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:a16="http://schemas.microsoft.com/office/drawing/2014/main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:a16="http://schemas.microsoft.com/office/drawing/2014/main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:a16="http://schemas.microsoft.com/office/drawing/2014/main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:a16="http://schemas.microsoft.com/office/drawing/2014/main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:a16="http://schemas.microsoft.com/office/drawing/2014/main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:a16="http://schemas.microsoft.com/office/drawing/2014/main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:a16="http://schemas.microsoft.com/office/drawing/2014/main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:a16="http://schemas.microsoft.com/office/drawing/2014/main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:a16="http://schemas.microsoft.com/office/drawing/2014/main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:a16="http://schemas.microsoft.com/office/drawing/2014/main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:a16="http://schemas.microsoft.com/office/drawing/2014/main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:a16="http://schemas.microsoft.com/office/drawing/2014/main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:a16="http://schemas.microsoft.com/office/drawing/2014/main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:a16="http://schemas.microsoft.com/office/drawing/2014/main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:a16="http://schemas.microsoft.com/office/drawing/2014/main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:a16="http://schemas.microsoft.com/office/drawing/2014/main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:a16="http://schemas.microsoft.com/office/drawing/2014/main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:a16="http://schemas.microsoft.com/office/drawing/2014/main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:a16="http://schemas.microsoft.com/office/drawing/2014/main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:a16="http://schemas.microsoft.com/office/drawing/2014/main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:a16="http://schemas.microsoft.com/office/drawing/2014/main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:a16="http://schemas.microsoft.com/office/drawing/2014/main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:a16="http://schemas.microsoft.com/office/drawing/2014/main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:a16="http://schemas.microsoft.com/office/drawing/2014/main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:a16="http://schemas.microsoft.com/office/drawing/2014/main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46952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945EF478-D5EE-46B0-874C-CAC2F5753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C99CB8E4-39D5-471A-A32E-6A3402F36E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124158A3-93A8-4C96-88C7-8E3F848929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2705C2C3-B5A0-4CF8-BFA8-4D595EAA5BA6}"/>
              </a:ext>
            </a:extLst>
          </p:cNvPr>
          <p:cNvGrpSpPr/>
          <p:nvPr userDrawn="1"/>
        </p:nvGrpSpPr>
        <p:grpSpPr>
          <a:xfrm>
            <a:off x="3418091" y="3068201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A0323DF-883B-454C-BA2C-DAD01454ED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0F15B62-007A-4C6E-95F5-06DB167592F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7931F45-B947-4BE9-8936-70CF03F8D17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0FB37B7-2735-4505-BCAF-C84947B87E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913FE506-80B1-4A23-84CB-E76300180D6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593201BB-F181-4F43-B5A7-25405322E4B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3C5E664D-FB6C-498F-A2EF-798CA0C0589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FF72E751-2BCC-47F0-BFAB-8453897972D7}"/>
              </a:ext>
            </a:extLst>
          </p:cNvPr>
          <p:cNvGrpSpPr/>
          <p:nvPr userDrawn="1"/>
        </p:nvGrpSpPr>
        <p:grpSpPr>
          <a:xfrm>
            <a:off x="-384517" y="511994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75EA4BD-F166-4A94-B65D-AEA343CDB64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9F1FC4A8-F111-450F-8090-8E4D9B1CF3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A2F1567-BC51-4288-98A8-7287E7673FC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E8647F7D-4A4C-4ACA-8B3E-6567F6F1EB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050DB0-103C-486E-94DD-D74B808C4E9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E0E6C77-20B5-46AE-8137-E836133D5DD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92EDF65-F571-4394-B421-58F361066F8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5F2358E2-5EC0-4973-8BC0-9F7777023DBB}"/>
              </a:ext>
            </a:extLst>
          </p:cNvPr>
          <p:cNvGrpSpPr/>
          <p:nvPr userDrawn="1"/>
        </p:nvGrpSpPr>
        <p:grpSpPr>
          <a:xfrm flipH="1">
            <a:off x="6666647" y="4857466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8EEA588-A014-4113-8B93-C0753A113A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5C17C46-0435-49CE-ABC7-07B21BC8E42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5BD1B2F-14A8-4C8E-BE08-871D03C9FD6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4EA2B0FE-042E-4BB0-8C29-4C06D747AD3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BDAD18F-DDFE-42C7-BA7B-08B9A01AAEB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B9932222-B8ED-4BD9-A329-35B9F97F9DC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334F0878-BDC3-43D0-974F-C913247D2B9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592C2C3F-2FE5-42E3-BAAF-29A2105D4E63}"/>
              </a:ext>
            </a:extLst>
          </p:cNvPr>
          <p:cNvGrpSpPr/>
          <p:nvPr userDrawn="1"/>
        </p:nvGrpSpPr>
        <p:grpSpPr>
          <a:xfrm>
            <a:off x="1612508" y="283734"/>
            <a:ext cx="1101156" cy="884384"/>
            <a:chOff x="1752751" y="749874"/>
            <a:chExt cx="1101156" cy="884384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660E094-BEA4-43D5-A4E8-8A3C16D06AC1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A0F91DEC-F195-4849-B405-799A9BA22B2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E49D2C7-69B1-4FC7-8311-9517B0A282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10E21CC2-DFBC-4FA6-902D-E504E712A547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368C5DE-5376-4BE9-B124-8AB8525F92C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62B6D-097C-4261-9CC3-C80D5E9331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152E19CD-BC5C-40D6-B7D6-1214D9C432B0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FDE6BB9-C678-4021-823A-EEB678D2B2B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6382DA9-345F-41AE-ABDA-B027EEC612EB}"/>
              </a:ext>
            </a:extLst>
          </p:cNvPr>
          <p:cNvGrpSpPr/>
          <p:nvPr userDrawn="1"/>
        </p:nvGrpSpPr>
        <p:grpSpPr>
          <a:xfrm flipV="1">
            <a:off x="11090844" y="5973616"/>
            <a:ext cx="1101156" cy="884384"/>
            <a:chOff x="1752751" y="749874"/>
            <a:chExt cx="1101156" cy="884384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BC6121-64AD-4038-912F-67EDC5C6268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CFD6CE0-9945-414E-8AD6-50334D7112F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DBF44162-CB72-4218-B3B1-75AF3B712C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60DCFD2-E426-477E-8621-947EA3423E2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CFDAF96-1411-4087-A1DC-6894216614F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3CDB8F59-141D-4967-AC88-119E5F5B01C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F35989AB-98B1-4FD8-B1E1-6D42EF63CCA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215B265-6C33-49D0-8CD2-E7E345E532BB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9F084C10-BDCD-48C9-A4F4-D5B3687E9816}"/>
              </a:ext>
            </a:extLst>
          </p:cNvPr>
          <p:cNvGrpSpPr/>
          <p:nvPr userDrawn="1"/>
        </p:nvGrpSpPr>
        <p:grpSpPr>
          <a:xfrm flipH="1">
            <a:off x="7120128" y="88641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D600D3E9-06C3-42C4-868B-4859ED0972B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ED97DA67-68FB-428C-B08A-7258A93C58D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F21C78EE-2C63-46AD-8812-A787E721548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DFF206D-A2A2-4783-ACFB-04DB084C090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AD7A4F1-4935-4E34-B07F-9970A8599C3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95A1EB8-8F92-4DC0-B70B-B1337B1802A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AE9EA0D6-AA0C-400C-814D-CCF802F6B53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0FDF09A4-9BE5-43B7-8165-972022B6AE75}"/>
              </a:ext>
            </a:extLst>
          </p:cNvPr>
          <p:cNvGrpSpPr/>
          <p:nvPr userDrawn="1"/>
        </p:nvGrpSpPr>
        <p:grpSpPr>
          <a:xfrm>
            <a:off x="10889359" y="0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5994BD91-B479-49A1-BE9D-4CCA1A2AC9A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CAD3CE25-37A9-48AE-9C5C-4102CBB9A55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8CCDC7BF-9991-4896-A94B-80F7CF4E3AA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03552C5-8147-4EC1-B8D6-2627FF6736D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5ECA0298-9BF5-4785-9E33-4EA3EACA645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E9CFB70B-21E2-40D3-A239-92571B452F0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A611DB4C-98AF-4642-91B1-DB03DBD449D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F89F608A-0184-41A4-8D2A-43CD2FE098C4}"/>
              </a:ext>
            </a:extLst>
          </p:cNvPr>
          <p:cNvGrpSpPr/>
          <p:nvPr userDrawn="1"/>
        </p:nvGrpSpPr>
        <p:grpSpPr>
          <a:xfrm>
            <a:off x="-75155" y="5446917"/>
            <a:ext cx="12485340" cy="2932277"/>
            <a:chOff x="-75155" y="5446917"/>
            <a:chExt cx="12485340" cy="2932277"/>
          </a:xfrm>
        </p:grpSpPr>
        <p:sp>
          <p:nvSpPr>
            <p:cNvPr id="66" name="เมฆ 65">
              <a:extLst>
                <a:ext uri="{FF2B5EF4-FFF2-40B4-BE49-F238E27FC236}">
                  <a16:creationId xmlns:a16="http://schemas.microsoft.com/office/drawing/2014/main" id="{79AD124A-0EB1-4C5C-B733-75EC30D641B4}"/>
                </a:ext>
              </a:extLst>
            </p:cNvPr>
            <p:cNvSpPr/>
            <p:nvPr/>
          </p:nvSpPr>
          <p:spPr>
            <a:xfrm rot="536932">
              <a:off x="-75155" y="5552684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7" name="เมฆ 66">
              <a:extLst>
                <a:ext uri="{FF2B5EF4-FFF2-40B4-BE49-F238E27FC236}">
                  <a16:creationId xmlns:a16="http://schemas.microsoft.com/office/drawing/2014/main" id="{AB68E2E0-5352-45F5-AC95-D646D6A216EA}"/>
                </a:ext>
              </a:extLst>
            </p:cNvPr>
            <p:cNvSpPr/>
            <p:nvPr/>
          </p:nvSpPr>
          <p:spPr>
            <a:xfrm>
              <a:off x="8054689" y="544691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8" name="เมฆ 67">
              <a:extLst>
                <a:ext uri="{FF2B5EF4-FFF2-40B4-BE49-F238E27FC236}">
                  <a16:creationId xmlns:a16="http://schemas.microsoft.com/office/drawing/2014/main" id="{E58EB70B-91F5-4251-8B2C-7B4086B8C524}"/>
                </a:ext>
              </a:extLst>
            </p:cNvPr>
            <p:cNvSpPr/>
            <p:nvPr/>
          </p:nvSpPr>
          <p:spPr>
            <a:xfrm rot="429282" flipH="1" flipV="1">
              <a:off x="4142990" y="560395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69" name="กลุ่ม 68">
              <a:extLst>
                <a:ext uri="{FF2B5EF4-FFF2-40B4-BE49-F238E27FC236}">
                  <a16:creationId xmlns:a16="http://schemas.microsoft.com/office/drawing/2014/main" id="{7668335B-AE8B-4A8A-B80D-7913916A60E6}"/>
                </a:ext>
              </a:extLst>
            </p:cNvPr>
            <p:cNvGrpSpPr/>
            <p:nvPr/>
          </p:nvGrpSpPr>
          <p:grpSpPr>
            <a:xfrm>
              <a:off x="746795" y="5909579"/>
              <a:ext cx="2941384" cy="762693"/>
              <a:chOff x="746256" y="5820536"/>
              <a:chExt cx="2941384" cy="762693"/>
            </a:xfrm>
          </p:grpSpPr>
          <p:grpSp>
            <p:nvGrpSpPr>
              <p:cNvPr id="96" name="กลุ่ม 95">
                <a:extLst>
                  <a:ext uri="{FF2B5EF4-FFF2-40B4-BE49-F238E27FC236}">
                    <a16:creationId xmlns:a16="http://schemas.microsoft.com/office/drawing/2014/main" id="{C7E2D716-71FD-445F-8190-1E1B87EECFE9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EFEC5E73-C8CA-4B61-8FA1-94CA8D72345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251BFDDF-C997-4655-897A-031A59049C8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7" name="กลุ่ม 96">
                <a:extLst>
                  <a:ext uri="{FF2B5EF4-FFF2-40B4-BE49-F238E27FC236}">
                    <a16:creationId xmlns:a16="http://schemas.microsoft.com/office/drawing/2014/main" id="{256478F3-6239-4572-A0B7-165769C6BB39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4" name="รูปแบบอิสระ: รูปร่าง 103">
                  <a:extLst>
                    <a:ext uri="{FF2B5EF4-FFF2-40B4-BE49-F238E27FC236}">
                      <a16:creationId xmlns:a16="http://schemas.microsoft.com/office/drawing/2014/main" id="{DF7C965F-5630-4CC2-B9F4-2DB019F4885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77">
                  <a:extLst>
                    <a:ext uri="{FF2B5EF4-FFF2-40B4-BE49-F238E27FC236}">
                      <a16:creationId xmlns:a16="http://schemas.microsoft.com/office/drawing/2014/main" id="{1AED9CB3-3929-4211-BA90-7AFC1ACF5BA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97">
                <a:extLst>
                  <a:ext uri="{FF2B5EF4-FFF2-40B4-BE49-F238E27FC236}">
                    <a16:creationId xmlns:a16="http://schemas.microsoft.com/office/drawing/2014/main" id="{EFC26408-13F8-4D75-8CAB-6415FC7FD215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2" name="รูปแบบอิสระ: รูปร่าง 101">
                  <a:extLst>
                    <a:ext uri="{FF2B5EF4-FFF2-40B4-BE49-F238E27FC236}">
                      <a16:creationId xmlns:a16="http://schemas.microsoft.com/office/drawing/2014/main" id="{024CA3FB-C0BB-4358-90E7-8771AF7A10E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77">
                  <a:extLst>
                    <a:ext uri="{FF2B5EF4-FFF2-40B4-BE49-F238E27FC236}">
                      <a16:creationId xmlns:a16="http://schemas.microsoft.com/office/drawing/2014/main" id="{C7E0D018-6D7F-4BC0-ADDF-14C65AA614D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9" name="กลุ่ม 98">
                <a:extLst>
                  <a:ext uri="{FF2B5EF4-FFF2-40B4-BE49-F238E27FC236}">
                    <a16:creationId xmlns:a16="http://schemas.microsoft.com/office/drawing/2014/main" id="{79F71224-B542-4710-9EDB-E3B63E1F5327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4834F35E-DC67-454A-B9F6-8202C80552EC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1" name="วงรี 77">
                  <a:extLst>
                    <a:ext uri="{FF2B5EF4-FFF2-40B4-BE49-F238E27FC236}">
                      <a16:creationId xmlns:a16="http://schemas.microsoft.com/office/drawing/2014/main" id="{A309D720-DA12-43DA-A2A0-4820DCCDE04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0" name="กลุ่ม 69">
              <a:extLst>
                <a:ext uri="{FF2B5EF4-FFF2-40B4-BE49-F238E27FC236}">
                  <a16:creationId xmlns:a16="http://schemas.microsoft.com/office/drawing/2014/main" id="{23F82415-AD8B-427F-A353-2EC650CBD5B7}"/>
                </a:ext>
              </a:extLst>
            </p:cNvPr>
            <p:cNvGrpSpPr/>
            <p:nvPr/>
          </p:nvGrpSpPr>
          <p:grpSpPr>
            <a:xfrm rot="341305">
              <a:off x="5004488" y="6014831"/>
              <a:ext cx="2941384" cy="762691"/>
              <a:chOff x="746256" y="5820536"/>
              <a:chExt cx="2941384" cy="762691"/>
            </a:xfrm>
          </p:grpSpPr>
          <p:grpSp>
            <p:nvGrpSpPr>
              <p:cNvPr id="84" name="กลุ่ม 83">
                <a:extLst>
                  <a:ext uri="{FF2B5EF4-FFF2-40B4-BE49-F238E27FC236}">
                    <a16:creationId xmlns:a16="http://schemas.microsoft.com/office/drawing/2014/main" id="{CE366FCC-FEDD-439B-B5E3-771DF5EFA71C}"/>
                  </a:ext>
                </a:extLst>
              </p:cNvPr>
              <p:cNvGrpSpPr/>
              <p:nvPr/>
            </p:nvGrpSpPr>
            <p:grpSpPr>
              <a:xfrm>
                <a:off x="746256" y="5948737"/>
                <a:ext cx="492299" cy="42495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4" name="รูปแบบอิสระ: รูปร่าง 93">
                  <a:extLst>
                    <a:ext uri="{FF2B5EF4-FFF2-40B4-BE49-F238E27FC236}">
                      <a16:creationId xmlns:a16="http://schemas.microsoft.com/office/drawing/2014/main" id="{23AF9A6D-BD7E-4E88-97B4-16AF7D3B38F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77">
                  <a:extLst>
                    <a:ext uri="{FF2B5EF4-FFF2-40B4-BE49-F238E27FC236}">
                      <a16:creationId xmlns:a16="http://schemas.microsoft.com/office/drawing/2014/main" id="{CD086149-E306-4A11-BEB7-378B04BDBCB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5" name="กลุ่ม 84">
                <a:extLst>
                  <a:ext uri="{FF2B5EF4-FFF2-40B4-BE49-F238E27FC236}">
                    <a16:creationId xmlns:a16="http://schemas.microsoft.com/office/drawing/2014/main" id="{86FE52C9-9F47-4607-895F-D5F9A042BABA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2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ED0B5B29-566E-4418-8A4D-6A7A2A12686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3" name="วงรี 77">
                  <a:extLst>
                    <a:ext uri="{FF2B5EF4-FFF2-40B4-BE49-F238E27FC236}">
                      <a16:creationId xmlns:a16="http://schemas.microsoft.com/office/drawing/2014/main" id="{E69AB58B-ACE6-42BE-9C08-BF7314DDB0B6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6" name="กลุ่ม 85">
                <a:extLst>
                  <a:ext uri="{FF2B5EF4-FFF2-40B4-BE49-F238E27FC236}">
                    <a16:creationId xmlns:a16="http://schemas.microsoft.com/office/drawing/2014/main" id="{56BAE73B-08DB-426F-AA39-443E726124D4}"/>
                  </a:ext>
                </a:extLst>
              </p:cNvPr>
              <p:cNvGrpSpPr/>
              <p:nvPr/>
            </p:nvGrpSpPr>
            <p:grpSpPr>
              <a:xfrm>
                <a:off x="2423837" y="6158272"/>
                <a:ext cx="492299" cy="424955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6BCDAE48-1197-467D-81B1-355D0358C93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77">
                  <a:extLst>
                    <a:ext uri="{FF2B5EF4-FFF2-40B4-BE49-F238E27FC236}">
                      <a16:creationId xmlns:a16="http://schemas.microsoft.com/office/drawing/2014/main" id="{F1A557B2-4211-428C-801E-99FE4ECFF0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7" name="กลุ่ม 86">
                <a:extLst>
                  <a:ext uri="{FF2B5EF4-FFF2-40B4-BE49-F238E27FC236}">
                    <a16:creationId xmlns:a16="http://schemas.microsoft.com/office/drawing/2014/main" id="{DAF43756-204D-4713-82FA-FCBDAC3AE28E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69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8" name="รูปแบบอิสระ: รูปร่าง 87">
                  <a:extLst>
                    <a:ext uri="{FF2B5EF4-FFF2-40B4-BE49-F238E27FC236}">
                      <a16:creationId xmlns:a16="http://schemas.microsoft.com/office/drawing/2014/main" id="{87E5C65C-6AC5-4038-94EF-F847D53BAAB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77">
                  <a:extLst>
                    <a:ext uri="{FF2B5EF4-FFF2-40B4-BE49-F238E27FC236}">
                      <a16:creationId xmlns:a16="http://schemas.microsoft.com/office/drawing/2014/main" id="{E57B79BF-1422-4038-9ECD-D4107C5EF64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8A3910B8-61B4-4BDC-B95F-6856065779CC}"/>
                </a:ext>
              </a:extLst>
            </p:cNvPr>
            <p:cNvGrpSpPr/>
            <p:nvPr/>
          </p:nvGrpSpPr>
          <p:grpSpPr>
            <a:xfrm>
              <a:off x="8820332" y="5948738"/>
              <a:ext cx="2941384" cy="762693"/>
              <a:chOff x="746256" y="5820536"/>
              <a:chExt cx="2941384" cy="762693"/>
            </a:xfrm>
          </p:grpSpPr>
          <p:grpSp>
            <p:nvGrpSpPr>
              <p:cNvPr id="72" name="กลุ่ม 71">
                <a:extLst>
                  <a:ext uri="{FF2B5EF4-FFF2-40B4-BE49-F238E27FC236}">
                    <a16:creationId xmlns:a16="http://schemas.microsoft.com/office/drawing/2014/main" id="{0CCF639A-B9E0-476E-97D3-80483E1AB8C8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2" name="รูปแบบอิสระ: รูปร่าง 81">
                  <a:extLst>
                    <a:ext uri="{FF2B5EF4-FFF2-40B4-BE49-F238E27FC236}">
                      <a16:creationId xmlns:a16="http://schemas.microsoft.com/office/drawing/2014/main" id="{83D971E2-3F32-4945-AD19-250FE7DCCD1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77">
                  <a:extLst>
                    <a:ext uri="{FF2B5EF4-FFF2-40B4-BE49-F238E27FC236}">
                      <a16:creationId xmlns:a16="http://schemas.microsoft.com/office/drawing/2014/main" id="{EF781FF2-9604-4D0C-96EC-5B5AF39B2E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3" name="กลุ่ม 72">
                <a:extLst>
                  <a:ext uri="{FF2B5EF4-FFF2-40B4-BE49-F238E27FC236}">
                    <a16:creationId xmlns:a16="http://schemas.microsoft.com/office/drawing/2014/main" id="{AA213F37-4301-4DC4-BC2D-EA059CFC5542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F8973443-5C7C-4E0B-81EB-FDED18848E7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77">
                  <a:extLst>
                    <a:ext uri="{FF2B5EF4-FFF2-40B4-BE49-F238E27FC236}">
                      <a16:creationId xmlns:a16="http://schemas.microsoft.com/office/drawing/2014/main" id="{B161B252-CECA-43E8-BAEB-A3EECB28F7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4" name="กลุ่ม 73">
                <a:extLst>
                  <a:ext uri="{FF2B5EF4-FFF2-40B4-BE49-F238E27FC236}">
                    <a16:creationId xmlns:a16="http://schemas.microsoft.com/office/drawing/2014/main" id="{614B2CE5-A7E6-456B-AB99-9C7F1D0A901C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8" name="รูปแบบอิสระ: รูปร่าง 77">
                  <a:extLst>
                    <a:ext uri="{FF2B5EF4-FFF2-40B4-BE49-F238E27FC236}">
                      <a16:creationId xmlns:a16="http://schemas.microsoft.com/office/drawing/2014/main" id="{C082FC19-28D1-44BC-94AA-36826D0DB28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7">
                  <a:extLst>
                    <a:ext uri="{FF2B5EF4-FFF2-40B4-BE49-F238E27FC236}">
                      <a16:creationId xmlns:a16="http://schemas.microsoft.com/office/drawing/2014/main" id="{E0E5B19E-67C3-45D4-A9B7-9A8DE9C3C5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5" name="กลุ่ม 74">
                <a:extLst>
                  <a:ext uri="{FF2B5EF4-FFF2-40B4-BE49-F238E27FC236}">
                    <a16:creationId xmlns:a16="http://schemas.microsoft.com/office/drawing/2014/main" id="{BF2B67C0-1A27-409B-9FD1-5B470099C442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6" name="รูปแบบอิสระ: รูปร่าง 75">
                  <a:extLst>
                    <a:ext uri="{FF2B5EF4-FFF2-40B4-BE49-F238E27FC236}">
                      <a16:creationId xmlns:a16="http://schemas.microsoft.com/office/drawing/2014/main" id="{1070FB43-3579-43F0-81C6-2BFDBBCC162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:a16="http://schemas.microsoft.com/office/drawing/2014/main" id="{12993C3C-FB5A-45E2-B6BE-5554E99C7C0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108" name="กลุ่ม 107">
            <a:extLst>
              <a:ext uri="{FF2B5EF4-FFF2-40B4-BE49-F238E27FC236}">
                <a16:creationId xmlns:a16="http://schemas.microsoft.com/office/drawing/2014/main" id="{53DFE091-089B-477C-AA8D-5D0035835366}"/>
              </a:ext>
            </a:extLst>
          </p:cNvPr>
          <p:cNvGrpSpPr/>
          <p:nvPr userDrawn="1"/>
        </p:nvGrpSpPr>
        <p:grpSpPr>
          <a:xfrm>
            <a:off x="8438793" y="1364029"/>
            <a:ext cx="3134995" cy="3803331"/>
            <a:chOff x="8438793" y="1364029"/>
            <a:chExt cx="3134995" cy="3803331"/>
          </a:xfrm>
        </p:grpSpPr>
        <p:grpSp>
          <p:nvGrpSpPr>
            <p:cNvPr id="109" name="กลุ่ม 108">
              <a:extLst>
                <a:ext uri="{FF2B5EF4-FFF2-40B4-BE49-F238E27FC236}">
                  <a16:creationId xmlns:a16="http://schemas.microsoft.com/office/drawing/2014/main" id="{D196D9C0-0D4B-4EBF-95C4-AB3BA5A8CB58}"/>
                </a:ext>
              </a:extLst>
            </p:cNvPr>
            <p:cNvGrpSpPr/>
            <p:nvPr/>
          </p:nvGrpSpPr>
          <p:grpSpPr>
            <a:xfrm>
              <a:off x="8438793" y="1738360"/>
              <a:ext cx="3134995" cy="3429000"/>
              <a:chOff x="8438793" y="1738360"/>
              <a:chExt cx="3134995" cy="3429000"/>
            </a:xfrm>
          </p:grpSpPr>
          <p:sp>
            <p:nvSpPr>
              <p:cNvPr id="111" name="แผนผังลำดับงาน: หน่วงเวลา 110">
                <a:extLst>
                  <a:ext uri="{FF2B5EF4-FFF2-40B4-BE49-F238E27FC236}">
                    <a16:creationId xmlns:a16="http://schemas.microsoft.com/office/drawing/2014/main" id="{8272657C-FEE1-463A-88FF-3BC482D08D79}"/>
                  </a:ext>
                </a:extLst>
              </p:cNvPr>
              <p:cNvSpPr/>
              <p:nvPr/>
            </p:nvSpPr>
            <p:spPr>
              <a:xfrm rot="16200000">
                <a:off x="8291791" y="188536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B89D77CC-BA74-44D3-9A73-25376E5F07F2}"/>
                  </a:ext>
                </a:extLst>
              </p:cNvPr>
              <p:cNvSpPr/>
              <p:nvPr/>
            </p:nvSpPr>
            <p:spPr>
              <a:xfrm>
                <a:off x="8603329" y="189711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0" name="รูปแบบอิสระ: รูปร่าง 109">
              <a:extLst>
                <a:ext uri="{FF2B5EF4-FFF2-40B4-BE49-F238E27FC236}">
                  <a16:creationId xmlns:a16="http://schemas.microsoft.com/office/drawing/2014/main" id="{60F45C3D-C5C9-44B0-A898-E0F5DD19AEA2}"/>
                </a:ext>
              </a:extLst>
            </p:cNvPr>
            <p:cNvSpPr/>
            <p:nvPr/>
          </p:nvSpPr>
          <p:spPr>
            <a:xfrm>
              <a:off x="9668717" y="1364029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13" name="กลุ่ม 112">
            <a:extLst>
              <a:ext uri="{FF2B5EF4-FFF2-40B4-BE49-F238E27FC236}">
                <a16:creationId xmlns:a16="http://schemas.microsoft.com/office/drawing/2014/main" id="{DDC86245-A3E2-4117-8632-D27614B7D810}"/>
              </a:ext>
            </a:extLst>
          </p:cNvPr>
          <p:cNvGrpSpPr/>
          <p:nvPr userDrawn="1"/>
        </p:nvGrpSpPr>
        <p:grpSpPr>
          <a:xfrm>
            <a:off x="4552984" y="1390061"/>
            <a:ext cx="3134995" cy="3794761"/>
            <a:chOff x="4552984" y="1390061"/>
            <a:chExt cx="3134995" cy="3794761"/>
          </a:xfrm>
        </p:grpSpPr>
        <p:sp>
          <p:nvSpPr>
            <p:cNvPr id="114" name="แผนผังลำดับงาน: หน่วงเวลา 113">
              <a:extLst>
                <a:ext uri="{FF2B5EF4-FFF2-40B4-BE49-F238E27FC236}">
                  <a16:creationId xmlns:a16="http://schemas.microsoft.com/office/drawing/2014/main" id="{75540C84-9F50-441D-9620-986DD3ED2111}"/>
                </a:ext>
              </a:extLst>
            </p:cNvPr>
            <p:cNvSpPr/>
            <p:nvPr/>
          </p:nvSpPr>
          <p:spPr>
            <a:xfrm rot="16200000">
              <a:off x="4405982" y="1902824"/>
              <a:ext cx="3429000" cy="3134995"/>
            </a:xfrm>
            <a:prstGeom prst="flowChartDelay">
              <a:avLst/>
            </a:prstGeom>
            <a:solidFill>
              <a:srgbClr val="672E05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15" name="รูปแบบอิสระ: รูปร่าง 114">
              <a:extLst>
                <a:ext uri="{FF2B5EF4-FFF2-40B4-BE49-F238E27FC236}">
                  <a16:creationId xmlns:a16="http://schemas.microsoft.com/office/drawing/2014/main" id="{039629D0-232F-47D4-A49D-53E85E4040A7}"/>
                </a:ext>
              </a:extLst>
            </p:cNvPr>
            <p:cNvSpPr/>
            <p:nvPr/>
          </p:nvSpPr>
          <p:spPr>
            <a:xfrm>
              <a:off x="4717520" y="1914573"/>
              <a:ext cx="2794302" cy="3096522"/>
            </a:xfrm>
            <a:custGeom>
              <a:avLst/>
              <a:gdLst>
                <a:gd name="connsiteX0" fmla="*/ 30645 w 3048671"/>
                <a:gd name="connsiteY0" fmla="*/ 3398829 h 3420654"/>
                <a:gd name="connsiteX1" fmla="*/ 45885 w 3048671"/>
                <a:gd name="connsiteY1" fmla="*/ 1453189 h 3420654"/>
                <a:gd name="connsiteX2" fmla="*/ 467525 w 3048671"/>
                <a:gd name="connsiteY2" fmla="*/ 487989 h 3420654"/>
                <a:gd name="connsiteX3" fmla="*/ 1046645 w 3048671"/>
                <a:gd name="connsiteY3" fmla="*/ 86669 h 3420654"/>
                <a:gd name="connsiteX4" fmla="*/ 1554645 w 3048671"/>
                <a:gd name="connsiteY4" fmla="*/ 309 h 3420654"/>
                <a:gd name="connsiteX5" fmla="*/ 1976285 w 3048671"/>
                <a:gd name="connsiteY5" fmla="*/ 66349 h 3420654"/>
                <a:gd name="connsiteX6" fmla="*/ 2342045 w 3048671"/>
                <a:gd name="connsiteY6" fmla="*/ 269549 h 3420654"/>
                <a:gd name="connsiteX7" fmla="*/ 2733205 w 3048671"/>
                <a:gd name="connsiteY7" fmla="*/ 650549 h 3420654"/>
                <a:gd name="connsiteX8" fmla="*/ 3007525 w 3048671"/>
                <a:gd name="connsiteY8" fmla="*/ 1321109 h 3420654"/>
                <a:gd name="connsiteX9" fmla="*/ 3043085 w 3048671"/>
                <a:gd name="connsiteY9" fmla="*/ 2372669 h 3420654"/>
                <a:gd name="connsiteX10" fmla="*/ 3032925 w 3048671"/>
                <a:gd name="connsiteY10" fmla="*/ 3190549 h 3420654"/>
                <a:gd name="connsiteX11" fmla="*/ 3038005 w 3048671"/>
                <a:gd name="connsiteY11" fmla="*/ 3322629 h 3420654"/>
                <a:gd name="connsiteX12" fmla="*/ 3032925 w 3048671"/>
                <a:gd name="connsiteY12" fmla="*/ 3398829 h 3420654"/>
                <a:gd name="connsiteX13" fmla="*/ 2844965 w 3048671"/>
                <a:gd name="connsiteY13" fmla="*/ 3419149 h 3420654"/>
                <a:gd name="connsiteX14" fmla="*/ 1351445 w 3048671"/>
                <a:gd name="connsiteY14" fmla="*/ 3419149 h 3420654"/>
                <a:gd name="connsiteX15" fmla="*/ 30645 w 3048671"/>
                <a:gd name="connsiteY15" fmla="*/ 3398829 h 3420654"/>
                <a:gd name="connsiteX0" fmla="*/ 21216 w 3062102"/>
                <a:gd name="connsiteY0" fmla="*/ 3444549 h 3445343"/>
                <a:gd name="connsiteX1" fmla="*/ 59316 w 3062102"/>
                <a:gd name="connsiteY1" fmla="*/ 1453189 h 3445343"/>
                <a:gd name="connsiteX2" fmla="*/ 480956 w 3062102"/>
                <a:gd name="connsiteY2" fmla="*/ 487989 h 3445343"/>
                <a:gd name="connsiteX3" fmla="*/ 1060076 w 3062102"/>
                <a:gd name="connsiteY3" fmla="*/ 86669 h 3445343"/>
                <a:gd name="connsiteX4" fmla="*/ 1568076 w 3062102"/>
                <a:gd name="connsiteY4" fmla="*/ 309 h 3445343"/>
                <a:gd name="connsiteX5" fmla="*/ 1989716 w 3062102"/>
                <a:gd name="connsiteY5" fmla="*/ 66349 h 3445343"/>
                <a:gd name="connsiteX6" fmla="*/ 2355476 w 3062102"/>
                <a:gd name="connsiteY6" fmla="*/ 269549 h 3445343"/>
                <a:gd name="connsiteX7" fmla="*/ 2746636 w 3062102"/>
                <a:gd name="connsiteY7" fmla="*/ 650549 h 3445343"/>
                <a:gd name="connsiteX8" fmla="*/ 3020956 w 3062102"/>
                <a:gd name="connsiteY8" fmla="*/ 1321109 h 3445343"/>
                <a:gd name="connsiteX9" fmla="*/ 3056516 w 3062102"/>
                <a:gd name="connsiteY9" fmla="*/ 2372669 h 3445343"/>
                <a:gd name="connsiteX10" fmla="*/ 3046356 w 3062102"/>
                <a:gd name="connsiteY10" fmla="*/ 3190549 h 3445343"/>
                <a:gd name="connsiteX11" fmla="*/ 3051436 w 3062102"/>
                <a:gd name="connsiteY11" fmla="*/ 3322629 h 3445343"/>
                <a:gd name="connsiteX12" fmla="*/ 3046356 w 3062102"/>
                <a:gd name="connsiteY12" fmla="*/ 3398829 h 3445343"/>
                <a:gd name="connsiteX13" fmla="*/ 2858396 w 3062102"/>
                <a:gd name="connsiteY13" fmla="*/ 3419149 h 3445343"/>
                <a:gd name="connsiteX14" fmla="*/ 1364876 w 3062102"/>
                <a:gd name="connsiteY14" fmla="*/ 3419149 h 3445343"/>
                <a:gd name="connsiteX15" fmla="*/ 21216 w 3062102"/>
                <a:gd name="connsiteY15" fmla="*/ 3444549 h 3445343"/>
                <a:gd name="connsiteX0" fmla="*/ 244 w 3041130"/>
                <a:gd name="connsiteY0" fmla="*/ 3444549 h 3445343"/>
                <a:gd name="connsiteX1" fmla="*/ 38344 w 3041130"/>
                <a:gd name="connsiteY1" fmla="*/ 1453189 h 3445343"/>
                <a:gd name="connsiteX2" fmla="*/ 459984 w 3041130"/>
                <a:gd name="connsiteY2" fmla="*/ 487989 h 3445343"/>
                <a:gd name="connsiteX3" fmla="*/ 1039104 w 3041130"/>
                <a:gd name="connsiteY3" fmla="*/ 86669 h 3445343"/>
                <a:gd name="connsiteX4" fmla="*/ 1547104 w 3041130"/>
                <a:gd name="connsiteY4" fmla="*/ 309 h 3445343"/>
                <a:gd name="connsiteX5" fmla="*/ 1968744 w 3041130"/>
                <a:gd name="connsiteY5" fmla="*/ 66349 h 3445343"/>
                <a:gd name="connsiteX6" fmla="*/ 2334504 w 3041130"/>
                <a:gd name="connsiteY6" fmla="*/ 269549 h 3445343"/>
                <a:gd name="connsiteX7" fmla="*/ 2725664 w 3041130"/>
                <a:gd name="connsiteY7" fmla="*/ 650549 h 3445343"/>
                <a:gd name="connsiteX8" fmla="*/ 2999984 w 3041130"/>
                <a:gd name="connsiteY8" fmla="*/ 1321109 h 3445343"/>
                <a:gd name="connsiteX9" fmla="*/ 3035544 w 3041130"/>
                <a:gd name="connsiteY9" fmla="*/ 2372669 h 3445343"/>
                <a:gd name="connsiteX10" fmla="*/ 3025384 w 3041130"/>
                <a:gd name="connsiteY10" fmla="*/ 3190549 h 3445343"/>
                <a:gd name="connsiteX11" fmla="*/ 3030464 w 3041130"/>
                <a:gd name="connsiteY11" fmla="*/ 3322629 h 3445343"/>
                <a:gd name="connsiteX12" fmla="*/ 3025384 w 3041130"/>
                <a:gd name="connsiteY12" fmla="*/ 3398829 h 3445343"/>
                <a:gd name="connsiteX13" fmla="*/ 2837424 w 3041130"/>
                <a:gd name="connsiteY13" fmla="*/ 3419149 h 3445343"/>
                <a:gd name="connsiteX14" fmla="*/ 1343904 w 3041130"/>
                <a:gd name="connsiteY14" fmla="*/ 3419149 h 3445343"/>
                <a:gd name="connsiteX15" fmla="*/ 244 w 3041130"/>
                <a:gd name="connsiteY15" fmla="*/ 3444549 h 3445343"/>
                <a:gd name="connsiteX0" fmla="*/ 0 w 3040886"/>
                <a:gd name="connsiteY0" fmla="*/ 3444549 h 3445343"/>
                <a:gd name="connsiteX1" fmla="*/ 38100 w 3040886"/>
                <a:gd name="connsiteY1" fmla="*/ 1453189 h 3445343"/>
                <a:gd name="connsiteX2" fmla="*/ 459740 w 3040886"/>
                <a:gd name="connsiteY2" fmla="*/ 487989 h 3445343"/>
                <a:gd name="connsiteX3" fmla="*/ 1038860 w 3040886"/>
                <a:gd name="connsiteY3" fmla="*/ 86669 h 3445343"/>
                <a:gd name="connsiteX4" fmla="*/ 1546860 w 3040886"/>
                <a:gd name="connsiteY4" fmla="*/ 309 h 3445343"/>
                <a:gd name="connsiteX5" fmla="*/ 1968500 w 3040886"/>
                <a:gd name="connsiteY5" fmla="*/ 66349 h 3445343"/>
                <a:gd name="connsiteX6" fmla="*/ 2334260 w 3040886"/>
                <a:gd name="connsiteY6" fmla="*/ 269549 h 3445343"/>
                <a:gd name="connsiteX7" fmla="*/ 2725420 w 3040886"/>
                <a:gd name="connsiteY7" fmla="*/ 650549 h 3445343"/>
                <a:gd name="connsiteX8" fmla="*/ 2999740 w 3040886"/>
                <a:gd name="connsiteY8" fmla="*/ 1321109 h 3445343"/>
                <a:gd name="connsiteX9" fmla="*/ 3035300 w 3040886"/>
                <a:gd name="connsiteY9" fmla="*/ 2372669 h 3445343"/>
                <a:gd name="connsiteX10" fmla="*/ 3025140 w 3040886"/>
                <a:gd name="connsiteY10" fmla="*/ 3190549 h 3445343"/>
                <a:gd name="connsiteX11" fmla="*/ 3030220 w 3040886"/>
                <a:gd name="connsiteY11" fmla="*/ 3322629 h 3445343"/>
                <a:gd name="connsiteX12" fmla="*/ 3025140 w 3040886"/>
                <a:gd name="connsiteY12" fmla="*/ 3398829 h 3445343"/>
                <a:gd name="connsiteX13" fmla="*/ 2837180 w 3040886"/>
                <a:gd name="connsiteY13" fmla="*/ 3419149 h 3445343"/>
                <a:gd name="connsiteX14" fmla="*/ 1343660 w 3040886"/>
                <a:gd name="connsiteY14" fmla="*/ 3419149 h 3445343"/>
                <a:gd name="connsiteX15" fmla="*/ 0 w 3040886"/>
                <a:gd name="connsiteY15" fmla="*/ 3444549 h 3445343"/>
                <a:gd name="connsiteX0" fmla="*/ 11941 w 3052827"/>
                <a:gd name="connsiteY0" fmla="*/ 3444549 h 3445343"/>
                <a:gd name="connsiteX1" fmla="*/ 50041 w 3052827"/>
                <a:gd name="connsiteY1" fmla="*/ 1453189 h 3445343"/>
                <a:gd name="connsiteX2" fmla="*/ 471681 w 3052827"/>
                <a:gd name="connsiteY2" fmla="*/ 487989 h 3445343"/>
                <a:gd name="connsiteX3" fmla="*/ 1050801 w 3052827"/>
                <a:gd name="connsiteY3" fmla="*/ 86669 h 3445343"/>
                <a:gd name="connsiteX4" fmla="*/ 1558801 w 3052827"/>
                <a:gd name="connsiteY4" fmla="*/ 309 h 3445343"/>
                <a:gd name="connsiteX5" fmla="*/ 1980441 w 3052827"/>
                <a:gd name="connsiteY5" fmla="*/ 66349 h 3445343"/>
                <a:gd name="connsiteX6" fmla="*/ 2346201 w 3052827"/>
                <a:gd name="connsiteY6" fmla="*/ 269549 h 3445343"/>
                <a:gd name="connsiteX7" fmla="*/ 2737361 w 3052827"/>
                <a:gd name="connsiteY7" fmla="*/ 650549 h 3445343"/>
                <a:gd name="connsiteX8" fmla="*/ 3011681 w 3052827"/>
                <a:gd name="connsiteY8" fmla="*/ 1321109 h 3445343"/>
                <a:gd name="connsiteX9" fmla="*/ 3047241 w 3052827"/>
                <a:gd name="connsiteY9" fmla="*/ 2372669 h 3445343"/>
                <a:gd name="connsiteX10" fmla="*/ 3037081 w 3052827"/>
                <a:gd name="connsiteY10" fmla="*/ 3190549 h 3445343"/>
                <a:gd name="connsiteX11" fmla="*/ 3042161 w 3052827"/>
                <a:gd name="connsiteY11" fmla="*/ 3322629 h 3445343"/>
                <a:gd name="connsiteX12" fmla="*/ 3037081 w 3052827"/>
                <a:gd name="connsiteY12" fmla="*/ 3398829 h 3445343"/>
                <a:gd name="connsiteX13" fmla="*/ 2849121 w 3052827"/>
                <a:gd name="connsiteY13" fmla="*/ 3419149 h 3445343"/>
                <a:gd name="connsiteX14" fmla="*/ 1355601 w 3052827"/>
                <a:gd name="connsiteY14" fmla="*/ 3419149 h 3445343"/>
                <a:gd name="connsiteX15" fmla="*/ 11941 w 3052827"/>
                <a:gd name="connsiteY15" fmla="*/ 3444549 h 3445343"/>
                <a:gd name="connsiteX0" fmla="*/ 7752 w 3060068"/>
                <a:gd name="connsiteY0" fmla="*/ 3433119 h 3434200"/>
                <a:gd name="connsiteX1" fmla="*/ 57282 w 3060068"/>
                <a:gd name="connsiteY1" fmla="*/ 1453189 h 3434200"/>
                <a:gd name="connsiteX2" fmla="*/ 478922 w 3060068"/>
                <a:gd name="connsiteY2" fmla="*/ 487989 h 3434200"/>
                <a:gd name="connsiteX3" fmla="*/ 1058042 w 3060068"/>
                <a:gd name="connsiteY3" fmla="*/ 86669 h 3434200"/>
                <a:gd name="connsiteX4" fmla="*/ 1566042 w 3060068"/>
                <a:gd name="connsiteY4" fmla="*/ 309 h 3434200"/>
                <a:gd name="connsiteX5" fmla="*/ 1987682 w 3060068"/>
                <a:gd name="connsiteY5" fmla="*/ 66349 h 3434200"/>
                <a:gd name="connsiteX6" fmla="*/ 2353442 w 3060068"/>
                <a:gd name="connsiteY6" fmla="*/ 269549 h 3434200"/>
                <a:gd name="connsiteX7" fmla="*/ 2744602 w 3060068"/>
                <a:gd name="connsiteY7" fmla="*/ 650549 h 3434200"/>
                <a:gd name="connsiteX8" fmla="*/ 3018922 w 3060068"/>
                <a:gd name="connsiteY8" fmla="*/ 1321109 h 3434200"/>
                <a:gd name="connsiteX9" fmla="*/ 3054482 w 3060068"/>
                <a:gd name="connsiteY9" fmla="*/ 2372669 h 3434200"/>
                <a:gd name="connsiteX10" fmla="*/ 3044322 w 3060068"/>
                <a:gd name="connsiteY10" fmla="*/ 3190549 h 3434200"/>
                <a:gd name="connsiteX11" fmla="*/ 3049402 w 3060068"/>
                <a:gd name="connsiteY11" fmla="*/ 3322629 h 3434200"/>
                <a:gd name="connsiteX12" fmla="*/ 3044322 w 3060068"/>
                <a:gd name="connsiteY12" fmla="*/ 3398829 h 3434200"/>
                <a:gd name="connsiteX13" fmla="*/ 2856362 w 3060068"/>
                <a:gd name="connsiteY13" fmla="*/ 3419149 h 3434200"/>
                <a:gd name="connsiteX14" fmla="*/ 1362842 w 3060068"/>
                <a:gd name="connsiteY14" fmla="*/ 3419149 h 3434200"/>
                <a:gd name="connsiteX15" fmla="*/ 7752 w 3060068"/>
                <a:gd name="connsiteY15" fmla="*/ 3433119 h 3434200"/>
                <a:gd name="connsiteX0" fmla="*/ 14543 w 3066859"/>
                <a:gd name="connsiteY0" fmla="*/ 3433119 h 3434200"/>
                <a:gd name="connsiteX1" fmla="*/ 48833 w 3066859"/>
                <a:gd name="connsiteY1" fmla="*/ 1373179 h 3434200"/>
                <a:gd name="connsiteX2" fmla="*/ 485713 w 3066859"/>
                <a:gd name="connsiteY2" fmla="*/ 487989 h 3434200"/>
                <a:gd name="connsiteX3" fmla="*/ 1064833 w 3066859"/>
                <a:gd name="connsiteY3" fmla="*/ 86669 h 3434200"/>
                <a:gd name="connsiteX4" fmla="*/ 1572833 w 3066859"/>
                <a:gd name="connsiteY4" fmla="*/ 309 h 3434200"/>
                <a:gd name="connsiteX5" fmla="*/ 1994473 w 3066859"/>
                <a:gd name="connsiteY5" fmla="*/ 66349 h 3434200"/>
                <a:gd name="connsiteX6" fmla="*/ 2360233 w 3066859"/>
                <a:gd name="connsiteY6" fmla="*/ 269549 h 3434200"/>
                <a:gd name="connsiteX7" fmla="*/ 2751393 w 3066859"/>
                <a:gd name="connsiteY7" fmla="*/ 650549 h 3434200"/>
                <a:gd name="connsiteX8" fmla="*/ 3025713 w 3066859"/>
                <a:gd name="connsiteY8" fmla="*/ 1321109 h 3434200"/>
                <a:gd name="connsiteX9" fmla="*/ 3061273 w 3066859"/>
                <a:gd name="connsiteY9" fmla="*/ 2372669 h 3434200"/>
                <a:gd name="connsiteX10" fmla="*/ 3051113 w 3066859"/>
                <a:gd name="connsiteY10" fmla="*/ 3190549 h 3434200"/>
                <a:gd name="connsiteX11" fmla="*/ 3056193 w 3066859"/>
                <a:gd name="connsiteY11" fmla="*/ 3322629 h 3434200"/>
                <a:gd name="connsiteX12" fmla="*/ 3051113 w 3066859"/>
                <a:gd name="connsiteY12" fmla="*/ 3398829 h 3434200"/>
                <a:gd name="connsiteX13" fmla="*/ 2863153 w 3066859"/>
                <a:gd name="connsiteY13" fmla="*/ 3419149 h 3434200"/>
                <a:gd name="connsiteX14" fmla="*/ 1369633 w 3066859"/>
                <a:gd name="connsiteY14" fmla="*/ 3419149 h 3434200"/>
                <a:gd name="connsiteX15" fmla="*/ 14543 w 3066859"/>
                <a:gd name="connsiteY15" fmla="*/ 3433119 h 3434200"/>
                <a:gd name="connsiteX0" fmla="*/ 14543 w 3066859"/>
                <a:gd name="connsiteY0" fmla="*/ 3433119 h 3442009"/>
                <a:gd name="connsiteX1" fmla="*/ 48833 w 3066859"/>
                <a:gd name="connsiteY1" fmla="*/ 1373179 h 3442009"/>
                <a:gd name="connsiteX2" fmla="*/ 485713 w 3066859"/>
                <a:gd name="connsiteY2" fmla="*/ 487989 h 3442009"/>
                <a:gd name="connsiteX3" fmla="*/ 1064833 w 3066859"/>
                <a:gd name="connsiteY3" fmla="*/ 86669 h 3442009"/>
                <a:gd name="connsiteX4" fmla="*/ 1572833 w 3066859"/>
                <a:gd name="connsiteY4" fmla="*/ 309 h 3442009"/>
                <a:gd name="connsiteX5" fmla="*/ 1994473 w 3066859"/>
                <a:gd name="connsiteY5" fmla="*/ 66349 h 3442009"/>
                <a:gd name="connsiteX6" fmla="*/ 2360233 w 3066859"/>
                <a:gd name="connsiteY6" fmla="*/ 269549 h 3442009"/>
                <a:gd name="connsiteX7" fmla="*/ 2751393 w 3066859"/>
                <a:gd name="connsiteY7" fmla="*/ 650549 h 3442009"/>
                <a:gd name="connsiteX8" fmla="*/ 3025713 w 3066859"/>
                <a:gd name="connsiteY8" fmla="*/ 1321109 h 3442009"/>
                <a:gd name="connsiteX9" fmla="*/ 3061273 w 3066859"/>
                <a:gd name="connsiteY9" fmla="*/ 2372669 h 3442009"/>
                <a:gd name="connsiteX10" fmla="*/ 3051113 w 3066859"/>
                <a:gd name="connsiteY10" fmla="*/ 3190549 h 3442009"/>
                <a:gd name="connsiteX11" fmla="*/ 3056193 w 3066859"/>
                <a:gd name="connsiteY11" fmla="*/ 3322629 h 3442009"/>
                <a:gd name="connsiteX12" fmla="*/ 3051113 w 3066859"/>
                <a:gd name="connsiteY12" fmla="*/ 3398829 h 3442009"/>
                <a:gd name="connsiteX13" fmla="*/ 2863153 w 3066859"/>
                <a:gd name="connsiteY13" fmla="*/ 3419149 h 3442009"/>
                <a:gd name="connsiteX14" fmla="*/ 1358203 w 3066859"/>
                <a:gd name="connsiteY14" fmla="*/ 3442009 h 3442009"/>
                <a:gd name="connsiteX15" fmla="*/ 14543 w 3066859"/>
                <a:gd name="connsiteY15" fmla="*/ 3433119 h 3442009"/>
                <a:gd name="connsiteX0" fmla="*/ 14543 w 3066859"/>
                <a:gd name="connsiteY0" fmla="*/ 3433119 h 3445819"/>
                <a:gd name="connsiteX1" fmla="*/ 48833 w 3066859"/>
                <a:gd name="connsiteY1" fmla="*/ 1373179 h 3445819"/>
                <a:gd name="connsiteX2" fmla="*/ 485713 w 3066859"/>
                <a:gd name="connsiteY2" fmla="*/ 487989 h 3445819"/>
                <a:gd name="connsiteX3" fmla="*/ 1064833 w 3066859"/>
                <a:gd name="connsiteY3" fmla="*/ 86669 h 3445819"/>
                <a:gd name="connsiteX4" fmla="*/ 1572833 w 3066859"/>
                <a:gd name="connsiteY4" fmla="*/ 309 h 3445819"/>
                <a:gd name="connsiteX5" fmla="*/ 1994473 w 3066859"/>
                <a:gd name="connsiteY5" fmla="*/ 66349 h 3445819"/>
                <a:gd name="connsiteX6" fmla="*/ 2360233 w 3066859"/>
                <a:gd name="connsiteY6" fmla="*/ 269549 h 3445819"/>
                <a:gd name="connsiteX7" fmla="*/ 2751393 w 3066859"/>
                <a:gd name="connsiteY7" fmla="*/ 650549 h 3445819"/>
                <a:gd name="connsiteX8" fmla="*/ 3025713 w 3066859"/>
                <a:gd name="connsiteY8" fmla="*/ 1321109 h 3445819"/>
                <a:gd name="connsiteX9" fmla="*/ 3061273 w 3066859"/>
                <a:gd name="connsiteY9" fmla="*/ 2372669 h 3445819"/>
                <a:gd name="connsiteX10" fmla="*/ 3051113 w 3066859"/>
                <a:gd name="connsiteY10" fmla="*/ 3190549 h 3445819"/>
                <a:gd name="connsiteX11" fmla="*/ 3056193 w 3066859"/>
                <a:gd name="connsiteY11" fmla="*/ 3322629 h 3445819"/>
                <a:gd name="connsiteX12" fmla="*/ 3051113 w 3066859"/>
                <a:gd name="connsiteY12" fmla="*/ 3398829 h 3445819"/>
                <a:gd name="connsiteX13" fmla="*/ 2863153 w 3066859"/>
                <a:gd name="connsiteY13" fmla="*/ 3445819 h 3445819"/>
                <a:gd name="connsiteX14" fmla="*/ 1358203 w 3066859"/>
                <a:gd name="connsiteY14" fmla="*/ 3442009 h 3445819"/>
                <a:gd name="connsiteX15" fmla="*/ 14543 w 3066859"/>
                <a:gd name="connsiteY15" fmla="*/ 3433119 h 3445819"/>
                <a:gd name="connsiteX0" fmla="*/ 14543 w 3064667"/>
                <a:gd name="connsiteY0" fmla="*/ 3433119 h 3445819"/>
                <a:gd name="connsiteX1" fmla="*/ 48833 w 3064667"/>
                <a:gd name="connsiteY1" fmla="*/ 1373179 h 3445819"/>
                <a:gd name="connsiteX2" fmla="*/ 485713 w 3064667"/>
                <a:gd name="connsiteY2" fmla="*/ 487989 h 3445819"/>
                <a:gd name="connsiteX3" fmla="*/ 1064833 w 3064667"/>
                <a:gd name="connsiteY3" fmla="*/ 86669 h 3445819"/>
                <a:gd name="connsiteX4" fmla="*/ 1572833 w 3064667"/>
                <a:gd name="connsiteY4" fmla="*/ 309 h 3445819"/>
                <a:gd name="connsiteX5" fmla="*/ 1994473 w 3064667"/>
                <a:gd name="connsiteY5" fmla="*/ 66349 h 3445819"/>
                <a:gd name="connsiteX6" fmla="*/ 2360233 w 3064667"/>
                <a:gd name="connsiteY6" fmla="*/ 269549 h 3445819"/>
                <a:gd name="connsiteX7" fmla="*/ 2751393 w 3064667"/>
                <a:gd name="connsiteY7" fmla="*/ 650549 h 3445819"/>
                <a:gd name="connsiteX8" fmla="*/ 3025713 w 3064667"/>
                <a:gd name="connsiteY8" fmla="*/ 1321109 h 3445819"/>
                <a:gd name="connsiteX9" fmla="*/ 3061273 w 3064667"/>
                <a:gd name="connsiteY9" fmla="*/ 2372669 h 3445819"/>
                <a:gd name="connsiteX10" fmla="*/ 3051113 w 3064667"/>
                <a:gd name="connsiteY10" fmla="*/ 3190549 h 3445819"/>
                <a:gd name="connsiteX11" fmla="*/ 3051113 w 3064667"/>
                <a:gd name="connsiteY11" fmla="*/ 3398829 h 3445819"/>
                <a:gd name="connsiteX12" fmla="*/ 2863153 w 3064667"/>
                <a:gd name="connsiteY12" fmla="*/ 3445819 h 3445819"/>
                <a:gd name="connsiteX13" fmla="*/ 1358203 w 3064667"/>
                <a:gd name="connsiteY13" fmla="*/ 3442009 h 3445819"/>
                <a:gd name="connsiteX14" fmla="*/ 14543 w 3064667"/>
                <a:gd name="connsiteY14" fmla="*/ 3433119 h 3445819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64667"/>
                <a:gd name="connsiteY0" fmla="*/ 3433119 h 3445910"/>
                <a:gd name="connsiteX1" fmla="*/ 48833 w 3064667"/>
                <a:gd name="connsiteY1" fmla="*/ 1373179 h 3445910"/>
                <a:gd name="connsiteX2" fmla="*/ 485713 w 3064667"/>
                <a:gd name="connsiteY2" fmla="*/ 487989 h 3445910"/>
                <a:gd name="connsiteX3" fmla="*/ 1064833 w 3064667"/>
                <a:gd name="connsiteY3" fmla="*/ 86669 h 3445910"/>
                <a:gd name="connsiteX4" fmla="*/ 1572833 w 3064667"/>
                <a:gd name="connsiteY4" fmla="*/ 309 h 3445910"/>
                <a:gd name="connsiteX5" fmla="*/ 1994473 w 3064667"/>
                <a:gd name="connsiteY5" fmla="*/ 66349 h 3445910"/>
                <a:gd name="connsiteX6" fmla="*/ 2360233 w 3064667"/>
                <a:gd name="connsiteY6" fmla="*/ 269549 h 3445910"/>
                <a:gd name="connsiteX7" fmla="*/ 2751393 w 3064667"/>
                <a:gd name="connsiteY7" fmla="*/ 650549 h 3445910"/>
                <a:gd name="connsiteX8" fmla="*/ 3025713 w 3064667"/>
                <a:gd name="connsiteY8" fmla="*/ 1321109 h 3445910"/>
                <a:gd name="connsiteX9" fmla="*/ 3061273 w 3064667"/>
                <a:gd name="connsiteY9" fmla="*/ 2372669 h 3445910"/>
                <a:gd name="connsiteX10" fmla="*/ 3051113 w 3064667"/>
                <a:gd name="connsiteY10" fmla="*/ 3190549 h 3445910"/>
                <a:gd name="connsiteX11" fmla="*/ 3051113 w 3064667"/>
                <a:gd name="connsiteY11" fmla="*/ 3433119 h 3445910"/>
                <a:gd name="connsiteX12" fmla="*/ 2863153 w 3064667"/>
                <a:gd name="connsiteY12" fmla="*/ 3445819 h 3445910"/>
                <a:gd name="connsiteX13" fmla="*/ 1358203 w 3064667"/>
                <a:gd name="connsiteY13" fmla="*/ 3442009 h 3445910"/>
                <a:gd name="connsiteX14" fmla="*/ 14543 w 3064667"/>
                <a:gd name="connsiteY14" fmla="*/ 3433119 h 3445910"/>
                <a:gd name="connsiteX0" fmla="*/ 14543 w 3070869"/>
                <a:gd name="connsiteY0" fmla="*/ 3433119 h 3454993"/>
                <a:gd name="connsiteX1" fmla="*/ 48833 w 3070869"/>
                <a:gd name="connsiteY1" fmla="*/ 1373179 h 3454993"/>
                <a:gd name="connsiteX2" fmla="*/ 485713 w 3070869"/>
                <a:gd name="connsiteY2" fmla="*/ 487989 h 3454993"/>
                <a:gd name="connsiteX3" fmla="*/ 1064833 w 3070869"/>
                <a:gd name="connsiteY3" fmla="*/ 86669 h 3454993"/>
                <a:gd name="connsiteX4" fmla="*/ 1572833 w 3070869"/>
                <a:gd name="connsiteY4" fmla="*/ 309 h 3454993"/>
                <a:gd name="connsiteX5" fmla="*/ 1994473 w 3070869"/>
                <a:gd name="connsiteY5" fmla="*/ 66349 h 3454993"/>
                <a:gd name="connsiteX6" fmla="*/ 2360233 w 3070869"/>
                <a:gd name="connsiteY6" fmla="*/ 269549 h 3454993"/>
                <a:gd name="connsiteX7" fmla="*/ 2751393 w 3070869"/>
                <a:gd name="connsiteY7" fmla="*/ 650549 h 3454993"/>
                <a:gd name="connsiteX8" fmla="*/ 3025713 w 3070869"/>
                <a:gd name="connsiteY8" fmla="*/ 1321109 h 3454993"/>
                <a:gd name="connsiteX9" fmla="*/ 3061273 w 3070869"/>
                <a:gd name="connsiteY9" fmla="*/ 2372669 h 3454993"/>
                <a:gd name="connsiteX10" fmla="*/ 3066353 w 3070869"/>
                <a:gd name="connsiteY10" fmla="*/ 3190549 h 3454993"/>
                <a:gd name="connsiteX11" fmla="*/ 3051113 w 3070869"/>
                <a:gd name="connsiteY11" fmla="*/ 3433119 h 3454993"/>
                <a:gd name="connsiteX12" fmla="*/ 2863153 w 3070869"/>
                <a:gd name="connsiteY12" fmla="*/ 3445819 h 3454993"/>
                <a:gd name="connsiteX13" fmla="*/ 1358203 w 3070869"/>
                <a:gd name="connsiteY13" fmla="*/ 3442009 h 3454993"/>
                <a:gd name="connsiteX14" fmla="*/ 14543 w 3070869"/>
                <a:gd name="connsiteY14" fmla="*/ 3433119 h 3454993"/>
                <a:gd name="connsiteX0" fmla="*/ 14543 w 3071905"/>
                <a:gd name="connsiteY0" fmla="*/ 3433119 h 3454993"/>
                <a:gd name="connsiteX1" fmla="*/ 48833 w 3071905"/>
                <a:gd name="connsiteY1" fmla="*/ 1373179 h 3454993"/>
                <a:gd name="connsiteX2" fmla="*/ 485713 w 3071905"/>
                <a:gd name="connsiteY2" fmla="*/ 487989 h 3454993"/>
                <a:gd name="connsiteX3" fmla="*/ 1064833 w 3071905"/>
                <a:gd name="connsiteY3" fmla="*/ 86669 h 3454993"/>
                <a:gd name="connsiteX4" fmla="*/ 1572833 w 3071905"/>
                <a:gd name="connsiteY4" fmla="*/ 309 h 3454993"/>
                <a:gd name="connsiteX5" fmla="*/ 1994473 w 3071905"/>
                <a:gd name="connsiteY5" fmla="*/ 66349 h 3454993"/>
                <a:gd name="connsiteX6" fmla="*/ 2360233 w 3071905"/>
                <a:gd name="connsiteY6" fmla="*/ 269549 h 3454993"/>
                <a:gd name="connsiteX7" fmla="*/ 2751393 w 3071905"/>
                <a:gd name="connsiteY7" fmla="*/ 650549 h 3454993"/>
                <a:gd name="connsiteX8" fmla="*/ 3025713 w 3071905"/>
                <a:gd name="connsiteY8" fmla="*/ 1321109 h 3454993"/>
                <a:gd name="connsiteX9" fmla="*/ 3068893 w 3071905"/>
                <a:gd name="connsiteY9" fmla="*/ 2376479 h 3454993"/>
                <a:gd name="connsiteX10" fmla="*/ 3066353 w 3071905"/>
                <a:gd name="connsiteY10" fmla="*/ 3190549 h 3454993"/>
                <a:gd name="connsiteX11" fmla="*/ 3051113 w 3071905"/>
                <a:gd name="connsiteY11" fmla="*/ 3433119 h 3454993"/>
                <a:gd name="connsiteX12" fmla="*/ 2863153 w 3071905"/>
                <a:gd name="connsiteY12" fmla="*/ 3445819 h 3454993"/>
                <a:gd name="connsiteX13" fmla="*/ 1358203 w 3071905"/>
                <a:gd name="connsiteY13" fmla="*/ 3442009 h 3454993"/>
                <a:gd name="connsiteX14" fmla="*/ 14543 w 3071905"/>
                <a:gd name="connsiteY14" fmla="*/ 3433119 h 3454993"/>
                <a:gd name="connsiteX0" fmla="*/ 14543 w 3073182"/>
                <a:gd name="connsiteY0" fmla="*/ 3433119 h 3454993"/>
                <a:gd name="connsiteX1" fmla="*/ 48833 w 3073182"/>
                <a:gd name="connsiteY1" fmla="*/ 1373179 h 3454993"/>
                <a:gd name="connsiteX2" fmla="*/ 485713 w 3073182"/>
                <a:gd name="connsiteY2" fmla="*/ 487989 h 3454993"/>
                <a:gd name="connsiteX3" fmla="*/ 1064833 w 3073182"/>
                <a:gd name="connsiteY3" fmla="*/ 86669 h 3454993"/>
                <a:gd name="connsiteX4" fmla="*/ 1572833 w 3073182"/>
                <a:gd name="connsiteY4" fmla="*/ 309 h 3454993"/>
                <a:gd name="connsiteX5" fmla="*/ 1994473 w 3073182"/>
                <a:gd name="connsiteY5" fmla="*/ 66349 h 3454993"/>
                <a:gd name="connsiteX6" fmla="*/ 2360233 w 3073182"/>
                <a:gd name="connsiteY6" fmla="*/ 269549 h 3454993"/>
                <a:gd name="connsiteX7" fmla="*/ 2751393 w 3073182"/>
                <a:gd name="connsiteY7" fmla="*/ 650549 h 3454993"/>
                <a:gd name="connsiteX8" fmla="*/ 3040953 w 3073182"/>
                <a:gd name="connsiteY8" fmla="*/ 1324919 h 3454993"/>
                <a:gd name="connsiteX9" fmla="*/ 3068893 w 3073182"/>
                <a:gd name="connsiteY9" fmla="*/ 2376479 h 3454993"/>
                <a:gd name="connsiteX10" fmla="*/ 3066353 w 3073182"/>
                <a:gd name="connsiteY10" fmla="*/ 3190549 h 3454993"/>
                <a:gd name="connsiteX11" fmla="*/ 3051113 w 3073182"/>
                <a:gd name="connsiteY11" fmla="*/ 3433119 h 3454993"/>
                <a:gd name="connsiteX12" fmla="*/ 2863153 w 3073182"/>
                <a:gd name="connsiteY12" fmla="*/ 3445819 h 3454993"/>
                <a:gd name="connsiteX13" fmla="*/ 1358203 w 3073182"/>
                <a:gd name="connsiteY13" fmla="*/ 3442009 h 3454993"/>
                <a:gd name="connsiteX14" fmla="*/ 14543 w 3073182"/>
                <a:gd name="connsiteY14" fmla="*/ 3433119 h 3454993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6483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2859 w 3071498"/>
                <a:gd name="connsiteY0" fmla="*/ 3471055 h 3492929"/>
                <a:gd name="connsiteX1" fmla="*/ 47149 w 3071498"/>
                <a:gd name="connsiteY1" fmla="*/ 1411115 h 3492929"/>
                <a:gd name="connsiteX2" fmla="*/ 457359 w 3071498"/>
                <a:gd name="connsiteY2" fmla="*/ 514495 h 3492929"/>
                <a:gd name="connsiteX3" fmla="*/ 1005999 w 3071498"/>
                <a:gd name="connsiteY3" fmla="*/ 124605 h 3492929"/>
                <a:gd name="connsiteX4" fmla="*/ 1502569 w 3071498"/>
                <a:gd name="connsiteY4" fmla="*/ 145 h 3492929"/>
                <a:gd name="connsiteX5" fmla="*/ 1992789 w 3071498"/>
                <a:gd name="connsiteY5" fmla="*/ 104285 h 3492929"/>
                <a:gd name="connsiteX6" fmla="*/ 2358549 w 3071498"/>
                <a:gd name="connsiteY6" fmla="*/ 307485 h 3492929"/>
                <a:gd name="connsiteX7" fmla="*/ 2749709 w 3071498"/>
                <a:gd name="connsiteY7" fmla="*/ 688485 h 3492929"/>
                <a:gd name="connsiteX8" fmla="*/ 3039269 w 3071498"/>
                <a:gd name="connsiteY8" fmla="*/ 1362855 h 3492929"/>
                <a:gd name="connsiteX9" fmla="*/ 3067209 w 3071498"/>
                <a:gd name="connsiteY9" fmla="*/ 2414415 h 3492929"/>
                <a:gd name="connsiteX10" fmla="*/ 3064669 w 3071498"/>
                <a:gd name="connsiteY10" fmla="*/ 3228485 h 3492929"/>
                <a:gd name="connsiteX11" fmla="*/ 3049429 w 3071498"/>
                <a:gd name="connsiteY11" fmla="*/ 3471055 h 3492929"/>
                <a:gd name="connsiteX12" fmla="*/ 2861469 w 3071498"/>
                <a:gd name="connsiteY12" fmla="*/ 3483755 h 3492929"/>
                <a:gd name="connsiteX13" fmla="*/ 1356519 w 3071498"/>
                <a:gd name="connsiteY13" fmla="*/ 3479945 h 3492929"/>
                <a:gd name="connsiteX14" fmla="*/ 12859 w 3071498"/>
                <a:gd name="connsiteY14" fmla="*/ 3471055 h 3492929"/>
                <a:gd name="connsiteX0" fmla="*/ 12859 w 3071498"/>
                <a:gd name="connsiteY0" fmla="*/ 3471053 h 3492927"/>
                <a:gd name="connsiteX1" fmla="*/ 47149 w 3071498"/>
                <a:gd name="connsiteY1" fmla="*/ 1411113 h 3492927"/>
                <a:gd name="connsiteX2" fmla="*/ 457359 w 3071498"/>
                <a:gd name="connsiteY2" fmla="*/ 514493 h 3492927"/>
                <a:gd name="connsiteX3" fmla="*/ 1005999 w 3071498"/>
                <a:gd name="connsiteY3" fmla="*/ 124603 h 3492927"/>
                <a:gd name="connsiteX4" fmla="*/ 1502569 w 3071498"/>
                <a:gd name="connsiteY4" fmla="*/ 143 h 3492927"/>
                <a:gd name="connsiteX5" fmla="*/ 1992789 w 3071498"/>
                <a:gd name="connsiteY5" fmla="*/ 104283 h 3492927"/>
                <a:gd name="connsiteX6" fmla="*/ 2400459 w 3071498"/>
                <a:gd name="connsiteY6" fmla="*/ 299863 h 3492927"/>
                <a:gd name="connsiteX7" fmla="*/ 2749709 w 3071498"/>
                <a:gd name="connsiteY7" fmla="*/ 688483 h 3492927"/>
                <a:gd name="connsiteX8" fmla="*/ 3039269 w 3071498"/>
                <a:gd name="connsiteY8" fmla="*/ 1362853 h 3492927"/>
                <a:gd name="connsiteX9" fmla="*/ 3067209 w 3071498"/>
                <a:gd name="connsiteY9" fmla="*/ 2414413 h 3492927"/>
                <a:gd name="connsiteX10" fmla="*/ 3064669 w 3071498"/>
                <a:gd name="connsiteY10" fmla="*/ 3228483 h 3492927"/>
                <a:gd name="connsiteX11" fmla="*/ 3049429 w 3071498"/>
                <a:gd name="connsiteY11" fmla="*/ 3471053 h 3492927"/>
                <a:gd name="connsiteX12" fmla="*/ 2861469 w 3071498"/>
                <a:gd name="connsiteY12" fmla="*/ 3483753 h 3492927"/>
                <a:gd name="connsiteX13" fmla="*/ 1356519 w 3071498"/>
                <a:gd name="connsiteY13" fmla="*/ 3479943 h 3492927"/>
                <a:gd name="connsiteX14" fmla="*/ 12859 w 3071498"/>
                <a:gd name="connsiteY14" fmla="*/ 3471053 h 3492927"/>
                <a:gd name="connsiteX0" fmla="*/ 12859 w 3071498"/>
                <a:gd name="connsiteY0" fmla="*/ 3471310 h 3493184"/>
                <a:gd name="connsiteX1" fmla="*/ 47149 w 3071498"/>
                <a:gd name="connsiteY1" fmla="*/ 1411370 h 3493184"/>
                <a:gd name="connsiteX2" fmla="*/ 457359 w 3071498"/>
                <a:gd name="connsiteY2" fmla="*/ 514750 h 3493184"/>
                <a:gd name="connsiteX3" fmla="*/ 1005999 w 3071498"/>
                <a:gd name="connsiteY3" fmla="*/ 124860 h 3493184"/>
                <a:gd name="connsiteX4" fmla="*/ 1502569 w 3071498"/>
                <a:gd name="connsiteY4" fmla="*/ 400 h 3493184"/>
                <a:gd name="connsiteX5" fmla="*/ 1992789 w 3071498"/>
                <a:gd name="connsiteY5" fmla="*/ 93110 h 3493184"/>
                <a:gd name="connsiteX6" fmla="*/ 2400459 w 3071498"/>
                <a:gd name="connsiteY6" fmla="*/ 300120 h 3493184"/>
                <a:gd name="connsiteX7" fmla="*/ 2749709 w 3071498"/>
                <a:gd name="connsiteY7" fmla="*/ 688740 h 3493184"/>
                <a:gd name="connsiteX8" fmla="*/ 3039269 w 3071498"/>
                <a:gd name="connsiteY8" fmla="*/ 1363110 h 3493184"/>
                <a:gd name="connsiteX9" fmla="*/ 3067209 w 3071498"/>
                <a:gd name="connsiteY9" fmla="*/ 2414670 h 3493184"/>
                <a:gd name="connsiteX10" fmla="*/ 3064669 w 3071498"/>
                <a:gd name="connsiteY10" fmla="*/ 3228740 h 3493184"/>
                <a:gd name="connsiteX11" fmla="*/ 3049429 w 3071498"/>
                <a:gd name="connsiteY11" fmla="*/ 3471310 h 3493184"/>
                <a:gd name="connsiteX12" fmla="*/ 2861469 w 3071498"/>
                <a:gd name="connsiteY12" fmla="*/ 3484010 h 3493184"/>
                <a:gd name="connsiteX13" fmla="*/ 1356519 w 3071498"/>
                <a:gd name="connsiteY13" fmla="*/ 3480200 h 3493184"/>
                <a:gd name="connsiteX14" fmla="*/ 12859 w 3071498"/>
                <a:gd name="connsiteY14" fmla="*/ 3471310 h 3493184"/>
                <a:gd name="connsiteX0" fmla="*/ 12859 w 3071498"/>
                <a:gd name="connsiteY0" fmla="*/ 3471833 h 3493707"/>
                <a:gd name="connsiteX1" fmla="*/ 47149 w 3071498"/>
                <a:gd name="connsiteY1" fmla="*/ 1411893 h 3493707"/>
                <a:gd name="connsiteX2" fmla="*/ 457359 w 3071498"/>
                <a:gd name="connsiteY2" fmla="*/ 515273 h 3493707"/>
                <a:gd name="connsiteX3" fmla="*/ 945039 w 3071498"/>
                <a:gd name="connsiteY3" fmla="*/ 144433 h 3493707"/>
                <a:gd name="connsiteX4" fmla="*/ 1502569 w 3071498"/>
                <a:gd name="connsiteY4" fmla="*/ 923 h 3493707"/>
                <a:gd name="connsiteX5" fmla="*/ 1992789 w 3071498"/>
                <a:gd name="connsiteY5" fmla="*/ 93633 h 3493707"/>
                <a:gd name="connsiteX6" fmla="*/ 2400459 w 3071498"/>
                <a:gd name="connsiteY6" fmla="*/ 300643 h 3493707"/>
                <a:gd name="connsiteX7" fmla="*/ 2749709 w 3071498"/>
                <a:gd name="connsiteY7" fmla="*/ 689263 h 3493707"/>
                <a:gd name="connsiteX8" fmla="*/ 3039269 w 3071498"/>
                <a:gd name="connsiteY8" fmla="*/ 1363633 h 3493707"/>
                <a:gd name="connsiteX9" fmla="*/ 3067209 w 3071498"/>
                <a:gd name="connsiteY9" fmla="*/ 2415193 h 3493707"/>
                <a:gd name="connsiteX10" fmla="*/ 3064669 w 3071498"/>
                <a:gd name="connsiteY10" fmla="*/ 3229263 h 3493707"/>
                <a:gd name="connsiteX11" fmla="*/ 3049429 w 3071498"/>
                <a:gd name="connsiteY11" fmla="*/ 3471833 h 3493707"/>
                <a:gd name="connsiteX12" fmla="*/ 2861469 w 3071498"/>
                <a:gd name="connsiteY12" fmla="*/ 3484533 h 3493707"/>
                <a:gd name="connsiteX13" fmla="*/ 1356519 w 3071498"/>
                <a:gd name="connsiteY13" fmla="*/ 3480723 h 3493707"/>
                <a:gd name="connsiteX14" fmla="*/ 12859 w 3071498"/>
                <a:gd name="connsiteY14" fmla="*/ 3471833 h 3493707"/>
                <a:gd name="connsiteX0" fmla="*/ 16912 w 3075551"/>
                <a:gd name="connsiteY0" fmla="*/ 3471833 h 3493707"/>
                <a:gd name="connsiteX1" fmla="*/ 43582 w 3075551"/>
                <a:gd name="connsiteY1" fmla="*/ 1411893 h 3493707"/>
                <a:gd name="connsiteX2" fmla="*/ 461412 w 3075551"/>
                <a:gd name="connsiteY2" fmla="*/ 515273 h 3493707"/>
                <a:gd name="connsiteX3" fmla="*/ 949092 w 3075551"/>
                <a:gd name="connsiteY3" fmla="*/ 144433 h 3493707"/>
                <a:gd name="connsiteX4" fmla="*/ 1506622 w 3075551"/>
                <a:gd name="connsiteY4" fmla="*/ 923 h 3493707"/>
                <a:gd name="connsiteX5" fmla="*/ 1996842 w 3075551"/>
                <a:gd name="connsiteY5" fmla="*/ 93633 h 3493707"/>
                <a:gd name="connsiteX6" fmla="*/ 2404512 w 3075551"/>
                <a:gd name="connsiteY6" fmla="*/ 300643 h 3493707"/>
                <a:gd name="connsiteX7" fmla="*/ 2753762 w 3075551"/>
                <a:gd name="connsiteY7" fmla="*/ 689263 h 3493707"/>
                <a:gd name="connsiteX8" fmla="*/ 3043322 w 3075551"/>
                <a:gd name="connsiteY8" fmla="*/ 1363633 h 3493707"/>
                <a:gd name="connsiteX9" fmla="*/ 3071262 w 3075551"/>
                <a:gd name="connsiteY9" fmla="*/ 2415193 h 3493707"/>
                <a:gd name="connsiteX10" fmla="*/ 3068722 w 3075551"/>
                <a:gd name="connsiteY10" fmla="*/ 3229263 h 3493707"/>
                <a:gd name="connsiteX11" fmla="*/ 3053482 w 3075551"/>
                <a:gd name="connsiteY11" fmla="*/ 3471833 h 3493707"/>
                <a:gd name="connsiteX12" fmla="*/ 2865522 w 3075551"/>
                <a:gd name="connsiteY12" fmla="*/ 3484533 h 3493707"/>
                <a:gd name="connsiteX13" fmla="*/ 1360572 w 3075551"/>
                <a:gd name="connsiteY13" fmla="*/ 3480723 h 3493707"/>
                <a:gd name="connsiteX14" fmla="*/ 16912 w 3075551"/>
                <a:gd name="connsiteY14" fmla="*/ 3471833 h 3493707"/>
                <a:gd name="connsiteX0" fmla="*/ 16912 w 3077593"/>
                <a:gd name="connsiteY0" fmla="*/ 3471833 h 3493158"/>
                <a:gd name="connsiteX1" fmla="*/ 43582 w 3077593"/>
                <a:gd name="connsiteY1" fmla="*/ 1411893 h 3493158"/>
                <a:gd name="connsiteX2" fmla="*/ 461412 w 3077593"/>
                <a:gd name="connsiteY2" fmla="*/ 515273 h 3493158"/>
                <a:gd name="connsiteX3" fmla="*/ 949092 w 3077593"/>
                <a:gd name="connsiteY3" fmla="*/ 144433 h 3493158"/>
                <a:gd name="connsiteX4" fmla="*/ 1506622 w 3077593"/>
                <a:gd name="connsiteY4" fmla="*/ 923 h 3493158"/>
                <a:gd name="connsiteX5" fmla="*/ 1996842 w 3077593"/>
                <a:gd name="connsiteY5" fmla="*/ 93633 h 3493158"/>
                <a:gd name="connsiteX6" fmla="*/ 2404512 w 3077593"/>
                <a:gd name="connsiteY6" fmla="*/ 300643 h 3493158"/>
                <a:gd name="connsiteX7" fmla="*/ 2753762 w 3077593"/>
                <a:gd name="connsiteY7" fmla="*/ 689263 h 3493158"/>
                <a:gd name="connsiteX8" fmla="*/ 3043322 w 3077593"/>
                <a:gd name="connsiteY8" fmla="*/ 1363633 h 3493158"/>
                <a:gd name="connsiteX9" fmla="*/ 3071262 w 3077593"/>
                <a:gd name="connsiteY9" fmla="*/ 2415193 h 3493158"/>
                <a:gd name="connsiteX10" fmla="*/ 3076342 w 3077593"/>
                <a:gd name="connsiteY10" fmla="*/ 3236883 h 3493158"/>
                <a:gd name="connsiteX11" fmla="*/ 3053482 w 3077593"/>
                <a:gd name="connsiteY11" fmla="*/ 3471833 h 3493158"/>
                <a:gd name="connsiteX12" fmla="*/ 2865522 w 3077593"/>
                <a:gd name="connsiteY12" fmla="*/ 3484533 h 3493158"/>
                <a:gd name="connsiteX13" fmla="*/ 1360572 w 3077593"/>
                <a:gd name="connsiteY13" fmla="*/ 3480723 h 3493158"/>
                <a:gd name="connsiteX14" fmla="*/ 16912 w 3077593"/>
                <a:gd name="connsiteY14" fmla="*/ 3471833 h 3493158"/>
                <a:gd name="connsiteX0" fmla="*/ 16912 w 3083835"/>
                <a:gd name="connsiteY0" fmla="*/ 3471833 h 3485124"/>
                <a:gd name="connsiteX1" fmla="*/ 43582 w 3083835"/>
                <a:gd name="connsiteY1" fmla="*/ 1411893 h 3485124"/>
                <a:gd name="connsiteX2" fmla="*/ 461412 w 3083835"/>
                <a:gd name="connsiteY2" fmla="*/ 515273 h 3485124"/>
                <a:gd name="connsiteX3" fmla="*/ 949092 w 3083835"/>
                <a:gd name="connsiteY3" fmla="*/ 144433 h 3485124"/>
                <a:gd name="connsiteX4" fmla="*/ 1506622 w 3083835"/>
                <a:gd name="connsiteY4" fmla="*/ 923 h 3485124"/>
                <a:gd name="connsiteX5" fmla="*/ 1996842 w 3083835"/>
                <a:gd name="connsiteY5" fmla="*/ 93633 h 3485124"/>
                <a:gd name="connsiteX6" fmla="*/ 2404512 w 3083835"/>
                <a:gd name="connsiteY6" fmla="*/ 300643 h 3485124"/>
                <a:gd name="connsiteX7" fmla="*/ 2753762 w 3083835"/>
                <a:gd name="connsiteY7" fmla="*/ 689263 h 3485124"/>
                <a:gd name="connsiteX8" fmla="*/ 3043322 w 3083835"/>
                <a:gd name="connsiteY8" fmla="*/ 1363633 h 3485124"/>
                <a:gd name="connsiteX9" fmla="*/ 3071262 w 3083835"/>
                <a:gd name="connsiteY9" fmla="*/ 2415193 h 3485124"/>
                <a:gd name="connsiteX10" fmla="*/ 3076342 w 3083835"/>
                <a:gd name="connsiteY10" fmla="*/ 3236883 h 3485124"/>
                <a:gd name="connsiteX11" fmla="*/ 3064912 w 3083835"/>
                <a:gd name="connsiteY11" fmla="*/ 3456593 h 3485124"/>
                <a:gd name="connsiteX12" fmla="*/ 2865522 w 3083835"/>
                <a:gd name="connsiteY12" fmla="*/ 3484533 h 3485124"/>
                <a:gd name="connsiteX13" fmla="*/ 1360572 w 3083835"/>
                <a:gd name="connsiteY13" fmla="*/ 3480723 h 3485124"/>
                <a:gd name="connsiteX14" fmla="*/ 16912 w 3083835"/>
                <a:gd name="connsiteY14" fmla="*/ 3471833 h 3485124"/>
                <a:gd name="connsiteX0" fmla="*/ 16912 w 3076768"/>
                <a:gd name="connsiteY0" fmla="*/ 3471833 h 3486332"/>
                <a:gd name="connsiteX1" fmla="*/ 43582 w 3076768"/>
                <a:gd name="connsiteY1" fmla="*/ 1411893 h 3486332"/>
                <a:gd name="connsiteX2" fmla="*/ 461412 w 3076768"/>
                <a:gd name="connsiteY2" fmla="*/ 515273 h 3486332"/>
                <a:gd name="connsiteX3" fmla="*/ 949092 w 3076768"/>
                <a:gd name="connsiteY3" fmla="*/ 144433 h 3486332"/>
                <a:gd name="connsiteX4" fmla="*/ 1506622 w 3076768"/>
                <a:gd name="connsiteY4" fmla="*/ 923 h 3486332"/>
                <a:gd name="connsiteX5" fmla="*/ 1996842 w 3076768"/>
                <a:gd name="connsiteY5" fmla="*/ 93633 h 3486332"/>
                <a:gd name="connsiteX6" fmla="*/ 2404512 w 3076768"/>
                <a:gd name="connsiteY6" fmla="*/ 300643 h 3486332"/>
                <a:gd name="connsiteX7" fmla="*/ 2753762 w 3076768"/>
                <a:gd name="connsiteY7" fmla="*/ 689263 h 3486332"/>
                <a:gd name="connsiteX8" fmla="*/ 3043322 w 3076768"/>
                <a:gd name="connsiteY8" fmla="*/ 1363633 h 3486332"/>
                <a:gd name="connsiteX9" fmla="*/ 3071262 w 3076768"/>
                <a:gd name="connsiteY9" fmla="*/ 2415193 h 3486332"/>
                <a:gd name="connsiteX10" fmla="*/ 3076342 w 3076768"/>
                <a:gd name="connsiteY10" fmla="*/ 3236883 h 3486332"/>
                <a:gd name="connsiteX11" fmla="*/ 3064912 w 3076768"/>
                <a:gd name="connsiteY11" fmla="*/ 3456593 h 3486332"/>
                <a:gd name="connsiteX12" fmla="*/ 2865522 w 3076768"/>
                <a:gd name="connsiteY12" fmla="*/ 3484533 h 3486332"/>
                <a:gd name="connsiteX13" fmla="*/ 1360572 w 3076768"/>
                <a:gd name="connsiteY13" fmla="*/ 3480723 h 3486332"/>
                <a:gd name="connsiteX14" fmla="*/ 16912 w 3076768"/>
                <a:gd name="connsiteY14" fmla="*/ 3471833 h 3486332"/>
                <a:gd name="connsiteX0" fmla="*/ 16912 w 3076623"/>
                <a:gd name="connsiteY0" fmla="*/ 3471833 h 3486332"/>
                <a:gd name="connsiteX1" fmla="*/ 43582 w 3076623"/>
                <a:gd name="connsiteY1" fmla="*/ 1411893 h 3486332"/>
                <a:gd name="connsiteX2" fmla="*/ 461412 w 3076623"/>
                <a:gd name="connsiteY2" fmla="*/ 515273 h 3486332"/>
                <a:gd name="connsiteX3" fmla="*/ 949092 w 3076623"/>
                <a:gd name="connsiteY3" fmla="*/ 144433 h 3486332"/>
                <a:gd name="connsiteX4" fmla="*/ 1506622 w 3076623"/>
                <a:gd name="connsiteY4" fmla="*/ 923 h 3486332"/>
                <a:gd name="connsiteX5" fmla="*/ 1996842 w 3076623"/>
                <a:gd name="connsiteY5" fmla="*/ 93633 h 3486332"/>
                <a:gd name="connsiteX6" fmla="*/ 2404512 w 3076623"/>
                <a:gd name="connsiteY6" fmla="*/ 300643 h 3486332"/>
                <a:gd name="connsiteX7" fmla="*/ 2753762 w 3076623"/>
                <a:gd name="connsiteY7" fmla="*/ 689263 h 3486332"/>
                <a:gd name="connsiteX8" fmla="*/ 3043322 w 3076623"/>
                <a:gd name="connsiteY8" fmla="*/ 1363633 h 3486332"/>
                <a:gd name="connsiteX9" fmla="*/ 3056022 w 3076623"/>
                <a:gd name="connsiteY9" fmla="*/ 2422813 h 3486332"/>
                <a:gd name="connsiteX10" fmla="*/ 3076342 w 3076623"/>
                <a:gd name="connsiteY10" fmla="*/ 3236883 h 3486332"/>
                <a:gd name="connsiteX11" fmla="*/ 3064912 w 3076623"/>
                <a:gd name="connsiteY11" fmla="*/ 3456593 h 3486332"/>
                <a:gd name="connsiteX12" fmla="*/ 2865522 w 3076623"/>
                <a:gd name="connsiteY12" fmla="*/ 3484533 h 3486332"/>
                <a:gd name="connsiteX13" fmla="*/ 1360572 w 3076623"/>
                <a:gd name="connsiteY13" fmla="*/ 3480723 h 3486332"/>
                <a:gd name="connsiteX14" fmla="*/ 16912 w 3076623"/>
                <a:gd name="connsiteY14" fmla="*/ 3471833 h 3486332"/>
                <a:gd name="connsiteX0" fmla="*/ 16912 w 3076457"/>
                <a:gd name="connsiteY0" fmla="*/ 3471833 h 3486332"/>
                <a:gd name="connsiteX1" fmla="*/ 43582 w 3076457"/>
                <a:gd name="connsiteY1" fmla="*/ 1411893 h 3486332"/>
                <a:gd name="connsiteX2" fmla="*/ 461412 w 3076457"/>
                <a:gd name="connsiteY2" fmla="*/ 515273 h 3486332"/>
                <a:gd name="connsiteX3" fmla="*/ 949092 w 3076457"/>
                <a:gd name="connsiteY3" fmla="*/ 144433 h 3486332"/>
                <a:gd name="connsiteX4" fmla="*/ 1506622 w 3076457"/>
                <a:gd name="connsiteY4" fmla="*/ 923 h 3486332"/>
                <a:gd name="connsiteX5" fmla="*/ 1996842 w 3076457"/>
                <a:gd name="connsiteY5" fmla="*/ 93633 h 3486332"/>
                <a:gd name="connsiteX6" fmla="*/ 2404512 w 3076457"/>
                <a:gd name="connsiteY6" fmla="*/ 300643 h 3486332"/>
                <a:gd name="connsiteX7" fmla="*/ 2753762 w 3076457"/>
                <a:gd name="connsiteY7" fmla="*/ 689263 h 3486332"/>
                <a:gd name="connsiteX8" fmla="*/ 3043322 w 3076457"/>
                <a:gd name="connsiteY8" fmla="*/ 1363633 h 3486332"/>
                <a:gd name="connsiteX9" fmla="*/ 3059832 w 3076457"/>
                <a:gd name="connsiteY9" fmla="*/ 2426623 h 3486332"/>
                <a:gd name="connsiteX10" fmla="*/ 3076342 w 3076457"/>
                <a:gd name="connsiteY10" fmla="*/ 3236883 h 3486332"/>
                <a:gd name="connsiteX11" fmla="*/ 3064912 w 3076457"/>
                <a:gd name="connsiteY11" fmla="*/ 3456593 h 3486332"/>
                <a:gd name="connsiteX12" fmla="*/ 2865522 w 3076457"/>
                <a:gd name="connsiteY12" fmla="*/ 3484533 h 3486332"/>
                <a:gd name="connsiteX13" fmla="*/ 1360572 w 3076457"/>
                <a:gd name="connsiteY13" fmla="*/ 3480723 h 3486332"/>
                <a:gd name="connsiteX14" fmla="*/ 16912 w 3076457"/>
                <a:gd name="connsiteY14" fmla="*/ 3471833 h 3486332"/>
                <a:gd name="connsiteX0" fmla="*/ 16912 w 3076374"/>
                <a:gd name="connsiteY0" fmla="*/ 3471833 h 3486332"/>
                <a:gd name="connsiteX1" fmla="*/ 43582 w 3076374"/>
                <a:gd name="connsiteY1" fmla="*/ 1411893 h 3486332"/>
                <a:gd name="connsiteX2" fmla="*/ 461412 w 3076374"/>
                <a:gd name="connsiteY2" fmla="*/ 515273 h 3486332"/>
                <a:gd name="connsiteX3" fmla="*/ 949092 w 3076374"/>
                <a:gd name="connsiteY3" fmla="*/ 144433 h 3486332"/>
                <a:gd name="connsiteX4" fmla="*/ 1506622 w 3076374"/>
                <a:gd name="connsiteY4" fmla="*/ 923 h 3486332"/>
                <a:gd name="connsiteX5" fmla="*/ 1996842 w 3076374"/>
                <a:gd name="connsiteY5" fmla="*/ 93633 h 3486332"/>
                <a:gd name="connsiteX6" fmla="*/ 2404512 w 3076374"/>
                <a:gd name="connsiteY6" fmla="*/ 300643 h 3486332"/>
                <a:gd name="connsiteX7" fmla="*/ 2753762 w 3076374"/>
                <a:gd name="connsiteY7" fmla="*/ 689263 h 3486332"/>
                <a:gd name="connsiteX8" fmla="*/ 3043322 w 3076374"/>
                <a:gd name="connsiteY8" fmla="*/ 1363633 h 3486332"/>
                <a:gd name="connsiteX9" fmla="*/ 3067452 w 3076374"/>
                <a:gd name="connsiteY9" fmla="*/ 2445673 h 3486332"/>
                <a:gd name="connsiteX10" fmla="*/ 3076342 w 3076374"/>
                <a:gd name="connsiteY10" fmla="*/ 3236883 h 3486332"/>
                <a:gd name="connsiteX11" fmla="*/ 3064912 w 3076374"/>
                <a:gd name="connsiteY11" fmla="*/ 3456593 h 3486332"/>
                <a:gd name="connsiteX12" fmla="*/ 2865522 w 3076374"/>
                <a:gd name="connsiteY12" fmla="*/ 3484533 h 3486332"/>
                <a:gd name="connsiteX13" fmla="*/ 1360572 w 3076374"/>
                <a:gd name="connsiteY13" fmla="*/ 3480723 h 3486332"/>
                <a:gd name="connsiteX14" fmla="*/ 16912 w 3076374"/>
                <a:gd name="connsiteY14" fmla="*/ 3471833 h 3486332"/>
                <a:gd name="connsiteX0" fmla="*/ 16912 w 3076537"/>
                <a:gd name="connsiteY0" fmla="*/ 3471833 h 3486332"/>
                <a:gd name="connsiteX1" fmla="*/ 43582 w 3076537"/>
                <a:gd name="connsiteY1" fmla="*/ 1411893 h 3486332"/>
                <a:gd name="connsiteX2" fmla="*/ 461412 w 3076537"/>
                <a:gd name="connsiteY2" fmla="*/ 515273 h 3486332"/>
                <a:gd name="connsiteX3" fmla="*/ 949092 w 3076537"/>
                <a:gd name="connsiteY3" fmla="*/ 144433 h 3486332"/>
                <a:gd name="connsiteX4" fmla="*/ 1506622 w 3076537"/>
                <a:gd name="connsiteY4" fmla="*/ 923 h 3486332"/>
                <a:gd name="connsiteX5" fmla="*/ 1996842 w 3076537"/>
                <a:gd name="connsiteY5" fmla="*/ 93633 h 3486332"/>
                <a:gd name="connsiteX6" fmla="*/ 2404512 w 3076537"/>
                <a:gd name="connsiteY6" fmla="*/ 300643 h 3486332"/>
                <a:gd name="connsiteX7" fmla="*/ 2753762 w 3076537"/>
                <a:gd name="connsiteY7" fmla="*/ 689263 h 3486332"/>
                <a:gd name="connsiteX8" fmla="*/ 3016652 w 3076537"/>
                <a:gd name="connsiteY8" fmla="*/ 1363633 h 3486332"/>
                <a:gd name="connsiteX9" fmla="*/ 3067452 w 3076537"/>
                <a:gd name="connsiteY9" fmla="*/ 2445673 h 3486332"/>
                <a:gd name="connsiteX10" fmla="*/ 3076342 w 3076537"/>
                <a:gd name="connsiteY10" fmla="*/ 3236883 h 3486332"/>
                <a:gd name="connsiteX11" fmla="*/ 3064912 w 3076537"/>
                <a:gd name="connsiteY11" fmla="*/ 3456593 h 3486332"/>
                <a:gd name="connsiteX12" fmla="*/ 2865522 w 3076537"/>
                <a:gd name="connsiteY12" fmla="*/ 3484533 h 3486332"/>
                <a:gd name="connsiteX13" fmla="*/ 1360572 w 3076537"/>
                <a:gd name="connsiteY13" fmla="*/ 3480723 h 3486332"/>
                <a:gd name="connsiteX14" fmla="*/ 16912 w 3076537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413" h="3486332">
                  <a:moveTo>
                    <a:pt x="16912" y="3471833"/>
                  </a:moveTo>
                  <a:cubicBezTo>
                    <a:pt x="10985" y="2753013"/>
                    <a:pt x="-30501" y="1904653"/>
                    <a:pt x="43582" y="1411893"/>
                  </a:cubicBezTo>
                  <a:cubicBezTo>
                    <a:pt x="117665" y="919133"/>
                    <a:pt x="310494" y="726516"/>
                    <a:pt x="461412" y="515273"/>
                  </a:cubicBezTo>
                  <a:cubicBezTo>
                    <a:pt x="612330" y="304030"/>
                    <a:pt x="774890" y="230158"/>
                    <a:pt x="949092" y="144433"/>
                  </a:cubicBezTo>
                  <a:cubicBezTo>
                    <a:pt x="1123294" y="58708"/>
                    <a:pt x="1331997" y="9390"/>
                    <a:pt x="1506622" y="923"/>
                  </a:cubicBezTo>
                  <a:cubicBezTo>
                    <a:pt x="1681247" y="-7544"/>
                    <a:pt x="1847194" y="43680"/>
                    <a:pt x="1996842" y="93633"/>
                  </a:cubicBezTo>
                  <a:cubicBezTo>
                    <a:pt x="2146490" y="143586"/>
                    <a:pt x="2278359" y="201371"/>
                    <a:pt x="2404512" y="300643"/>
                  </a:cubicBezTo>
                  <a:cubicBezTo>
                    <a:pt x="2530665" y="399915"/>
                    <a:pt x="2649834" y="512733"/>
                    <a:pt x="2753762" y="689263"/>
                  </a:cubicBezTo>
                  <a:cubicBezTo>
                    <a:pt x="2857690" y="865793"/>
                    <a:pt x="2971990" y="1097568"/>
                    <a:pt x="3028082" y="1359823"/>
                  </a:cubicBezTo>
                  <a:cubicBezTo>
                    <a:pt x="3084174" y="1622078"/>
                    <a:pt x="3059409" y="2132830"/>
                    <a:pt x="3067452" y="2445673"/>
                  </a:cubicBezTo>
                  <a:cubicBezTo>
                    <a:pt x="3075495" y="2758516"/>
                    <a:pt x="3076765" y="3068396"/>
                    <a:pt x="3076342" y="3236883"/>
                  </a:cubicBezTo>
                  <a:cubicBezTo>
                    <a:pt x="3075919" y="3405370"/>
                    <a:pt x="3073379" y="3411508"/>
                    <a:pt x="3064912" y="3456593"/>
                  </a:cubicBezTo>
                  <a:cubicBezTo>
                    <a:pt x="3056445" y="3501678"/>
                    <a:pt x="3145769" y="3481146"/>
                    <a:pt x="2865522" y="3484533"/>
                  </a:cubicBezTo>
                  <a:lnTo>
                    <a:pt x="1360572" y="3480723"/>
                  </a:lnTo>
                  <a:lnTo>
                    <a:pt x="16912" y="3471833"/>
                  </a:ln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6" name="รูปแบบอิสระ: รูปร่าง 115">
              <a:extLst>
                <a:ext uri="{FF2B5EF4-FFF2-40B4-BE49-F238E27FC236}">
                  <a16:creationId xmlns:a16="http://schemas.microsoft.com/office/drawing/2014/main" id="{F347EEE9-B210-4424-9862-682E29DB15F0}"/>
                </a:ext>
              </a:extLst>
            </p:cNvPr>
            <p:cNvSpPr/>
            <p:nvPr/>
          </p:nvSpPr>
          <p:spPr>
            <a:xfrm>
              <a:off x="5713124" y="1390061"/>
              <a:ext cx="663525" cy="507050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EF507E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17" name="กลุ่ม 116">
            <a:extLst>
              <a:ext uri="{FF2B5EF4-FFF2-40B4-BE49-F238E27FC236}">
                <a16:creationId xmlns:a16="http://schemas.microsoft.com/office/drawing/2014/main" id="{CE1E0786-3B98-45E8-A855-73392ACA068F}"/>
              </a:ext>
            </a:extLst>
          </p:cNvPr>
          <p:cNvGrpSpPr/>
          <p:nvPr userDrawn="1"/>
        </p:nvGrpSpPr>
        <p:grpSpPr>
          <a:xfrm>
            <a:off x="571876" y="1410711"/>
            <a:ext cx="3134995" cy="3783053"/>
            <a:chOff x="571876" y="1410711"/>
            <a:chExt cx="3134995" cy="3783053"/>
          </a:xfrm>
        </p:grpSpPr>
        <p:grpSp>
          <p:nvGrpSpPr>
            <p:cNvPr id="118" name="กลุ่ม 117">
              <a:extLst>
                <a:ext uri="{FF2B5EF4-FFF2-40B4-BE49-F238E27FC236}">
                  <a16:creationId xmlns:a16="http://schemas.microsoft.com/office/drawing/2014/main" id="{68E1B4DA-9695-4BF5-A4FA-9D42681C721B}"/>
                </a:ext>
              </a:extLst>
            </p:cNvPr>
            <p:cNvGrpSpPr/>
            <p:nvPr/>
          </p:nvGrpSpPr>
          <p:grpSpPr>
            <a:xfrm>
              <a:off x="571876" y="1764764"/>
              <a:ext cx="3134995" cy="3429000"/>
              <a:chOff x="629210" y="1747850"/>
              <a:chExt cx="3134995" cy="3429000"/>
            </a:xfrm>
          </p:grpSpPr>
          <p:sp>
            <p:nvSpPr>
              <p:cNvPr id="120" name="แผนผังลำดับงาน: หน่วงเวลา 119">
                <a:extLst>
                  <a:ext uri="{FF2B5EF4-FFF2-40B4-BE49-F238E27FC236}">
                    <a16:creationId xmlns:a16="http://schemas.microsoft.com/office/drawing/2014/main" id="{C39FABD0-4F15-4947-B4B3-9943A1EB1145}"/>
                  </a:ext>
                </a:extLst>
              </p:cNvPr>
              <p:cNvSpPr/>
              <p:nvPr/>
            </p:nvSpPr>
            <p:spPr>
              <a:xfrm rot="16200000">
                <a:off x="482208" y="189485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0463FF1D-46BC-4293-94BD-6339643A5BAD}"/>
                  </a:ext>
                </a:extLst>
              </p:cNvPr>
              <p:cNvSpPr/>
              <p:nvPr/>
            </p:nvSpPr>
            <p:spPr>
              <a:xfrm>
                <a:off x="793746" y="190660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9" name="รูปแบบอิสระ: รูปร่าง 118">
              <a:extLst>
                <a:ext uri="{FF2B5EF4-FFF2-40B4-BE49-F238E27FC236}">
                  <a16:creationId xmlns:a16="http://schemas.microsoft.com/office/drawing/2014/main" id="{1DE0A4BC-2353-4C63-AF37-6B1E8B6CCF15}"/>
                </a:ext>
              </a:extLst>
            </p:cNvPr>
            <p:cNvSpPr/>
            <p:nvPr/>
          </p:nvSpPr>
          <p:spPr>
            <a:xfrm>
              <a:off x="1750757" y="1410711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5FC5B1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28" name="ตัวแทนรูปภาพ 127">
            <a:extLst>
              <a:ext uri="{FF2B5EF4-FFF2-40B4-BE49-F238E27FC236}">
                <a16:creationId xmlns:a16="http://schemas.microsoft.com/office/drawing/2014/main" id="{55E71CF9-8F30-4355-9F6A-6E79F5CE5D4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6795" y="1908129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0" name="ตัวแทนรูปภาพ 127">
            <a:extLst>
              <a:ext uri="{FF2B5EF4-FFF2-40B4-BE49-F238E27FC236}">
                <a16:creationId xmlns:a16="http://schemas.microsoft.com/office/drawing/2014/main" id="{766EB64D-D8EC-462F-94E3-A89AB57CE09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8144" y="1897111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1" name="ตัวแทนรูปภาพ 127">
            <a:extLst>
              <a:ext uri="{FF2B5EF4-FFF2-40B4-BE49-F238E27FC236}">
                <a16:creationId xmlns:a16="http://schemas.microsoft.com/office/drawing/2014/main" id="{0A5FD6A9-47D0-4C9A-9C07-448DEA9E2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99842" y="1877567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27" name="ชื่อเรื่อง 306">
            <a:extLst>
              <a:ext uri="{FF2B5EF4-FFF2-40B4-BE49-F238E27FC236}">
                <a16:creationId xmlns:a16="http://schemas.microsoft.com/office/drawing/2014/main" id="{8955CCA3-1834-46EE-930E-88A87B030C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20906941">
            <a:off x="3550002" y="423064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072456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8F4C04EE-4208-47AF-AC41-B635FAF063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3EEB1F21-4CFD-4D40-96D7-20CDBFC06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5168BD24-BEDD-46CC-8402-4CA25A36B0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6534BA7A-7EB7-407B-BC2C-5A56EF5FF737}"/>
              </a:ext>
            </a:extLst>
          </p:cNvPr>
          <p:cNvGrpSpPr/>
          <p:nvPr userDrawn="1"/>
        </p:nvGrpSpPr>
        <p:grpSpPr>
          <a:xfrm>
            <a:off x="0" y="1459596"/>
            <a:ext cx="12192000" cy="4327832"/>
            <a:chOff x="537" y="10054"/>
            <a:chExt cx="11130091" cy="1385120"/>
          </a:xfrm>
          <a:effectLst/>
        </p:grpSpPr>
        <p:sp>
          <p:nvSpPr>
            <p:cNvPr id="8" name="ลูกศร: รูปห้าเหลี่ยม 7">
              <a:extLst>
                <a:ext uri="{FF2B5EF4-FFF2-40B4-BE49-F238E27FC236}">
                  <a16:creationId xmlns:a16="http://schemas.microsoft.com/office/drawing/2014/main" id="{99EECC02-2176-45F6-9EE4-B534DF577610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ลูกศร: รูปห้าเหลี่ยม 8">
              <a:extLst>
                <a:ext uri="{FF2B5EF4-FFF2-40B4-BE49-F238E27FC236}">
                  <a16:creationId xmlns:a16="http://schemas.microsoft.com/office/drawing/2014/main" id="{875B462B-FAF1-4B98-804D-7F721F6DF4D9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0" name="ลูกศร: รูปห้าเหลี่ยม 9">
              <a:extLst>
                <a:ext uri="{FF2B5EF4-FFF2-40B4-BE49-F238E27FC236}">
                  <a16:creationId xmlns:a16="http://schemas.microsoft.com/office/drawing/2014/main" id="{471C6B2C-FB62-4646-AB3A-AD5B7E9DF484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" name="ลูกศร: รูปห้าเหลี่ยม 10">
              <a:extLst>
                <a:ext uri="{FF2B5EF4-FFF2-40B4-BE49-F238E27FC236}">
                  <a16:creationId xmlns:a16="http://schemas.microsoft.com/office/drawing/2014/main" id="{A9422E78-D678-47AC-A752-E4F764D3DC5B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ลูกศร: รูปห้าเหลี่ยม 11">
              <a:extLst>
                <a:ext uri="{FF2B5EF4-FFF2-40B4-BE49-F238E27FC236}">
                  <a16:creationId xmlns:a16="http://schemas.microsoft.com/office/drawing/2014/main" id="{271EF761-A57E-48AC-B530-3D32D80BC339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ลูกศร: รูปห้าเหลี่ยม 12">
              <a:extLst>
                <a:ext uri="{FF2B5EF4-FFF2-40B4-BE49-F238E27FC236}">
                  <a16:creationId xmlns:a16="http://schemas.microsoft.com/office/drawing/2014/main" id="{F1749AD0-E607-4FD6-926C-257D97990B9C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" name="ลูกศร: รูปห้าเหลี่ยม 13">
              <a:extLst>
                <a:ext uri="{FF2B5EF4-FFF2-40B4-BE49-F238E27FC236}">
                  <a16:creationId xmlns:a16="http://schemas.microsoft.com/office/drawing/2014/main" id="{B4866790-EE78-4000-9EF7-C7CE224BBCCF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" name="ลูกศร: รูปห้าเหลี่ยม 14">
              <a:extLst>
                <a:ext uri="{FF2B5EF4-FFF2-40B4-BE49-F238E27FC236}">
                  <a16:creationId xmlns:a16="http://schemas.microsoft.com/office/drawing/2014/main" id="{BBF52CE8-80D3-425C-A1F6-8A1D92D31258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" name="ลูกศร: รูปห้าเหลี่ยม 15">
              <a:extLst>
                <a:ext uri="{FF2B5EF4-FFF2-40B4-BE49-F238E27FC236}">
                  <a16:creationId xmlns:a16="http://schemas.microsoft.com/office/drawing/2014/main" id="{DA83F60E-63DB-42A6-A25D-5199B72C790A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ลูกศร: รูปห้าเหลี่ยม 16">
              <a:extLst>
                <a:ext uri="{FF2B5EF4-FFF2-40B4-BE49-F238E27FC236}">
                  <a16:creationId xmlns:a16="http://schemas.microsoft.com/office/drawing/2014/main" id="{CAFD6650-01C2-4792-A62E-6DCB29723E01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" name="ลูกศร: รูปห้าเหลี่ยม 17">
              <a:extLst>
                <a:ext uri="{FF2B5EF4-FFF2-40B4-BE49-F238E27FC236}">
                  <a16:creationId xmlns:a16="http://schemas.microsoft.com/office/drawing/2014/main" id="{1D197323-3284-4E5B-9EC0-01CCB05986E9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A4DA946E-741A-4645-A287-A43A60C7CB95}"/>
              </a:ext>
            </a:extLst>
          </p:cNvPr>
          <p:cNvGrpSpPr/>
          <p:nvPr userDrawn="1"/>
        </p:nvGrpSpPr>
        <p:grpSpPr>
          <a:xfrm>
            <a:off x="503187" y="764259"/>
            <a:ext cx="2474240" cy="3318791"/>
            <a:chOff x="5263424" y="1674618"/>
            <a:chExt cx="2268181" cy="2959191"/>
          </a:xfrm>
          <a:effectLst/>
        </p:grpSpPr>
        <p:sp>
          <p:nvSpPr>
            <p:cNvPr id="148" name="รูปแบบอิสระ: รูปร่าง 147">
              <a:extLst>
                <a:ext uri="{FF2B5EF4-FFF2-40B4-BE49-F238E27FC236}">
                  <a16:creationId xmlns:a16="http://schemas.microsoft.com/office/drawing/2014/main" id="{BB1601A7-FD2A-47D8-B25D-58BC3634544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รูปแบบอิสระ: รูปร่าง 148">
              <a:extLst>
                <a:ext uri="{FF2B5EF4-FFF2-40B4-BE49-F238E27FC236}">
                  <a16:creationId xmlns:a16="http://schemas.microsoft.com/office/drawing/2014/main" id="{4CBE04DE-EC6B-4D48-AED2-C71988BCB45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0" name="รูปแบบอิสระ: รูปร่าง 149">
              <a:extLst>
                <a:ext uri="{FF2B5EF4-FFF2-40B4-BE49-F238E27FC236}">
                  <a16:creationId xmlns:a16="http://schemas.microsoft.com/office/drawing/2014/main" id="{F685E40F-28A5-496E-8216-629A8AA2F096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1" name="รูปแบบอิสระ: รูปร่าง 150">
              <a:extLst>
                <a:ext uri="{FF2B5EF4-FFF2-40B4-BE49-F238E27FC236}">
                  <a16:creationId xmlns:a16="http://schemas.microsoft.com/office/drawing/2014/main" id="{51D46974-63EA-4AA7-8977-89531D964E2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2" name="กลุ่ม 151">
              <a:extLst>
                <a:ext uri="{FF2B5EF4-FFF2-40B4-BE49-F238E27FC236}">
                  <a16:creationId xmlns:a16="http://schemas.microsoft.com/office/drawing/2014/main" id="{0A95988E-A8D9-4B55-9531-5A994BB0C598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55" name="กลุ่ม 154">
                <a:extLst>
                  <a:ext uri="{FF2B5EF4-FFF2-40B4-BE49-F238E27FC236}">
                    <a16:creationId xmlns:a16="http://schemas.microsoft.com/office/drawing/2014/main" id="{03CE42D6-F7D8-4A37-9A7E-C2071229471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71" name="รูปแบบอิสระ: รูปร่าง 170">
                  <a:extLst>
                    <a:ext uri="{FF2B5EF4-FFF2-40B4-BE49-F238E27FC236}">
                      <a16:creationId xmlns:a16="http://schemas.microsoft.com/office/drawing/2014/main" id="{C9F0C7CB-2667-4E88-B116-D4DFC2943444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72" name="รูปแบบอิสระ: รูปร่าง 171">
                  <a:extLst>
                    <a:ext uri="{FF2B5EF4-FFF2-40B4-BE49-F238E27FC236}">
                      <a16:creationId xmlns:a16="http://schemas.microsoft.com/office/drawing/2014/main" id="{0D7C7D8A-1C88-4557-A4A9-9993AB285D8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56" name="กลุ่ม 155">
                <a:extLst>
                  <a:ext uri="{FF2B5EF4-FFF2-40B4-BE49-F238E27FC236}">
                    <a16:creationId xmlns:a16="http://schemas.microsoft.com/office/drawing/2014/main" id="{B490C0E5-F672-4091-8E38-C8B3DB8F9CEB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65" name="แผนผังลำดับงาน: ตัวเชื่อมต่อ 164">
                  <a:extLst>
                    <a:ext uri="{FF2B5EF4-FFF2-40B4-BE49-F238E27FC236}">
                      <a16:creationId xmlns:a16="http://schemas.microsoft.com/office/drawing/2014/main" id="{149F2B23-7F20-4CA7-9EFF-1B0226CBF204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6" name="แผนผังลำดับงาน: ตัวเชื่อมต่อ 165">
                  <a:extLst>
                    <a:ext uri="{FF2B5EF4-FFF2-40B4-BE49-F238E27FC236}">
                      <a16:creationId xmlns:a16="http://schemas.microsoft.com/office/drawing/2014/main" id="{FC65B37B-187B-4E0C-BFC9-B7A8659DC4E6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7" name="แผนผังลำดับงาน: ตัวเชื่อมต่อ 166">
                  <a:extLst>
                    <a:ext uri="{FF2B5EF4-FFF2-40B4-BE49-F238E27FC236}">
                      <a16:creationId xmlns:a16="http://schemas.microsoft.com/office/drawing/2014/main" id="{F9B231F8-0ED8-42DA-8843-CC5D1707F6F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8" name="แผนผังลำดับงาน: ตัวเชื่อมต่อ 167">
                  <a:extLst>
                    <a:ext uri="{FF2B5EF4-FFF2-40B4-BE49-F238E27FC236}">
                      <a16:creationId xmlns:a16="http://schemas.microsoft.com/office/drawing/2014/main" id="{38E53C89-B19A-4BC5-9431-6E1CD3A67AF2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9" name="แผนผังลำดับงาน: ตัวเชื่อมต่อ 168">
                  <a:extLst>
                    <a:ext uri="{FF2B5EF4-FFF2-40B4-BE49-F238E27FC236}">
                      <a16:creationId xmlns:a16="http://schemas.microsoft.com/office/drawing/2014/main" id="{80AF618B-5EA1-4D94-B7CC-4AF0A9C62DC4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70" name="แผนผังลำดับงาน: ตัวเชื่อมต่อ 169">
                  <a:extLst>
                    <a:ext uri="{FF2B5EF4-FFF2-40B4-BE49-F238E27FC236}">
                      <a16:creationId xmlns:a16="http://schemas.microsoft.com/office/drawing/2014/main" id="{587BFCFD-C002-4973-9038-1236CE688D89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7" name="กลุ่ม 156">
                <a:extLst>
                  <a:ext uri="{FF2B5EF4-FFF2-40B4-BE49-F238E27FC236}">
                    <a16:creationId xmlns:a16="http://schemas.microsoft.com/office/drawing/2014/main" id="{A1829375-BB23-459E-AEC0-35291B63DE88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62" name="ตัวเชื่อมต่อตรง 161">
                  <a:extLst>
                    <a:ext uri="{FF2B5EF4-FFF2-40B4-BE49-F238E27FC236}">
                      <a16:creationId xmlns:a16="http://schemas.microsoft.com/office/drawing/2014/main" id="{696F500C-36BE-4353-AB4A-902716C80F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ตัวเชื่อมต่อตรง 162">
                  <a:extLst>
                    <a:ext uri="{FF2B5EF4-FFF2-40B4-BE49-F238E27FC236}">
                      <a16:creationId xmlns:a16="http://schemas.microsoft.com/office/drawing/2014/main" id="{AF12C371-6180-452F-88F1-D5752ED7CA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ตัวเชื่อมต่อตรง 163">
                  <a:extLst>
                    <a:ext uri="{FF2B5EF4-FFF2-40B4-BE49-F238E27FC236}">
                      <a16:creationId xmlns:a16="http://schemas.microsoft.com/office/drawing/2014/main" id="{09BF1B1A-F5C8-4161-A5E7-5FF9C3E770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กลุ่ม 157">
                <a:extLst>
                  <a:ext uri="{FF2B5EF4-FFF2-40B4-BE49-F238E27FC236}">
                    <a16:creationId xmlns:a16="http://schemas.microsoft.com/office/drawing/2014/main" id="{FCD0D14D-3AA6-4912-AC70-B3BDBD43C37F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1C17DF1B-D3B9-44B5-82F4-0ED36F9CFD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ตัวเชื่อมต่อตรง 159">
                  <a:extLst>
                    <a:ext uri="{FF2B5EF4-FFF2-40B4-BE49-F238E27FC236}">
                      <a16:creationId xmlns:a16="http://schemas.microsoft.com/office/drawing/2014/main" id="{8B54A3EC-39D9-4C32-8AEF-4815FF52C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ตัวเชื่อมต่อตรง 160">
                  <a:extLst>
                    <a:ext uri="{FF2B5EF4-FFF2-40B4-BE49-F238E27FC236}">
                      <a16:creationId xmlns:a16="http://schemas.microsoft.com/office/drawing/2014/main" id="{6E37CF7B-BC55-4336-8D73-5C935520A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3" name="คอร์ด 152">
              <a:extLst>
                <a:ext uri="{FF2B5EF4-FFF2-40B4-BE49-F238E27FC236}">
                  <a16:creationId xmlns:a16="http://schemas.microsoft.com/office/drawing/2014/main" id="{D7DB6C8A-AF6F-49EF-A249-D57E9D5BCCCB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4" name="คอร์ด 99">
              <a:extLst>
                <a:ext uri="{FF2B5EF4-FFF2-40B4-BE49-F238E27FC236}">
                  <a16:creationId xmlns:a16="http://schemas.microsoft.com/office/drawing/2014/main" id="{2C62339A-8CAA-44D2-B28E-DD0EE168203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73" name="กลุ่ม 172">
            <a:extLst>
              <a:ext uri="{FF2B5EF4-FFF2-40B4-BE49-F238E27FC236}">
                <a16:creationId xmlns:a16="http://schemas.microsoft.com/office/drawing/2014/main" id="{2973085E-E514-4638-A4FD-6E844629A2E3}"/>
              </a:ext>
            </a:extLst>
          </p:cNvPr>
          <p:cNvGrpSpPr/>
          <p:nvPr userDrawn="1"/>
        </p:nvGrpSpPr>
        <p:grpSpPr>
          <a:xfrm>
            <a:off x="9447942" y="779245"/>
            <a:ext cx="2451590" cy="3354795"/>
            <a:chOff x="2804160" y="2202089"/>
            <a:chExt cx="2237116" cy="2959191"/>
          </a:xfrm>
          <a:effectLst/>
        </p:grpSpPr>
        <p:sp>
          <p:nvSpPr>
            <p:cNvPr id="174" name="รูปแบบอิสระ: รูปร่าง 173">
              <a:extLst>
                <a:ext uri="{FF2B5EF4-FFF2-40B4-BE49-F238E27FC236}">
                  <a16:creationId xmlns:a16="http://schemas.microsoft.com/office/drawing/2014/main" id="{5AC32511-0FB5-446F-8747-9CA28171D8E5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EF74D1B9-86B2-4A9D-B267-02646E5116C1}"/>
                </a:ext>
              </a:extLst>
            </p:cNvPr>
            <p:cNvGrpSpPr/>
            <p:nvPr/>
          </p:nvGrpSpPr>
          <p:grpSpPr>
            <a:xfrm>
              <a:off x="3673328" y="2410102"/>
              <a:ext cx="553832" cy="345773"/>
              <a:chOff x="3673328" y="2410102"/>
              <a:chExt cx="553832" cy="345773"/>
            </a:xfrm>
            <a:solidFill>
              <a:srgbClr val="660066"/>
            </a:solidFill>
          </p:grpSpPr>
          <p:sp>
            <p:nvSpPr>
              <p:cNvPr id="204" name="สามเหลี่ยมหน้าจั่ว 8">
                <a:extLst>
                  <a:ext uri="{FF2B5EF4-FFF2-40B4-BE49-F238E27FC236}">
                    <a16:creationId xmlns:a16="http://schemas.microsoft.com/office/drawing/2014/main" id="{3E24898E-14E6-464A-B5C3-F0F7B62718C0}"/>
                  </a:ext>
                </a:extLst>
              </p:cNvPr>
              <p:cNvSpPr/>
              <p:nvPr/>
            </p:nvSpPr>
            <p:spPr>
              <a:xfrm rot="10474012">
                <a:off x="3853733" y="2410102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5" name="สามเหลี่ยมหน้าจั่ว 9">
                <a:extLst>
                  <a:ext uri="{FF2B5EF4-FFF2-40B4-BE49-F238E27FC236}">
                    <a16:creationId xmlns:a16="http://schemas.microsoft.com/office/drawing/2014/main" id="{37730BD2-4178-4774-B909-69AEFECDD961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สามเหลี่ยมหน้าจั่ว 10">
                <a:extLst>
                  <a:ext uri="{FF2B5EF4-FFF2-40B4-BE49-F238E27FC236}">
                    <a16:creationId xmlns:a16="http://schemas.microsoft.com/office/drawing/2014/main" id="{5CBB70E4-8A95-425B-A686-43C7641E5DB1}"/>
                  </a:ext>
                </a:extLst>
              </p:cNvPr>
              <p:cNvSpPr/>
              <p:nvPr/>
            </p:nvSpPr>
            <p:spPr>
              <a:xfrm rot="11747714">
                <a:off x="4077989" y="2428863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6C9DCAB1-716F-46DA-A41A-2D66ED1921C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202" name="รูปแบบอิสระ: รูปร่าง 201">
                <a:extLst>
                  <a:ext uri="{FF2B5EF4-FFF2-40B4-BE49-F238E27FC236}">
                    <a16:creationId xmlns:a16="http://schemas.microsoft.com/office/drawing/2014/main" id="{A7A358D8-8DB0-4FDF-9F34-911246CE501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:a16="http://schemas.microsoft.com/office/drawing/2014/main" id="{F6E06A7F-C659-4B3A-A90B-1364201DD8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7312158B-3E2C-4AAA-AED3-14C4919F89EC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6" name="แผนผังลำดับงาน: ตัวเชื่อมต่อ 195">
                <a:extLst>
                  <a:ext uri="{FF2B5EF4-FFF2-40B4-BE49-F238E27FC236}">
                    <a16:creationId xmlns:a16="http://schemas.microsoft.com/office/drawing/2014/main" id="{38CAE5D3-732D-4EE3-B61C-044B37737AA0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แผนผังลำดับงาน: ตัวเชื่อมต่อ 196">
                <a:extLst>
                  <a:ext uri="{FF2B5EF4-FFF2-40B4-BE49-F238E27FC236}">
                    <a16:creationId xmlns:a16="http://schemas.microsoft.com/office/drawing/2014/main" id="{2490E059-B522-4C2C-98B2-D3BC9114D0C6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แผนผังลำดับงาน: ตัวเชื่อมต่อ 197">
                <a:extLst>
                  <a:ext uri="{FF2B5EF4-FFF2-40B4-BE49-F238E27FC236}">
                    <a16:creationId xmlns:a16="http://schemas.microsoft.com/office/drawing/2014/main" id="{23834BF4-A1F0-41A0-8ABD-30692F5E02CD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แผนผังลำดับงาน: ตัวเชื่อมต่อ 198">
                <a:extLst>
                  <a:ext uri="{FF2B5EF4-FFF2-40B4-BE49-F238E27FC236}">
                    <a16:creationId xmlns:a16="http://schemas.microsoft.com/office/drawing/2014/main" id="{EB46088A-977B-412B-BAA6-F74A3B113277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0" name="แผนผังลำดับงาน: ตัวเชื่อมต่อ 199">
                <a:extLst>
                  <a:ext uri="{FF2B5EF4-FFF2-40B4-BE49-F238E27FC236}">
                    <a16:creationId xmlns:a16="http://schemas.microsoft.com/office/drawing/2014/main" id="{845ECA5E-3F7A-4C8A-A3FE-3523DA84B805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แผนผังลำดับงาน: ตัวเชื่อมต่อ 200">
                <a:extLst>
                  <a:ext uri="{FF2B5EF4-FFF2-40B4-BE49-F238E27FC236}">
                    <a16:creationId xmlns:a16="http://schemas.microsoft.com/office/drawing/2014/main" id="{E3574CD5-3C15-4BA7-9B89-262764E89070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78" name="รูปแบบอิสระ: รูปร่าง 177">
              <a:extLst>
                <a:ext uri="{FF2B5EF4-FFF2-40B4-BE49-F238E27FC236}">
                  <a16:creationId xmlns:a16="http://schemas.microsoft.com/office/drawing/2014/main" id="{4F7ED6C1-F92E-485A-A2E1-DCBF3DEF393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รูปแบบอิสระ: รูปร่าง 178">
              <a:extLst>
                <a:ext uri="{FF2B5EF4-FFF2-40B4-BE49-F238E27FC236}">
                  <a16:creationId xmlns:a16="http://schemas.microsoft.com/office/drawing/2014/main" id="{80F5A632-9A11-4078-8D12-DE6723B88188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0" name="กลุ่ม 179">
              <a:extLst>
                <a:ext uri="{FF2B5EF4-FFF2-40B4-BE49-F238E27FC236}">
                  <a16:creationId xmlns:a16="http://schemas.microsoft.com/office/drawing/2014/main" id="{5A1ADA94-19D3-4ED3-8508-5806DF049E4E}"/>
                </a:ext>
              </a:extLst>
            </p:cNvPr>
            <p:cNvGrpSpPr/>
            <p:nvPr/>
          </p:nvGrpSpPr>
          <p:grpSpPr>
            <a:xfrm>
              <a:off x="2930937" y="3679194"/>
              <a:ext cx="461664" cy="770523"/>
              <a:chOff x="2930937" y="3679194"/>
              <a:chExt cx="461664" cy="770523"/>
            </a:xfrm>
            <a:solidFill>
              <a:srgbClr val="660066"/>
            </a:solidFill>
          </p:grpSpPr>
          <p:sp>
            <p:nvSpPr>
              <p:cNvPr id="193" name="สามเหลี่ยมหน้าจั่ว 27">
                <a:extLst>
                  <a:ext uri="{FF2B5EF4-FFF2-40B4-BE49-F238E27FC236}">
                    <a16:creationId xmlns:a16="http://schemas.microsoft.com/office/drawing/2014/main" id="{BF1CF43D-7121-4BE2-B6BE-859928134187}"/>
                  </a:ext>
                </a:extLst>
              </p:cNvPr>
              <p:cNvSpPr/>
              <p:nvPr/>
            </p:nvSpPr>
            <p:spPr>
              <a:xfrm rot="5943786">
                <a:off x="3079291" y="3624599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สามเหลี่ยมหน้าจั่ว 28">
                <a:extLst>
                  <a:ext uri="{FF2B5EF4-FFF2-40B4-BE49-F238E27FC236}">
                    <a16:creationId xmlns:a16="http://schemas.microsoft.com/office/drawing/2014/main" id="{C251BBE5-5F3A-4A63-96C6-BD9ADC1DB98F}"/>
                  </a:ext>
                </a:extLst>
              </p:cNvPr>
              <p:cNvSpPr/>
              <p:nvPr/>
            </p:nvSpPr>
            <p:spPr>
              <a:xfrm rot="5943786">
                <a:off x="3035036" y="3882501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5" name="สามเหลี่ยมหน้าจั่ว 29">
                <a:extLst>
                  <a:ext uri="{FF2B5EF4-FFF2-40B4-BE49-F238E27FC236}">
                    <a16:creationId xmlns:a16="http://schemas.microsoft.com/office/drawing/2014/main" id="{89DE5C0B-9713-49EA-9AF6-895EE12CD821}"/>
                  </a:ext>
                </a:extLst>
              </p:cNvPr>
              <p:cNvSpPr/>
              <p:nvPr/>
            </p:nvSpPr>
            <p:spPr>
              <a:xfrm rot="5925211">
                <a:off x="2980527" y="4137646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1" name="กลุ่ม 180">
              <a:extLst>
                <a:ext uri="{FF2B5EF4-FFF2-40B4-BE49-F238E27FC236}">
                  <a16:creationId xmlns:a16="http://schemas.microsoft.com/office/drawing/2014/main" id="{A89E82F2-474D-4002-B19B-8568E3657B93}"/>
                </a:ext>
              </a:extLst>
            </p:cNvPr>
            <p:cNvGrpSpPr/>
            <p:nvPr/>
          </p:nvGrpSpPr>
          <p:grpSpPr>
            <a:xfrm flipH="1">
              <a:off x="4477570" y="3652556"/>
              <a:ext cx="456173" cy="742036"/>
              <a:chOff x="2930288" y="3679919"/>
              <a:chExt cx="456173" cy="742036"/>
            </a:xfrm>
            <a:solidFill>
              <a:srgbClr val="660066"/>
            </a:solidFill>
          </p:grpSpPr>
          <p:sp>
            <p:nvSpPr>
              <p:cNvPr id="190" name="สามเหลี่ยมหน้าจั่ว 27">
                <a:extLst>
                  <a:ext uri="{FF2B5EF4-FFF2-40B4-BE49-F238E27FC236}">
                    <a16:creationId xmlns:a16="http://schemas.microsoft.com/office/drawing/2014/main" id="{358C43BD-EBE6-478A-AE19-76A5ABDF91B5}"/>
                  </a:ext>
                </a:extLst>
              </p:cNvPr>
              <p:cNvSpPr/>
              <p:nvPr/>
            </p:nvSpPr>
            <p:spPr>
              <a:xfrm rot="6008731">
                <a:off x="3072915" y="3623564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1" name="สามเหลี่ยมหน้าจั่ว 28">
                <a:extLst>
                  <a:ext uri="{FF2B5EF4-FFF2-40B4-BE49-F238E27FC236}">
                    <a16:creationId xmlns:a16="http://schemas.microsoft.com/office/drawing/2014/main" id="{3D46D1CF-7218-4F3D-A6B4-62B1E43059C0}"/>
                  </a:ext>
                </a:extLst>
              </p:cNvPr>
              <p:cNvSpPr/>
              <p:nvPr/>
            </p:nvSpPr>
            <p:spPr>
              <a:xfrm rot="5943786">
                <a:off x="3034421" y="386420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สามเหลี่ยมหน้าจั่ว 29">
                <a:extLst>
                  <a:ext uri="{FF2B5EF4-FFF2-40B4-BE49-F238E27FC236}">
                    <a16:creationId xmlns:a16="http://schemas.microsoft.com/office/drawing/2014/main" id="{7EAE3A00-6D8F-44D3-AACC-60442BA0247E}"/>
                  </a:ext>
                </a:extLst>
              </p:cNvPr>
              <p:cNvSpPr/>
              <p:nvPr/>
            </p:nvSpPr>
            <p:spPr>
              <a:xfrm rot="5943786">
                <a:off x="2979999" y="4109763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:a16="http://schemas.microsoft.com/office/drawing/2014/main" id="{4DE7266C-6FBE-4BEE-B60C-4BAD56FBE597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7" name="ตัวเชื่อมต่อตรง 186">
                <a:extLst>
                  <a:ext uri="{FF2B5EF4-FFF2-40B4-BE49-F238E27FC236}">
                    <a16:creationId xmlns:a16="http://schemas.microsoft.com/office/drawing/2014/main" id="{2EB2A9E2-ED96-4F69-8FC0-AD84CDCDE8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ตัวเชื่อมต่อตรง 187">
                <a:extLst>
                  <a:ext uri="{FF2B5EF4-FFF2-40B4-BE49-F238E27FC236}">
                    <a16:creationId xmlns:a16="http://schemas.microsoft.com/office/drawing/2014/main" id="{E7AED158-38C0-4C07-864C-0610EE02B4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ตัวเชื่อมต่อตรง 188">
                <a:extLst>
                  <a:ext uri="{FF2B5EF4-FFF2-40B4-BE49-F238E27FC236}">
                    <a16:creationId xmlns:a16="http://schemas.microsoft.com/office/drawing/2014/main" id="{71356A23-8C43-4EB0-A8E5-E034241D6D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กลุ่ม 182">
              <a:extLst>
                <a:ext uri="{FF2B5EF4-FFF2-40B4-BE49-F238E27FC236}">
                  <a16:creationId xmlns:a16="http://schemas.microsoft.com/office/drawing/2014/main" id="{27670A14-85DB-4617-A253-DD10A2629EAC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84" name="ตัวเชื่อมต่อตรง 183">
                <a:extLst>
                  <a:ext uri="{FF2B5EF4-FFF2-40B4-BE49-F238E27FC236}">
                    <a16:creationId xmlns:a16="http://schemas.microsoft.com/office/drawing/2014/main" id="{CC96742F-4DA2-4966-8C3A-2D10554D57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ตัวเชื่อมต่อตรง 184">
                <a:extLst>
                  <a:ext uri="{FF2B5EF4-FFF2-40B4-BE49-F238E27FC236}">
                    <a16:creationId xmlns:a16="http://schemas.microsoft.com/office/drawing/2014/main" id="{69828011-BF5D-4D7B-B173-B41BEC2774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6" name="ตัวเชื่อมต่อตรง 185">
                <a:extLst>
                  <a:ext uri="{FF2B5EF4-FFF2-40B4-BE49-F238E27FC236}">
                    <a16:creationId xmlns:a16="http://schemas.microsoft.com/office/drawing/2014/main" id="{1130A536-5104-41FE-9D52-0E5983D737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6E18DD63-BA56-4E7A-AEA0-D8C19A316F24}"/>
              </a:ext>
            </a:extLst>
          </p:cNvPr>
          <p:cNvGrpSpPr/>
          <p:nvPr userDrawn="1"/>
        </p:nvGrpSpPr>
        <p:grpSpPr>
          <a:xfrm>
            <a:off x="10410825" y="395661"/>
            <a:ext cx="609600" cy="369213"/>
            <a:chOff x="10064221" y="340022"/>
            <a:chExt cx="609600" cy="369213"/>
          </a:xfrm>
        </p:grpSpPr>
        <p:cxnSp>
          <p:nvCxnSpPr>
            <p:cNvPr id="208" name="ตัวเชื่อมต่อตรง 207">
              <a:extLst>
                <a:ext uri="{FF2B5EF4-FFF2-40B4-BE49-F238E27FC236}">
                  <a16:creationId xmlns:a16="http://schemas.microsoft.com/office/drawing/2014/main" id="{54B2AE82-B099-4D56-9C6C-584CF4D5AC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A23D8F90-A001-4F78-8BE2-002C041357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9EDEAD0C-2728-40B1-A1A2-74425BC286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61D25C4A-E4DC-4CB9-BB47-E9B94C3F4D1E}"/>
              </a:ext>
            </a:extLst>
          </p:cNvPr>
          <p:cNvGrpSpPr/>
          <p:nvPr userDrawn="1"/>
        </p:nvGrpSpPr>
        <p:grpSpPr>
          <a:xfrm rot="3448582">
            <a:off x="2755056" y="532535"/>
            <a:ext cx="609600" cy="369213"/>
            <a:chOff x="10064221" y="340022"/>
            <a:chExt cx="609600" cy="369213"/>
          </a:xfrm>
        </p:grpSpPr>
        <p:cxnSp>
          <p:nvCxnSpPr>
            <p:cNvPr id="212" name="ตัวเชื่อมต่อตรง 211">
              <a:extLst>
                <a:ext uri="{FF2B5EF4-FFF2-40B4-BE49-F238E27FC236}">
                  <a16:creationId xmlns:a16="http://schemas.microsoft.com/office/drawing/2014/main" id="{E7DF1569-EBAA-47D6-8036-EE014DAFF7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ตัวเชื่อมต่อตรง 212">
              <a:extLst>
                <a:ext uri="{FF2B5EF4-FFF2-40B4-BE49-F238E27FC236}">
                  <a16:creationId xmlns:a16="http://schemas.microsoft.com/office/drawing/2014/main" id="{FB478B84-BFA2-4BB8-91B3-E2A53A4C08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ตัวเชื่อมต่อตรง 213">
              <a:extLst>
                <a:ext uri="{FF2B5EF4-FFF2-40B4-BE49-F238E27FC236}">
                  <a16:creationId xmlns:a16="http://schemas.microsoft.com/office/drawing/2014/main" id="{BA9C732A-868A-4144-9A54-4FF0E94942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เมฆ 45">
            <a:extLst>
              <a:ext uri="{FF2B5EF4-FFF2-40B4-BE49-F238E27FC236}">
                <a16:creationId xmlns:a16="http://schemas.microsoft.com/office/drawing/2014/main" id="{DCCAA24B-F0BE-4C15-ADB5-AD177D13DEED}"/>
              </a:ext>
            </a:extLst>
          </p:cNvPr>
          <p:cNvSpPr/>
          <p:nvPr userDrawn="1"/>
        </p:nvSpPr>
        <p:spPr>
          <a:xfrm rot="20674934" flipH="1">
            <a:off x="6701346" y="25865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20" name="เมฆ 45">
            <a:extLst>
              <a:ext uri="{FF2B5EF4-FFF2-40B4-BE49-F238E27FC236}">
                <a16:creationId xmlns:a16="http://schemas.microsoft.com/office/drawing/2014/main" id="{8B2BC927-DA76-40D8-BA44-B8941C888284}"/>
              </a:ext>
            </a:extLst>
          </p:cNvPr>
          <p:cNvSpPr/>
          <p:nvPr userDrawn="1"/>
        </p:nvSpPr>
        <p:spPr>
          <a:xfrm rot="925066">
            <a:off x="595045" y="2617881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1" name="เมฆ 45">
            <a:extLst>
              <a:ext uri="{FF2B5EF4-FFF2-40B4-BE49-F238E27FC236}">
                <a16:creationId xmlns:a16="http://schemas.microsoft.com/office/drawing/2014/main" id="{EB91B6C9-C0FE-4AB6-9715-770F2AB34559}"/>
              </a:ext>
            </a:extLst>
          </p:cNvPr>
          <p:cNvSpPr/>
          <p:nvPr userDrawn="1"/>
        </p:nvSpPr>
        <p:spPr>
          <a:xfrm rot="20674934" flipH="1">
            <a:off x="8209264" y="1782158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2" name="เมฆ 45">
            <a:extLst>
              <a:ext uri="{FF2B5EF4-FFF2-40B4-BE49-F238E27FC236}">
                <a16:creationId xmlns:a16="http://schemas.microsoft.com/office/drawing/2014/main" id="{8195B15D-CA66-452E-B5ED-E52F71ECF105}"/>
              </a:ext>
            </a:extLst>
          </p:cNvPr>
          <p:cNvSpPr/>
          <p:nvPr userDrawn="1"/>
        </p:nvSpPr>
        <p:spPr>
          <a:xfrm rot="925066">
            <a:off x="-946423" y="18132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สี่เหลี่ยมผืนผ้า 82">
            <a:extLst>
              <a:ext uri="{FF2B5EF4-FFF2-40B4-BE49-F238E27FC236}">
                <a16:creationId xmlns:a16="http://schemas.microsoft.com/office/drawing/2014/main" id="{607638BF-1B8A-4345-B639-8F2B99832689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91D4F549-9265-4BCC-9854-4DAC8D835CF8}"/>
              </a:ext>
            </a:extLst>
          </p:cNvPr>
          <p:cNvGrpSpPr/>
          <p:nvPr userDrawn="1"/>
        </p:nvGrpSpPr>
        <p:grpSpPr>
          <a:xfrm>
            <a:off x="116889" y="1923993"/>
            <a:ext cx="3276169" cy="724960"/>
            <a:chOff x="116889" y="1923993"/>
            <a:chExt cx="3276169" cy="724960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FB250FD1-2673-417D-84C5-ED14C7FA3AB0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A556E15E-735A-44B4-9AFC-ACF13DA51BC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9" name="วงรี 77">
                <a:extLst>
                  <a:ext uri="{FF2B5EF4-FFF2-40B4-BE49-F238E27FC236}">
                    <a16:creationId xmlns:a16="http://schemas.microsoft.com/office/drawing/2014/main" id="{85B76C27-7674-48C8-A178-9B085E1F3F0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100DC910-CE9A-43F2-8FF3-C573C142C9A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6" name="รูปแบบอิสระ: รูปร่าง 105">
                <a:extLst>
                  <a:ext uri="{FF2B5EF4-FFF2-40B4-BE49-F238E27FC236}">
                    <a16:creationId xmlns:a16="http://schemas.microsoft.com/office/drawing/2014/main" id="{A79B40BD-39CC-4695-A70C-5DD0EA58DD1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7" name="วงรี 77">
                <a:extLst>
                  <a:ext uri="{FF2B5EF4-FFF2-40B4-BE49-F238E27FC236}">
                    <a16:creationId xmlns:a16="http://schemas.microsoft.com/office/drawing/2014/main" id="{9DEBD369-4BB6-4071-B3A1-C8D7130629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0" name="กลุ่ม 99">
              <a:extLst>
                <a:ext uri="{FF2B5EF4-FFF2-40B4-BE49-F238E27FC236}">
                  <a16:creationId xmlns:a16="http://schemas.microsoft.com/office/drawing/2014/main" id="{5ED92911-7DD9-440E-996C-5F86F0C0D05F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04" name="รูปแบบอิสระ: รูปร่าง 103">
                <a:extLst>
                  <a:ext uri="{FF2B5EF4-FFF2-40B4-BE49-F238E27FC236}">
                    <a16:creationId xmlns:a16="http://schemas.microsoft.com/office/drawing/2014/main" id="{FB00985B-12D7-4D4D-93CC-9F2D1FA65BE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77">
                <a:extLst>
                  <a:ext uri="{FF2B5EF4-FFF2-40B4-BE49-F238E27FC236}">
                    <a16:creationId xmlns:a16="http://schemas.microsoft.com/office/drawing/2014/main" id="{39DAFA83-7A19-4970-A1C1-D22BE0177C26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780FE26B-3542-430A-B413-7CA23FE7DEF8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2" name="รูปแบบอิสระ: รูปร่าง 101">
                <a:extLst>
                  <a:ext uri="{FF2B5EF4-FFF2-40B4-BE49-F238E27FC236}">
                    <a16:creationId xmlns:a16="http://schemas.microsoft.com/office/drawing/2014/main" id="{3F27F365-2712-40C7-B2A7-21A9FE64814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3" name="วงรี 77">
                <a:extLst>
                  <a:ext uri="{FF2B5EF4-FFF2-40B4-BE49-F238E27FC236}">
                    <a16:creationId xmlns:a16="http://schemas.microsoft.com/office/drawing/2014/main" id="{50C4D94B-FE7C-4C05-A47F-93B4F6DB1B0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0" name="กลุ่ม 109">
            <a:extLst>
              <a:ext uri="{FF2B5EF4-FFF2-40B4-BE49-F238E27FC236}">
                <a16:creationId xmlns:a16="http://schemas.microsoft.com/office/drawing/2014/main" id="{D901B3E4-E691-4A46-BCC9-4E7425D3363A}"/>
              </a:ext>
            </a:extLst>
          </p:cNvPr>
          <p:cNvGrpSpPr/>
          <p:nvPr userDrawn="1"/>
        </p:nvGrpSpPr>
        <p:grpSpPr>
          <a:xfrm flipH="1">
            <a:off x="8798942" y="1951589"/>
            <a:ext cx="3276169" cy="724960"/>
            <a:chOff x="116889" y="1923993"/>
            <a:chExt cx="3276169" cy="724960"/>
          </a:xfrm>
        </p:grpSpPr>
        <p:grpSp>
          <p:nvGrpSpPr>
            <p:cNvPr id="111" name="กลุ่ม 110">
              <a:extLst>
                <a:ext uri="{FF2B5EF4-FFF2-40B4-BE49-F238E27FC236}">
                  <a16:creationId xmlns:a16="http://schemas.microsoft.com/office/drawing/2014/main" id="{A4E55064-18D0-4896-B3E9-F89CCE3A577E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A1765C5F-C4F5-49E2-B78E-A62FC83061E1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2" name="วงรี 77">
                <a:extLst>
                  <a:ext uri="{FF2B5EF4-FFF2-40B4-BE49-F238E27FC236}">
                    <a16:creationId xmlns:a16="http://schemas.microsoft.com/office/drawing/2014/main" id="{F22D9A62-0D17-4F6C-8ADB-47C6F3B0E6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2" name="กลุ่ม 111">
              <a:extLst>
                <a:ext uri="{FF2B5EF4-FFF2-40B4-BE49-F238E27FC236}">
                  <a16:creationId xmlns:a16="http://schemas.microsoft.com/office/drawing/2014/main" id="{D5CC189E-B7CD-4E03-8B77-F132276352B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9" name="รูปแบบอิสระ: รูปร่าง 118">
                <a:extLst>
                  <a:ext uri="{FF2B5EF4-FFF2-40B4-BE49-F238E27FC236}">
                    <a16:creationId xmlns:a16="http://schemas.microsoft.com/office/drawing/2014/main" id="{3C7D7B04-88E4-4AF5-A28E-BBD11B92137B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0" name="วงรี 77">
                <a:extLst>
                  <a:ext uri="{FF2B5EF4-FFF2-40B4-BE49-F238E27FC236}">
                    <a16:creationId xmlns:a16="http://schemas.microsoft.com/office/drawing/2014/main" id="{63B3F106-A0EC-448C-B0B1-4289BF665FFB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3" name="กลุ่ม 112">
              <a:extLst>
                <a:ext uri="{FF2B5EF4-FFF2-40B4-BE49-F238E27FC236}">
                  <a16:creationId xmlns:a16="http://schemas.microsoft.com/office/drawing/2014/main" id="{C829DED6-E2A9-4977-B1B9-E8E56B694CE0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17" name="รูปแบบอิสระ: รูปร่าง 116">
                <a:extLst>
                  <a:ext uri="{FF2B5EF4-FFF2-40B4-BE49-F238E27FC236}">
                    <a16:creationId xmlns:a16="http://schemas.microsoft.com/office/drawing/2014/main" id="{1447D399-4E71-472C-AF29-AC31B4FD6F1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8" name="วงรี 77">
                <a:extLst>
                  <a:ext uri="{FF2B5EF4-FFF2-40B4-BE49-F238E27FC236}">
                    <a16:creationId xmlns:a16="http://schemas.microsoft.com/office/drawing/2014/main" id="{3302BA21-E5D8-4D5D-9C72-3489BFC8322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4" name="กลุ่ม 113">
              <a:extLst>
                <a:ext uri="{FF2B5EF4-FFF2-40B4-BE49-F238E27FC236}">
                  <a16:creationId xmlns:a16="http://schemas.microsoft.com/office/drawing/2014/main" id="{2A0DA47C-4673-4496-8DCA-02C51CDB5E43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ED7ADC76-3792-4FBE-89F2-6F4446C8531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77">
                <a:extLst>
                  <a:ext uri="{FF2B5EF4-FFF2-40B4-BE49-F238E27FC236}">
                    <a16:creationId xmlns:a16="http://schemas.microsoft.com/office/drawing/2014/main" id="{EF68A7EF-7617-4413-8A1F-40C24CF7BEA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3" name="กลุ่ม 122">
            <a:extLst>
              <a:ext uri="{FF2B5EF4-FFF2-40B4-BE49-F238E27FC236}">
                <a16:creationId xmlns:a16="http://schemas.microsoft.com/office/drawing/2014/main" id="{BA336B5F-210C-404E-8CF5-6AA998877ED4}"/>
              </a:ext>
            </a:extLst>
          </p:cNvPr>
          <p:cNvGrpSpPr/>
          <p:nvPr userDrawn="1"/>
        </p:nvGrpSpPr>
        <p:grpSpPr>
          <a:xfrm>
            <a:off x="4110610" y="3225289"/>
            <a:ext cx="4010578" cy="948234"/>
            <a:chOff x="4110610" y="3225289"/>
            <a:chExt cx="4010578" cy="948234"/>
          </a:xfrm>
        </p:grpSpPr>
        <p:grpSp>
          <p:nvGrpSpPr>
            <p:cNvPr id="124" name="กลุ่ม 123">
              <a:extLst>
                <a:ext uri="{FF2B5EF4-FFF2-40B4-BE49-F238E27FC236}">
                  <a16:creationId xmlns:a16="http://schemas.microsoft.com/office/drawing/2014/main" id="{1FBEDFFA-7546-4F03-BEC7-F0D77789543F}"/>
                </a:ext>
              </a:extLst>
            </p:cNvPr>
            <p:cNvGrpSpPr/>
            <p:nvPr/>
          </p:nvGrpSpPr>
          <p:grpSpPr>
            <a:xfrm>
              <a:off x="4110610" y="3295621"/>
              <a:ext cx="655771" cy="877902"/>
              <a:chOff x="4110610" y="3295621"/>
              <a:chExt cx="655771" cy="877902"/>
            </a:xfrm>
          </p:grpSpPr>
          <p:grpSp>
            <p:nvGrpSpPr>
              <p:cNvPr id="131" name="กลุ่ม 130">
                <a:extLst>
                  <a:ext uri="{FF2B5EF4-FFF2-40B4-BE49-F238E27FC236}">
                    <a16:creationId xmlns:a16="http://schemas.microsoft.com/office/drawing/2014/main" id="{BA0745DD-7D04-4DC9-A43B-20CC474FC6BE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35" name="รูปแบบอิสระ: รูปร่าง 134">
                  <a:extLst>
                    <a:ext uri="{FF2B5EF4-FFF2-40B4-BE49-F238E27FC236}">
                      <a16:creationId xmlns:a16="http://schemas.microsoft.com/office/drawing/2014/main" id="{BABC0EF0-CB39-49CC-B76E-49096F831072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77">
                  <a:extLst>
                    <a:ext uri="{FF2B5EF4-FFF2-40B4-BE49-F238E27FC236}">
                      <a16:creationId xmlns:a16="http://schemas.microsoft.com/office/drawing/2014/main" id="{991EDAE3-0F62-461B-A227-986995955D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2" name="กลุ่ม 131">
                <a:extLst>
                  <a:ext uri="{FF2B5EF4-FFF2-40B4-BE49-F238E27FC236}">
                    <a16:creationId xmlns:a16="http://schemas.microsoft.com/office/drawing/2014/main" id="{C8A5E897-DD69-4F16-A213-CCA7A428FACA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9A79824C-439C-4CE8-BF83-2AD5BCB2AB7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77">
                  <a:extLst>
                    <a:ext uri="{FF2B5EF4-FFF2-40B4-BE49-F238E27FC236}">
                      <a16:creationId xmlns:a16="http://schemas.microsoft.com/office/drawing/2014/main" id="{59B26214-3AED-4557-AF11-5A27268BAB2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5" name="กลุ่ม 124">
              <a:extLst>
                <a:ext uri="{FF2B5EF4-FFF2-40B4-BE49-F238E27FC236}">
                  <a16:creationId xmlns:a16="http://schemas.microsoft.com/office/drawing/2014/main" id="{7200753D-CCD1-4C57-8F91-8A4B766ADF24}"/>
                </a:ext>
              </a:extLst>
            </p:cNvPr>
            <p:cNvGrpSpPr/>
            <p:nvPr/>
          </p:nvGrpSpPr>
          <p:grpSpPr>
            <a:xfrm>
              <a:off x="7757190" y="3225289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9" name="รูปแบบอิสระ: รูปร่าง 128">
                <a:extLst>
                  <a:ext uri="{FF2B5EF4-FFF2-40B4-BE49-F238E27FC236}">
                    <a16:creationId xmlns:a16="http://schemas.microsoft.com/office/drawing/2014/main" id="{59293DC1-E33C-433A-9008-E9245EB87A1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0" name="วงรี 77">
                <a:extLst>
                  <a:ext uri="{FF2B5EF4-FFF2-40B4-BE49-F238E27FC236}">
                    <a16:creationId xmlns:a16="http://schemas.microsoft.com/office/drawing/2014/main" id="{4CDF2438-25D8-4CE5-ABA4-F0C2F3BE43F3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26" name="กลุ่ม 125">
              <a:extLst>
                <a:ext uri="{FF2B5EF4-FFF2-40B4-BE49-F238E27FC236}">
                  <a16:creationId xmlns:a16="http://schemas.microsoft.com/office/drawing/2014/main" id="{2D65FF72-2CC7-4E27-980B-A467887885C3}"/>
                </a:ext>
              </a:extLst>
            </p:cNvPr>
            <p:cNvGrpSpPr/>
            <p:nvPr/>
          </p:nvGrpSpPr>
          <p:grpSpPr>
            <a:xfrm>
              <a:off x="7419582" y="3791806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27" name="รูปแบบอิสระ: รูปร่าง 126">
                <a:extLst>
                  <a:ext uri="{FF2B5EF4-FFF2-40B4-BE49-F238E27FC236}">
                    <a16:creationId xmlns:a16="http://schemas.microsoft.com/office/drawing/2014/main" id="{7F496C40-85EC-4308-B57B-5E99BD82F37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8" name="วงรี 77">
                <a:extLst>
                  <a:ext uri="{FF2B5EF4-FFF2-40B4-BE49-F238E27FC236}">
                    <a16:creationId xmlns:a16="http://schemas.microsoft.com/office/drawing/2014/main" id="{5675EACA-1306-4452-95C9-96EDE43D90A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143" name="ตัวแทนข้อความ 142">
            <a:extLst>
              <a:ext uri="{FF2B5EF4-FFF2-40B4-BE49-F238E27FC236}">
                <a16:creationId xmlns:a16="http://schemas.microsoft.com/office/drawing/2014/main" id="{E1124135-FACE-4A98-9971-1656178C91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0916" y="2814859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4" name="ตัวแทนข้อความ 142">
            <a:extLst>
              <a:ext uri="{FF2B5EF4-FFF2-40B4-BE49-F238E27FC236}">
                <a16:creationId xmlns:a16="http://schemas.microsoft.com/office/drawing/2014/main" id="{73234D20-CC8A-436A-B19E-DECB7CC5C9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7098" y="2774538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5" name="ตัวแทนข้อความ 277">
            <a:extLst>
              <a:ext uri="{FF2B5EF4-FFF2-40B4-BE49-F238E27FC236}">
                <a16:creationId xmlns:a16="http://schemas.microsoft.com/office/drawing/2014/main" id="{23C11270-E4BC-4DC5-825E-2EB068F639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3093" y="4703185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46" name="ตัวแทนข้อความ 277">
            <a:extLst>
              <a:ext uri="{FF2B5EF4-FFF2-40B4-BE49-F238E27FC236}">
                <a16:creationId xmlns:a16="http://schemas.microsoft.com/office/drawing/2014/main" id="{75F3F532-302D-430C-9895-18B08295B4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784310" y="4691592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539660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9F901DA2-5B73-46FB-BE83-0833C62E3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AA44A591-EB17-445F-B6BB-7D7C260B3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1DC7386F-13DE-48DB-81CD-0C94C6D459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45" name="กลุ่ม 44">
            <a:extLst>
              <a:ext uri="{FF2B5EF4-FFF2-40B4-BE49-F238E27FC236}">
                <a16:creationId xmlns:a16="http://schemas.microsoft.com/office/drawing/2014/main" id="{39BCA807-15D8-4C79-BF96-11CE497A00C1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FC5E04C-B1AB-4CDC-A134-D5A743698E4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9F6277EE-87AA-432F-8C16-5C4B3AAE540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065EC9CD-6A64-414D-9C2A-4817F7EB5FE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DECCA93B-15DD-41AA-A2C5-006F3EE277E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F6B3E3D4-07F2-4B14-93E9-5DAF7A092C7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4126B42-F30E-4C25-A272-98E07341FB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AC68BC22-D66E-4DBB-95A7-590540DE75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>
            <a:extLst>
              <a:ext uri="{FF2B5EF4-FFF2-40B4-BE49-F238E27FC236}">
                <a16:creationId xmlns:a16="http://schemas.microsoft.com/office/drawing/2014/main" id="{AC2F6B8D-0A83-4994-AADD-B02EBBFF309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110F8CCC-90F0-4DD8-BC32-8A37DD22C37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4B8B2DE7-0D97-472B-9044-5B940E6F5E1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E771B33-0CB5-439A-BF6B-CD1CB976E90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411F4679-27F5-41E9-A3C5-618F1DA4577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61A4B4DB-86CB-483C-BF69-2BE918DFA831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E1DAF18E-CF92-4002-B56D-6BAD99154EC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3494A258-DD0D-4EB3-B5B3-7C64DBEBA1B5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7D45D76-CEE8-4995-9093-8D8925EA6BF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>
            <a:extLst>
              <a:ext uri="{FF2B5EF4-FFF2-40B4-BE49-F238E27FC236}">
                <a16:creationId xmlns:a16="http://schemas.microsoft.com/office/drawing/2014/main" id="{5B22248C-304F-479B-A436-4AAEB91A343D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id="{BC2D1AF6-7333-4936-8281-E676D971258F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B2751CB7-97A6-49E1-BE50-3B56A4325DE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E020C70-85A9-49BC-AC1E-05810034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EA0D1E32-D979-493A-93C4-87352730FAD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80927C89-A5A6-4EF4-A915-ACFCC8CAEE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11BFC73C-6DF1-441A-964A-50E4BEAD09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F5AF6BAF-9AE2-482D-9B6B-21E5F88D38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B9DCC8B3-226B-4CAF-AB34-1534691B9CE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27FC376A-9B44-42D8-84C6-B63EAB0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>
            <a:extLst>
              <a:ext uri="{FF2B5EF4-FFF2-40B4-BE49-F238E27FC236}">
                <a16:creationId xmlns:a16="http://schemas.microsoft.com/office/drawing/2014/main" id="{9DC58048-C6FA-4063-9CC7-BDD3034E6581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id="{75FF0436-F3A2-4912-B9BE-1A17A73D8CA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id="{F6E3EB61-EC6E-49D4-8FB1-479F22B0523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id="{10E2D536-0164-48E0-833C-18AD6181EC6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id="{D2872660-14E3-4F05-837F-1E3FFC5A2C10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id="{3DB0A1DA-A193-41E6-A392-A55CCC6A51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id="{16A04775-E3DD-4239-9D1C-F9766F6F5A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id="{83B15E61-57F0-43A3-BA77-74FDF2874C2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>
            <a:extLst>
              <a:ext uri="{FF2B5EF4-FFF2-40B4-BE49-F238E27FC236}">
                <a16:creationId xmlns:a16="http://schemas.microsoft.com/office/drawing/2014/main" id="{EF308D73-8B5C-4CF6-A626-BE3AF5D719B6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id="{4DF391CD-66F4-43E8-A3A7-76E64160C45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id="{83519F9E-424D-45AB-BE0E-9B100F318C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id="{569441C2-2B3B-4ED0-BB7C-F5E47837539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id="{49C47CB8-22DF-487A-AD2C-0CAB86D8272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>
              <a:extLst>
                <a:ext uri="{FF2B5EF4-FFF2-40B4-BE49-F238E27FC236}">
                  <a16:creationId xmlns:a16="http://schemas.microsoft.com/office/drawing/2014/main" id="{7FF17B41-9536-4A14-978B-B8CF7F9E8A9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>
              <a:extLst>
                <a:ext uri="{FF2B5EF4-FFF2-40B4-BE49-F238E27FC236}">
                  <a16:creationId xmlns:a16="http://schemas.microsoft.com/office/drawing/2014/main" id="{441150E5-C721-4CD5-BE4B-98D5483F072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>
              <a:extLst>
                <a:ext uri="{FF2B5EF4-FFF2-40B4-BE49-F238E27FC236}">
                  <a16:creationId xmlns:a16="http://schemas.microsoft.com/office/drawing/2014/main" id="{E77BEB01-403E-4604-AAD5-64A889BBA6A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D6DD805F-7477-4E8D-9E47-D3A1940CCC82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89825688-247A-4CA4-862B-3E9F715F0F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56F222B7-9EF0-498F-8B75-A47D6B4F28A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0B559048-012B-4DD4-AA9C-56B614F746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4C9A6859-2E8F-41EE-992D-AB0AE7B92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3A635FA-1525-4959-A756-DE3FC0A53A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B834654B-EDFF-45A3-AE3E-92075F5124F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5C8AD021-6143-4EA5-A71F-5C9EE6795B7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5B2FA7F8-5D17-4FA7-A351-5AC63D8D1CEC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>
              <a:extLst>
                <a:ext uri="{FF2B5EF4-FFF2-40B4-BE49-F238E27FC236}">
                  <a16:creationId xmlns:a16="http://schemas.microsoft.com/office/drawing/2014/main" id="{7AC51F30-9F03-4C43-A322-10BF2AA2ABD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98B3901C-DE2B-42CA-8F85-B95356570A51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>
              <a:extLst>
                <a:ext uri="{FF2B5EF4-FFF2-40B4-BE49-F238E27FC236}">
                  <a16:creationId xmlns:a16="http://schemas.microsoft.com/office/drawing/2014/main" id="{46B34DEF-F002-47BA-B000-861D25BC1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>
              <a:extLst>
                <a:ext uri="{FF2B5EF4-FFF2-40B4-BE49-F238E27FC236}">
                  <a16:creationId xmlns:a16="http://schemas.microsoft.com/office/drawing/2014/main" id="{8383A86F-76B6-44A2-8601-0B09291410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>
              <a:extLst>
                <a:ext uri="{FF2B5EF4-FFF2-40B4-BE49-F238E27FC236}">
                  <a16:creationId xmlns:a16="http://schemas.microsoft.com/office/drawing/2014/main" id="{EDE8836E-89CE-4034-B939-1A97223E1F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>
              <a:extLst>
                <a:ext uri="{FF2B5EF4-FFF2-40B4-BE49-F238E27FC236}">
                  <a16:creationId xmlns:a16="http://schemas.microsoft.com/office/drawing/2014/main" id="{D18D4821-9C13-471C-BA18-A9624B52A23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>
            <a:extLst>
              <a:ext uri="{FF2B5EF4-FFF2-40B4-BE49-F238E27FC236}">
                <a16:creationId xmlns:a16="http://schemas.microsoft.com/office/drawing/2014/main" id="{2B4761A9-EA55-4B15-B551-9894A21BF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</a:p>
        </p:txBody>
      </p:sp>
      <p:sp>
        <p:nvSpPr>
          <p:cNvPr id="255" name="ตัวแทนข้อความ 287">
            <a:extLst>
              <a:ext uri="{FF2B5EF4-FFF2-40B4-BE49-F238E27FC236}">
                <a16:creationId xmlns:a16="http://schemas.microsoft.com/office/drawing/2014/main" id="{D522E124-12D1-4BCE-B505-A251BE8325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05403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55A12E-1DCF-404B-ADE2-27FFC1999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10DDCF0-E41F-4BEF-85D7-F36EB9754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0923C1CD-849A-4B15-B71C-ECBCD26A0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AF15441-0787-42A7-B961-A6FC58E89246}"/>
              </a:ext>
            </a:extLst>
          </p:cNvPr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7B06FEE-AF2C-4B1C-A20D-62E55D4F600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3448A748-342F-4021-971C-62F8883AE4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2512CA9-788B-42F1-A2D0-0B692E92BDE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7A0A0E77-E493-4B95-8F54-1D3D5C5EFFB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E8B928CF-FC32-4CBA-9C0C-B751381195D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3B3C0CF-BBCE-4798-95BC-93749568B7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162863-D2DB-490E-9E1D-7A5F3A591C1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236EF30-595A-493B-B65E-CB99B8470896}"/>
              </a:ext>
            </a:extLst>
          </p:cNvPr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2F5BBE5-A3C5-47B5-8206-36C94B246F8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EDC6F92-9024-4B57-B4DC-273E7C5A824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A132DB2B-2644-4CF0-82BF-A34894F91B7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DCF20CE3-0A33-4CD2-8EC9-EC4759150CCD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7A77BB4D-0D3B-4C9A-BB4A-86E35C65562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99D1BFEE-36CD-4B48-8AAF-F73DB9206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2592B13-314D-418A-9F59-79DBF75971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CEB69D0F-A8AB-4FBF-8795-23C269C6B565}"/>
              </a:ext>
            </a:extLst>
          </p:cNvPr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DE64E9FB-05BB-4E23-95CE-F2B7BCFE930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58F6FDF-E4DA-4E78-BB2D-D5222C8F6E4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7F21FEBD-A1B6-4032-876A-4635F0E2F40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4F4452F1-371F-46B5-BBDE-C8A4EB542541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858D879B-57DE-49FE-AE3A-20F2937263F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F616FDF9-AA15-4714-9828-B46F04FEDB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7394F2C-6701-4F10-B60E-829F0CA31628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5D21B93-68D4-4990-915D-7737EA8C98A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66117CD-A314-4727-958E-B048741BED24}"/>
              </a:ext>
            </a:extLst>
          </p:cNvPr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0677036-D500-4B33-ADB8-515E008D12F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7AA1DBB7-DFF7-4661-A6A4-A38A520226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F72523D9-2C24-4EBC-A14A-B2861773E07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BF94A6B3-9506-4AB2-908A-5493BBD5A16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355845F3-E765-4AED-A6E9-A533E74A1D7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EE3B4DDE-7EB8-4D1D-BE93-89B0AC1833B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D46BF9C-C2FB-43D8-8FAF-3C413F03F9D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C58D2358-6BF3-4793-A04B-016BC3B72E3F}"/>
              </a:ext>
            </a:extLst>
          </p:cNvPr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A49D49DA-D84B-4C6A-8016-32ECFA8CD93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87D8C661-C033-415D-9DD7-1B853C482C6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167C8C8F-E359-4834-B27F-C8B9292F818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0ED1F391-9851-4300-BEDF-27A9A775B3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4697F30-D3D5-4F16-8489-1C98A8A8129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807B908-F7CC-483E-8368-D88B0BE61B1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9774708-9398-4D0C-BF0C-38E684C5AB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81E337C1-F2DF-4CE6-AB16-82D64378A254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>
              <a:extLst>
                <a:ext uri="{FF2B5EF4-FFF2-40B4-BE49-F238E27FC236}">
                  <a16:creationId xmlns:a16="http://schemas.microsoft.com/office/drawing/2014/main" id="{690EE8B0-D6EC-4D7C-85F1-02D7391BF7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20A08419-AC0E-4DF2-B819-67E50069AC2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C1528903-44CE-4F2B-9183-46F68A57C37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63895FF1-1486-4417-A582-4B915CDD04DB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33389C96-5D88-4920-88E5-CD3F28318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B2D97E2-8437-4CD0-9071-78BE18FC5D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1B95DA6-D64F-46FD-ACB3-2CBEE1B72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98E25D6-24BB-4E28-B264-68FD9BA0651E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E5381A73-9857-49ED-9930-94ED54FD5BB6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7522663B-9A92-4B95-A45B-A5083E7026CC}"/>
              </a:ext>
            </a:extLst>
          </p:cNvPr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>
              <a:extLst>
                <a:ext uri="{FF2B5EF4-FFF2-40B4-BE49-F238E27FC236}">
                  <a16:creationId xmlns:a16="http://schemas.microsoft.com/office/drawing/2014/main" id="{DDF58E92-6AC6-4C44-A8B4-A88209D831E2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>
                <a:extLst>
                  <a:ext uri="{FF2B5EF4-FFF2-40B4-BE49-F238E27FC236}">
                    <a16:creationId xmlns:a16="http://schemas.microsoft.com/office/drawing/2014/main" id="{5F9CE80B-686A-4303-8F4F-0D026C646DA1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>
                <a:extLst>
                  <a:ext uri="{FF2B5EF4-FFF2-40B4-BE49-F238E27FC236}">
                    <a16:creationId xmlns:a16="http://schemas.microsoft.com/office/drawing/2014/main" id="{6CC39A5B-9F48-4202-8DF4-BD40585EFD1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>
                <a:extLst>
                  <a:ext uri="{FF2B5EF4-FFF2-40B4-BE49-F238E27FC236}">
                    <a16:creationId xmlns:a16="http://schemas.microsoft.com/office/drawing/2014/main" id="{25D7584B-C0FD-45E0-9A2D-B53C3439223C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>
                <a:extLst>
                  <a:ext uri="{FF2B5EF4-FFF2-40B4-BE49-F238E27FC236}">
                    <a16:creationId xmlns:a16="http://schemas.microsoft.com/office/drawing/2014/main" id="{E17BBDA5-F985-4FE9-A433-18A4870A77A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>
              <a:extLst>
                <a:ext uri="{FF2B5EF4-FFF2-40B4-BE49-F238E27FC236}">
                  <a16:creationId xmlns:a16="http://schemas.microsoft.com/office/drawing/2014/main" id="{A08EA227-C9BB-4309-A822-32C7CEC5A1A0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D5E11574-8B98-4000-BA95-3FB773BB58D0}"/>
              </a:ext>
            </a:extLst>
          </p:cNvPr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>
              <a:extLst>
                <a:ext uri="{FF2B5EF4-FFF2-40B4-BE49-F238E27FC236}">
                  <a16:creationId xmlns:a16="http://schemas.microsoft.com/office/drawing/2014/main" id="{8C2AC1CA-E5D0-420D-9E2E-99B46D43F11A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>
              <a:extLst>
                <a:ext uri="{FF2B5EF4-FFF2-40B4-BE49-F238E27FC236}">
                  <a16:creationId xmlns:a16="http://schemas.microsoft.com/office/drawing/2014/main" id="{A67D036A-C523-4EDB-8BC1-AB0B8C6A24C6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>
              <a:extLst>
                <a:ext uri="{FF2B5EF4-FFF2-40B4-BE49-F238E27FC236}">
                  <a16:creationId xmlns:a16="http://schemas.microsoft.com/office/drawing/2014/main" id="{825CADC4-9B47-4611-A1F5-9F5859569E09}"/>
                </a:ext>
              </a:extLst>
            </p:cNvPr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>
              <a:extLst>
                <a:ext uri="{FF2B5EF4-FFF2-40B4-BE49-F238E27FC236}">
                  <a16:creationId xmlns:a16="http://schemas.microsoft.com/office/drawing/2014/main" id="{CBAA3FAD-0AE2-41CE-99ED-DBA0ED0620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>
              <a:extLst>
                <a:ext uri="{FF2B5EF4-FFF2-40B4-BE49-F238E27FC236}">
                  <a16:creationId xmlns:a16="http://schemas.microsoft.com/office/drawing/2014/main" id="{E24D3CC4-D4E3-4C4E-8768-BAFF03544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>
              <a:extLst>
                <a:ext uri="{FF2B5EF4-FFF2-40B4-BE49-F238E27FC236}">
                  <a16:creationId xmlns:a16="http://schemas.microsoft.com/office/drawing/2014/main" id="{1CAE4B42-8412-4A37-A183-AE083FF0325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>
                <a:extLst>
                  <a:ext uri="{FF2B5EF4-FFF2-40B4-BE49-F238E27FC236}">
                    <a16:creationId xmlns:a16="http://schemas.microsoft.com/office/drawing/2014/main" id="{417C3C39-1D50-49ED-8B42-27C03F2DEFB9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479A650C-F24A-42EB-BBD6-75D50249CF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E289A675-52B7-4228-BD4C-0C9450B733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>
              <a:extLst>
                <a:ext uri="{FF2B5EF4-FFF2-40B4-BE49-F238E27FC236}">
                  <a16:creationId xmlns:a16="http://schemas.microsoft.com/office/drawing/2014/main" id="{2FCEAB8A-5EBA-4EA6-8B38-A7312F00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5C367267-13CA-45B8-AA2B-553ADF67A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>
              <a:extLst>
                <a:ext uri="{FF2B5EF4-FFF2-40B4-BE49-F238E27FC236}">
                  <a16:creationId xmlns:a16="http://schemas.microsoft.com/office/drawing/2014/main" id="{6CAD2696-01EE-4B32-84EE-073C1798E4F9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id="{FEA64B9D-FE2A-4AB7-8B86-5D6CA547D8A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>
                <a:extLst>
                  <a:ext uri="{FF2B5EF4-FFF2-40B4-BE49-F238E27FC236}">
                    <a16:creationId xmlns:a16="http://schemas.microsoft.com/office/drawing/2014/main" id="{C7FFB752-F504-430D-97FE-A3375C1B0F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362960E0-5344-4AD2-9B9F-674FBAC7D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>
            <a:extLst>
              <a:ext uri="{FF2B5EF4-FFF2-40B4-BE49-F238E27FC236}">
                <a16:creationId xmlns:a16="http://schemas.microsoft.com/office/drawing/2014/main" id="{BC9859F5-0C95-400F-B993-D595961A13D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>
            <a:extLst>
              <a:ext uri="{FF2B5EF4-FFF2-40B4-BE49-F238E27FC236}">
                <a16:creationId xmlns:a16="http://schemas.microsoft.com/office/drawing/2014/main" id="{175C9FE0-63D0-4F6E-98B9-BF5130D316F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>
            <a:extLst>
              <a:ext uri="{FF2B5EF4-FFF2-40B4-BE49-F238E27FC236}">
                <a16:creationId xmlns:a16="http://schemas.microsoft.com/office/drawing/2014/main" id="{10EF26B5-6E1F-4559-B591-391C6AD353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>
            <a:extLst>
              <a:ext uri="{FF2B5EF4-FFF2-40B4-BE49-F238E27FC236}">
                <a16:creationId xmlns:a16="http://schemas.microsoft.com/office/drawing/2014/main" id="{DBDE4774-449B-468E-A4F5-7F575A8D7AD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>
            <a:extLst>
              <a:ext uri="{FF2B5EF4-FFF2-40B4-BE49-F238E27FC236}">
                <a16:creationId xmlns:a16="http://schemas.microsoft.com/office/drawing/2014/main" id="{5BB5D667-44AD-4E38-BC96-30C7AFA598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42478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DB465BA4-AAD4-4D22-AB06-46E863A8C3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915D27D2-4BE8-4929-8A08-55104F190B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0398DFA-D054-438B-BC0E-E531E90F6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D0D00440-4CFC-4213-8BF0-63521A0ADE8C}"/>
              </a:ext>
            </a:extLst>
          </p:cNvPr>
          <p:cNvGrpSpPr/>
          <p:nvPr userDrawn="1"/>
        </p:nvGrpSpPr>
        <p:grpSpPr>
          <a:xfrm>
            <a:off x="-57176" y="2926087"/>
            <a:ext cx="12319629" cy="3951657"/>
            <a:chOff x="-57176" y="2933595"/>
            <a:chExt cx="12319629" cy="3951657"/>
          </a:xfrm>
        </p:grpSpPr>
        <p:sp>
          <p:nvSpPr>
            <p:cNvPr id="30" name="รูปแบบอิสระ: รูปร่าง 29">
              <a:extLst>
                <a:ext uri="{FF2B5EF4-FFF2-40B4-BE49-F238E27FC236}">
                  <a16:creationId xmlns:a16="http://schemas.microsoft.com/office/drawing/2014/main" id="{C306278F-045D-496B-ACC2-E55D64E2FA7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1" name="รูปแบบอิสระ: รูปร่าง 30">
              <a:extLst>
                <a:ext uri="{FF2B5EF4-FFF2-40B4-BE49-F238E27FC236}">
                  <a16:creationId xmlns:a16="http://schemas.microsoft.com/office/drawing/2014/main" id="{79014B06-44B3-4406-AFAE-95E6894809F5}"/>
                </a:ext>
              </a:extLst>
            </p:cNvPr>
            <p:cNvSpPr/>
            <p:nvPr/>
          </p:nvSpPr>
          <p:spPr>
            <a:xfrm rot="1072314">
              <a:off x="2695317" y="3706872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2" name="รูปแบบอิสระ: รูปร่าง 31">
              <a:extLst>
                <a:ext uri="{FF2B5EF4-FFF2-40B4-BE49-F238E27FC236}">
                  <a16:creationId xmlns:a16="http://schemas.microsoft.com/office/drawing/2014/main" id="{978B72C9-FC65-4E29-9225-E17FD19D1D82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96" name="ชื่อเรื่อง 1">
            <a:extLst>
              <a:ext uri="{FF2B5EF4-FFF2-40B4-BE49-F238E27FC236}">
                <a16:creationId xmlns:a16="http://schemas.microsoft.com/office/drawing/2014/main" id="{1B6C459F-936C-4C52-97F3-10A266BEAEA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57335" y="39418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97" name="ตัวแทนข้อความ 216">
            <a:extLst>
              <a:ext uri="{FF2B5EF4-FFF2-40B4-BE49-F238E27FC236}">
                <a16:creationId xmlns:a16="http://schemas.microsoft.com/office/drawing/2014/main" id="{6B6DCC0B-1D8B-4EBD-A4C0-761633E2450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5889" y="423625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99" name="ตัวแทนข้อความ 98">
            <a:extLst>
              <a:ext uri="{FF2B5EF4-FFF2-40B4-BE49-F238E27FC236}">
                <a16:creationId xmlns:a16="http://schemas.microsoft.com/office/drawing/2014/main" id="{87D54682-6AEC-4AE7-89BD-F95802BA9A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3307" y="4868299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0" name="ตัวแทนข้อความ 216">
            <a:extLst>
              <a:ext uri="{FF2B5EF4-FFF2-40B4-BE49-F238E27FC236}">
                <a16:creationId xmlns:a16="http://schemas.microsoft.com/office/drawing/2014/main" id="{EA6A1E39-E155-42EA-989C-DC0D2FC6DF6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04174" y="44662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1" name="ตัวแทนข้อความ 98">
            <a:extLst>
              <a:ext uri="{FF2B5EF4-FFF2-40B4-BE49-F238E27FC236}">
                <a16:creationId xmlns:a16="http://schemas.microsoft.com/office/drawing/2014/main" id="{E2BADBDD-63CE-4591-995F-24B25C7F62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51592" y="5098267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2" name="ตัวแทนข้อความ 216">
            <a:extLst>
              <a:ext uri="{FF2B5EF4-FFF2-40B4-BE49-F238E27FC236}">
                <a16:creationId xmlns:a16="http://schemas.microsoft.com/office/drawing/2014/main" id="{0C72DBA5-5DFD-4706-8F2B-E9CF5EAE51D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92014" y="426987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3" name="ตัวแทนข้อความ 98">
            <a:extLst>
              <a:ext uri="{FF2B5EF4-FFF2-40B4-BE49-F238E27FC236}">
                <a16:creationId xmlns:a16="http://schemas.microsoft.com/office/drawing/2014/main" id="{270606BB-CEC7-437E-A389-484D49F76F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9432" y="4901923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4" name="ตัวแทนข้อความ 216">
            <a:extLst>
              <a:ext uri="{FF2B5EF4-FFF2-40B4-BE49-F238E27FC236}">
                <a16:creationId xmlns:a16="http://schemas.microsoft.com/office/drawing/2014/main" id="{B8B5E5B4-A91B-4D06-A2F7-864DADEECB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228" y="4230668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5" name="ตัวแทนข้อความ 98">
            <a:extLst>
              <a:ext uri="{FF2B5EF4-FFF2-40B4-BE49-F238E27FC236}">
                <a16:creationId xmlns:a16="http://schemas.microsoft.com/office/drawing/2014/main" id="{D85E7AC0-40F9-4FB6-A5AD-F098F45D64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41646" y="4862714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C23F11EA-E1A1-4461-A55A-C2CF2F84B131}"/>
              </a:ext>
            </a:extLst>
          </p:cNvPr>
          <p:cNvGrpSpPr/>
          <p:nvPr userDrawn="1"/>
        </p:nvGrpSpPr>
        <p:grpSpPr>
          <a:xfrm>
            <a:off x="-57176" y="1604626"/>
            <a:ext cx="12258668" cy="2603414"/>
            <a:chOff x="-33334" y="1369839"/>
            <a:chExt cx="12258668" cy="2603414"/>
          </a:xfrm>
        </p:grpSpPr>
        <p:grpSp>
          <p:nvGrpSpPr>
            <p:cNvPr id="106" name="กลุ่ม 105">
              <a:extLst>
                <a:ext uri="{FF2B5EF4-FFF2-40B4-BE49-F238E27FC236}">
                  <a16:creationId xmlns:a16="http://schemas.microsoft.com/office/drawing/2014/main" id="{C0DDD018-F4EC-4884-B0D4-F6252016EF3B}"/>
                </a:ext>
              </a:extLst>
            </p:cNvPr>
            <p:cNvGrpSpPr/>
            <p:nvPr/>
          </p:nvGrpSpPr>
          <p:grpSpPr>
            <a:xfrm>
              <a:off x="-33334" y="1369839"/>
              <a:ext cx="12258668" cy="2603414"/>
              <a:chOff x="-33334" y="1369839"/>
              <a:chExt cx="12258668" cy="2603414"/>
            </a:xfrm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85A1DD94-0E0B-4F07-9370-E8D15D43E4F2}"/>
                  </a:ext>
                </a:extLst>
              </p:cNvPr>
              <p:cNvSpPr/>
              <p:nvPr/>
            </p:nvSpPr>
            <p:spPr>
              <a:xfrm>
                <a:off x="-33334" y="1369839"/>
                <a:ext cx="12258668" cy="1014589"/>
              </a:xfrm>
              <a:custGeom>
                <a:avLst/>
                <a:gdLst>
                  <a:gd name="connsiteX0" fmla="*/ 0 w 12211050"/>
                  <a:gd name="connsiteY0" fmla="*/ 9525 h 1128957"/>
                  <a:gd name="connsiteX1" fmla="*/ 4048125 w 12211050"/>
                  <a:gd name="connsiteY1" fmla="*/ 1114425 h 1128957"/>
                  <a:gd name="connsiteX2" fmla="*/ 9791700 w 12211050"/>
                  <a:gd name="connsiteY2" fmla="*/ 600075 h 1128957"/>
                  <a:gd name="connsiteX3" fmla="*/ 12211050 w 12211050"/>
                  <a:gd name="connsiteY3" fmla="*/ 0 h 1128957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065653"/>
                  <a:gd name="connsiteX1" fmla="*/ 4124325 w 12211050"/>
                  <a:gd name="connsiteY1" fmla="*/ 942975 h 1065653"/>
                  <a:gd name="connsiteX2" fmla="*/ 9848850 w 12211050"/>
                  <a:gd name="connsiteY2" fmla="*/ 933450 h 1065653"/>
                  <a:gd name="connsiteX3" fmla="*/ 12211050 w 12211050"/>
                  <a:gd name="connsiteY3" fmla="*/ 0 h 1065653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15516"/>
                  <a:gd name="connsiteX1" fmla="*/ 4124325 w 12211050"/>
                  <a:gd name="connsiteY1" fmla="*/ 942975 h 1015516"/>
                  <a:gd name="connsiteX2" fmla="*/ 9601200 w 12211050"/>
                  <a:gd name="connsiteY2" fmla="*/ 904875 h 1015516"/>
                  <a:gd name="connsiteX3" fmla="*/ 12211050 w 12211050"/>
                  <a:gd name="connsiteY3" fmla="*/ 0 h 1015516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1050" h="1014589">
                    <a:moveTo>
                      <a:pt x="0" y="9525"/>
                    </a:moveTo>
                    <a:cubicBezTo>
                      <a:pt x="1208087" y="512762"/>
                      <a:pt x="2495550" y="804863"/>
                      <a:pt x="4124325" y="942975"/>
                    </a:cubicBezTo>
                    <a:cubicBezTo>
                      <a:pt x="5753100" y="1081088"/>
                      <a:pt x="8345487" y="1004888"/>
                      <a:pt x="9772650" y="838200"/>
                    </a:cubicBezTo>
                    <a:cubicBezTo>
                      <a:pt x="11133138" y="576262"/>
                      <a:pt x="11681619" y="207168"/>
                      <a:pt x="12211050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09" name="กลุ่ม 108">
                <a:extLst>
                  <a:ext uri="{FF2B5EF4-FFF2-40B4-BE49-F238E27FC236}">
                    <a16:creationId xmlns:a16="http://schemas.microsoft.com/office/drawing/2014/main" id="{2F493200-4E02-4F99-8948-4F8929FC4E38}"/>
                  </a:ext>
                </a:extLst>
              </p:cNvPr>
              <p:cNvGrpSpPr/>
              <p:nvPr/>
            </p:nvGrpSpPr>
            <p:grpSpPr>
              <a:xfrm>
                <a:off x="1008328" y="1877133"/>
                <a:ext cx="1159219" cy="1654911"/>
                <a:chOff x="3255068" y="3867956"/>
                <a:chExt cx="1159219" cy="1654911"/>
              </a:xfrm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E39E96BE-B4DF-42D7-A726-5689975A17E3}"/>
                    </a:ext>
                  </a:extLst>
                </p:cNvPr>
                <p:cNvSpPr/>
                <p:nvPr/>
              </p:nvSpPr>
              <p:spPr>
                <a:xfrm rot="2172170">
                  <a:off x="3255068" y="3867956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E1A1BC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สี่เหลี่ยมผืนผ้า 16">
                  <a:extLst>
                    <a:ext uri="{FF2B5EF4-FFF2-40B4-BE49-F238E27FC236}">
                      <a16:creationId xmlns:a16="http://schemas.microsoft.com/office/drawing/2014/main" id="{A19CBAB3-955F-4375-9FAA-F15838F771DC}"/>
                    </a:ext>
                  </a:extLst>
                </p:cNvPr>
                <p:cNvSpPr/>
                <p:nvPr/>
              </p:nvSpPr>
              <p:spPr>
                <a:xfrm rot="1016318">
                  <a:off x="3618739" y="4119695"/>
                  <a:ext cx="711313" cy="182901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313" h="182901">
                      <a:moveTo>
                        <a:pt x="0" y="0"/>
                      </a:moveTo>
                      <a:lnTo>
                        <a:pt x="711313" y="6817"/>
                      </a:lnTo>
                      <a:cubicBezTo>
                        <a:pt x="710231" y="62527"/>
                        <a:pt x="705903" y="127191"/>
                        <a:pt x="704821" y="182901"/>
                      </a:cubicBezTo>
                      <a:lnTo>
                        <a:pt x="13555" y="169980"/>
                      </a:lnTo>
                      <a:cubicBezTo>
                        <a:pt x="12734" y="110203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8" name="สี่เหลี่ยมผืนผ้า 16">
                  <a:extLst>
                    <a:ext uri="{FF2B5EF4-FFF2-40B4-BE49-F238E27FC236}">
                      <a16:creationId xmlns:a16="http://schemas.microsoft.com/office/drawing/2014/main" id="{A0827D5F-DF0A-4F55-9ED4-ED09376D77D1}"/>
                    </a:ext>
                  </a:extLst>
                </p:cNvPr>
                <p:cNvSpPr/>
                <p:nvPr/>
              </p:nvSpPr>
              <p:spPr>
                <a:xfrm rot="1016318">
                  <a:off x="3586051" y="4312518"/>
                  <a:ext cx="678139" cy="150188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  <a:gd name="connsiteX0" fmla="*/ 0 w 716175"/>
                    <a:gd name="connsiteY0" fmla="*/ 0 h 186358"/>
                    <a:gd name="connsiteX1" fmla="*/ 711313 w 716175"/>
                    <a:gd name="connsiteY1" fmla="*/ 6817 h 186358"/>
                    <a:gd name="connsiteX2" fmla="*/ 716061 w 716175"/>
                    <a:gd name="connsiteY2" fmla="*/ 186358 h 186358"/>
                    <a:gd name="connsiteX3" fmla="*/ 13555 w 716175"/>
                    <a:gd name="connsiteY3" fmla="*/ 169980 h 186358"/>
                    <a:gd name="connsiteX4" fmla="*/ 0 w 716175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27274 w 716176"/>
                    <a:gd name="connsiteY3" fmla="*/ 175066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33554 w 716176"/>
                    <a:gd name="connsiteY3" fmla="*/ 175268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971"/>
                    <a:gd name="connsiteX1" fmla="*/ 711313 w 716176"/>
                    <a:gd name="connsiteY1" fmla="*/ 6817 h 186971"/>
                    <a:gd name="connsiteX2" fmla="*/ 716061 w 716176"/>
                    <a:gd name="connsiteY2" fmla="*/ 186358 h 186971"/>
                    <a:gd name="connsiteX3" fmla="*/ 36450 w 716176"/>
                    <a:gd name="connsiteY3" fmla="*/ 186970 h 186971"/>
                    <a:gd name="connsiteX4" fmla="*/ 0 w 716176"/>
                    <a:gd name="connsiteY4" fmla="*/ 0 h 186971"/>
                    <a:gd name="connsiteX0" fmla="*/ 0 w 707252"/>
                    <a:gd name="connsiteY0" fmla="*/ 0 h 192875"/>
                    <a:gd name="connsiteX1" fmla="*/ 702389 w 707252"/>
                    <a:gd name="connsiteY1" fmla="*/ 12722 h 192875"/>
                    <a:gd name="connsiteX2" fmla="*/ 707137 w 707252"/>
                    <a:gd name="connsiteY2" fmla="*/ 192263 h 192875"/>
                    <a:gd name="connsiteX3" fmla="*/ 27526 w 707252"/>
                    <a:gd name="connsiteY3" fmla="*/ 192875 h 192875"/>
                    <a:gd name="connsiteX4" fmla="*/ 0 w 707252"/>
                    <a:gd name="connsiteY4" fmla="*/ 0 h 192875"/>
                    <a:gd name="connsiteX0" fmla="*/ 0 w 704271"/>
                    <a:gd name="connsiteY0" fmla="*/ 0 h 192875"/>
                    <a:gd name="connsiteX1" fmla="*/ 702389 w 704271"/>
                    <a:gd name="connsiteY1" fmla="*/ 12722 h 192875"/>
                    <a:gd name="connsiteX2" fmla="*/ 704078 w 704271"/>
                    <a:gd name="connsiteY2" fmla="*/ 188295 h 192875"/>
                    <a:gd name="connsiteX3" fmla="*/ 27526 w 704271"/>
                    <a:gd name="connsiteY3" fmla="*/ 192875 h 192875"/>
                    <a:gd name="connsiteX4" fmla="*/ 0 w 704271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7301"/>
                    <a:gd name="connsiteY0" fmla="*/ 0 h 192875"/>
                    <a:gd name="connsiteX1" fmla="*/ 702389 w 707301"/>
                    <a:gd name="connsiteY1" fmla="*/ 12722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  <a:gd name="connsiteX0" fmla="*/ 0 w 707301"/>
                    <a:gd name="connsiteY0" fmla="*/ 0 h 192875"/>
                    <a:gd name="connsiteX1" fmla="*/ 706769 w 707301"/>
                    <a:gd name="connsiteY1" fmla="*/ 13637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01" h="192875">
                      <a:moveTo>
                        <a:pt x="0" y="0"/>
                      </a:moveTo>
                      <a:lnTo>
                        <a:pt x="706769" y="13637"/>
                      </a:lnTo>
                      <a:cubicBezTo>
                        <a:pt x="705687" y="69347"/>
                        <a:pt x="696313" y="105213"/>
                        <a:pt x="707301" y="184529"/>
                      </a:cubicBezTo>
                      <a:lnTo>
                        <a:pt x="27526" y="192875"/>
                      </a:lnTo>
                      <a:cubicBezTo>
                        <a:pt x="12820" y="135747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10" name="กลุ่ม 109">
                <a:extLst>
                  <a:ext uri="{FF2B5EF4-FFF2-40B4-BE49-F238E27FC236}">
                    <a16:creationId xmlns:a16="http://schemas.microsoft.com/office/drawing/2014/main" id="{EF3D3A2B-BA2D-4814-90C9-667A8228E17A}"/>
                  </a:ext>
                </a:extLst>
              </p:cNvPr>
              <p:cNvGrpSpPr/>
              <p:nvPr/>
            </p:nvGrpSpPr>
            <p:grpSpPr>
              <a:xfrm>
                <a:off x="3913889" y="2292925"/>
                <a:ext cx="1159219" cy="1680328"/>
                <a:chOff x="3837592" y="2396879"/>
                <a:chExt cx="1159219" cy="1680328"/>
              </a:xfrm>
            </p:grpSpPr>
            <p:sp>
              <p:nvSpPr>
                <p:cNvPr id="140" name="รูปแบบอิสระ: รูปร่าง 139">
                  <a:extLst>
                    <a:ext uri="{FF2B5EF4-FFF2-40B4-BE49-F238E27FC236}">
                      <a16:creationId xmlns:a16="http://schemas.microsoft.com/office/drawing/2014/main" id="{92EDBA4A-E513-4130-9561-6585FFDCEC0F}"/>
                    </a:ext>
                  </a:extLst>
                </p:cNvPr>
                <p:cNvSpPr/>
                <p:nvPr/>
              </p:nvSpPr>
              <p:spPr>
                <a:xfrm rot="1436211">
                  <a:off x="3837592" y="2396879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A7D1D3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สี่เหลี่ยมผืนผ้า 22">
                  <a:extLst>
                    <a:ext uri="{FF2B5EF4-FFF2-40B4-BE49-F238E27FC236}">
                      <a16:creationId xmlns:a16="http://schemas.microsoft.com/office/drawing/2014/main" id="{BF679862-551E-40AB-9B41-03C5DF5BF967}"/>
                    </a:ext>
                  </a:extLst>
                </p:cNvPr>
                <p:cNvSpPr/>
                <p:nvPr/>
              </p:nvSpPr>
              <p:spPr>
                <a:xfrm rot="217548">
                  <a:off x="4100571" y="2497438"/>
                  <a:ext cx="748109" cy="278886"/>
                </a:xfrm>
                <a:custGeom>
                  <a:avLst/>
                  <a:gdLst>
                    <a:gd name="connsiteX0" fmla="*/ 0 w 733676"/>
                    <a:gd name="connsiteY0" fmla="*/ 0 h 275981"/>
                    <a:gd name="connsiteX1" fmla="*/ 733676 w 733676"/>
                    <a:gd name="connsiteY1" fmla="*/ 0 h 275981"/>
                    <a:gd name="connsiteX2" fmla="*/ 733676 w 733676"/>
                    <a:gd name="connsiteY2" fmla="*/ 275981 h 275981"/>
                    <a:gd name="connsiteX3" fmla="*/ 0 w 733676"/>
                    <a:gd name="connsiteY3" fmla="*/ 275981 h 275981"/>
                    <a:gd name="connsiteX4" fmla="*/ 0 w 733676"/>
                    <a:gd name="connsiteY4" fmla="*/ 0 h 275981"/>
                    <a:gd name="connsiteX0" fmla="*/ 0 w 760078"/>
                    <a:gd name="connsiteY0" fmla="*/ 0 h 275981"/>
                    <a:gd name="connsiteX1" fmla="*/ 760078 w 760078"/>
                    <a:gd name="connsiteY1" fmla="*/ 25051 h 275981"/>
                    <a:gd name="connsiteX2" fmla="*/ 733676 w 760078"/>
                    <a:gd name="connsiteY2" fmla="*/ 275981 h 275981"/>
                    <a:gd name="connsiteX3" fmla="*/ 0 w 760078"/>
                    <a:gd name="connsiteY3" fmla="*/ 275981 h 275981"/>
                    <a:gd name="connsiteX4" fmla="*/ 0 w 760078"/>
                    <a:gd name="connsiteY4" fmla="*/ 0 h 275981"/>
                    <a:gd name="connsiteX0" fmla="*/ 0 w 755553"/>
                    <a:gd name="connsiteY0" fmla="*/ 0 h 275981"/>
                    <a:gd name="connsiteX1" fmla="*/ 755553 w 755553"/>
                    <a:gd name="connsiteY1" fmla="*/ 13885 h 275981"/>
                    <a:gd name="connsiteX2" fmla="*/ 733676 w 755553"/>
                    <a:gd name="connsiteY2" fmla="*/ 275981 h 275981"/>
                    <a:gd name="connsiteX3" fmla="*/ 0 w 755553"/>
                    <a:gd name="connsiteY3" fmla="*/ 275981 h 275981"/>
                    <a:gd name="connsiteX4" fmla="*/ 0 w 755553"/>
                    <a:gd name="connsiteY4" fmla="*/ 0 h 275981"/>
                    <a:gd name="connsiteX0" fmla="*/ 0 w 771124"/>
                    <a:gd name="connsiteY0" fmla="*/ 0 h 275981"/>
                    <a:gd name="connsiteX1" fmla="*/ 771124 w 771124"/>
                    <a:gd name="connsiteY1" fmla="*/ 18624 h 275981"/>
                    <a:gd name="connsiteX2" fmla="*/ 733676 w 771124"/>
                    <a:gd name="connsiteY2" fmla="*/ 275981 h 275981"/>
                    <a:gd name="connsiteX3" fmla="*/ 0 w 771124"/>
                    <a:gd name="connsiteY3" fmla="*/ 275981 h 275981"/>
                    <a:gd name="connsiteX4" fmla="*/ 0 w 771124"/>
                    <a:gd name="connsiteY4" fmla="*/ 0 h 275981"/>
                    <a:gd name="connsiteX0" fmla="*/ 63729 w 771124"/>
                    <a:gd name="connsiteY0" fmla="*/ 23150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63729 w 771124"/>
                    <a:gd name="connsiteY4" fmla="*/ 23150 h 257357"/>
                    <a:gd name="connsiteX0" fmla="*/ 53501 w 771124"/>
                    <a:gd name="connsiteY0" fmla="*/ 12345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53501 w 771124"/>
                    <a:gd name="connsiteY4" fmla="*/ 12345 h 257357"/>
                    <a:gd name="connsiteX0" fmla="*/ 0 w 717623"/>
                    <a:gd name="connsiteY0" fmla="*/ 12345 h 257357"/>
                    <a:gd name="connsiteX1" fmla="*/ 717623 w 717623"/>
                    <a:gd name="connsiteY1" fmla="*/ 0 h 257357"/>
                    <a:gd name="connsiteX2" fmla="*/ 680175 w 717623"/>
                    <a:gd name="connsiteY2" fmla="*/ 257357 h 257357"/>
                    <a:gd name="connsiteX3" fmla="*/ 790 w 717623"/>
                    <a:gd name="connsiteY3" fmla="*/ 240555 h 257357"/>
                    <a:gd name="connsiteX4" fmla="*/ 0 w 717623"/>
                    <a:gd name="connsiteY4" fmla="*/ 12345 h 257357"/>
                    <a:gd name="connsiteX0" fmla="*/ 21424 w 739047"/>
                    <a:gd name="connsiteY0" fmla="*/ 12345 h 257357"/>
                    <a:gd name="connsiteX1" fmla="*/ 739047 w 739047"/>
                    <a:gd name="connsiteY1" fmla="*/ 0 h 257357"/>
                    <a:gd name="connsiteX2" fmla="*/ 701599 w 739047"/>
                    <a:gd name="connsiteY2" fmla="*/ 257357 h 257357"/>
                    <a:gd name="connsiteX3" fmla="*/ 2 w 739047"/>
                    <a:gd name="connsiteY3" fmla="*/ 251507 h 257357"/>
                    <a:gd name="connsiteX4" fmla="*/ 21424 w 739047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5784 w 743232"/>
                    <a:gd name="connsiteY2" fmla="*/ 257357 h 257357"/>
                    <a:gd name="connsiteX3" fmla="*/ 4187 w 743232"/>
                    <a:gd name="connsiteY3" fmla="*/ 251507 h 257357"/>
                    <a:gd name="connsiteX4" fmla="*/ 25609 w 743232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1359 w 743232"/>
                    <a:gd name="connsiteY2" fmla="*/ 931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11106 w 743232"/>
                    <a:gd name="connsiteY2" fmla="*/ 963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3702"/>
                    <a:gd name="connsiteX1" fmla="*/ 743232 w 743232"/>
                    <a:gd name="connsiteY1" fmla="*/ 0 h 253702"/>
                    <a:gd name="connsiteX2" fmla="*/ 711106 w 743232"/>
                    <a:gd name="connsiteY2" fmla="*/ 96338 h 253702"/>
                    <a:gd name="connsiteX3" fmla="*/ 673102 w 743232"/>
                    <a:gd name="connsiteY3" fmla="*/ 253702 h 253702"/>
                    <a:gd name="connsiteX4" fmla="*/ 4187 w 743232"/>
                    <a:gd name="connsiteY4" fmla="*/ 251507 h 253702"/>
                    <a:gd name="connsiteX5" fmla="*/ 25609 w 743232"/>
                    <a:gd name="connsiteY5" fmla="*/ 12345 h 253702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6903 w 744526"/>
                    <a:gd name="connsiteY0" fmla="*/ 12345 h 263423"/>
                    <a:gd name="connsiteX1" fmla="*/ 744526 w 744526"/>
                    <a:gd name="connsiteY1" fmla="*/ 0 h 263423"/>
                    <a:gd name="connsiteX2" fmla="*/ 712400 w 744526"/>
                    <a:gd name="connsiteY2" fmla="*/ 96338 h 263423"/>
                    <a:gd name="connsiteX3" fmla="*/ 701735 w 744526"/>
                    <a:gd name="connsiteY3" fmla="*/ 263423 h 263423"/>
                    <a:gd name="connsiteX4" fmla="*/ 5481 w 744526"/>
                    <a:gd name="connsiteY4" fmla="*/ 251507 h 263423"/>
                    <a:gd name="connsiteX5" fmla="*/ 26903 w 744526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22589 h 273667"/>
                    <a:gd name="connsiteX1" fmla="*/ 170081 w 744873"/>
                    <a:gd name="connsiteY1" fmla="*/ 7352 h 273667"/>
                    <a:gd name="connsiteX2" fmla="*/ 744873 w 744873"/>
                    <a:gd name="connsiteY2" fmla="*/ 10244 h 273667"/>
                    <a:gd name="connsiteX3" fmla="*/ 712747 w 744873"/>
                    <a:gd name="connsiteY3" fmla="*/ 106582 h 273667"/>
                    <a:gd name="connsiteX4" fmla="*/ 702082 w 744873"/>
                    <a:gd name="connsiteY4" fmla="*/ 273667 h 273667"/>
                    <a:gd name="connsiteX5" fmla="*/ 5828 w 744873"/>
                    <a:gd name="connsiteY5" fmla="*/ 261751 h 273667"/>
                    <a:gd name="connsiteX6" fmla="*/ 27250 w 744873"/>
                    <a:gd name="connsiteY6" fmla="*/ 22589 h 273667"/>
                    <a:gd name="connsiteX0" fmla="*/ 27250 w 744873"/>
                    <a:gd name="connsiteY0" fmla="*/ 23109 h 274187"/>
                    <a:gd name="connsiteX1" fmla="*/ 170081 w 744873"/>
                    <a:gd name="connsiteY1" fmla="*/ 7872 h 274187"/>
                    <a:gd name="connsiteX2" fmla="*/ 744873 w 744873"/>
                    <a:gd name="connsiteY2" fmla="*/ 10764 h 274187"/>
                    <a:gd name="connsiteX3" fmla="*/ 712747 w 744873"/>
                    <a:gd name="connsiteY3" fmla="*/ 107102 h 274187"/>
                    <a:gd name="connsiteX4" fmla="*/ 702082 w 744873"/>
                    <a:gd name="connsiteY4" fmla="*/ 274187 h 274187"/>
                    <a:gd name="connsiteX5" fmla="*/ 5828 w 744873"/>
                    <a:gd name="connsiteY5" fmla="*/ 262271 h 274187"/>
                    <a:gd name="connsiteX6" fmla="*/ 27250 w 744873"/>
                    <a:gd name="connsiteY6" fmla="*/ 23109 h 274187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12747 w 744873"/>
                    <a:gd name="connsiteY3" fmla="*/ 107520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20954 w 744873"/>
                    <a:gd name="connsiteY3" fmla="*/ 116544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28364"/>
                    <a:gd name="connsiteY0" fmla="*/ 23110 h 274188"/>
                    <a:gd name="connsiteX1" fmla="*/ 170081 w 728364"/>
                    <a:gd name="connsiteY1" fmla="*/ 7873 h 274188"/>
                    <a:gd name="connsiteX2" fmla="*/ 728364 w 728364"/>
                    <a:gd name="connsiteY2" fmla="*/ 21355 h 274188"/>
                    <a:gd name="connsiteX3" fmla="*/ 720954 w 728364"/>
                    <a:gd name="connsiteY3" fmla="*/ 116127 h 274188"/>
                    <a:gd name="connsiteX4" fmla="*/ 702082 w 728364"/>
                    <a:gd name="connsiteY4" fmla="*/ 274188 h 274188"/>
                    <a:gd name="connsiteX5" fmla="*/ 5828 w 728364"/>
                    <a:gd name="connsiteY5" fmla="*/ 262272 h 274188"/>
                    <a:gd name="connsiteX6" fmla="*/ 27250 w 728364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6490 h 277568"/>
                    <a:gd name="connsiteX1" fmla="*/ 173522 w 741191"/>
                    <a:gd name="connsiteY1" fmla="*/ 5309 h 277568"/>
                    <a:gd name="connsiteX2" fmla="*/ 741191 w 741191"/>
                    <a:gd name="connsiteY2" fmla="*/ 16287 h 277568"/>
                    <a:gd name="connsiteX3" fmla="*/ 720954 w 741191"/>
                    <a:gd name="connsiteY3" fmla="*/ 119507 h 277568"/>
                    <a:gd name="connsiteX4" fmla="*/ 702082 w 741191"/>
                    <a:gd name="connsiteY4" fmla="*/ 277568 h 277568"/>
                    <a:gd name="connsiteX5" fmla="*/ 5828 w 741191"/>
                    <a:gd name="connsiteY5" fmla="*/ 265652 h 277568"/>
                    <a:gd name="connsiteX6" fmla="*/ 27250 w 741191"/>
                    <a:gd name="connsiteY6" fmla="*/ 26490 h 277568"/>
                    <a:gd name="connsiteX0" fmla="*/ 27250 w 746654"/>
                    <a:gd name="connsiteY0" fmla="*/ 27808 h 278886"/>
                    <a:gd name="connsiteX1" fmla="*/ 173522 w 746654"/>
                    <a:gd name="connsiteY1" fmla="*/ 6627 h 278886"/>
                    <a:gd name="connsiteX2" fmla="*/ 746654 w 746654"/>
                    <a:gd name="connsiteY2" fmla="*/ 13441 h 278886"/>
                    <a:gd name="connsiteX3" fmla="*/ 720954 w 746654"/>
                    <a:gd name="connsiteY3" fmla="*/ 120825 h 278886"/>
                    <a:gd name="connsiteX4" fmla="*/ 702082 w 746654"/>
                    <a:gd name="connsiteY4" fmla="*/ 278886 h 278886"/>
                    <a:gd name="connsiteX5" fmla="*/ 5828 w 746654"/>
                    <a:gd name="connsiteY5" fmla="*/ 266970 h 278886"/>
                    <a:gd name="connsiteX6" fmla="*/ 27250 w 746654"/>
                    <a:gd name="connsiteY6" fmla="*/ 27808 h 278886"/>
                    <a:gd name="connsiteX0" fmla="*/ 20980 w 748109"/>
                    <a:gd name="connsiteY0" fmla="*/ 26388 h 278886"/>
                    <a:gd name="connsiteX1" fmla="*/ 174977 w 748109"/>
                    <a:gd name="connsiteY1" fmla="*/ 6627 h 278886"/>
                    <a:gd name="connsiteX2" fmla="*/ 748109 w 748109"/>
                    <a:gd name="connsiteY2" fmla="*/ 13441 h 278886"/>
                    <a:gd name="connsiteX3" fmla="*/ 722409 w 748109"/>
                    <a:gd name="connsiteY3" fmla="*/ 120825 h 278886"/>
                    <a:gd name="connsiteX4" fmla="*/ 703537 w 748109"/>
                    <a:gd name="connsiteY4" fmla="*/ 278886 h 278886"/>
                    <a:gd name="connsiteX5" fmla="*/ 7283 w 748109"/>
                    <a:gd name="connsiteY5" fmla="*/ 266970 h 278886"/>
                    <a:gd name="connsiteX6" fmla="*/ 20980 w 748109"/>
                    <a:gd name="connsiteY6" fmla="*/ 26388 h 27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8109" h="278886">
                      <a:moveTo>
                        <a:pt x="20980" y="26388"/>
                      </a:moveTo>
                      <a:cubicBezTo>
                        <a:pt x="37305" y="-14675"/>
                        <a:pt x="141168" y="7065"/>
                        <a:pt x="174977" y="6627"/>
                      </a:cubicBezTo>
                      <a:cubicBezTo>
                        <a:pt x="311209" y="-4119"/>
                        <a:pt x="646615" y="-1761"/>
                        <a:pt x="748109" y="13441"/>
                      </a:cubicBezTo>
                      <a:cubicBezTo>
                        <a:pt x="744349" y="64838"/>
                        <a:pt x="727494" y="90341"/>
                        <a:pt x="722409" y="120825"/>
                      </a:cubicBezTo>
                      <a:lnTo>
                        <a:pt x="703537" y="278886"/>
                      </a:lnTo>
                      <a:lnTo>
                        <a:pt x="7283" y="266970"/>
                      </a:lnTo>
                      <a:cubicBezTo>
                        <a:pt x="-9353" y="83135"/>
                        <a:pt x="5645" y="67178"/>
                        <a:pt x="20980" y="26388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รูปแบบอิสระ: รูปร่าง 141">
                  <a:extLst>
                    <a:ext uri="{FF2B5EF4-FFF2-40B4-BE49-F238E27FC236}">
                      <a16:creationId xmlns:a16="http://schemas.microsoft.com/office/drawing/2014/main" id="{2F4614E0-E29A-4369-B94A-578A63217DF0}"/>
                    </a:ext>
                  </a:extLst>
                </p:cNvPr>
                <p:cNvSpPr/>
                <p:nvPr/>
              </p:nvSpPr>
              <p:spPr>
                <a:xfrm>
                  <a:off x="4748307" y="3158210"/>
                  <a:ext cx="205293" cy="349179"/>
                </a:xfrm>
                <a:custGeom>
                  <a:avLst/>
                  <a:gdLst>
                    <a:gd name="connsiteX0" fmla="*/ 80189 w 192866"/>
                    <a:gd name="connsiteY0" fmla="*/ 75 h 339290"/>
                    <a:gd name="connsiteX1" fmla="*/ 36374 w 192866"/>
                    <a:gd name="connsiteY1" fmla="*/ 66750 h 339290"/>
                    <a:gd name="connsiteX2" fmla="*/ 179 w 192866"/>
                    <a:gd name="connsiteY2" fmla="*/ 154380 h 339290"/>
                    <a:gd name="connsiteX3" fmla="*/ 23039 w 192866"/>
                    <a:gd name="connsiteY3" fmla="*/ 224865 h 339290"/>
                    <a:gd name="connsiteX4" fmla="*/ 36374 w 192866"/>
                    <a:gd name="connsiteY4" fmla="*/ 289635 h 339290"/>
                    <a:gd name="connsiteX5" fmla="*/ 80189 w 192866"/>
                    <a:gd name="connsiteY5" fmla="*/ 339165 h 339290"/>
                    <a:gd name="connsiteX6" fmla="*/ 125909 w 192866"/>
                    <a:gd name="connsiteY6" fmla="*/ 304875 h 339290"/>
                    <a:gd name="connsiteX7" fmla="*/ 175439 w 192866"/>
                    <a:gd name="connsiteY7" fmla="*/ 268680 h 339290"/>
                    <a:gd name="connsiteX8" fmla="*/ 190679 w 192866"/>
                    <a:gd name="connsiteY8" fmla="*/ 222960 h 339290"/>
                    <a:gd name="connsiteX9" fmla="*/ 192584 w 192866"/>
                    <a:gd name="connsiteY9" fmla="*/ 192480 h 339290"/>
                    <a:gd name="connsiteX10" fmla="*/ 192584 w 192866"/>
                    <a:gd name="connsiteY10" fmla="*/ 156285 h 339290"/>
                    <a:gd name="connsiteX11" fmla="*/ 192584 w 192866"/>
                    <a:gd name="connsiteY11" fmla="*/ 118185 h 339290"/>
                    <a:gd name="connsiteX12" fmla="*/ 188774 w 192866"/>
                    <a:gd name="connsiteY12" fmla="*/ 81990 h 339290"/>
                    <a:gd name="connsiteX13" fmla="*/ 171629 w 192866"/>
                    <a:gd name="connsiteY13" fmla="*/ 72465 h 339290"/>
                    <a:gd name="connsiteX14" fmla="*/ 137339 w 192866"/>
                    <a:gd name="connsiteY14" fmla="*/ 53415 h 339290"/>
                    <a:gd name="connsiteX15" fmla="*/ 80189 w 192866"/>
                    <a:gd name="connsiteY15" fmla="*/ 75 h 339290"/>
                    <a:gd name="connsiteX0" fmla="*/ 82772 w 195449"/>
                    <a:gd name="connsiteY0" fmla="*/ 75 h 339290"/>
                    <a:gd name="connsiteX1" fmla="*/ 38957 w 195449"/>
                    <a:gd name="connsiteY1" fmla="*/ 66750 h 339290"/>
                    <a:gd name="connsiteX2" fmla="*/ 2762 w 195449"/>
                    <a:gd name="connsiteY2" fmla="*/ 154380 h 339290"/>
                    <a:gd name="connsiteX3" fmla="*/ 6572 w 195449"/>
                    <a:gd name="connsiteY3" fmla="*/ 226770 h 339290"/>
                    <a:gd name="connsiteX4" fmla="*/ 38957 w 195449"/>
                    <a:gd name="connsiteY4" fmla="*/ 289635 h 339290"/>
                    <a:gd name="connsiteX5" fmla="*/ 82772 w 195449"/>
                    <a:gd name="connsiteY5" fmla="*/ 339165 h 339290"/>
                    <a:gd name="connsiteX6" fmla="*/ 128492 w 195449"/>
                    <a:gd name="connsiteY6" fmla="*/ 304875 h 339290"/>
                    <a:gd name="connsiteX7" fmla="*/ 178022 w 195449"/>
                    <a:gd name="connsiteY7" fmla="*/ 268680 h 339290"/>
                    <a:gd name="connsiteX8" fmla="*/ 193262 w 195449"/>
                    <a:gd name="connsiteY8" fmla="*/ 222960 h 339290"/>
                    <a:gd name="connsiteX9" fmla="*/ 195167 w 195449"/>
                    <a:gd name="connsiteY9" fmla="*/ 192480 h 339290"/>
                    <a:gd name="connsiteX10" fmla="*/ 195167 w 195449"/>
                    <a:gd name="connsiteY10" fmla="*/ 156285 h 339290"/>
                    <a:gd name="connsiteX11" fmla="*/ 195167 w 195449"/>
                    <a:gd name="connsiteY11" fmla="*/ 118185 h 339290"/>
                    <a:gd name="connsiteX12" fmla="*/ 191357 w 195449"/>
                    <a:gd name="connsiteY12" fmla="*/ 81990 h 339290"/>
                    <a:gd name="connsiteX13" fmla="*/ 174212 w 195449"/>
                    <a:gd name="connsiteY13" fmla="*/ 72465 h 339290"/>
                    <a:gd name="connsiteX14" fmla="*/ 139922 w 195449"/>
                    <a:gd name="connsiteY14" fmla="*/ 53415 h 339290"/>
                    <a:gd name="connsiteX15" fmla="*/ 82772 w 195449"/>
                    <a:gd name="connsiteY15" fmla="*/ 75 h 339290"/>
                    <a:gd name="connsiteX0" fmla="*/ 82772 w 204700"/>
                    <a:gd name="connsiteY0" fmla="*/ 75 h 339290"/>
                    <a:gd name="connsiteX1" fmla="*/ 38957 w 204700"/>
                    <a:gd name="connsiteY1" fmla="*/ 66750 h 339290"/>
                    <a:gd name="connsiteX2" fmla="*/ 2762 w 204700"/>
                    <a:gd name="connsiteY2" fmla="*/ 154380 h 339290"/>
                    <a:gd name="connsiteX3" fmla="*/ 6572 w 204700"/>
                    <a:gd name="connsiteY3" fmla="*/ 226770 h 339290"/>
                    <a:gd name="connsiteX4" fmla="*/ 38957 w 204700"/>
                    <a:gd name="connsiteY4" fmla="*/ 289635 h 339290"/>
                    <a:gd name="connsiteX5" fmla="*/ 82772 w 204700"/>
                    <a:gd name="connsiteY5" fmla="*/ 339165 h 339290"/>
                    <a:gd name="connsiteX6" fmla="*/ 128492 w 204700"/>
                    <a:gd name="connsiteY6" fmla="*/ 304875 h 339290"/>
                    <a:gd name="connsiteX7" fmla="*/ 178022 w 204700"/>
                    <a:gd name="connsiteY7" fmla="*/ 268680 h 339290"/>
                    <a:gd name="connsiteX8" fmla="*/ 193262 w 204700"/>
                    <a:gd name="connsiteY8" fmla="*/ 222960 h 339290"/>
                    <a:gd name="connsiteX9" fmla="*/ 204692 w 204700"/>
                    <a:gd name="connsiteY9" fmla="*/ 196290 h 339290"/>
                    <a:gd name="connsiteX10" fmla="*/ 195167 w 204700"/>
                    <a:gd name="connsiteY10" fmla="*/ 156285 h 339290"/>
                    <a:gd name="connsiteX11" fmla="*/ 195167 w 204700"/>
                    <a:gd name="connsiteY11" fmla="*/ 118185 h 339290"/>
                    <a:gd name="connsiteX12" fmla="*/ 191357 w 204700"/>
                    <a:gd name="connsiteY12" fmla="*/ 81990 h 339290"/>
                    <a:gd name="connsiteX13" fmla="*/ 174212 w 204700"/>
                    <a:gd name="connsiteY13" fmla="*/ 72465 h 339290"/>
                    <a:gd name="connsiteX14" fmla="*/ 139922 w 204700"/>
                    <a:gd name="connsiteY14" fmla="*/ 53415 h 339290"/>
                    <a:gd name="connsiteX15" fmla="*/ 82772 w 204700"/>
                    <a:gd name="connsiteY15" fmla="*/ 75 h 339290"/>
                    <a:gd name="connsiteX0" fmla="*/ 82772 w 206004"/>
                    <a:gd name="connsiteY0" fmla="*/ 75 h 339290"/>
                    <a:gd name="connsiteX1" fmla="*/ 38957 w 206004"/>
                    <a:gd name="connsiteY1" fmla="*/ 66750 h 339290"/>
                    <a:gd name="connsiteX2" fmla="*/ 2762 w 206004"/>
                    <a:gd name="connsiteY2" fmla="*/ 154380 h 339290"/>
                    <a:gd name="connsiteX3" fmla="*/ 6572 w 206004"/>
                    <a:gd name="connsiteY3" fmla="*/ 226770 h 339290"/>
                    <a:gd name="connsiteX4" fmla="*/ 38957 w 206004"/>
                    <a:gd name="connsiteY4" fmla="*/ 289635 h 339290"/>
                    <a:gd name="connsiteX5" fmla="*/ 82772 w 206004"/>
                    <a:gd name="connsiteY5" fmla="*/ 339165 h 339290"/>
                    <a:gd name="connsiteX6" fmla="*/ 128492 w 206004"/>
                    <a:gd name="connsiteY6" fmla="*/ 304875 h 339290"/>
                    <a:gd name="connsiteX7" fmla="*/ 178022 w 206004"/>
                    <a:gd name="connsiteY7" fmla="*/ 268680 h 339290"/>
                    <a:gd name="connsiteX8" fmla="*/ 193262 w 206004"/>
                    <a:gd name="connsiteY8" fmla="*/ 222960 h 339290"/>
                    <a:gd name="connsiteX9" fmla="*/ 204692 w 206004"/>
                    <a:gd name="connsiteY9" fmla="*/ 196290 h 339290"/>
                    <a:gd name="connsiteX10" fmla="*/ 204692 w 206004"/>
                    <a:gd name="connsiteY10" fmla="*/ 156285 h 339290"/>
                    <a:gd name="connsiteX11" fmla="*/ 195167 w 206004"/>
                    <a:gd name="connsiteY11" fmla="*/ 118185 h 339290"/>
                    <a:gd name="connsiteX12" fmla="*/ 191357 w 206004"/>
                    <a:gd name="connsiteY12" fmla="*/ 81990 h 339290"/>
                    <a:gd name="connsiteX13" fmla="*/ 174212 w 206004"/>
                    <a:gd name="connsiteY13" fmla="*/ 72465 h 339290"/>
                    <a:gd name="connsiteX14" fmla="*/ 139922 w 206004"/>
                    <a:gd name="connsiteY14" fmla="*/ 53415 h 339290"/>
                    <a:gd name="connsiteX15" fmla="*/ 82772 w 206004"/>
                    <a:gd name="connsiteY15" fmla="*/ 75 h 339290"/>
                    <a:gd name="connsiteX0" fmla="*/ 82772 w 205658"/>
                    <a:gd name="connsiteY0" fmla="*/ 75 h 339290"/>
                    <a:gd name="connsiteX1" fmla="*/ 38957 w 205658"/>
                    <a:gd name="connsiteY1" fmla="*/ 66750 h 339290"/>
                    <a:gd name="connsiteX2" fmla="*/ 2762 w 205658"/>
                    <a:gd name="connsiteY2" fmla="*/ 154380 h 339290"/>
                    <a:gd name="connsiteX3" fmla="*/ 6572 w 205658"/>
                    <a:gd name="connsiteY3" fmla="*/ 226770 h 339290"/>
                    <a:gd name="connsiteX4" fmla="*/ 38957 w 205658"/>
                    <a:gd name="connsiteY4" fmla="*/ 289635 h 339290"/>
                    <a:gd name="connsiteX5" fmla="*/ 82772 w 205658"/>
                    <a:gd name="connsiteY5" fmla="*/ 339165 h 339290"/>
                    <a:gd name="connsiteX6" fmla="*/ 128492 w 205658"/>
                    <a:gd name="connsiteY6" fmla="*/ 304875 h 339290"/>
                    <a:gd name="connsiteX7" fmla="*/ 178022 w 205658"/>
                    <a:gd name="connsiteY7" fmla="*/ 268680 h 339290"/>
                    <a:gd name="connsiteX8" fmla="*/ 198977 w 205658"/>
                    <a:gd name="connsiteY8" fmla="*/ 226770 h 339290"/>
                    <a:gd name="connsiteX9" fmla="*/ 204692 w 205658"/>
                    <a:gd name="connsiteY9" fmla="*/ 196290 h 339290"/>
                    <a:gd name="connsiteX10" fmla="*/ 204692 w 205658"/>
                    <a:gd name="connsiteY10" fmla="*/ 156285 h 339290"/>
                    <a:gd name="connsiteX11" fmla="*/ 195167 w 205658"/>
                    <a:gd name="connsiteY11" fmla="*/ 118185 h 339290"/>
                    <a:gd name="connsiteX12" fmla="*/ 191357 w 205658"/>
                    <a:gd name="connsiteY12" fmla="*/ 81990 h 339290"/>
                    <a:gd name="connsiteX13" fmla="*/ 174212 w 205658"/>
                    <a:gd name="connsiteY13" fmla="*/ 72465 h 339290"/>
                    <a:gd name="connsiteX14" fmla="*/ 139922 w 205658"/>
                    <a:gd name="connsiteY14" fmla="*/ 53415 h 339290"/>
                    <a:gd name="connsiteX15" fmla="*/ 82772 w 205658"/>
                    <a:gd name="connsiteY15" fmla="*/ 75 h 339290"/>
                    <a:gd name="connsiteX0" fmla="*/ 82772 w 205658"/>
                    <a:gd name="connsiteY0" fmla="*/ 75 h 339336"/>
                    <a:gd name="connsiteX1" fmla="*/ 38957 w 205658"/>
                    <a:gd name="connsiteY1" fmla="*/ 66750 h 339336"/>
                    <a:gd name="connsiteX2" fmla="*/ 2762 w 205658"/>
                    <a:gd name="connsiteY2" fmla="*/ 154380 h 339336"/>
                    <a:gd name="connsiteX3" fmla="*/ 6572 w 205658"/>
                    <a:gd name="connsiteY3" fmla="*/ 226770 h 339336"/>
                    <a:gd name="connsiteX4" fmla="*/ 38957 w 205658"/>
                    <a:gd name="connsiteY4" fmla="*/ 289635 h 339336"/>
                    <a:gd name="connsiteX5" fmla="*/ 82772 w 205658"/>
                    <a:gd name="connsiteY5" fmla="*/ 339165 h 339336"/>
                    <a:gd name="connsiteX6" fmla="*/ 128492 w 205658"/>
                    <a:gd name="connsiteY6" fmla="*/ 304875 h 339336"/>
                    <a:gd name="connsiteX7" fmla="*/ 178022 w 205658"/>
                    <a:gd name="connsiteY7" fmla="*/ 276300 h 339336"/>
                    <a:gd name="connsiteX8" fmla="*/ 198977 w 205658"/>
                    <a:gd name="connsiteY8" fmla="*/ 226770 h 339336"/>
                    <a:gd name="connsiteX9" fmla="*/ 204692 w 205658"/>
                    <a:gd name="connsiteY9" fmla="*/ 196290 h 339336"/>
                    <a:gd name="connsiteX10" fmla="*/ 204692 w 205658"/>
                    <a:gd name="connsiteY10" fmla="*/ 156285 h 339336"/>
                    <a:gd name="connsiteX11" fmla="*/ 195167 w 205658"/>
                    <a:gd name="connsiteY11" fmla="*/ 118185 h 339336"/>
                    <a:gd name="connsiteX12" fmla="*/ 191357 w 205658"/>
                    <a:gd name="connsiteY12" fmla="*/ 81990 h 339336"/>
                    <a:gd name="connsiteX13" fmla="*/ 174212 w 205658"/>
                    <a:gd name="connsiteY13" fmla="*/ 72465 h 339336"/>
                    <a:gd name="connsiteX14" fmla="*/ 139922 w 205658"/>
                    <a:gd name="connsiteY14" fmla="*/ 53415 h 339336"/>
                    <a:gd name="connsiteX15" fmla="*/ 82772 w 205658"/>
                    <a:gd name="connsiteY15" fmla="*/ 75 h 339336"/>
                    <a:gd name="connsiteX0" fmla="*/ 82772 w 205658"/>
                    <a:gd name="connsiteY0" fmla="*/ 258 h 339519"/>
                    <a:gd name="connsiteX1" fmla="*/ 38957 w 205658"/>
                    <a:gd name="connsiteY1" fmla="*/ 66933 h 339519"/>
                    <a:gd name="connsiteX2" fmla="*/ 2762 w 205658"/>
                    <a:gd name="connsiteY2" fmla="*/ 154563 h 339519"/>
                    <a:gd name="connsiteX3" fmla="*/ 6572 w 205658"/>
                    <a:gd name="connsiteY3" fmla="*/ 226953 h 339519"/>
                    <a:gd name="connsiteX4" fmla="*/ 38957 w 205658"/>
                    <a:gd name="connsiteY4" fmla="*/ 289818 h 339519"/>
                    <a:gd name="connsiteX5" fmla="*/ 82772 w 205658"/>
                    <a:gd name="connsiteY5" fmla="*/ 339348 h 339519"/>
                    <a:gd name="connsiteX6" fmla="*/ 128492 w 205658"/>
                    <a:gd name="connsiteY6" fmla="*/ 305058 h 339519"/>
                    <a:gd name="connsiteX7" fmla="*/ 178022 w 205658"/>
                    <a:gd name="connsiteY7" fmla="*/ 276483 h 339519"/>
                    <a:gd name="connsiteX8" fmla="*/ 198977 w 205658"/>
                    <a:gd name="connsiteY8" fmla="*/ 226953 h 339519"/>
                    <a:gd name="connsiteX9" fmla="*/ 204692 w 205658"/>
                    <a:gd name="connsiteY9" fmla="*/ 196473 h 339519"/>
                    <a:gd name="connsiteX10" fmla="*/ 204692 w 205658"/>
                    <a:gd name="connsiteY10" fmla="*/ 156468 h 339519"/>
                    <a:gd name="connsiteX11" fmla="*/ 195167 w 205658"/>
                    <a:gd name="connsiteY11" fmla="*/ 118368 h 339519"/>
                    <a:gd name="connsiteX12" fmla="*/ 191357 w 205658"/>
                    <a:gd name="connsiteY12" fmla="*/ 82173 h 339519"/>
                    <a:gd name="connsiteX13" fmla="*/ 174212 w 205658"/>
                    <a:gd name="connsiteY13" fmla="*/ 72648 h 339519"/>
                    <a:gd name="connsiteX14" fmla="*/ 139922 w 205658"/>
                    <a:gd name="connsiteY14" fmla="*/ 44073 h 339519"/>
                    <a:gd name="connsiteX15" fmla="*/ 82772 w 205658"/>
                    <a:gd name="connsiteY15" fmla="*/ 258 h 339519"/>
                    <a:gd name="connsiteX0" fmla="*/ 82772 w 205658"/>
                    <a:gd name="connsiteY0" fmla="*/ 258 h 339726"/>
                    <a:gd name="connsiteX1" fmla="*/ 38957 w 205658"/>
                    <a:gd name="connsiteY1" fmla="*/ 66933 h 339726"/>
                    <a:gd name="connsiteX2" fmla="*/ 2762 w 205658"/>
                    <a:gd name="connsiteY2" fmla="*/ 154563 h 339726"/>
                    <a:gd name="connsiteX3" fmla="*/ 6572 w 205658"/>
                    <a:gd name="connsiteY3" fmla="*/ 226953 h 339726"/>
                    <a:gd name="connsiteX4" fmla="*/ 38957 w 205658"/>
                    <a:gd name="connsiteY4" fmla="*/ 289818 h 339726"/>
                    <a:gd name="connsiteX5" fmla="*/ 82772 w 205658"/>
                    <a:gd name="connsiteY5" fmla="*/ 339348 h 339726"/>
                    <a:gd name="connsiteX6" fmla="*/ 128492 w 205658"/>
                    <a:gd name="connsiteY6" fmla="*/ 310773 h 339726"/>
                    <a:gd name="connsiteX7" fmla="*/ 178022 w 205658"/>
                    <a:gd name="connsiteY7" fmla="*/ 276483 h 339726"/>
                    <a:gd name="connsiteX8" fmla="*/ 198977 w 205658"/>
                    <a:gd name="connsiteY8" fmla="*/ 226953 h 339726"/>
                    <a:gd name="connsiteX9" fmla="*/ 204692 w 205658"/>
                    <a:gd name="connsiteY9" fmla="*/ 196473 h 339726"/>
                    <a:gd name="connsiteX10" fmla="*/ 204692 w 205658"/>
                    <a:gd name="connsiteY10" fmla="*/ 156468 h 339726"/>
                    <a:gd name="connsiteX11" fmla="*/ 195167 w 205658"/>
                    <a:gd name="connsiteY11" fmla="*/ 118368 h 339726"/>
                    <a:gd name="connsiteX12" fmla="*/ 191357 w 205658"/>
                    <a:gd name="connsiteY12" fmla="*/ 82173 h 339726"/>
                    <a:gd name="connsiteX13" fmla="*/ 174212 w 205658"/>
                    <a:gd name="connsiteY13" fmla="*/ 72648 h 339726"/>
                    <a:gd name="connsiteX14" fmla="*/ 139922 w 205658"/>
                    <a:gd name="connsiteY14" fmla="*/ 44073 h 339726"/>
                    <a:gd name="connsiteX15" fmla="*/ 82772 w 205658"/>
                    <a:gd name="connsiteY15" fmla="*/ 258 h 339726"/>
                    <a:gd name="connsiteX0" fmla="*/ 82772 w 205658"/>
                    <a:gd name="connsiteY0" fmla="*/ 258 h 349158"/>
                    <a:gd name="connsiteX1" fmla="*/ 38957 w 205658"/>
                    <a:gd name="connsiteY1" fmla="*/ 66933 h 349158"/>
                    <a:gd name="connsiteX2" fmla="*/ 2762 w 205658"/>
                    <a:gd name="connsiteY2" fmla="*/ 154563 h 349158"/>
                    <a:gd name="connsiteX3" fmla="*/ 6572 w 205658"/>
                    <a:gd name="connsiteY3" fmla="*/ 226953 h 349158"/>
                    <a:gd name="connsiteX4" fmla="*/ 38957 w 205658"/>
                    <a:gd name="connsiteY4" fmla="*/ 289818 h 349158"/>
                    <a:gd name="connsiteX5" fmla="*/ 82772 w 205658"/>
                    <a:gd name="connsiteY5" fmla="*/ 348873 h 349158"/>
                    <a:gd name="connsiteX6" fmla="*/ 128492 w 205658"/>
                    <a:gd name="connsiteY6" fmla="*/ 310773 h 349158"/>
                    <a:gd name="connsiteX7" fmla="*/ 178022 w 205658"/>
                    <a:gd name="connsiteY7" fmla="*/ 276483 h 349158"/>
                    <a:gd name="connsiteX8" fmla="*/ 198977 w 205658"/>
                    <a:gd name="connsiteY8" fmla="*/ 226953 h 349158"/>
                    <a:gd name="connsiteX9" fmla="*/ 204692 w 205658"/>
                    <a:gd name="connsiteY9" fmla="*/ 196473 h 349158"/>
                    <a:gd name="connsiteX10" fmla="*/ 204692 w 205658"/>
                    <a:gd name="connsiteY10" fmla="*/ 156468 h 349158"/>
                    <a:gd name="connsiteX11" fmla="*/ 195167 w 205658"/>
                    <a:gd name="connsiteY11" fmla="*/ 118368 h 349158"/>
                    <a:gd name="connsiteX12" fmla="*/ 191357 w 205658"/>
                    <a:gd name="connsiteY12" fmla="*/ 82173 h 349158"/>
                    <a:gd name="connsiteX13" fmla="*/ 174212 w 205658"/>
                    <a:gd name="connsiteY13" fmla="*/ 72648 h 349158"/>
                    <a:gd name="connsiteX14" fmla="*/ 139922 w 205658"/>
                    <a:gd name="connsiteY14" fmla="*/ 44073 h 349158"/>
                    <a:gd name="connsiteX15" fmla="*/ 82772 w 205658"/>
                    <a:gd name="connsiteY15" fmla="*/ 258 h 349158"/>
                    <a:gd name="connsiteX0" fmla="*/ 82772 w 205658"/>
                    <a:gd name="connsiteY0" fmla="*/ 279 h 349179"/>
                    <a:gd name="connsiteX1" fmla="*/ 38957 w 205658"/>
                    <a:gd name="connsiteY1" fmla="*/ 66954 h 349179"/>
                    <a:gd name="connsiteX2" fmla="*/ 2762 w 205658"/>
                    <a:gd name="connsiteY2" fmla="*/ 154584 h 349179"/>
                    <a:gd name="connsiteX3" fmla="*/ 6572 w 205658"/>
                    <a:gd name="connsiteY3" fmla="*/ 226974 h 349179"/>
                    <a:gd name="connsiteX4" fmla="*/ 38957 w 205658"/>
                    <a:gd name="connsiteY4" fmla="*/ 289839 h 349179"/>
                    <a:gd name="connsiteX5" fmla="*/ 82772 w 205658"/>
                    <a:gd name="connsiteY5" fmla="*/ 348894 h 349179"/>
                    <a:gd name="connsiteX6" fmla="*/ 128492 w 205658"/>
                    <a:gd name="connsiteY6" fmla="*/ 310794 h 349179"/>
                    <a:gd name="connsiteX7" fmla="*/ 178022 w 205658"/>
                    <a:gd name="connsiteY7" fmla="*/ 276504 h 349179"/>
                    <a:gd name="connsiteX8" fmla="*/ 198977 w 205658"/>
                    <a:gd name="connsiteY8" fmla="*/ 226974 h 349179"/>
                    <a:gd name="connsiteX9" fmla="*/ 204692 w 205658"/>
                    <a:gd name="connsiteY9" fmla="*/ 196494 h 349179"/>
                    <a:gd name="connsiteX10" fmla="*/ 204692 w 205658"/>
                    <a:gd name="connsiteY10" fmla="*/ 156489 h 349179"/>
                    <a:gd name="connsiteX11" fmla="*/ 195167 w 205658"/>
                    <a:gd name="connsiteY11" fmla="*/ 118389 h 349179"/>
                    <a:gd name="connsiteX12" fmla="*/ 191357 w 205658"/>
                    <a:gd name="connsiteY12" fmla="*/ 82194 h 349179"/>
                    <a:gd name="connsiteX13" fmla="*/ 157067 w 205658"/>
                    <a:gd name="connsiteY13" fmla="*/ 68859 h 349179"/>
                    <a:gd name="connsiteX14" fmla="*/ 139922 w 205658"/>
                    <a:gd name="connsiteY14" fmla="*/ 44094 h 349179"/>
                    <a:gd name="connsiteX15" fmla="*/ 82772 w 205658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91357 w 205293"/>
                    <a:gd name="connsiteY12" fmla="*/ 8219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62782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7547 w 205293"/>
                    <a:gd name="connsiteY12" fmla="*/ 9743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5293" h="349179">
                      <a:moveTo>
                        <a:pt x="82772" y="279"/>
                      </a:moveTo>
                      <a:cubicBezTo>
                        <a:pt x="65945" y="4089"/>
                        <a:pt x="52292" y="41237"/>
                        <a:pt x="38957" y="66954"/>
                      </a:cubicBezTo>
                      <a:cubicBezTo>
                        <a:pt x="25622" y="92671"/>
                        <a:pt x="8159" y="127914"/>
                        <a:pt x="2762" y="154584"/>
                      </a:cubicBezTo>
                      <a:cubicBezTo>
                        <a:pt x="-2635" y="181254"/>
                        <a:pt x="540" y="204432"/>
                        <a:pt x="6572" y="226974"/>
                      </a:cubicBezTo>
                      <a:cubicBezTo>
                        <a:pt x="12604" y="249516"/>
                        <a:pt x="26257" y="269519"/>
                        <a:pt x="38957" y="289839"/>
                      </a:cubicBezTo>
                      <a:cubicBezTo>
                        <a:pt x="51657" y="310159"/>
                        <a:pt x="67850" y="345402"/>
                        <a:pt x="82772" y="348894"/>
                      </a:cubicBezTo>
                      <a:cubicBezTo>
                        <a:pt x="97695" y="352387"/>
                        <a:pt x="112617" y="322859"/>
                        <a:pt x="128492" y="310794"/>
                      </a:cubicBezTo>
                      <a:cubicBezTo>
                        <a:pt x="144367" y="298729"/>
                        <a:pt x="166275" y="290474"/>
                        <a:pt x="178022" y="276504"/>
                      </a:cubicBezTo>
                      <a:cubicBezTo>
                        <a:pt x="189769" y="262534"/>
                        <a:pt x="194532" y="240309"/>
                        <a:pt x="198977" y="226974"/>
                      </a:cubicBezTo>
                      <a:cubicBezTo>
                        <a:pt x="203422" y="213639"/>
                        <a:pt x="203740" y="208242"/>
                        <a:pt x="204692" y="196494"/>
                      </a:cubicBezTo>
                      <a:cubicBezTo>
                        <a:pt x="205645" y="184747"/>
                        <a:pt x="205327" y="166014"/>
                        <a:pt x="204692" y="156489"/>
                      </a:cubicBezTo>
                      <a:cubicBezTo>
                        <a:pt x="204057" y="146964"/>
                        <a:pt x="203740" y="149187"/>
                        <a:pt x="200882" y="139344"/>
                      </a:cubicBezTo>
                      <a:cubicBezTo>
                        <a:pt x="198025" y="129502"/>
                        <a:pt x="191675" y="109182"/>
                        <a:pt x="187547" y="97434"/>
                      </a:cubicBezTo>
                      <a:cubicBezTo>
                        <a:pt x="183419" y="85686"/>
                        <a:pt x="176117" y="68859"/>
                        <a:pt x="176117" y="68859"/>
                      </a:cubicBezTo>
                      <a:cubicBezTo>
                        <a:pt x="167545" y="64097"/>
                        <a:pt x="155480" y="55524"/>
                        <a:pt x="139922" y="44094"/>
                      </a:cubicBezTo>
                      <a:cubicBezTo>
                        <a:pt x="124364" y="32664"/>
                        <a:pt x="99600" y="-3531"/>
                        <a:pt x="82772" y="279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รูปแบบอิสระ: รูปร่าง 142">
                  <a:extLst>
                    <a:ext uri="{FF2B5EF4-FFF2-40B4-BE49-F238E27FC236}">
                      <a16:creationId xmlns:a16="http://schemas.microsoft.com/office/drawing/2014/main" id="{23F259CE-D020-4062-950D-DB06B6E5ADAB}"/>
                    </a:ext>
                  </a:extLst>
                </p:cNvPr>
                <p:cNvSpPr/>
                <p:nvPr/>
              </p:nvSpPr>
              <p:spPr>
                <a:xfrm>
                  <a:off x="4156609" y="3694899"/>
                  <a:ext cx="458430" cy="382308"/>
                </a:xfrm>
                <a:custGeom>
                  <a:avLst/>
                  <a:gdLst>
                    <a:gd name="connsiteX0" fmla="*/ 56514 w 473068"/>
                    <a:gd name="connsiteY0" fmla="*/ 495 h 373401"/>
                    <a:gd name="connsiteX1" fmla="*/ 452754 w 473068"/>
                    <a:gd name="connsiteY1" fmla="*/ 147180 h 373401"/>
                    <a:gd name="connsiteX2" fmla="*/ 387984 w 473068"/>
                    <a:gd name="connsiteY2" fmla="*/ 349110 h 373401"/>
                    <a:gd name="connsiteX3" fmla="*/ 149859 w 473068"/>
                    <a:gd name="connsiteY3" fmla="*/ 352920 h 373401"/>
                    <a:gd name="connsiteX4" fmla="*/ 12699 w 473068"/>
                    <a:gd name="connsiteY4" fmla="*/ 196710 h 373401"/>
                    <a:gd name="connsiteX5" fmla="*/ 56514 w 473068"/>
                    <a:gd name="connsiteY5" fmla="*/ 495 h 373401"/>
                    <a:gd name="connsiteX0" fmla="*/ 56514 w 484654"/>
                    <a:gd name="connsiteY0" fmla="*/ 407 h 369435"/>
                    <a:gd name="connsiteX1" fmla="*/ 452754 w 484654"/>
                    <a:gd name="connsiteY1" fmla="*/ 147092 h 369435"/>
                    <a:gd name="connsiteX2" fmla="*/ 452754 w 484654"/>
                    <a:gd name="connsiteY2" fmla="*/ 211862 h 369435"/>
                    <a:gd name="connsiteX3" fmla="*/ 387984 w 484654"/>
                    <a:gd name="connsiteY3" fmla="*/ 349022 h 369435"/>
                    <a:gd name="connsiteX4" fmla="*/ 149859 w 484654"/>
                    <a:gd name="connsiteY4" fmla="*/ 352832 h 369435"/>
                    <a:gd name="connsiteX5" fmla="*/ 12699 w 484654"/>
                    <a:gd name="connsiteY5" fmla="*/ 196622 h 369435"/>
                    <a:gd name="connsiteX6" fmla="*/ 56514 w 484654"/>
                    <a:gd name="connsiteY6" fmla="*/ 407 h 369435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78971"/>
                    <a:gd name="connsiteX1" fmla="*/ 452754 w 484654"/>
                    <a:gd name="connsiteY1" fmla="*/ 147092 h 378971"/>
                    <a:gd name="connsiteX2" fmla="*/ 452754 w 484654"/>
                    <a:gd name="connsiteY2" fmla="*/ 211862 h 378971"/>
                    <a:gd name="connsiteX3" fmla="*/ 372744 w 484654"/>
                    <a:gd name="connsiteY3" fmla="*/ 366167 h 378971"/>
                    <a:gd name="connsiteX4" fmla="*/ 149859 w 484654"/>
                    <a:gd name="connsiteY4" fmla="*/ 352832 h 378971"/>
                    <a:gd name="connsiteX5" fmla="*/ 12699 w 484654"/>
                    <a:gd name="connsiteY5" fmla="*/ 196622 h 378971"/>
                    <a:gd name="connsiteX6" fmla="*/ 56514 w 484654"/>
                    <a:gd name="connsiteY6" fmla="*/ 407 h 378971"/>
                    <a:gd name="connsiteX0" fmla="*/ 56514 w 483955"/>
                    <a:gd name="connsiteY0" fmla="*/ 421 h 377042"/>
                    <a:gd name="connsiteX1" fmla="*/ 452754 w 483955"/>
                    <a:gd name="connsiteY1" fmla="*/ 147106 h 377042"/>
                    <a:gd name="connsiteX2" fmla="*/ 450849 w 483955"/>
                    <a:gd name="connsiteY2" fmla="*/ 238546 h 377042"/>
                    <a:gd name="connsiteX3" fmla="*/ 372744 w 483955"/>
                    <a:gd name="connsiteY3" fmla="*/ 366181 h 377042"/>
                    <a:gd name="connsiteX4" fmla="*/ 149859 w 483955"/>
                    <a:gd name="connsiteY4" fmla="*/ 352846 h 377042"/>
                    <a:gd name="connsiteX5" fmla="*/ 12699 w 483955"/>
                    <a:gd name="connsiteY5" fmla="*/ 196636 h 377042"/>
                    <a:gd name="connsiteX6" fmla="*/ 56514 w 483955"/>
                    <a:gd name="connsiteY6" fmla="*/ 421 h 377042"/>
                    <a:gd name="connsiteX0" fmla="*/ 55871 w 474316"/>
                    <a:gd name="connsiteY0" fmla="*/ 972 h 377593"/>
                    <a:gd name="connsiteX1" fmla="*/ 438776 w 474316"/>
                    <a:gd name="connsiteY1" fmla="*/ 126702 h 377593"/>
                    <a:gd name="connsiteX2" fmla="*/ 450206 w 474316"/>
                    <a:gd name="connsiteY2" fmla="*/ 239097 h 377593"/>
                    <a:gd name="connsiteX3" fmla="*/ 372101 w 474316"/>
                    <a:gd name="connsiteY3" fmla="*/ 366732 h 377593"/>
                    <a:gd name="connsiteX4" fmla="*/ 149216 w 474316"/>
                    <a:gd name="connsiteY4" fmla="*/ 353397 h 377593"/>
                    <a:gd name="connsiteX5" fmla="*/ 12056 w 474316"/>
                    <a:gd name="connsiteY5" fmla="*/ 197187 h 377593"/>
                    <a:gd name="connsiteX6" fmla="*/ 55871 w 474316"/>
                    <a:gd name="connsiteY6" fmla="*/ 972 h 377593"/>
                    <a:gd name="connsiteX0" fmla="*/ 55601 w 470544"/>
                    <a:gd name="connsiteY0" fmla="*/ 1257 h 377878"/>
                    <a:gd name="connsiteX1" fmla="*/ 432791 w 470544"/>
                    <a:gd name="connsiteY1" fmla="*/ 119367 h 377878"/>
                    <a:gd name="connsiteX2" fmla="*/ 449936 w 470544"/>
                    <a:gd name="connsiteY2" fmla="*/ 239382 h 377878"/>
                    <a:gd name="connsiteX3" fmla="*/ 371831 w 470544"/>
                    <a:gd name="connsiteY3" fmla="*/ 367017 h 377878"/>
                    <a:gd name="connsiteX4" fmla="*/ 148946 w 470544"/>
                    <a:gd name="connsiteY4" fmla="*/ 353682 h 377878"/>
                    <a:gd name="connsiteX5" fmla="*/ 11786 w 470544"/>
                    <a:gd name="connsiteY5" fmla="*/ 197472 h 377878"/>
                    <a:gd name="connsiteX6" fmla="*/ 55601 w 470544"/>
                    <a:gd name="connsiteY6" fmla="*/ 1257 h 377878"/>
                    <a:gd name="connsiteX0" fmla="*/ 74169 w 460611"/>
                    <a:gd name="connsiteY0" fmla="*/ 1257 h 377878"/>
                    <a:gd name="connsiteX1" fmla="*/ 424689 w 460611"/>
                    <a:gd name="connsiteY1" fmla="*/ 119367 h 377878"/>
                    <a:gd name="connsiteX2" fmla="*/ 441834 w 460611"/>
                    <a:gd name="connsiteY2" fmla="*/ 239382 h 377878"/>
                    <a:gd name="connsiteX3" fmla="*/ 363729 w 460611"/>
                    <a:gd name="connsiteY3" fmla="*/ 367017 h 377878"/>
                    <a:gd name="connsiteX4" fmla="*/ 140844 w 460611"/>
                    <a:gd name="connsiteY4" fmla="*/ 353682 h 377878"/>
                    <a:gd name="connsiteX5" fmla="*/ 3684 w 460611"/>
                    <a:gd name="connsiteY5" fmla="*/ 197472 h 377878"/>
                    <a:gd name="connsiteX6" fmla="*/ 74169 w 460611"/>
                    <a:gd name="connsiteY6" fmla="*/ 1257 h 377878"/>
                    <a:gd name="connsiteX0" fmla="*/ 72619 w 461096"/>
                    <a:gd name="connsiteY0" fmla="*/ 1278 h 375994"/>
                    <a:gd name="connsiteX1" fmla="*/ 425044 w 461096"/>
                    <a:gd name="connsiteY1" fmla="*/ 117483 h 375994"/>
                    <a:gd name="connsiteX2" fmla="*/ 442189 w 461096"/>
                    <a:gd name="connsiteY2" fmla="*/ 237498 h 375994"/>
                    <a:gd name="connsiteX3" fmla="*/ 364084 w 461096"/>
                    <a:gd name="connsiteY3" fmla="*/ 365133 h 375994"/>
                    <a:gd name="connsiteX4" fmla="*/ 141199 w 461096"/>
                    <a:gd name="connsiteY4" fmla="*/ 351798 h 375994"/>
                    <a:gd name="connsiteX5" fmla="*/ 4039 w 461096"/>
                    <a:gd name="connsiteY5" fmla="*/ 195588 h 375994"/>
                    <a:gd name="connsiteX6" fmla="*/ 72619 w 461096"/>
                    <a:gd name="connsiteY6" fmla="*/ 1278 h 375994"/>
                    <a:gd name="connsiteX0" fmla="*/ 76448 w 464925"/>
                    <a:gd name="connsiteY0" fmla="*/ 1406 h 376122"/>
                    <a:gd name="connsiteX1" fmla="*/ 428873 w 464925"/>
                    <a:gd name="connsiteY1" fmla="*/ 117611 h 376122"/>
                    <a:gd name="connsiteX2" fmla="*/ 446018 w 464925"/>
                    <a:gd name="connsiteY2" fmla="*/ 237626 h 376122"/>
                    <a:gd name="connsiteX3" fmla="*/ 367913 w 464925"/>
                    <a:gd name="connsiteY3" fmla="*/ 365261 h 376122"/>
                    <a:gd name="connsiteX4" fmla="*/ 145028 w 464925"/>
                    <a:gd name="connsiteY4" fmla="*/ 351926 h 376122"/>
                    <a:gd name="connsiteX5" fmla="*/ 7868 w 464925"/>
                    <a:gd name="connsiteY5" fmla="*/ 195716 h 376122"/>
                    <a:gd name="connsiteX6" fmla="*/ 23109 w 464925"/>
                    <a:gd name="connsiteY6" fmla="*/ 62367 h 376122"/>
                    <a:gd name="connsiteX7" fmla="*/ 76448 w 464925"/>
                    <a:gd name="connsiteY7" fmla="*/ 1406 h 376122"/>
                    <a:gd name="connsiteX0" fmla="*/ 76448 w 464925"/>
                    <a:gd name="connsiteY0" fmla="*/ 1922 h 376638"/>
                    <a:gd name="connsiteX1" fmla="*/ 428873 w 464925"/>
                    <a:gd name="connsiteY1" fmla="*/ 118127 h 376638"/>
                    <a:gd name="connsiteX2" fmla="*/ 446018 w 464925"/>
                    <a:gd name="connsiteY2" fmla="*/ 238142 h 376638"/>
                    <a:gd name="connsiteX3" fmla="*/ 367913 w 464925"/>
                    <a:gd name="connsiteY3" fmla="*/ 365777 h 376638"/>
                    <a:gd name="connsiteX4" fmla="*/ 145028 w 464925"/>
                    <a:gd name="connsiteY4" fmla="*/ 352442 h 376638"/>
                    <a:gd name="connsiteX5" fmla="*/ 7868 w 464925"/>
                    <a:gd name="connsiteY5" fmla="*/ 196232 h 376638"/>
                    <a:gd name="connsiteX6" fmla="*/ 23109 w 464925"/>
                    <a:gd name="connsiteY6" fmla="*/ 62883 h 376638"/>
                    <a:gd name="connsiteX7" fmla="*/ 76448 w 464925"/>
                    <a:gd name="connsiteY7" fmla="*/ 1922 h 376638"/>
                    <a:gd name="connsiteX0" fmla="*/ 76448 w 464925"/>
                    <a:gd name="connsiteY0" fmla="*/ 2531 h 377247"/>
                    <a:gd name="connsiteX1" fmla="*/ 428873 w 464925"/>
                    <a:gd name="connsiteY1" fmla="*/ 118736 h 377247"/>
                    <a:gd name="connsiteX2" fmla="*/ 446018 w 464925"/>
                    <a:gd name="connsiteY2" fmla="*/ 238751 h 377247"/>
                    <a:gd name="connsiteX3" fmla="*/ 367913 w 464925"/>
                    <a:gd name="connsiteY3" fmla="*/ 366386 h 377247"/>
                    <a:gd name="connsiteX4" fmla="*/ 145028 w 464925"/>
                    <a:gd name="connsiteY4" fmla="*/ 353051 h 377247"/>
                    <a:gd name="connsiteX5" fmla="*/ 7868 w 464925"/>
                    <a:gd name="connsiteY5" fmla="*/ 196841 h 377247"/>
                    <a:gd name="connsiteX6" fmla="*/ 23109 w 464925"/>
                    <a:gd name="connsiteY6" fmla="*/ 63492 h 377247"/>
                    <a:gd name="connsiteX7" fmla="*/ 76448 w 464925"/>
                    <a:gd name="connsiteY7" fmla="*/ 2531 h 377247"/>
                    <a:gd name="connsiteX0" fmla="*/ 99308 w 463373"/>
                    <a:gd name="connsiteY0" fmla="*/ 2704 h 375515"/>
                    <a:gd name="connsiteX1" fmla="*/ 428873 w 463373"/>
                    <a:gd name="connsiteY1" fmla="*/ 117004 h 375515"/>
                    <a:gd name="connsiteX2" fmla="*/ 446018 w 463373"/>
                    <a:gd name="connsiteY2" fmla="*/ 237019 h 375515"/>
                    <a:gd name="connsiteX3" fmla="*/ 367913 w 463373"/>
                    <a:gd name="connsiteY3" fmla="*/ 364654 h 375515"/>
                    <a:gd name="connsiteX4" fmla="*/ 145028 w 463373"/>
                    <a:gd name="connsiteY4" fmla="*/ 351319 h 375515"/>
                    <a:gd name="connsiteX5" fmla="*/ 7868 w 463373"/>
                    <a:gd name="connsiteY5" fmla="*/ 195109 h 375515"/>
                    <a:gd name="connsiteX6" fmla="*/ 23109 w 463373"/>
                    <a:gd name="connsiteY6" fmla="*/ 61760 h 375515"/>
                    <a:gd name="connsiteX7" fmla="*/ 99308 w 463373"/>
                    <a:gd name="connsiteY7" fmla="*/ 2704 h 375515"/>
                    <a:gd name="connsiteX0" fmla="*/ 99308 w 463373"/>
                    <a:gd name="connsiteY0" fmla="*/ 2704 h 379909"/>
                    <a:gd name="connsiteX1" fmla="*/ 428873 w 463373"/>
                    <a:gd name="connsiteY1" fmla="*/ 117004 h 379909"/>
                    <a:gd name="connsiteX2" fmla="*/ 446018 w 463373"/>
                    <a:gd name="connsiteY2" fmla="*/ 237019 h 379909"/>
                    <a:gd name="connsiteX3" fmla="*/ 367913 w 463373"/>
                    <a:gd name="connsiteY3" fmla="*/ 364654 h 379909"/>
                    <a:gd name="connsiteX4" fmla="*/ 253615 w 463373"/>
                    <a:gd name="connsiteY4" fmla="*/ 376086 h 379909"/>
                    <a:gd name="connsiteX5" fmla="*/ 145028 w 463373"/>
                    <a:gd name="connsiteY5" fmla="*/ 351319 h 379909"/>
                    <a:gd name="connsiteX6" fmla="*/ 7868 w 463373"/>
                    <a:gd name="connsiteY6" fmla="*/ 195109 h 379909"/>
                    <a:gd name="connsiteX7" fmla="*/ 23109 w 463373"/>
                    <a:gd name="connsiteY7" fmla="*/ 61760 h 379909"/>
                    <a:gd name="connsiteX8" fmla="*/ 99308 w 463373"/>
                    <a:gd name="connsiteY8" fmla="*/ 2704 h 379909"/>
                    <a:gd name="connsiteX0" fmla="*/ 93779 w 457844"/>
                    <a:gd name="connsiteY0" fmla="*/ 2704 h 379909"/>
                    <a:gd name="connsiteX1" fmla="*/ 423344 w 457844"/>
                    <a:gd name="connsiteY1" fmla="*/ 117004 h 379909"/>
                    <a:gd name="connsiteX2" fmla="*/ 440489 w 457844"/>
                    <a:gd name="connsiteY2" fmla="*/ 237019 h 379909"/>
                    <a:gd name="connsiteX3" fmla="*/ 362384 w 457844"/>
                    <a:gd name="connsiteY3" fmla="*/ 364654 h 379909"/>
                    <a:gd name="connsiteX4" fmla="*/ 248086 w 457844"/>
                    <a:gd name="connsiteY4" fmla="*/ 376086 h 379909"/>
                    <a:gd name="connsiteX5" fmla="*/ 139499 w 457844"/>
                    <a:gd name="connsiteY5" fmla="*/ 351319 h 379909"/>
                    <a:gd name="connsiteX6" fmla="*/ 61396 w 457844"/>
                    <a:gd name="connsiteY6" fmla="*/ 294171 h 379909"/>
                    <a:gd name="connsiteX7" fmla="*/ 2339 w 457844"/>
                    <a:gd name="connsiteY7" fmla="*/ 195109 h 379909"/>
                    <a:gd name="connsiteX8" fmla="*/ 17580 w 457844"/>
                    <a:gd name="connsiteY8" fmla="*/ 61760 h 379909"/>
                    <a:gd name="connsiteX9" fmla="*/ 93779 w 457844"/>
                    <a:gd name="connsiteY9" fmla="*/ 2704 h 379909"/>
                    <a:gd name="connsiteX0" fmla="*/ 93779 w 454955"/>
                    <a:gd name="connsiteY0" fmla="*/ 2704 h 376856"/>
                    <a:gd name="connsiteX1" fmla="*/ 423344 w 454955"/>
                    <a:gd name="connsiteY1" fmla="*/ 117004 h 376856"/>
                    <a:gd name="connsiteX2" fmla="*/ 440489 w 454955"/>
                    <a:gd name="connsiteY2" fmla="*/ 237019 h 376856"/>
                    <a:gd name="connsiteX3" fmla="*/ 421440 w 454955"/>
                    <a:gd name="connsiteY3" fmla="*/ 307506 h 376856"/>
                    <a:gd name="connsiteX4" fmla="*/ 362384 w 454955"/>
                    <a:gd name="connsiteY4" fmla="*/ 364654 h 376856"/>
                    <a:gd name="connsiteX5" fmla="*/ 248086 w 454955"/>
                    <a:gd name="connsiteY5" fmla="*/ 376086 h 376856"/>
                    <a:gd name="connsiteX6" fmla="*/ 139499 w 454955"/>
                    <a:gd name="connsiteY6" fmla="*/ 351319 h 376856"/>
                    <a:gd name="connsiteX7" fmla="*/ 61396 w 454955"/>
                    <a:gd name="connsiteY7" fmla="*/ 294171 h 376856"/>
                    <a:gd name="connsiteX8" fmla="*/ 2339 w 454955"/>
                    <a:gd name="connsiteY8" fmla="*/ 195109 h 376856"/>
                    <a:gd name="connsiteX9" fmla="*/ 17580 w 454955"/>
                    <a:gd name="connsiteY9" fmla="*/ 61760 h 376856"/>
                    <a:gd name="connsiteX10" fmla="*/ 93779 w 454955"/>
                    <a:gd name="connsiteY10" fmla="*/ 2704 h 376856"/>
                    <a:gd name="connsiteX0" fmla="*/ 97254 w 458430"/>
                    <a:gd name="connsiteY0" fmla="*/ 2704 h 376856"/>
                    <a:gd name="connsiteX1" fmla="*/ 426819 w 458430"/>
                    <a:gd name="connsiteY1" fmla="*/ 117004 h 376856"/>
                    <a:gd name="connsiteX2" fmla="*/ 443964 w 458430"/>
                    <a:gd name="connsiteY2" fmla="*/ 237019 h 376856"/>
                    <a:gd name="connsiteX3" fmla="*/ 424915 w 458430"/>
                    <a:gd name="connsiteY3" fmla="*/ 307506 h 376856"/>
                    <a:gd name="connsiteX4" fmla="*/ 365859 w 458430"/>
                    <a:gd name="connsiteY4" fmla="*/ 364654 h 376856"/>
                    <a:gd name="connsiteX5" fmla="*/ 251561 w 458430"/>
                    <a:gd name="connsiteY5" fmla="*/ 376086 h 376856"/>
                    <a:gd name="connsiteX6" fmla="*/ 142974 w 458430"/>
                    <a:gd name="connsiteY6" fmla="*/ 351319 h 376856"/>
                    <a:gd name="connsiteX7" fmla="*/ 64871 w 458430"/>
                    <a:gd name="connsiteY7" fmla="*/ 294171 h 376856"/>
                    <a:gd name="connsiteX8" fmla="*/ 5814 w 458430"/>
                    <a:gd name="connsiteY8" fmla="*/ 195109 h 376856"/>
                    <a:gd name="connsiteX9" fmla="*/ 3911 w 458430"/>
                    <a:gd name="connsiteY9" fmla="*/ 115101 h 376856"/>
                    <a:gd name="connsiteX10" fmla="*/ 21055 w 458430"/>
                    <a:gd name="connsiteY10" fmla="*/ 61760 h 376856"/>
                    <a:gd name="connsiteX11" fmla="*/ 97254 w 458430"/>
                    <a:gd name="connsiteY11" fmla="*/ 2704 h 376856"/>
                    <a:gd name="connsiteX0" fmla="*/ 97254 w 458430"/>
                    <a:gd name="connsiteY0" fmla="*/ 2704 h 382210"/>
                    <a:gd name="connsiteX1" fmla="*/ 426819 w 458430"/>
                    <a:gd name="connsiteY1" fmla="*/ 117004 h 382210"/>
                    <a:gd name="connsiteX2" fmla="*/ 443964 w 458430"/>
                    <a:gd name="connsiteY2" fmla="*/ 237019 h 382210"/>
                    <a:gd name="connsiteX3" fmla="*/ 424915 w 458430"/>
                    <a:gd name="connsiteY3" fmla="*/ 307506 h 382210"/>
                    <a:gd name="connsiteX4" fmla="*/ 365859 w 458430"/>
                    <a:gd name="connsiteY4" fmla="*/ 364654 h 382210"/>
                    <a:gd name="connsiteX5" fmla="*/ 251561 w 458430"/>
                    <a:gd name="connsiteY5" fmla="*/ 381801 h 382210"/>
                    <a:gd name="connsiteX6" fmla="*/ 142974 w 458430"/>
                    <a:gd name="connsiteY6" fmla="*/ 351319 h 382210"/>
                    <a:gd name="connsiteX7" fmla="*/ 64871 w 458430"/>
                    <a:gd name="connsiteY7" fmla="*/ 294171 h 382210"/>
                    <a:gd name="connsiteX8" fmla="*/ 5814 w 458430"/>
                    <a:gd name="connsiteY8" fmla="*/ 195109 h 382210"/>
                    <a:gd name="connsiteX9" fmla="*/ 3911 w 458430"/>
                    <a:gd name="connsiteY9" fmla="*/ 115101 h 382210"/>
                    <a:gd name="connsiteX10" fmla="*/ 21055 w 458430"/>
                    <a:gd name="connsiteY10" fmla="*/ 61760 h 382210"/>
                    <a:gd name="connsiteX11" fmla="*/ 97254 w 458430"/>
                    <a:gd name="connsiteY11" fmla="*/ 2704 h 382210"/>
                    <a:gd name="connsiteX0" fmla="*/ 97254 w 458430"/>
                    <a:gd name="connsiteY0" fmla="*/ 2704 h 382308"/>
                    <a:gd name="connsiteX1" fmla="*/ 426819 w 458430"/>
                    <a:gd name="connsiteY1" fmla="*/ 117004 h 382308"/>
                    <a:gd name="connsiteX2" fmla="*/ 443964 w 458430"/>
                    <a:gd name="connsiteY2" fmla="*/ 237019 h 382308"/>
                    <a:gd name="connsiteX3" fmla="*/ 424915 w 458430"/>
                    <a:gd name="connsiteY3" fmla="*/ 307506 h 382308"/>
                    <a:gd name="connsiteX4" fmla="*/ 371574 w 458430"/>
                    <a:gd name="connsiteY4" fmla="*/ 366559 h 382308"/>
                    <a:gd name="connsiteX5" fmla="*/ 251561 w 458430"/>
                    <a:gd name="connsiteY5" fmla="*/ 381801 h 382308"/>
                    <a:gd name="connsiteX6" fmla="*/ 142974 w 458430"/>
                    <a:gd name="connsiteY6" fmla="*/ 351319 h 382308"/>
                    <a:gd name="connsiteX7" fmla="*/ 64871 w 458430"/>
                    <a:gd name="connsiteY7" fmla="*/ 294171 h 382308"/>
                    <a:gd name="connsiteX8" fmla="*/ 5814 w 458430"/>
                    <a:gd name="connsiteY8" fmla="*/ 195109 h 382308"/>
                    <a:gd name="connsiteX9" fmla="*/ 3911 w 458430"/>
                    <a:gd name="connsiteY9" fmla="*/ 115101 h 382308"/>
                    <a:gd name="connsiteX10" fmla="*/ 21055 w 458430"/>
                    <a:gd name="connsiteY10" fmla="*/ 61760 h 382308"/>
                    <a:gd name="connsiteX11" fmla="*/ 97254 w 458430"/>
                    <a:gd name="connsiteY11" fmla="*/ 2704 h 38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8430" h="382308">
                      <a:moveTo>
                        <a:pt x="97254" y="2704"/>
                      </a:moveTo>
                      <a:cubicBezTo>
                        <a:pt x="164881" y="11911"/>
                        <a:pt x="369034" y="77952"/>
                        <a:pt x="426819" y="117004"/>
                      </a:cubicBezTo>
                      <a:cubicBezTo>
                        <a:pt x="484604" y="156057"/>
                        <a:pt x="445869" y="206539"/>
                        <a:pt x="443964" y="237019"/>
                      </a:cubicBezTo>
                      <a:cubicBezTo>
                        <a:pt x="442059" y="267499"/>
                        <a:pt x="437933" y="286234"/>
                        <a:pt x="424915" y="307506"/>
                      </a:cubicBezTo>
                      <a:cubicBezTo>
                        <a:pt x="411898" y="328779"/>
                        <a:pt x="400466" y="354177"/>
                        <a:pt x="371574" y="366559"/>
                      </a:cubicBezTo>
                      <a:cubicBezTo>
                        <a:pt x="342682" y="378942"/>
                        <a:pt x="288709" y="384024"/>
                        <a:pt x="251561" y="381801"/>
                      </a:cubicBezTo>
                      <a:cubicBezTo>
                        <a:pt x="214414" y="379579"/>
                        <a:pt x="172184" y="365289"/>
                        <a:pt x="142974" y="351319"/>
                      </a:cubicBezTo>
                      <a:cubicBezTo>
                        <a:pt x="113764" y="337349"/>
                        <a:pt x="87731" y="320206"/>
                        <a:pt x="64871" y="294171"/>
                      </a:cubicBezTo>
                      <a:cubicBezTo>
                        <a:pt x="42011" y="268136"/>
                        <a:pt x="15974" y="224954"/>
                        <a:pt x="5814" y="195109"/>
                      </a:cubicBezTo>
                      <a:cubicBezTo>
                        <a:pt x="-4346" y="165264"/>
                        <a:pt x="1371" y="137326"/>
                        <a:pt x="3911" y="115101"/>
                      </a:cubicBezTo>
                      <a:cubicBezTo>
                        <a:pt x="6451" y="92876"/>
                        <a:pt x="6133" y="80493"/>
                        <a:pt x="21055" y="61760"/>
                      </a:cubicBezTo>
                      <a:cubicBezTo>
                        <a:pt x="53440" y="6515"/>
                        <a:pt x="29627" y="-6503"/>
                        <a:pt x="97254" y="2704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4" name="ตัวเชื่อมต่อตรง 143">
                  <a:extLst>
                    <a:ext uri="{FF2B5EF4-FFF2-40B4-BE49-F238E27FC236}">
                      <a16:creationId xmlns:a16="http://schemas.microsoft.com/office/drawing/2014/main" id="{99913E4E-81B8-442B-A9BC-0811BCB41918}"/>
                    </a:ext>
                  </a:extLst>
                </p:cNvPr>
                <p:cNvCxnSpPr>
                  <a:cxnSpLocks/>
                  <a:stCxn id="140" idx="21"/>
                </p:cNvCxnSpPr>
                <p:nvPr/>
              </p:nvCxnSpPr>
              <p:spPr>
                <a:xfrm flipH="1">
                  <a:off x="4338169" y="2469899"/>
                  <a:ext cx="21341" cy="166982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ตัวเชื่อมต่อตรง 144">
                  <a:extLst>
                    <a:ext uri="{FF2B5EF4-FFF2-40B4-BE49-F238E27FC236}">
                      <a16:creationId xmlns:a16="http://schemas.microsoft.com/office/drawing/2014/main" id="{DE0D1F60-5638-4A33-BE08-568F6D8EE3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61374" y="2469899"/>
                  <a:ext cx="22638" cy="238333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กลุ่ม 110">
                <a:extLst>
                  <a:ext uri="{FF2B5EF4-FFF2-40B4-BE49-F238E27FC236}">
                    <a16:creationId xmlns:a16="http://schemas.microsoft.com/office/drawing/2014/main" id="{3114E0C2-393B-418F-A830-75081A4AC6D4}"/>
                  </a:ext>
                </a:extLst>
              </p:cNvPr>
              <p:cNvGrpSpPr/>
              <p:nvPr/>
            </p:nvGrpSpPr>
            <p:grpSpPr>
              <a:xfrm rot="719020">
                <a:off x="7072897" y="2314330"/>
                <a:ext cx="933543" cy="1428354"/>
                <a:chOff x="6719604" y="3087507"/>
                <a:chExt cx="933543" cy="1428354"/>
              </a:xfrm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BEE02073-4AC6-4937-8D90-513E7E294149}"/>
                    </a:ext>
                  </a:extLst>
                </p:cNvPr>
                <p:cNvSpPr/>
                <p:nvPr/>
              </p:nvSpPr>
              <p:spPr>
                <a:xfrm>
                  <a:off x="6719604" y="3087507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ECD565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34" name="กลุ่ม 133">
                  <a:extLst>
                    <a:ext uri="{FF2B5EF4-FFF2-40B4-BE49-F238E27FC236}">
                      <a16:creationId xmlns:a16="http://schemas.microsoft.com/office/drawing/2014/main" id="{466F6F56-1608-434F-97B6-044549A685B3}"/>
                    </a:ext>
                  </a:extLst>
                </p:cNvPr>
                <p:cNvGrpSpPr/>
                <p:nvPr/>
              </p:nvGrpSpPr>
              <p:grpSpPr>
                <a:xfrm>
                  <a:off x="7070827" y="3348273"/>
                  <a:ext cx="368821" cy="317133"/>
                  <a:chOff x="2019566" y="5633353"/>
                  <a:chExt cx="450901" cy="419556"/>
                </a:xfrm>
                <a:solidFill>
                  <a:srgbClr val="E3884E"/>
                </a:solidFill>
              </p:grpSpPr>
              <p:sp>
                <p:nvSpPr>
                  <p:cNvPr id="135" name="รูปแบบอิสระ: รูปร่าง 134">
                    <a:extLst>
                      <a:ext uri="{FF2B5EF4-FFF2-40B4-BE49-F238E27FC236}">
                        <a16:creationId xmlns:a16="http://schemas.microsoft.com/office/drawing/2014/main" id="{4291728F-8621-4D9F-83C3-0F7BA03177FB}"/>
                      </a:ext>
                    </a:extLst>
                  </p:cNvPr>
                  <p:cNvSpPr/>
                  <p:nvPr/>
                </p:nvSpPr>
                <p:spPr>
                  <a:xfrm rot="19753974">
                    <a:off x="2134058" y="5784500"/>
                    <a:ext cx="336409" cy="268409"/>
                  </a:xfrm>
                  <a:custGeom>
                    <a:avLst/>
                    <a:gdLst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1050447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79426 w 1911332"/>
                      <a:gd name="connsiteY6" fmla="*/ 1343690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09635"/>
                      <a:gd name="connsiteY0" fmla="*/ 961950 h 1476855"/>
                      <a:gd name="connsiteX1" fmla="*/ 562175 w 1909635"/>
                      <a:gd name="connsiteY1" fmla="*/ 154082 h 1476855"/>
                      <a:gd name="connsiteX2" fmla="*/ 1245756 w 1909635"/>
                      <a:gd name="connsiteY2" fmla="*/ 65306 h 1476855"/>
                      <a:gd name="connsiteX3" fmla="*/ 1876070 w 1909635"/>
                      <a:gd name="connsiteY3" fmla="*/ 890929 h 1476855"/>
                      <a:gd name="connsiteX4" fmla="*/ 1778416 w 1909635"/>
                      <a:gd name="connsiteY4" fmla="*/ 1334812 h 1476855"/>
                      <a:gd name="connsiteX5" fmla="*/ 1396677 w 1909635"/>
                      <a:gd name="connsiteY5" fmla="*/ 1405833 h 1476855"/>
                      <a:gd name="connsiteX6" fmla="*/ 979426 w 1909635"/>
                      <a:gd name="connsiteY6" fmla="*/ 1343690 h 1476855"/>
                      <a:gd name="connsiteX7" fmla="*/ 535542 w 1909635"/>
                      <a:gd name="connsiteY7" fmla="*/ 1476855 h 1476855"/>
                      <a:gd name="connsiteX8" fmla="*/ 118292 w 1909635"/>
                      <a:gd name="connsiteY8" fmla="*/ 1361445 h 1476855"/>
                      <a:gd name="connsiteX9" fmla="*/ 29515 w 1909635"/>
                      <a:gd name="connsiteY9" fmla="*/ 961950 h 1476855"/>
                      <a:gd name="connsiteX0" fmla="*/ 29515 w 1909635"/>
                      <a:gd name="connsiteY0" fmla="*/ 886614 h 1473844"/>
                      <a:gd name="connsiteX1" fmla="*/ 562175 w 1909635"/>
                      <a:gd name="connsiteY1" fmla="*/ 151071 h 1473844"/>
                      <a:gd name="connsiteX2" fmla="*/ 1245756 w 1909635"/>
                      <a:gd name="connsiteY2" fmla="*/ 62295 h 1473844"/>
                      <a:gd name="connsiteX3" fmla="*/ 1876070 w 1909635"/>
                      <a:gd name="connsiteY3" fmla="*/ 887918 h 1473844"/>
                      <a:gd name="connsiteX4" fmla="*/ 1778416 w 1909635"/>
                      <a:gd name="connsiteY4" fmla="*/ 1331801 h 1473844"/>
                      <a:gd name="connsiteX5" fmla="*/ 1396677 w 1909635"/>
                      <a:gd name="connsiteY5" fmla="*/ 1402822 h 1473844"/>
                      <a:gd name="connsiteX6" fmla="*/ 979426 w 1909635"/>
                      <a:gd name="connsiteY6" fmla="*/ 1340679 h 1473844"/>
                      <a:gd name="connsiteX7" fmla="*/ 535542 w 1909635"/>
                      <a:gd name="connsiteY7" fmla="*/ 1473844 h 1473844"/>
                      <a:gd name="connsiteX8" fmla="*/ 118292 w 1909635"/>
                      <a:gd name="connsiteY8" fmla="*/ 1358434 h 1473844"/>
                      <a:gd name="connsiteX9" fmla="*/ 29515 w 1909635"/>
                      <a:gd name="connsiteY9" fmla="*/ 886614 h 1473844"/>
                      <a:gd name="connsiteX0" fmla="*/ 29515 w 1909635"/>
                      <a:gd name="connsiteY0" fmla="*/ 889966 h 1477196"/>
                      <a:gd name="connsiteX1" fmla="*/ 562175 w 1909635"/>
                      <a:gd name="connsiteY1" fmla="*/ 145383 h 1477196"/>
                      <a:gd name="connsiteX2" fmla="*/ 1245756 w 1909635"/>
                      <a:gd name="connsiteY2" fmla="*/ 65647 h 1477196"/>
                      <a:gd name="connsiteX3" fmla="*/ 1876070 w 1909635"/>
                      <a:gd name="connsiteY3" fmla="*/ 891270 h 1477196"/>
                      <a:gd name="connsiteX4" fmla="*/ 1778416 w 1909635"/>
                      <a:gd name="connsiteY4" fmla="*/ 1335153 h 1477196"/>
                      <a:gd name="connsiteX5" fmla="*/ 1396677 w 1909635"/>
                      <a:gd name="connsiteY5" fmla="*/ 1406174 h 1477196"/>
                      <a:gd name="connsiteX6" fmla="*/ 979426 w 1909635"/>
                      <a:gd name="connsiteY6" fmla="*/ 1344031 h 1477196"/>
                      <a:gd name="connsiteX7" fmla="*/ 535542 w 1909635"/>
                      <a:gd name="connsiteY7" fmla="*/ 1477196 h 1477196"/>
                      <a:gd name="connsiteX8" fmla="*/ 118292 w 1909635"/>
                      <a:gd name="connsiteY8" fmla="*/ 1361786 h 1477196"/>
                      <a:gd name="connsiteX9" fmla="*/ 29515 w 1909635"/>
                      <a:gd name="connsiteY9" fmla="*/ 889966 h 1477196"/>
                      <a:gd name="connsiteX0" fmla="*/ 29515 w 1904445"/>
                      <a:gd name="connsiteY0" fmla="*/ 852892 h 1440122"/>
                      <a:gd name="connsiteX1" fmla="*/ 562175 w 1904445"/>
                      <a:gd name="connsiteY1" fmla="*/ 108309 h 1440122"/>
                      <a:gd name="connsiteX2" fmla="*/ 1318285 w 1904445"/>
                      <a:gd name="connsiteY2" fmla="*/ 82817 h 1440122"/>
                      <a:gd name="connsiteX3" fmla="*/ 1876070 w 1904445"/>
                      <a:gd name="connsiteY3" fmla="*/ 854196 h 1440122"/>
                      <a:gd name="connsiteX4" fmla="*/ 1778416 w 1904445"/>
                      <a:gd name="connsiteY4" fmla="*/ 1298079 h 1440122"/>
                      <a:gd name="connsiteX5" fmla="*/ 1396677 w 1904445"/>
                      <a:gd name="connsiteY5" fmla="*/ 1369100 h 1440122"/>
                      <a:gd name="connsiteX6" fmla="*/ 979426 w 1904445"/>
                      <a:gd name="connsiteY6" fmla="*/ 1306957 h 1440122"/>
                      <a:gd name="connsiteX7" fmla="*/ 535542 w 1904445"/>
                      <a:gd name="connsiteY7" fmla="*/ 1440122 h 1440122"/>
                      <a:gd name="connsiteX8" fmla="*/ 118292 w 1904445"/>
                      <a:gd name="connsiteY8" fmla="*/ 1324712 h 1440122"/>
                      <a:gd name="connsiteX9" fmla="*/ 29515 w 1904445"/>
                      <a:gd name="connsiteY9" fmla="*/ 852892 h 144012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17785"/>
                      <a:gd name="connsiteY0" fmla="*/ 875442 h 1462672"/>
                      <a:gd name="connsiteX1" fmla="*/ 562175 w 1917785"/>
                      <a:gd name="connsiteY1" fmla="*/ 130859 h 1462672"/>
                      <a:gd name="connsiteX2" fmla="*/ 1318285 w 1917785"/>
                      <a:gd name="connsiteY2" fmla="*/ 105367 h 1462672"/>
                      <a:gd name="connsiteX3" fmla="*/ 1876070 w 1917785"/>
                      <a:gd name="connsiteY3" fmla="*/ 876746 h 1462672"/>
                      <a:gd name="connsiteX4" fmla="*/ 1823746 w 1917785"/>
                      <a:gd name="connsiteY4" fmla="*/ 1302548 h 1462672"/>
                      <a:gd name="connsiteX5" fmla="*/ 1396677 w 1917785"/>
                      <a:gd name="connsiteY5" fmla="*/ 1391650 h 1462672"/>
                      <a:gd name="connsiteX6" fmla="*/ 979426 w 1917785"/>
                      <a:gd name="connsiteY6" fmla="*/ 1329507 h 1462672"/>
                      <a:gd name="connsiteX7" fmla="*/ 535542 w 1917785"/>
                      <a:gd name="connsiteY7" fmla="*/ 1462672 h 1462672"/>
                      <a:gd name="connsiteX8" fmla="*/ 118292 w 1917785"/>
                      <a:gd name="connsiteY8" fmla="*/ 1347262 h 1462672"/>
                      <a:gd name="connsiteX9" fmla="*/ 29515 w 1917785"/>
                      <a:gd name="connsiteY9" fmla="*/ 875442 h 1462672"/>
                      <a:gd name="connsiteX0" fmla="*/ 29515 w 1922391"/>
                      <a:gd name="connsiteY0" fmla="*/ 875442 h 1462672"/>
                      <a:gd name="connsiteX1" fmla="*/ 562175 w 1922391"/>
                      <a:gd name="connsiteY1" fmla="*/ 130859 h 1462672"/>
                      <a:gd name="connsiteX2" fmla="*/ 1318285 w 1922391"/>
                      <a:gd name="connsiteY2" fmla="*/ 105367 h 1462672"/>
                      <a:gd name="connsiteX3" fmla="*/ 1876070 w 1922391"/>
                      <a:gd name="connsiteY3" fmla="*/ 876746 h 1462672"/>
                      <a:gd name="connsiteX4" fmla="*/ 1823746 w 1922391"/>
                      <a:gd name="connsiteY4" fmla="*/ 1302548 h 1462672"/>
                      <a:gd name="connsiteX5" fmla="*/ 1396677 w 1922391"/>
                      <a:gd name="connsiteY5" fmla="*/ 1391650 h 1462672"/>
                      <a:gd name="connsiteX6" fmla="*/ 979426 w 1922391"/>
                      <a:gd name="connsiteY6" fmla="*/ 1329507 h 1462672"/>
                      <a:gd name="connsiteX7" fmla="*/ 535542 w 1922391"/>
                      <a:gd name="connsiteY7" fmla="*/ 1462672 h 1462672"/>
                      <a:gd name="connsiteX8" fmla="*/ 118292 w 1922391"/>
                      <a:gd name="connsiteY8" fmla="*/ 1347262 h 1462672"/>
                      <a:gd name="connsiteX9" fmla="*/ 29515 w 1922391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79426 w 1913723"/>
                      <a:gd name="connsiteY6" fmla="*/ 1329507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4363"/>
                      <a:gd name="connsiteY0" fmla="*/ 875442 h 1473327"/>
                      <a:gd name="connsiteX1" fmla="*/ 562175 w 1914363"/>
                      <a:gd name="connsiteY1" fmla="*/ 130859 h 1473327"/>
                      <a:gd name="connsiteX2" fmla="*/ 1318285 w 1914363"/>
                      <a:gd name="connsiteY2" fmla="*/ 105367 h 1473327"/>
                      <a:gd name="connsiteX3" fmla="*/ 1876070 w 1914363"/>
                      <a:gd name="connsiteY3" fmla="*/ 876746 h 1473327"/>
                      <a:gd name="connsiteX4" fmla="*/ 1823746 w 1914363"/>
                      <a:gd name="connsiteY4" fmla="*/ 1302548 h 1473327"/>
                      <a:gd name="connsiteX5" fmla="*/ 1487338 w 1914363"/>
                      <a:gd name="connsiteY5" fmla="*/ 1473017 h 1473327"/>
                      <a:gd name="connsiteX6" fmla="*/ 988491 w 1914363"/>
                      <a:gd name="connsiteY6" fmla="*/ 1347589 h 1473327"/>
                      <a:gd name="connsiteX7" fmla="*/ 535542 w 1914363"/>
                      <a:gd name="connsiteY7" fmla="*/ 1462672 h 1473327"/>
                      <a:gd name="connsiteX8" fmla="*/ 118292 w 1914363"/>
                      <a:gd name="connsiteY8" fmla="*/ 1347262 h 1473327"/>
                      <a:gd name="connsiteX9" fmla="*/ 29515 w 1914363"/>
                      <a:gd name="connsiteY9" fmla="*/ 875442 h 147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14363" h="1473327">
                        <a:moveTo>
                          <a:pt x="29515" y="875442"/>
                        </a:moveTo>
                        <a:cubicBezTo>
                          <a:pt x="103495" y="672708"/>
                          <a:pt x="347380" y="259205"/>
                          <a:pt x="562175" y="130859"/>
                        </a:cubicBezTo>
                        <a:cubicBezTo>
                          <a:pt x="776970" y="2513"/>
                          <a:pt x="990511" y="-73193"/>
                          <a:pt x="1318285" y="105367"/>
                        </a:cubicBezTo>
                        <a:cubicBezTo>
                          <a:pt x="1646059" y="283927"/>
                          <a:pt x="1791827" y="677216"/>
                          <a:pt x="1876070" y="876746"/>
                        </a:cubicBezTo>
                        <a:cubicBezTo>
                          <a:pt x="1960313" y="1076276"/>
                          <a:pt x="1888535" y="1203170"/>
                          <a:pt x="1823746" y="1302548"/>
                        </a:cubicBezTo>
                        <a:cubicBezTo>
                          <a:pt x="1758957" y="1401927"/>
                          <a:pt x="1626547" y="1465510"/>
                          <a:pt x="1487338" y="1473017"/>
                        </a:cubicBezTo>
                        <a:cubicBezTo>
                          <a:pt x="1348129" y="1480524"/>
                          <a:pt x="1147124" y="1349313"/>
                          <a:pt x="988491" y="1347589"/>
                        </a:cubicBezTo>
                        <a:cubicBezTo>
                          <a:pt x="829858" y="1345865"/>
                          <a:pt x="690901" y="1462672"/>
                          <a:pt x="535542" y="1462672"/>
                        </a:cubicBezTo>
                        <a:cubicBezTo>
                          <a:pt x="380183" y="1462672"/>
                          <a:pt x="202630" y="1445134"/>
                          <a:pt x="118292" y="1347262"/>
                        </a:cubicBezTo>
                        <a:cubicBezTo>
                          <a:pt x="33954" y="1249390"/>
                          <a:pt x="-44465" y="1078176"/>
                          <a:pt x="29515" y="8754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id="{D9E42B66-1CDE-4EB5-AD24-5EF529625E7F}"/>
                      </a:ext>
                    </a:extLst>
                  </p:cNvPr>
                  <p:cNvSpPr/>
                  <p:nvPr/>
                </p:nvSpPr>
                <p:spPr>
                  <a:xfrm rot="18050207">
                    <a:off x="2035153" y="5835797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id="{F910FDE0-5CE4-4F25-8169-929A696BC981}"/>
                      </a:ext>
                    </a:extLst>
                  </p:cNvPr>
                  <p:cNvSpPr/>
                  <p:nvPr/>
                </p:nvSpPr>
                <p:spPr>
                  <a:xfrm rot="18961787">
                    <a:off x="2088126" y="5688202"/>
                    <a:ext cx="107745" cy="147467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id="{8DA114A3-E757-46BA-894E-B02DF477F17C}"/>
                      </a:ext>
                    </a:extLst>
                  </p:cNvPr>
                  <p:cNvSpPr/>
                  <p:nvPr/>
                </p:nvSpPr>
                <p:spPr>
                  <a:xfrm rot="20999948">
                    <a:off x="2224895" y="5633353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id="{6C7D5C1C-4805-4B61-9AEC-9B7862D82242}"/>
                      </a:ext>
                    </a:extLst>
                  </p:cNvPr>
                  <p:cNvSpPr/>
                  <p:nvPr/>
                </p:nvSpPr>
                <p:spPr>
                  <a:xfrm rot="21427761">
                    <a:off x="2355123" y="5662201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12" name="กลุ่ม 111">
                <a:extLst>
                  <a:ext uri="{FF2B5EF4-FFF2-40B4-BE49-F238E27FC236}">
                    <a16:creationId xmlns:a16="http://schemas.microsoft.com/office/drawing/2014/main" id="{DD290FAF-26DB-4FBC-B765-87DB64C9582A}"/>
                  </a:ext>
                </a:extLst>
              </p:cNvPr>
              <p:cNvGrpSpPr/>
              <p:nvPr/>
            </p:nvGrpSpPr>
            <p:grpSpPr>
              <a:xfrm rot="21315433">
                <a:off x="10037964" y="2028356"/>
                <a:ext cx="938974" cy="1464510"/>
                <a:chOff x="6310387" y="2981950"/>
                <a:chExt cx="938974" cy="1464510"/>
              </a:xfrm>
            </p:grpSpPr>
            <p:sp>
              <p:nvSpPr>
                <p:cNvPr id="118" name="รูปแบบอิสระ: รูปร่าง 117">
                  <a:extLst>
                    <a:ext uri="{FF2B5EF4-FFF2-40B4-BE49-F238E27FC236}">
                      <a16:creationId xmlns:a16="http://schemas.microsoft.com/office/drawing/2014/main" id="{C5D09374-1B78-4960-9C52-02AE034AA695}"/>
                    </a:ext>
                  </a:extLst>
                </p:cNvPr>
                <p:cNvSpPr/>
                <p:nvPr/>
              </p:nvSpPr>
              <p:spPr>
                <a:xfrm rot="20915161">
                  <a:off x="6310387" y="3010835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3D6686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58">
                  <a:extLst>
                    <a:ext uri="{FF2B5EF4-FFF2-40B4-BE49-F238E27FC236}">
                      <a16:creationId xmlns:a16="http://schemas.microsoft.com/office/drawing/2014/main" id="{9ED7B5A6-611A-49E6-BBBA-B52325E0C961}"/>
                    </a:ext>
                  </a:extLst>
                </p:cNvPr>
                <p:cNvSpPr/>
                <p:nvPr/>
              </p:nvSpPr>
              <p:spPr>
                <a:xfrm>
                  <a:off x="6450200" y="3305034"/>
                  <a:ext cx="144910" cy="19633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72 w 144852"/>
                    <a:gd name="connsiteY0" fmla="*/ 87691 h 165857"/>
                    <a:gd name="connsiteX1" fmla="*/ 62937 w 144852"/>
                    <a:gd name="connsiteY1" fmla="*/ 0 h 165857"/>
                    <a:gd name="connsiteX2" fmla="*/ 144852 w 144852"/>
                    <a:gd name="connsiteY2" fmla="*/ 87691 h 165857"/>
                    <a:gd name="connsiteX3" fmla="*/ 72462 w 144852"/>
                    <a:gd name="connsiteY3" fmla="*/ 165857 h 165857"/>
                    <a:gd name="connsiteX4" fmla="*/ 72 w 144852"/>
                    <a:gd name="connsiteY4" fmla="*/ 87691 h 165857"/>
                    <a:gd name="connsiteX0" fmla="*/ 72 w 144852"/>
                    <a:gd name="connsiteY0" fmla="*/ 87691 h 177287"/>
                    <a:gd name="connsiteX1" fmla="*/ 62937 w 144852"/>
                    <a:gd name="connsiteY1" fmla="*/ 0 h 177287"/>
                    <a:gd name="connsiteX2" fmla="*/ 144852 w 144852"/>
                    <a:gd name="connsiteY2" fmla="*/ 87691 h 177287"/>
                    <a:gd name="connsiteX3" fmla="*/ 72462 w 144852"/>
                    <a:gd name="connsiteY3" fmla="*/ 177287 h 177287"/>
                    <a:gd name="connsiteX4" fmla="*/ 72 w 144852"/>
                    <a:gd name="connsiteY4" fmla="*/ 87691 h 17728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8717"/>
                    <a:gd name="connsiteX1" fmla="*/ 57367 w 144997"/>
                    <a:gd name="connsiteY1" fmla="*/ 0 h 188717"/>
                    <a:gd name="connsiteX2" fmla="*/ 144997 w 144997"/>
                    <a:gd name="connsiteY2" fmla="*/ 95311 h 188717"/>
                    <a:gd name="connsiteX3" fmla="*/ 72607 w 144997"/>
                    <a:gd name="connsiteY3" fmla="*/ 188717 h 188717"/>
                    <a:gd name="connsiteX4" fmla="*/ 217 w 144997"/>
                    <a:gd name="connsiteY4" fmla="*/ 95311 h 188717"/>
                    <a:gd name="connsiteX0" fmla="*/ 130 w 144910"/>
                    <a:gd name="connsiteY0" fmla="*/ 95311 h 196337"/>
                    <a:gd name="connsiteX1" fmla="*/ 57280 w 144910"/>
                    <a:gd name="connsiteY1" fmla="*/ 0 h 196337"/>
                    <a:gd name="connsiteX2" fmla="*/ 144910 w 144910"/>
                    <a:gd name="connsiteY2" fmla="*/ 95311 h 196337"/>
                    <a:gd name="connsiteX3" fmla="*/ 68710 w 144910"/>
                    <a:gd name="connsiteY3" fmla="*/ 196337 h 196337"/>
                    <a:gd name="connsiteX4" fmla="*/ 130 w 144910"/>
                    <a:gd name="connsiteY4" fmla="*/ 95311 h 1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910" h="196337">
                      <a:moveTo>
                        <a:pt x="130" y="95311"/>
                      </a:moveTo>
                      <a:cubicBezTo>
                        <a:pt x="-1775" y="62588"/>
                        <a:pt x="17300" y="0"/>
                        <a:pt x="57280" y="0"/>
                      </a:cubicBezTo>
                      <a:cubicBezTo>
                        <a:pt x="97260" y="0"/>
                        <a:pt x="144910" y="52141"/>
                        <a:pt x="144910" y="95311"/>
                      </a:cubicBezTo>
                      <a:cubicBezTo>
                        <a:pt x="144910" y="138481"/>
                        <a:pt x="108690" y="196337"/>
                        <a:pt x="68710" y="196337"/>
                      </a:cubicBezTo>
                      <a:cubicBezTo>
                        <a:pt x="28730" y="196337"/>
                        <a:pt x="2035" y="128034"/>
                        <a:pt x="130" y="953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2487C97-9411-453C-89A9-FC290A1FE36D}"/>
                    </a:ext>
                  </a:extLst>
                </p:cNvPr>
                <p:cNvSpPr/>
                <p:nvPr/>
              </p:nvSpPr>
              <p:spPr>
                <a:xfrm>
                  <a:off x="6595110" y="3084327"/>
                  <a:ext cx="144780" cy="1563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61">
                  <a:extLst>
                    <a:ext uri="{FF2B5EF4-FFF2-40B4-BE49-F238E27FC236}">
                      <a16:creationId xmlns:a16="http://schemas.microsoft.com/office/drawing/2014/main" id="{3FD2D3D4-EB97-47DD-AB6D-C817DF65A036}"/>
                    </a:ext>
                  </a:extLst>
                </p:cNvPr>
                <p:cNvSpPr/>
                <p:nvPr/>
              </p:nvSpPr>
              <p:spPr>
                <a:xfrm>
                  <a:off x="6883664" y="2981950"/>
                  <a:ext cx="204634" cy="16005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0 w 165735"/>
                    <a:gd name="connsiteY0" fmla="*/ 79400 h 158002"/>
                    <a:gd name="connsiteX1" fmla="*/ 72390 w 165735"/>
                    <a:gd name="connsiteY1" fmla="*/ 1234 h 158002"/>
                    <a:gd name="connsiteX2" fmla="*/ 165735 w 165735"/>
                    <a:gd name="connsiteY2" fmla="*/ 48920 h 158002"/>
                    <a:gd name="connsiteX3" fmla="*/ 72390 w 165735"/>
                    <a:gd name="connsiteY3" fmla="*/ 157566 h 158002"/>
                    <a:gd name="connsiteX4" fmla="*/ 0 w 165735"/>
                    <a:gd name="connsiteY4" fmla="*/ 79400 h 158002"/>
                    <a:gd name="connsiteX0" fmla="*/ 641 w 166376"/>
                    <a:gd name="connsiteY0" fmla="*/ 79400 h 152195"/>
                    <a:gd name="connsiteX1" fmla="*/ 73031 w 166376"/>
                    <a:gd name="connsiteY1" fmla="*/ 1234 h 152195"/>
                    <a:gd name="connsiteX2" fmla="*/ 166376 w 166376"/>
                    <a:gd name="connsiteY2" fmla="*/ 48920 h 152195"/>
                    <a:gd name="connsiteX3" fmla="*/ 114941 w 166376"/>
                    <a:gd name="connsiteY3" fmla="*/ 151851 h 152195"/>
                    <a:gd name="connsiteX4" fmla="*/ 641 w 166376"/>
                    <a:gd name="connsiteY4" fmla="*/ 79400 h 152195"/>
                    <a:gd name="connsiteX0" fmla="*/ 666 w 179736"/>
                    <a:gd name="connsiteY0" fmla="*/ 80660 h 153628"/>
                    <a:gd name="connsiteX1" fmla="*/ 73056 w 179736"/>
                    <a:gd name="connsiteY1" fmla="*/ 2494 h 153628"/>
                    <a:gd name="connsiteX2" fmla="*/ 179736 w 179736"/>
                    <a:gd name="connsiteY2" fmla="*/ 42560 h 153628"/>
                    <a:gd name="connsiteX3" fmla="*/ 114966 w 179736"/>
                    <a:gd name="connsiteY3" fmla="*/ 153111 h 153628"/>
                    <a:gd name="connsiteX4" fmla="*/ 666 w 179736"/>
                    <a:gd name="connsiteY4" fmla="*/ 80660 h 153628"/>
                    <a:gd name="connsiteX0" fmla="*/ 666 w 179736"/>
                    <a:gd name="connsiteY0" fmla="*/ 70600 h 143550"/>
                    <a:gd name="connsiteX1" fmla="*/ 73056 w 179736"/>
                    <a:gd name="connsiteY1" fmla="*/ 5769 h 143550"/>
                    <a:gd name="connsiteX2" fmla="*/ 179736 w 179736"/>
                    <a:gd name="connsiteY2" fmla="*/ 32500 h 143550"/>
                    <a:gd name="connsiteX3" fmla="*/ 114966 w 179736"/>
                    <a:gd name="connsiteY3" fmla="*/ 143051 h 143550"/>
                    <a:gd name="connsiteX4" fmla="*/ 666 w 179736"/>
                    <a:gd name="connsiteY4" fmla="*/ 70600 h 143550"/>
                    <a:gd name="connsiteX0" fmla="*/ 666 w 179736"/>
                    <a:gd name="connsiteY0" fmla="*/ 75993 h 148953"/>
                    <a:gd name="connsiteX1" fmla="*/ 73056 w 179736"/>
                    <a:gd name="connsiteY1" fmla="*/ 3542 h 148953"/>
                    <a:gd name="connsiteX2" fmla="*/ 179736 w 179736"/>
                    <a:gd name="connsiteY2" fmla="*/ 37893 h 148953"/>
                    <a:gd name="connsiteX3" fmla="*/ 114966 w 179736"/>
                    <a:gd name="connsiteY3" fmla="*/ 148444 h 148953"/>
                    <a:gd name="connsiteX4" fmla="*/ 666 w 179736"/>
                    <a:gd name="connsiteY4" fmla="*/ 75993 h 148953"/>
                    <a:gd name="connsiteX0" fmla="*/ 674 w 183554"/>
                    <a:gd name="connsiteY0" fmla="*/ 77983 h 151089"/>
                    <a:gd name="connsiteX1" fmla="*/ 73064 w 183554"/>
                    <a:gd name="connsiteY1" fmla="*/ 5532 h 151089"/>
                    <a:gd name="connsiteX2" fmla="*/ 183554 w 183554"/>
                    <a:gd name="connsiteY2" fmla="*/ 34168 h 151089"/>
                    <a:gd name="connsiteX3" fmla="*/ 114974 w 183554"/>
                    <a:gd name="connsiteY3" fmla="*/ 150434 h 151089"/>
                    <a:gd name="connsiteX4" fmla="*/ 674 w 183554"/>
                    <a:gd name="connsiteY4" fmla="*/ 77983 h 151089"/>
                    <a:gd name="connsiteX0" fmla="*/ 2284 w 185589"/>
                    <a:gd name="connsiteY0" fmla="*/ 77983 h 152978"/>
                    <a:gd name="connsiteX1" fmla="*/ 74674 w 185589"/>
                    <a:gd name="connsiteY1" fmla="*/ 5532 h 152978"/>
                    <a:gd name="connsiteX2" fmla="*/ 185164 w 185589"/>
                    <a:gd name="connsiteY2" fmla="*/ 34168 h 152978"/>
                    <a:gd name="connsiteX3" fmla="*/ 160399 w 185589"/>
                    <a:gd name="connsiteY3" fmla="*/ 152339 h 152978"/>
                    <a:gd name="connsiteX4" fmla="*/ 2284 w 185589"/>
                    <a:gd name="connsiteY4" fmla="*/ 77983 h 152978"/>
                    <a:gd name="connsiteX0" fmla="*/ 2884 w 191643"/>
                    <a:gd name="connsiteY0" fmla="*/ 77983 h 152978"/>
                    <a:gd name="connsiteX1" fmla="*/ 75274 w 191643"/>
                    <a:gd name="connsiteY1" fmla="*/ 5532 h 152978"/>
                    <a:gd name="connsiteX2" fmla="*/ 185764 w 191643"/>
                    <a:gd name="connsiteY2" fmla="*/ 34168 h 152978"/>
                    <a:gd name="connsiteX3" fmla="*/ 174334 w 191643"/>
                    <a:gd name="connsiteY3" fmla="*/ 152339 h 152978"/>
                    <a:gd name="connsiteX4" fmla="*/ 2884 w 191643"/>
                    <a:gd name="connsiteY4" fmla="*/ 77983 h 152978"/>
                    <a:gd name="connsiteX0" fmla="*/ 2896 w 192612"/>
                    <a:gd name="connsiteY0" fmla="*/ 78766 h 153811"/>
                    <a:gd name="connsiteX1" fmla="*/ 75286 w 192612"/>
                    <a:gd name="connsiteY1" fmla="*/ 6315 h 153811"/>
                    <a:gd name="connsiteX2" fmla="*/ 187681 w 192612"/>
                    <a:gd name="connsiteY2" fmla="*/ 33046 h 153811"/>
                    <a:gd name="connsiteX3" fmla="*/ 174346 w 192612"/>
                    <a:gd name="connsiteY3" fmla="*/ 153122 h 153811"/>
                    <a:gd name="connsiteX4" fmla="*/ 2896 w 192612"/>
                    <a:gd name="connsiteY4" fmla="*/ 78766 h 153811"/>
                    <a:gd name="connsiteX0" fmla="*/ 3075 w 195018"/>
                    <a:gd name="connsiteY0" fmla="*/ 78766 h 157588"/>
                    <a:gd name="connsiteX1" fmla="*/ 75465 w 195018"/>
                    <a:gd name="connsiteY1" fmla="*/ 6315 h 157588"/>
                    <a:gd name="connsiteX2" fmla="*/ 187860 w 195018"/>
                    <a:gd name="connsiteY2" fmla="*/ 33046 h 157588"/>
                    <a:gd name="connsiteX3" fmla="*/ 178335 w 195018"/>
                    <a:gd name="connsiteY3" fmla="*/ 156932 h 157588"/>
                    <a:gd name="connsiteX4" fmla="*/ 3075 w 195018"/>
                    <a:gd name="connsiteY4" fmla="*/ 78766 h 157588"/>
                    <a:gd name="connsiteX0" fmla="*/ 3075 w 195018"/>
                    <a:gd name="connsiteY0" fmla="*/ 77984 h 156758"/>
                    <a:gd name="connsiteX1" fmla="*/ 75465 w 195018"/>
                    <a:gd name="connsiteY1" fmla="*/ 5533 h 156758"/>
                    <a:gd name="connsiteX2" fmla="*/ 187860 w 195018"/>
                    <a:gd name="connsiteY2" fmla="*/ 34169 h 156758"/>
                    <a:gd name="connsiteX3" fmla="*/ 178335 w 195018"/>
                    <a:gd name="connsiteY3" fmla="*/ 156150 h 156758"/>
                    <a:gd name="connsiteX4" fmla="*/ 3075 w 195018"/>
                    <a:gd name="connsiteY4" fmla="*/ 77984 h 156758"/>
                    <a:gd name="connsiteX0" fmla="*/ 2809 w 191523"/>
                    <a:gd name="connsiteY0" fmla="*/ 77984 h 154868"/>
                    <a:gd name="connsiteX1" fmla="*/ 75199 w 191523"/>
                    <a:gd name="connsiteY1" fmla="*/ 5533 h 154868"/>
                    <a:gd name="connsiteX2" fmla="*/ 187594 w 191523"/>
                    <a:gd name="connsiteY2" fmla="*/ 34169 h 154868"/>
                    <a:gd name="connsiteX3" fmla="*/ 172354 w 191523"/>
                    <a:gd name="connsiteY3" fmla="*/ 154245 h 154868"/>
                    <a:gd name="connsiteX4" fmla="*/ 2809 w 191523"/>
                    <a:gd name="connsiteY4" fmla="*/ 77984 h 154868"/>
                    <a:gd name="connsiteX0" fmla="*/ 2803 w 195330"/>
                    <a:gd name="connsiteY0" fmla="*/ 82297 h 159181"/>
                    <a:gd name="connsiteX1" fmla="*/ 75193 w 195330"/>
                    <a:gd name="connsiteY1" fmla="*/ 9846 h 159181"/>
                    <a:gd name="connsiteX2" fmla="*/ 186639 w 195330"/>
                    <a:gd name="connsiteY2" fmla="*/ 3721 h 159181"/>
                    <a:gd name="connsiteX3" fmla="*/ 187588 w 195330"/>
                    <a:gd name="connsiteY3" fmla="*/ 38482 h 159181"/>
                    <a:gd name="connsiteX4" fmla="*/ 172348 w 195330"/>
                    <a:gd name="connsiteY4" fmla="*/ 158558 h 159181"/>
                    <a:gd name="connsiteX5" fmla="*/ 2803 w 195330"/>
                    <a:gd name="connsiteY5" fmla="*/ 82297 h 159181"/>
                    <a:gd name="connsiteX0" fmla="*/ 2733 w 191270"/>
                    <a:gd name="connsiteY0" fmla="*/ 81145 h 158029"/>
                    <a:gd name="connsiteX1" fmla="*/ 75123 w 191270"/>
                    <a:gd name="connsiteY1" fmla="*/ 8694 h 158029"/>
                    <a:gd name="connsiteX2" fmla="*/ 175139 w 191270"/>
                    <a:gd name="connsiteY2" fmla="*/ 4474 h 158029"/>
                    <a:gd name="connsiteX3" fmla="*/ 187518 w 191270"/>
                    <a:gd name="connsiteY3" fmla="*/ 37330 h 158029"/>
                    <a:gd name="connsiteX4" fmla="*/ 172278 w 191270"/>
                    <a:gd name="connsiteY4" fmla="*/ 157406 h 158029"/>
                    <a:gd name="connsiteX5" fmla="*/ 2733 w 191270"/>
                    <a:gd name="connsiteY5" fmla="*/ 81145 h 158029"/>
                    <a:gd name="connsiteX0" fmla="*/ 2814 w 196741"/>
                    <a:gd name="connsiteY0" fmla="*/ 84985 h 161869"/>
                    <a:gd name="connsiteX1" fmla="*/ 75204 w 196741"/>
                    <a:gd name="connsiteY1" fmla="*/ 12534 h 161869"/>
                    <a:gd name="connsiteX2" fmla="*/ 188555 w 196741"/>
                    <a:gd name="connsiteY2" fmla="*/ 2599 h 161869"/>
                    <a:gd name="connsiteX3" fmla="*/ 187599 w 196741"/>
                    <a:gd name="connsiteY3" fmla="*/ 41170 h 161869"/>
                    <a:gd name="connsiteX4" fmla="*/ 172359 w 196741"/>
                    <a:gd name="connsiteY4" fmla="*/ 161246 h 161869"/>
                    <a:gd name="connsiteX5" fmla="*/ 2814 w 196741"/>
                    <a:gd name="connsiteY5" fmla="*/ 84985 h 161869"/>
                    <a:gd name="connsiteX0" fmla="*/ 2814 w 197246"/>
                    <a:gd name="connsiteY0" fmla="*/ 84985 h 161604"/>
                    <a:gd name="connsiteX1" fmla="*/ 75204 w 197246"/>
                    <a:gd name="connsiteY1" fmla="*/ 12534 h 161604"/>
                    <a:gd name="connsiteX2" fmla="*/ 188555 w 197246"/>
                    <a:gd name="connsiteY2" fmla="*/ 2599 h 161604"/>
                    <a:gd name="connsiteX3" fmla="*/ 189504 w 197246"/>
                    <a:gd name="connsiteY3" fmla="*/ 52600 h 161604"/>
                    <a:gd name="connsiteX4" fmla="*/ 172359 w 197246"/>
                    <a:gd name="connsiteY4" fmla="*/ 161246 h 161604"/>
                    <a:gd name="connsiteX5" fmla="*/ 2814 w 197246"/>
                    <a:gd name="connsiteY5" fmla="*/ 84985 h 161604"/>
                    <a:gd name="connsiteX0" fmla="*/ 2582 w 204634"/>
                    <a:gd name="connsiteY0" fmla="*/ 36117 h 160057"/>
                    <a:gd name="connsiteX1" fmla="*/ 82592 w 204634"/>
                    <a:gd name="connsiteY1" fmla="*/ 11291 h 160057"/>
                    <a:gd name="connsiteX2" fmla="*/ 195943 w 204634"/>
                    <a:gd name="connsiteY2" fmla="*/ 1356 h 160057"/>
                    <a:gd name="connsiteX3" fmla="*/ 196892 w 204634"/>
                    <a:gd name="connsiteY3" fmla="*/ 51357 h 160057"/>
                    <a:gd name="connsiteX4" fmla="*/ 179747 w 204634"/>
                    <a:gd name="connsiteY4" fmla="*/ 160003 h 160057"/>
                    <a:gd name="connsiteX5" fmla="*/ 2582 w 204634"/>
                    <a:gd name="connsiteY5" fmla="*/ 36117 h 16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34" h="160057">
                      <a:moveTo>
                        <a:pt x="2582" y="36117"/>
                      </a:moveTo>
                      <a:cubicBezTo>
                        <a:pt x="-13611" y="11332"/>
                        <a:pt x="50365" y="17085"/>
                        <a:pt x="82592" y="11291"/>
                      </a:cubicBezTo>
                      <a:cubicBezTo>
                        <a:pt x="114819" y="5497"/>
                        <a:pt x="177211" y="-3417"/>
                        <a:pt x="195943" y="1356"/>
                      </a:cubicBezTo>
                      <a:cubicBezTo>
                        <a:pt x="214676" y="6129"/>
                        <a:pt x="197369" y="26821"/>
                        <a:pt x="196892" y="51357"/>
                      </a:cubicBezTo>
                      <a:cubicBezTo>
                        <a:pt x="196415" y="75893"/>
                        <a:pt x="212132" y="162543"/>
                        <a:pt x="179747" y="160003"/>
                      </a:cubicBezTo>
                      <a:cubicBezTo>
                        <a:pt x="147362" y="157463"/>
                        <a:pt x="18775" y="60902"/>
                        <a:pt x="2582" y="361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05A6BF2-CB55-41D4-93BA-7FD2CFBD4FBD}"/>
                    </a:ext>
                  </a:extLst>
                </p:cNvPr>
                <p:cNvSpPr/>
                <p:nvPr/>
              </p:nvSpPr>
              <p:spPr>
                <a:xfrm>
                  <a:off x="6798575" y="3255108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65D3D8A-8CDD-4B76-8767-D6F59DDAA2BC}"/>
                    </a:ext>
                  </a:extLst>
                </p:cNvPr>
                <p:cNvSpPr/>
                <p:nvPr/>
              </p:nvSpPr>
              <p:spPr>
                <a:xfrm>
                  <a:off x="6667500" y="3475562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AB0AA17-CE76-4B7D-951F-AEC8358FE2C3}"/>
                    </a:ext>
                  </a:extLst>
                </p:cNvPr>
                <p:cNvSpPr/>
                <p:nvPr/>
              </p:nvSpPr>
              <p:spPr>
                <a:xfrm>
                  <a:off x="6961819" y="347556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65557A4-0C6F-403A-AB61-0A9C78425759}"/>
                    </a:ext>
                  </a:extLst>
                </p:cNvPr>
                <p:cNvSpPr/>
                <p:nvPr/>
              </p:nvSpPr>
              <p:spPr>
                <a:xfrm>
                  <a:off x="6580819" y="3744906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4AE88C9-FC1B-4A9C-B9DD-C540B7B9F4F7}"/>
                    </a:ext>
                  </a:extLst>
                </p:cNvPr>
                <p:cNvSpPr/>
                <p:nvPr/>
              </p:nvSpPr>
              <p:spPr>
                <a:xfrm>
                  <a:off x="6848821" y="3684279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7" name="วงรี 69">
                  <a:extLst>
                    <a:ext uri="{FF2B5EF4-FFF2-40B4-BE49-F238E27FC236}">
                      <a16:creationId xmlns:a16="http://schemas.microsoft.com/office/drawing/2014/main" id="{4626AF4F-B6B3-4859-A686-994AAC0ABE26}"/>
                    </a:ext>
                  </a:extLst>
                </p:cNvPr>
                <p:cNvSpPr/>
                <p:nvPr/>
              </p:nvSpPr>
              <p:spPr>
                <a:xfrm rot="20798872">
                  <a:off x="7131791" y="3760393"/>
                  <a:ext cx="117570" cy="139233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29540"/>
                    <a:gd name="connsiteY0" fmla="*/ 67071 h 134142"/>
                    <a:gd name="connsiteX1" fmla="*/ 68580 w 129540"/>
                    <a:gd name="connsiteY1" fmla="*/ 0 h 134142"/>
                    <a:gd name="connsiteX2" fmla="*/ 129540 w 129540"/>
                    <a:gd name="connsiteY2" fmla="*/ 67071 h 134142"/>
                    <a:gd name="connsiteX3" fmla="*/ 68580 w 129540"/>
                    <a:gd name="connsiteY3" fmla="*/ 134142 h 134142"/>
                    <a:gd name="connsiteX4" fmla="*/ 0 w 129540"/>
                    <a:gd name="connsiteY4" fmla="*/ 67071 h 134142"/>
                    <a:gd name="connsiteX0" fmla="*/ 0 w 123825"/>
                    <a:gd name="connsiteY0" fmla="*/ 67071 h 134142"/>
                    <a:gd name="connsiteX1" fmla="*/ 68580 w 123825"/>
                    <a:gd name="connsiteY1" fmla="*/ 0 h 134142"/>
                    <a:gd name="connsiteX2" fmla="*/ 123825 w 123825"/>
                    <a:gd name="connsiteY2" fmla="*/ 67071 h 134142"/>
                    <a:gd name="connsiteX3" fmla="*/ 68580 w 123825"/>
                    <a:gd name="connsiteY3" fmla="*/ 134142 h 134142"/>
                    <a:gd name="connsiteX4" fmla="*/ 0 w 123825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25152"/>
                    <a:gd name="connsiteY0" fmla="*/ 67071 h 134142"/>
                    <a:gd name="connsiteX1" fmla="*/ 68580 w 125152"/>
                    <a:gd name="connsiteY1" fmla="*/ 0 h 134142"/>
                    <a:gd name="connsiteX2" fmla="*/ 123825 w 125152"/>
                    <a:gd name="connsiteY2" fmla="*/ 67071 h 134142"/>
                    <a:gd name="connsiteX3" fmla="*/ 68580 w 125152"/>
                    <a:gd name="connsiteY3" fmla="*/ 134142 h 134142"/>
                    <a:gd name="connsiteX4" fmla="*/ 0 w 125152"/>
                    <a:gd name="connsiteY4" fmla="*/ 67071 h 134142"/>
                    <a:gd name="connsiteX0" fmla="*/ 0 w 109469"/>
                    <a:gd name="connsiteY0" fmla="*/ 67073 h 134228"/>
                    <a:gd name="connsiteX1" fmla="*/ 68580 w 109469"/>
                    <a:gd name="connsiteY1" fmla="*/ 2 h 134228"/>
                    <a:gd name="connsiteX2" fmla="*/ 107677 w 109469"/>
                    <a:gd name="connsiteY2" fmla="*/ 69114 h 134228"/>
                    <a:gd name="connsiteX3" fmla="*/ 68580 w 109469"/>
                    <a:gd name="connsiteY3" fmla="*/ 134144 h 134228"/>
                    <a:gd name="connsiteX4" fmla="*/ 0 w 109469"/>
                    <a:gd name="connsiteY4" fmla="*/ 67073 h 134228"/>
                    <a:gd name="connsiteX0" fmla="*/ 147 w 109616"/>
                    <a:gd name="connsiteY0" fmla="*/ 67073 h 140852"/>
                    <a:gd name="connsiteX1" fmla="*/ 68727 w 109616"/>
                    <a:gd name="connsiteY1" fmla="*/ 2 h 140852"/>
                    <a:gd name="connsiteX2" fmla="*/ 107824 w 109616"/>
                    <a:gd name="connsiteY2" fmla="*/ 69114 h 140852"/>
                    <a:gd name="connsiteX3" fmla="*/ 88675 w 109616"/>
                    <a:gd name="connsiteY3" fmla="*/ 140837 h 140852"/>
                    <a:gd name="connsiteX4" fmla="*/ 147 w 109616"/>
                    <a:gd name="connsiteY4" fmla="*/ 67073 h 140852"/>
                    <a:gd name="connsiteX0" fmla="*/ 3 w 110817"/>
                    <a:gd name="connsiteY0" fmla="*/ 64969 h 138748"/>
                    <a:gd name="connsiteX1" fmla="*/ 85704 w 110817"/>
                    <a:gd name="connsiteY1" fmla="*/ 3 h 138748"/>
                    <a:gd name="connsiteX2" fmla="*/ 107680 w 110817"/>
                    <a:gd name="connsiteY2" fmla="*/ 67010 h 138748"/>
                    <a:gd name="connsiteX3" fmla="*/ 88531 w 110817"/>
                    <a:gd name="connsiteY3" fmla="*/ 138733 h 138748"/>
                    <a:gd name="connsiteX4" fmla="*/ 3 w 110817"/>
                    <a:gd name="connsiteY4" fmla="*/ 64969 h 138748"/>
                    <a:gd name="connsiteX0" fmla="*/ 6 w 110820"/>
                    <a:gd name="connsiteY0" fmla="*/ 64969 h 139187"/>
                    <a:gd name="connsiteX1" fmla="*/ 85707 w 110820"/>
                    <a:gd name="connsiteY1" fmla="*/ 3 h 139187"/>
                    <a:gd name="connsiteX2" fmla="*/ 107683 w 110820"/>
                    <a:gd name="connsiteY2" fmla="*/ 67010 h 139187"/>
                    <a:gd name="connsiteX3" fmla="*/ 90388 w 110820"/>
                    <a:gd name="connsiteY3" fmla="*/ 139173 h 139187"/>
                    <a:gd name="connsiteX4" fmla="*/ 6 w 110820"/>
                    <a:gd name="connsiteY4" fmla="*/ 64969 h 139187"/>
                    <a:gd name="connsiteX0" fmla="*/ 6 w 117570"/>
                    <a:gd name="connsiteY0" fmla="*/ 64973 h 139233"/>
                    <a:gd name="connsiteX1" fmla="*/ 85707 w 117570"/>
                    <a:gd name="connsiteY1" fmla="*/ 7 h 139233"/>
                    <a:gd name="connsiteX2" fmla="*/ 115097 w 117570"/>
                    <a:gd name="connsiteY2" fmla="*/ 68773 h 139233"/>
                    <a:gd name="connsiteX3" fmla="*/ 90388 w 117570"/>
                    <a:gd name="connsiteY3" fmla="*/ 139177 h 139233"/>
                    <a:gd name="connsiteX4" fmla="*/ 6 w 117570"/>
                    <a:gd name="connsiteY4" fmla="*/ 64973 h 1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570" h="139233">
                      <a:moveTo>
                        <a:pt x="6" y="64973"/>
                      </a:moveTo>
                      <a:cubicBezTo>
                        <a:pt x="-774" y="41778"/>
                        <a:pt x="66525" y="-626"/>
                        <a:pt x="85707" y="7"/>
                      </a:cubicBezTo>
                      <a:cubicBezTo>
                        <a:pt x="104889" y="640"/>
                        <a:pt x="124622" y="10776"/>
                        <a:pt x="115097" y="68773"/>
                      </a:cubicBezTo>
                      <a:cubicBezTo>
                        <a:pt x="115097" y="136295"/>
                        <a:pt x="109570" y="139810"/>
                        <a:pt x="90388" y="139177"/>
                      </a:cubicBezTo>
                      <a:cubicBezTo>
                        <a:pt x="71206" y="138544"/>
                        <a:pt x="786" y="88168"/>
                        <a:pt x="6" y="64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577E14E-7C84-4107-9656-C2487653E051}"/>
                    </a:ext>
                  </a:extLst>
                </p:cNvPr>
                <p:cNvSpPr/>
                <p:nvPr/>
              </p:nvSpPr>
              <p:spPr>
                <a:xfrm>
                  <a:off x="6935735" y="3937673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C0E9672-AE09-4E5D-A753-8A35F02C1223}"/>
                    </a:ext>
                  </a:extLst>
                </p:cNvPr>
                <p:cNvSpPr/>
                <p:nvPr/>
              </p:nvSpPr>
              <p:spPr>
                <a:xfrm>
                  <a:off x="6672845" y="399703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72">
                  <a:extLst>
                    <a:ext uri="{FF2B5EF4-FFF2-40B4-BE49-F238E27FC236}">
                      <a16:creationId xmlns:a16="http://schemas.microsoft.com/office/drawing/2014/main" id="{10E23309-3565-4BD0-868C-898665F41167}"/>
                    </a:ext>
                  </a:extLst>
                </p:cNvPr>
                <p:cNvSpPr/>
                <p:nvPr/>
              </p:nvSpPr>
              <p:spPr>
                <a:xfrm>
                  <a:off x="6432809" y="4196051"/>
                  <a:ext cx="145148" cy="15153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44780"/>
                    <a:gd name="connsiteY0" fmla="*/ 52074 h 134524"/>
                    <a:gd name="connsiteX1" fmla="*/ 76200 w 144780"/>
                    <a:gd name="connsiteY1" fmla="*/ 243 h 134524"/>
                    <a:gd name="connsiteX2" fmla="*/ 144780 w 144780"/>
                    <a:gd name="connsiteY2" fmla="*/ 67314 h 134524"/>
                    <a:gd name="connsiteX3" fmla="*/ 76200 w 144780"/>
                    <a:gd name="connsiteY3" fmla="*/ 134385 h 134524"/>
                    <a:gd name="connsiteX4" fmla="*/ 0 w 144780"/>
                    <a:gd name="connsiteY4" fmla="*/ 52074 h 134524"/>
                    <a:gd name="connsiteX0" fmla="*/ 195 w 144975"/>
                    <a:gd name="connsiteY0" fmla="*/ 51984 h 147730"/>
                    <a:gd name="connsiteX1" fmla="*/ 76395 w 144975"/>
                    <a:gd name="connsiteY1" fmla="*/ 153 h 147730"/>
                    <a:gd name="connsiteX2" fmla="*/ 144975 w 144975"/>
                    <a:gd name="connsiteY2" fmla="*/ 67224 h 147730"/>
                    <a:gd name="connsiteX3" fmla="*/ 57345 w 144975"/>
                    <a:gd name="connsiteY3" fmla="*/ 147630 h 147730"/>
                    <a:gd name="connsiteX4" fmla="*/ 195 w 144975"/>
                    <a:gd name="connsiteY4" fmla="*/ 51984 h 147730"/>
                    <a:gd name="connsiteX0" fmla="*/ 368 w 145148"/>
                    <a:gd name="connsiteY0" fmla="*/ 51986 h 151535"/>
                    <a:gd name="connsiteX1" fmla="*/ 76568 w 145148"/>
                    <a:gd name="connsiteY1" fmla="*/ 155 h 151535"/>
                    <a:gd name="connsiteX2" fmla="*/ 145148 w 145148"/>
                    <a:gd name="connsiteY2" fmla="*/ 67226 h 151535"/>
                    <a:gd name="connsiteX3" fmla="*/ 51803 w 145148"/>
                    <a:gd name="connsiteY3" fmla="*/ 151442 h 151535"/>
                    <a:gd name="connsiteX4" fmla="*/ 368 w 145148"/>
                    <a:gd name="connsiteY4" fmla="*/ 51986 h 15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48" h="151535">
                      <a:moveTo>
                        <a:pt x="368" y="51986"/>
                      </a:moveTo>
                      <a:cubicBezTo>
                        <a:pt x="4495" y="26772"/>
                        <a:pt x="52438" y="-2385"/>
                        <a:pt x="76568" y="155"/>
                      </a:cubicBezTo>
                      <a:cubicBezTo>
                        <a:pt x="100698" y="2695"/>
                        <a:pt x="145148" y="30184"/>
                        <a:pt x="145148" y="67226"/>
                      </a:cubicBezTo>
                      <a:cubicBezTo>
                        <a:pt x="145148" y="104268"/>
                        <a:pt x="75933" y="153982"/>
                        <a:pt x="51803" y="151442"/>
                      </a:cubicBezTo>
                      <a:cubicBezTo>
                        <a:pt x="27673" y="148902"/>
                        <a:pt x="-3759" y="77200"/>
                        <a:pt x="368" y="519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73">
                  <a:extLst>
                    <a:ext uri="{FF2B5EF4-FFF2-40B4-BE49-F238E27FC236}">
                      <a16:creationId xmlns:a16="http://schemas.microsoft.com/office/drawing/2014/main" id="{8F5EF57D-7749-462B-A470-D64075901800}"/>
                    </a:ext>
                  </a:extLst>
                </p:cNvPr>
                <p:cNvSpPr/>
                <p:nvPr/>
              </p:nvSpPr>
              <p:spPr>
                <a:xfrm>
                  <a:off x="6632254" y="4302355"/>
                  <a:ext cx="177165" cy="14410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50495"/>
                    <a:gd name="connsiteY0" fmla="*/ 103930 h 137803"/>
                    <a:gd name="connsiteX1" fmla="*/ 81915 w 150495"/>
                    <a:gd name="connsiteY1" fmla="*/ 664 h 137803"/>
                    <a:gd name="connsiteX2" fmla="*/ 150495 w 150495"/>
                    <a:gd name="connsiteY2" fmla="*/ 67735 h 137803"/>
                    <a:gd name="connsiteX3" fmla="*/ 81915 w 150495"/>
                    <a:gd name="connsiteY3" fmla="*/ 134806 h 137803"/>
                    <a:gd name="connsiteX4" fmla="*/ 0 w 150495"/>
                    <a:gd name="connsiteY4" fmla="*/ 103930 h 137803"/>
                    <a:gd name="connsiteX0" fmla="*/ 0 w 167640"/>
                    <a:gd name="connsiteY0" fmla="*/ 103528 h 136567"/>
                    <a:gd name="connsiteX1" fmla="*/ 81915 w 167640"/>
                    <a:gd name="connsiteY1" fmla="*/ 262 h 136567"/>
                    <a:gd name="connsiteX2" fmla="*/ 167640 w 167640"/>
                    <a:gd name="connsiteY2" fmla="*/ 78763 h 136567"/>
                    <a:gd name="connsiteX3" fmla="*/ 81915 w 167640"/>
                    <a:gd name="connsiteY3" fmla="*/ 134404 h 136567"/>
                    <a:gd name="connsiteX4" fmla="*/ 0 w 167640"/>
                    <a:gd name="connsiteY4" fmla="*/ 103528 h 136567"/>
                    <a:gd name="connsiteX0" fmla="*/ 0 w 171450"/>
                    <a:gd name="connsiteY0" fmla="*/ 119130 h 143340"/>
                    <a:gd name="connsiteX1" fmla="*/ 85725 w 171450"/>
                    <a:gd name="connsiteY1" fmla="*/ 624 h 143340"/>
                    <a:gd name="connsiteX2" fmla="*/ 171450 w 171450"/>
                    <a:gd name="connsiteY2" fmla="*/ 79125 h 143340"/>
                    <a:gd name="connsiteX3" fmla="*/ 85725 w 171450"/>
                    <a:gd name="connsiteY3" fmla="*/ 134766 h 143340"/>
                    <a:gd name="connsiteX4" fmla="*/ 0 w 171450"/>
                    <a:gd name="connsiteY4" fmla="*/ 119130 h 143340"/>
                    <a:gd name="connsiteX0" fmla="*/ 0 w 171450"/>
                    <a:gd name="connsiteY0" fmla="*/ 117174 h 142259"/>
                    <a:gd name="connsiteX1" fmla="*/ 85725 w 171450"/>
                    <a:gd name="connsiteY1" fmla="*/ 573 h 142259"/>
                    <a:gd name="connsiteX2" fmla="*/ 171450 w 171450"/>
                    <a:gd name="connsiteY2" fmla="*/ 79074 h 142259"/>
                    <a:gd name="connsiteX3" fmla="*/ 85725 w 171450"/>
                    <a:gd name="connsiteY3" fmla="*/ 134715 h 142259"/>
                    <a:gd name="connsiteX4" fmla="*/ 0 w 171450"/>
                    <a:gd name="connsiteY4" fmla="*/ 117174 h 142259"/>
                    <a:gd name="connsiteX0" fmla="*/ 0 w 171450"/>
                    <a:gd name="connsiteY0" fmla="*/ 121088 h 144477"/>
                    <a:gd name="connsiteX1" fmla="*/ 85725 w 171450"/>
                    <a:gd name="connsiteY1" fmla="*/ 677 h 144477"/>
                    <a:gd name="connsiteX2" fmla="*/ 171450 w 171450"/>
                    <a:gd name="connsiteY2" fmla="*/ 79178 h 144477"/>
                    <a:gd name="connsiteX3" fmla="*/ 85725 w 171450"/>
                    <a:gd name="connsiteY3" fmla="*/ 134819 h 144477"/>
                    <a:gd name="connsiteX4" fmla="*/ 0 w 171450"/>
                    <a:gd name="connsiteY4" fmla="*/ 121088 h 144477"/>
                    <a:gd name="connsiteX0" fmla="*/ 0 w 177165"/>
                    <a:gd name="connsiteY0" fmla="*/ 120946 h 144105"/>
                    <a:gd name="connsiteX1" fmla="*/ 85725 w 177165"/>
                    <a:gd name="connsiteY1" fmla="*/ 535 h 144105"/>
                    <a:gd name="connsiteX2" fmla="*/ 177165 w 177165"/>
                    <a:gd name="connsiteY2" fmla="*/ 82846 h 144105"/>
                    <a:gd name="connsiteX3" fmla="*/ 85725 w 177165"/>
                    <a:gd name="connsiteY3" fmla="*/ 134677 h 144105"/>
                    <a:gd name="connsiteX4" fmla="*/ 0 w 177165"/>
                    <a:gd name="connsiteY4" fmla="*/ 120946 h 144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" h="144105">
                      <a:moveTo>
                        <a:pt x="0" y="120946"/>
                      </a:moveTo>
                      <a:cubicBezTo>
                        <a:pt x="0" y="83904"/>
                        <a:pt x="56198" y="6885"/>
                        <a:pt x="85725" y="535"/>
                      </a:cubicBezTo>
                      <a:cubicBezTo>
                        <a:pt x="115253" y="-5815"/>
                        <a:pt x="177165" y="45804"/>
                        <a:pt x="177165" y="82846"/>
                      </a:cubicBezTo>
                      <a:cubicBezTo>
                        <a:pt x="177165" y="119888"/>
                        <a:pt x="115253" y="128327"/>
                        <a:pt x="85725" y="134677"/>
                      </a:cubicBezTo>
                      <a:cubicBezTo>
                        <a:pt x="56198" y="141027"/>
                        <a:pt x="0" y="157988"/>
                        <a:pt x="0" y="1209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365C876-8700-4AA2-B5C8-7C6A14AA7D98}"/>
                    </a:ext>
                  </a:extLst>
                </p:cNvPr>
                <p:cNvSpPr/>
                <p:nvPr/>
              </p:nvSpPr>
              <p:spPr>
                <a:xfrm>
                  <a:off x="6834530" y="414639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13" name="สี่เหลี่ยมผืนผ้า 112">
                <a:extLst>
                  <a:ext uri="{FF2B5EF4-FFF2-40B4-BE49-F238E27FC236}">
                    <a16:creationId xmlns:a16="http://schemas.microsoft.com/office/drawing/2014/main" id="{EC987789-0CF0-40A0-A41A-AAB7BF4DD74B}"/>
                  </a:ext>
                </a:extLst>
              </p:cNvPr>
              <p:cNvSpPr/>
              <p:nvPr/>
            </p:nvSpPr>
            <p:spPr>
              <a:xfrm rot="21007919">
                <a:off x="1411961" y="1676454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สี่เหลี่ยมผืนผ้า 113">
                <a:extLst>
                  <a:ext uri="{FF2B5EF4-FFF2-40B4-BE49-F238E27FC236}">
                    <a16:creationId xmlns:a16="http://schemas.microsoft.com/office/drawing/2014/main" id="{AC293449-6E35-4BD6-A36E-68FE2DFC4BFB}"/>
                  </a:ext>
                </a:extLst>
              </p:cNvPr>
              <p:cNvSpPr/>
              <p:nvPr/>
            </p:nvSpPr>
            <p:spPr>
              <a:xfrm rot="2389318" flipH="1">
                <a:off x="2097254" y="1888103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สี่เหลี่ยมผืนผ้า 114">
                <a:extLst>
                  <a:ext uri="{FF2B5EF4-FFF2-40B4-BE49-F238E27FC236}">
                    <a16:creationId xmlns:a16="http://schemas.microsoft.com/office/drawing/2014/main" id="{933725D7-5ACA-443A-B284-C6F1115AA11D}"/>
                  </a:ext>
                </a:extLst>
              </p:cNvPr>
              <p:cNvSpPr/>
              <p:nvPr/>
            </p:nvSpPr>
            <p:spPr>
              <a:xfrm rot="21007919">
                <a:off x="4155845" y="213309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6" name="สี่เหลี่ยมผืนผ้า 115">
                <a:extLst>
                  <a:ext uri="{FF2B5EF4-FFF2-40B4-BE49-F238E27FC236}">
                    <a16:creationId xmlns:a16="http://schemas.microsoft.com/office/drawing/2014/main" id="{62E1B0FF-EB10-4A03-A6A4-4EC9E6DF7EA1}"/>
                  </a:ext>
                </a:extLst>
              </p:cNvPr>
              <p:cNvSpPr/>
              <p:nvPr/>
            </p:nvSpPr>
            <p:spPr>
              <a:xfrm rot="2389318" flipH="1">
                <a:off x="4816790" y="220280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7" name="สี่เหลี่ยมผืนผ้า 116">
                <a:extLst>
                  <a:ext uri="{FF2B5EF4-FFF2-40B4-BE49-F238E27FC236}">
                    <a16:creationId xmlns:a16="http://schemas.microsoft.com/office/drawing/2014/main" id="{CFC21C6F-22F6-425F-A416-FE8A7A36AD0D}"/>
                  </a:ext>
                </a:extLst>
              </p:cNvPr>
              <p:cNvSpPr/>
              <p:nvPr/>
            </p:nvSpPr>
            <p:spPr>
              <a:xfrm rot="21109310" flipH="1">
                <a:off x="7616941" y="213858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07" name="สี่เหลี่ยมผืนผ้า 106">
              <a:extLst>
                <a:ext uri="{FF2B5EF4-FFF2-40B4-BE49-F238E27FC236}">
                  <a16:creationId xmlns:a16="http://schemas.microsoft.com/office/drawing/2014/main" id="{FFA0F60D-691E-4B41-AB3C-463C90F008F0}"/>
                </a:ext>
              </a:extLst>
            </p:cNvPr>
            <p:cNvSpPr/>
            <p:nvPr/>
          </p:nvSpPr>
          <p:spPr>
            <a:xfrm rot="21203034" flipH="1">
              <a:off x="10350051" y="1879659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3331462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4C112B72-B579-45CF-A9C7-7DFD69E155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ACDA05-F5D7-43B9-8A97-050416BA8C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69217C82-D201-4CBB-B00A-39C7FDEED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355D5D4C-9337-40B3-BAAD-BEA76E84A122}"/>
              </a:ext>
            </a:extLst>
          </p:cNvPr>
          <p:cNvGrpSpPr/>
          <p:nvPr userDrawn="1"/>
        </p:nvGrpSpPr>
        <p:grpSpPr>
          <a:xfrm>
            <a:off x="-57176" y="2933595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8D532107-F399-4CEC-B395-8609CAFEC1A5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F01BEEAC-4FA6-451C-9B0D-82FF0DAB4745}"/>
                </a:ext>
              </a:extLst>
            </p:cNvPr>
            <p:cNvSpPr/>
            <p:nvPr/>
          </p:nvSpPr>
          <p:spPr>
            <a:xfrm rot="1072314">
              <a:off x="2473021" y="3626847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9DE9A28F-040B-48E7-B9CD-9469A2E497A8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4C0C41E2-F512-4090-B344-D862CE5CCBFC}"/>
              </a:ext>
            </a:extLst>
          </p:cNvPr>
          <p:cNvGrpSpPr/>
          <p:nvPr userDrawn="1"/>
        </p:nvGrpSpPr>
        <p:grpSpPr>
          <a:xfrm>
            <a:off x="-26696" y="1084039"/>
            <a:ext cx="12258668" cy="3208127"/>
            <a:chOff x="-26696" y="1084039"/>
            <a:chExt cx="12258668" cy="3208127"/>
          </a:xfrm>
        </p:grpSpPr>
        <p:sp>
          <p:nvSpPr>
            <p:cNvPr id="11" name="รูปแบบอิสระ: รูปร่าง 10">
              <a:extLst>
                <a:ext uri="{FF2B5EF4-FFF2-40B4-BE49-F238E27FC236}">
                  <a16:creationId xmlns:a16="http://schemas.microsoft.com/office/drawing/2014/main" id="{F370D677-A88B-440E-AD37-7D2DDAFB0054}"/>
                </a:ext>
              </a:extLst>
            </p:cNvPr>
            <p:cNvSpPr/>
            <p:nvPr/>
          </p:nvSpPr>
          <p:spPr>
            <a:xfrm>
              <a:off x="-26696" y="1084039"/>
              <a:ext cx="12258668" cy="1014589"/>
            </a:xfrm>
            <a:custGeom>
              <a:avLst/>
              <a:gdLst>
                <a:gd name="connsiteX0" fmla="*/ 0 w 12211050"/>
                <a:gd name="connsiteY0" fmla="*/ 9525 h 1128957"/>
                <a:gd name="connsiteX1" fmla="*/ 4048125 w 12211050"/>
                <a:gd name="connsiteY1" fmla="*/ 1114425 h 1128957"/>
                <a:gd name="connsiteX2" fmla="*/ 9791700 w 12211050"/>
                <a:gd name="connsiteY2" fmla="*/ 600075 h 1128957"/>
                <a:gd name="connsiteX3" fmla="*/ 12211050 w 12211050"/>
                <a:gd name="connsiteY3" fmla="*/ 0 h 1128957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065653"/>
                <a:gd name="connsiteX1" fmla="*/ 4124325 w 12211050"/>
                <a:gd name="connsiteY1" fmla="*/ 942975 h 1065653"/>
                <a:gd name="connsiteX2" fmla="*/ 9848850 w 12211050"/>
                <a:gd name="connsiteY2" fmla="*/ 933450 h 1065653"/>
                <a:gd name="connsiteX3" fmla="*/ 12211050 w 12211050"/>
                <a:gd name="connsiteY3" fmla="*/ 0 h 1065653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15516"/>
                <a:gd name="connsiteX1" fmla="*/ 4124325 w 12211050"/>
                <a:gd name="connsiteY1" fmla="*/ 942975 h 1015516"/>
                <a:gd name="connsiteX2" fmla="*/ 9601200 w 12211050"/>
                <a:gd name="connsiteY2" fmla="*/ 904875 h 1015516"/>
                <a:gd name="connsiteX3" fmla="*/ 12211050 w 12211050"/>
                <a:gd name="connsiteY3" fmla="*/ 0 h 1015516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1050" h="1014589">
                  <a:moveTo>
                    <a:pt x="0" y="9525"/>
                  </a:moveTo>
                  <a:cubicBezTo>
                    <a:pt x="1208087" y="512762"/>
                    <a:pt x="2495550" y="804863"/>
                    <a:pt x="4124325" y="942975"/>
                  </a:cubicBezTo>
                  <a:cubicBezTo>
                    <a:pt x="5753100" y="1081088"/>
                    <a:pt x="8345487" y="1004888"/>
                    <a:pt x="9772650" y="838200"/>
                  </a:cubicBezTo>
                  <a:cubicBezTo>
                    <a:pt x="11133138" y="576262"/>
                    <a:pt x="11681619" y="207168"/>
                    <a:pt x="12211050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D10D804C-0F39-4988-BF8B-6416E4EA4BC3}"/>
                </a:ext>
              </a:extLst>
            </p:cNvPr>
            <p:cNvGrpSpPr/>
            <p:nvPr/>
          </p:nvGrpSpPr>
          <p:grpSpPr>
            <a:xfrm rot="691750">
              <a:off x="756167" y="1629606"/>
              <a:ext cx="1827333" cy="1667930"/>
              <a:chOff x="511506" y="2111848"/>
              <a:chExt cx="1827333" cy="1667930"/>
            </a:xfrm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CA635FB8-908A-4498-8484-C30EEC58B537}"/>
                  </a:ext>
                </a:extLst>
              </p:cNvPr>
              <p:cNvSpPr/>
              <p:nvPr/>
            </p:nvSpPr>
            <p:spPr>
              <a:xfrm>
                <a:off x="511506" y="2111848"/>
                <a:ext cx="1827333" cy="1667930"/>
              </a:xfrm>
              <a:custGeom>
                <a:avLst/>
                <a:gdLst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42601 w 608079"/>
                  <a:gd name="connsiteY2" fmla="*/ 48260 h 499110"/>
                  <a:gd name="connsiteX3" fmla="*/ 562921 w 608079"/>
                  <a:gd name="connsiteY3" fmla="*/ 111760 h 499110"/>
                  <a:gd name="connsiteX4" fmla="*/ 590861 w 608079"/>
                  <a:gd name="connsiteY4" fmla="*/ 274320 h 499110"/>
                  <a:gd name="connsiteX5" fmla="*/ 601021 w 608079"/>
                  <a:gd name="connsiteY5" fmla="*/ 449580 h 499110"/>
                  <a:gd name="connsiteX6" fmla="*/ 481641 w 608079"/>
                  <a:gd name="connsiteY6" fmla="*/ 492760 h 499110"/>
                  <a:gd name="connsiteX7" fmla="*/ 329241 w 608079"/>
                  <a:gd name="connsiteY7" fmla="*/ 485140 h 499110"/>
                  <a:gd name="connsiteX8" fmla="*/ 293681 w 608079"/>
                  <a:gd name="connsiteY8" fmla="*/ 365760 h 499110"/>
                  <a:gd name="connsiteX9" fmla="*/ 263201 w 608079"/>
                  <a:gd name="connsiteY9" fmla="*/ 485140 h 499110"/>
                  <a:gd name="connsiteX10" fmla="*/ 100641 w 608079"/>
                  <a:gd name="connsiteY10" fmla="*/ 469900 h 499110"/>
                  <a:gd name="connsiteX11" fmla="*/ 4121 w 608079"/>
                  <a:gd name="connsiteY11" fmla="*/ 431800 h 499110"/>
                  <a:gd name="connsiteX12" fmla="*/ 21901 w 608079"/>
                  <a:gd name="connsiteY12" fmla="*/ 246380 h 499110"/>
                  <a:gd name="connsiteX13" fmla="*/ 60001 w 608079"/>
                  <a:gd name="connsiteY13" fmla="*/ 93980 h 499110"/>
                  <a:gd name="connsiteX14" fmla="*/ 85401 w 608079"/>
                  <a:gd name="connsiteY14" fmla="*/ 0 h 499110"/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62921 w 608079"/>
                  <a:gd name="connsiteY2" fmla="*/ 111760 h 499110"/>
                  <a:gd name="connsiteX3" fmla="*/ 590861 w 608079"/>
                  <a:gd name="connsiteY3" fmla="*/ 274320 h 499110"/>
                  <a:gd name="connsiteX4" fmla="*/ 601021 w 608079"/>
                  <a:gd name="connsiteY4" fmla="*/ 449580 h 499110"/>
                  <a:gd name="connsiteX5" fmla="*/ 481641 w 608079"/>
                  <a:gd name="connsiteY5" fmla="*/ 492760 h 499110"/>
                  <a:gd name="connsiteX6" fmla="*/ 329241 w 608079"/>
                  <a:gd name="connsiteY6" fmla="*/ 485140 h 499110"/>
                  <a:gd name="connsiteX7" fmla="*/ 293681 w 608079"/>
                  <a:gd name="connsiteY7" fmla="*/ 365760 h 499110"/>
                  <a:gd name="connsiteX8" fmla="*/ 263201 w 608079"/>
                  <a:gd name="connsiteY8" fmla="*/ 485140 h 499110"/>
                  <a:gd name="connsiteX9" fmla="*/ 100641 w 608079"/>
                  <a:gd name="connsiteY9" fmla="*/ 469900 h 499110"/>
                  <a:gd name="connsiteX10" fmla="*/ 4121 w 608079"/>
                  <a:gd name="connsiteY10" fmla="*/ 431800 h 499110"/>
                  <a:gd name="connsiteX11" fmla="*/ 21901 w 608079"/>
                  <a:gd name="connsiteY11" fmla="*/ 246380 h 499110"/>
                  <a:gd name="connsiteX12" fmla="*/ 60001 w 608079"/>
                  <a:gd name="connsiteY12" fmla="*/ 93980 h 499110"/>
                  <a:gd name="connsiteX13" fmla="*/ 85401 w 608079"/>
                  <a:gd name="connsiteY13" fmla="*/ 0 h 499110"/>
                  <a:gd name="connsiteX0" fmla="*/ 85401 w 607601"/>
                  <a:gd name="connsiteY0" fmla="*/ 1508 h 500618"/>
                  <a:gd name="connsiteX1" fmla="*/ 507041 w 607601"/>
                  <a:gd name="connsiteY1" fmla="*/ 14208 h 500618"/>
                  <a:gd name="connsiteX2" fmla="*/ 580701 w 607601"/>
                  <a:gd name="connsiteY2" fmla="*/ 141208 h 500618"/>
                  <a:gd name="connsiteX3" fmla="*/ 590861 w 607601"/>
                  <a:gd name="connsiteY3" fmla="*/ 275828 h 500618"/>
                  <a:gd name="connsiteX4" fmla="*/ 601021 w 607601"/>
                  <a:gd name="connsiteY4" fmla="*/ 451088 h 500618"/>
                  <a:gd name="connsiteX5" fmla="*/ 481641 w 607601"/>
                  <a:gd name="connsiteY5" fmla="*/ 494268 h 500618"/>
                  <a:gd name="connsiteX6" fmla="*/ 329241 w 607601"/>
                  <a:gd name="connsiteY6" fmla="*/ 486648 h 500618"/>
                  <a:gd name="connsiteX7" fmla="*/ 293681 w 607601"/>
                  <a:gd name="connsiteY7" fmla="*/ 367268 h 500618"/>
                  <a:gd name="connsiteX8" fmla="*/ 263201 w 607601"/>
                  <a:gd name="connsiteY8" fmla="*/ 486648 h 500618"/>
                  <a:gd name="connsiteX9" fmla="*/ 100641 w 607601"/>
                  <a:gd name="connsiteY9" fmla="*/ 471408 h 500618"/>
                  <a:gd name="connsiteX10" fmla="*/ 4121 w 607601"/>
                  <a:gd name="connsiteY10" fmla="*/ 433308 h 500618"/>
                  <a:gd name="connsiteX11" fmla="*/ 21901 w 607601"/>
                  <a:gd name="connsiteY11" fmla="*/ 247888 h 500618"/>
                  <a:gd name="connsiteX12" fmla="*/ 60001 w 607601"/>
                  <a:gd name="connsiteY12" fmla="*/ 95488 h 500618"/>
                  <a:gd name="connsiteX13" fmla="*/ 85401 w 607601"/>
                  <a:gd name="connsiteY13" fmla="*/ 1508 h 500618"/>
                  <a:gd name="connsiteX0" fmla="*/ 85401 w 611669"/>
                  <a:gd name="connsiteY0" fmla="*/ 1508 h 500618"/>
                  <a:gd name="connsiteX1" fmla="*/ 507041 w 611669"/>
                  <a:gd name="connsiteY1" fmla="*/ 14208 h 500618"/>
                  <a:gd name="connsiteX2" fmla="*/ 580701 w 611669"/>
                  <a:gd name="connsiteY2" fmla="*/ 141208 h 500618"/>
                  <a:gd name="connsiteX3" fmla="*/ 603561 w 611669"/>
                  <a:gd name="connsiteY3" fmla="*/ 308848 h 500618"/>
                  <a:gd name="connsiteX4" fmla="*/ 601021 w 611669"/>
                  <a:gd name="connsiteY4" fmla="*/ 451088 h 500618"/>
                  <a:gd name="connsiteX5" fmla="*/ 481641 w 611669"/>
                  <a:gd name="connsiteY5" fmla="*/ 494268 h 500618"/>
                  <a:gd name="connsiteX6" fmla="*/ 329241 w 611669"/>
                  <a:gd name="connsiteY6" fmla="*/ 486648 h 500618"/>
                  <a:gd name="connsiteX7" fmla="*/ 293681 w 611669"/>
                  <a:gd name="connsiteY7" fmla="*/ 367268 h 500618"/>
                  <a:gd name="connsiteX8" fmla="*/ 263201 w 611669"/>
                  <a:gd name="connsiteY8" fmla="*/ 486648 h 500618"/>
                  <a:gd name="connsiteX9" fmla="*/ 100641 w 611669"/>
                  <a:gd name="connsiteY9" fmla="*/ 471408 h 500618"/>
                  <a:gd name="connsiteX10" fmla="*/ 4121 w 611669"/>
                  <a:gd name="connsiteY10" fmla="*/ 433308 h 500618"/>
                  <a:gd name="connsiteX11" fmla="*/ 21901 w 611669"/>
                  <a:gd name="connsiteY11" fmla="*/ 247888 h 500618"/>
                  <a:gd name="connsiteX12" fmla="*/ 60001 w 611669"/>
                  <a:gd name="connsiteY12" fmla="*/ 95488 h 500618"/>
                  <a:gd name="connsiteX13" fmla="*/ 85401 w 611669"/>
                  <a:gd name="connsiteY13" fmla="*/ 1508 h 500618"/>
                  <a:gd name="connsiteX0" fmla="*/ 85401 w 611669"/>
                  <a:gd name="connsiteY0" fmla="*/ 7953 h 507063"/>
                  <a:gd name="connsiteX1" fmla="*/ 486721 w 611669"/>
                  <a:gd name="connsiteY1" fmla="*/ 10493 h 507063"/>
                  <a:gd name="connsiteX2" fmla="*/ 580701 w 611669"/>
                  <a:gd name="connsiteY2" fmla="*/ 147653 h 507063"/>
                  <a:gd name="connsiteX3" fmla="*/ 603561 w 611669"/>
                  <a:gd name="connsiteY3" fmla="*/ 315293 h 507063"/>
                  <a:gd name="connsiteX4" fmla="*/ 601021 w 611669"/>
                  <a:gd name="connsiteY4" fmla="*/ 457533 h 507063"/>
                  <a:gd name="connsiteX5" fmla="*/ 481641 w 611669"/>
                  <a:gd name="connsiteY5" fmla="*/ 500713 h 507063"/>
                  <a:gd name="connsiteX6" fmla="*/ 329241 w 611669"/>
                  <a:gd name="connsiteY6" fmla="*/ 493093 h 507063"/>
                  <a:gd name="connsiteX7" fmla="*/ 293681 w 611669"/>
                  <a:gd name="connsiteY7" fmla="*/ 373713 h 507063"/>
                  <a:gd name="connsiteX8" fmla="*/ 263201 w 611669"/>
                  <a:gd name="connsiteY8" fmla="*/ 493093 h 507063"/>
                  <a:gd name="connsiteX9" fmla="*/ 100641 w 611669"/>
                  <a:gd name="connsiteY9" fmla="*/ 477853 h 507063"/>
                  <a:gd name="connsiteX10" fmla="*/ 4121 w 611669"/>
                  <a:gd name="connsiteY10" fmla="*/ 439753 h 507063"/>
                  <a:gd name="connsiteX11" fmla="*/ 21901 w 611669"/>
                  <a:gd name="connsiteY11" fmla="*/ 254333 h 507063"/>
                  <a:gd name="connsiteX12" fmla="*/ 60001 w 611669"/>
                  <a:gd name="connsiteY12" fmla="*/ 101933 h 507063"/>
                  <a:gd name="connsiteX13" fmla="*/ 85401 w 611669"/>
                  <a:gd name="connsiteY13" fmla="*/ 7953 h 507063"/>
                  <a:gd name="connsiteX0" fmla="*/ 85401 w 611913"/>
                  <a:gd name="connsiteY0" fmla="*/ 7953 h 507063"/>
                  <a:gd name="connsiteX1" fmla="*/ 486721 w 611913"/>
                  <a:gd name="connsiteY1" fmla="*/ 10493 h 507063"/>
                  <a:gd name="connsiteX2" fmla="*/ 575621 w 611913"/>
                  <a:gd name="connsiteY2" fmla="*/ 147653 h 507063"/>
                  <a:gd name="connsiteX3" fmla="*/ 603561 w 611913"/>
                  <a:gd name="connsiteY3" fmla="*/ 315293 h 507063"/>
                  <a:gd name="connsiteX4" fmla="*/ 601021 w 611913"/>
                  <a:gd name="connsiteY4" fmla="*/ 457533 h 507063"/>
                  <a:gd name="connsiteX5" fmla="*/ 481641 w 611913"/>
                  <a:gd name="connsiteY5" fmla="*/ 500713 h 507063"/>
                  <a:gd name="connsiteX6" fmla="*/ 329241 w 611913"/>
                  <a:gd name="connsiteY6" fmla="*/ 493093 h 507063"/>
                  <a:gd name="connsiteX7" fmla="*/ 293681 w 611913"/>
                  <a:gd name="connsiteY7" fmla="*/ 373713 h 507063"/>
                  <a:gd name="connsiteX8" fmla="*/ 263201 w 611913"/>
                  <a:gd name="connsiteY8" fmla="*/ 493093 h 507063"/>
                  <a:gd name="connsiteX9" fmla="*/ 100641 w 611913"/>
                  <a:gd name="connsiteY9" fmla="*/ 477853 h 507063"/>
                  <a:gd name="connsiteX10" fmla="*/ 4121 w 611913"/>
                  <a:gd name="connsiteY10" fmla="*/ 439753 h 507063"/>
                  <a:gd name="connsiteX11" fmla="*/ 21901 w 611913"/>
                  <a:gd name="connsiteY11" fmla="*/ 254333 h 507063"/>
                  <a:gd name="connsiteX12" fmla="*/ 60001 w 611913"/>
                  <a:gd name="connsiteY12" fmla="*/ 101933 h 507063"/>
                  <a:gd name="connsiteX13" fmla="*/ 85401 w 611913"/>
                  <a:gd name="connsiteY13" fmla="*/ 7953 h 507063"/>
                  <a:gd name="connsiteX0" fmla="*/ 85401 w 609960"/>
                  <a:gd name="connsiteY0" fmla="*/ 7953 h 507063"/>
                  <a:gd name="connsiteX1" fmla="*/ 486721 w 609960"/>
                  <a:gd name="connsiteY1" fmla="*/ 10493 h 507063"/>
                  <a:gd name="connsiteX2" fmla="*/ 575621 w 609960"/>
                  <a:gd name="connsiteY2" fmla="*/ 147653 h 507063"/>
                  <a:gd name="connsiteX3" fmla="*/ 598481 w 609960"/>
                  <a:gd name="connsiteY3" fmla="*/ 320373 h 507063"/>
                  <a:gd name="connsiteX4" fmla="*/ 601021 w 609960"/>
                  <a:gd name="connsiteY4" fmla="*/ 457533 h 507063"/>
                  <a:gd name="connsiteX5" fmla="*/ 481641 w 609960"/>
                  <a:gd name="connsiteY5" fmla="*/ 500713 h 507063"/>
                  <a:gd name="connsiteX6" fmla="*/ 329241 w 609960"/>
                  <a:gd name="connsiteY6" fmla="*/ 493093 h 507063"/>
                  <a:gd name="connsiteX7" fmla="*/ 293681 w 609960"/>
                  <a:gd name="connsiteY7" fmla="*/ 373713 h 507063"/>
                  <a:gd name="connsiteX8" fmla="*/ 263201 w 609960"/>
                  <a:gd name="connsiteY8" fmla="*/ 493093 h 507063"/>
                  <a:gd name="connsiteX9" fmla="*/ 100641 w 609960"/>
                  <a:gd name="connsiteY9" fmla="*/ 477853 h 507063"/>
                  <a:gd name="connsiteX10" fmla="*/ 4121 w 609960"/>
                  <a:gd name="connsiteY10" fmla="*/ 439753 h 507063"/>
                  <a:gd name="connsiteX11" fmla="*/ 21901 w 609960"/>
                  <a:gd name="connsiteY11" fmla="*/ 254333 h 507063"/>
                  <a:gd name="connsiteX12" fmla="*/ 60001 w 609960"/>
                  <a:gd name="connsiteY12" fmla="*/ 101933 h 507063"/>
                  <a:gd name="connsiteX13" fmla="*/ 85401 w 609960"/>
                  <a:gd name="connsiteY13" fmla="*/ 7953 h 50706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60001 w 609960"/>
                  <a:gd name="connsiteY12" fmla="*/ 101103 h 506233"/>
                  <a:gd name="connsiteX13" fmla="*/ 82861 w 609960"/>
                  <a:gd name="connsiteY13" fmla="*/ 9663 h 50623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47301 w 609960"/>
                  <a:gd name="connsiteY12" fmla="*/ 129043 h 506233"/>
                  <a:gd name="connsiteX13" fmla="*/ 82861 w 609960"/>
                  <a:gd name="connsiteY13" fmla="*/ 9663 h 50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960" h="506233">
                    <a:moveTo>
                      <a:pt x="82861" y="9663"/>
                    </a:moveTo>
                    <a:cubicBezTo>
                      <a:pt x="255581" y="11991"/>
                      <a:pt x="404594" y="-13197"/>
                      <a:pt x="486721" y="9663"/>
                    </a:cubicBezTo>
                    <a:cubicBezTo>
                      <a:pt x="568848" y="32523"/>
                      <a:pt x="556994" y="95176"/>
                      <a:pt x="575621" y="146823"/>
                    </a:cubicBezTo>
                    <a:cubicBezTo>
                      <a:pt x="594248" y="198470"/>
                      <a:pt x="594248" y="267896"/>
                      <a:pt x="598481" y="319543"/>
                    </a:cubicBezTo>
                    <a:cubicBezTo>
                      <a:pt x="602714" y="371190"/>
                      <a:pt x="620494" y="426646"/>
                      <a:pt x="601021" y="456703"/>
                    </a:cubicBezTo>
                    <a:cubicBezTo>
                      <a:pt x="581548" y="486760"/>
                      <a:pt x="526938" y="493956"/>
                      <a:pt x="481641" y="499883"/>
                    </a:cubicBezTo>
                    <a:cubicBezTo>
                      <a:pt x="436344" y="505810"/>
                      <a:pt x="360568" y="513430"/>
                      <a:pt x="329241" y="492263"/>
                    </a:cubicBezTo>
                    <a:cubicBezTo>
                      <a:pt x="297914" y="471096"/>
                      <a:pt x="304688" y="372883"/>
                      <a:pt x="293681" y="372883"/>
                    </a:cubicBezTo>
                    <a:cubicBezTo>
                      <a:pt x="282674" y="372883"/>
                      <a:pt x="295374" y="474906"/>
                      <a:pt x="263201" y="492263"/>
                    </a:cubicBezTo>
                    <a:cubicBezTo>
                      <a:pt x="231028" y="509620"/>
                      <a:pt x="143821" y="485913"/>
                      <a:pt x="100641" y="477023"/>
                    </a:cubicBezTo>
                    <a:cubicBezTo>
                      <a:pt x="57461" y="468133"/>
                      <a:pt x="17244" y="476176"/>
                      <a:pt x="4121" y="438923"/>
                    </a:cubicBezTo>
                    <a:cubicBezTo>
                      <a:pt x="-9002" y="401670"/>
                      <a:pt x="12588" y="309806"/>
                      <a:pt x="21901" y="253503"/>
                    </a:cubicBezTo>
                    <a:cubicBezTo>
                      <a:pt x="31214" y="197200"/>
                      <a:pt x="47301" y="129043"/>
                      <a:pt x="47301" y="129043"/>
                    </a:cubicBezTo>
                    <a:lnTo>
                      <a:pt x="82861" y="9663"/>
                    </a:lnTo>
                    <a:close/>
                  </a:path>
                </a:pathLst>
              </a:custGeom>
              <a:solidFill>
                <a:srgbClr val="F09B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:a16="http://schemas.microsoft.com/office/drawing/2014/main" id="{44A74E74-1024-4E7A-A3F5-F1BD66A69F50}"/>
                  </a:ext>
                </a:extLst>
              </p:cNvPr>
              <p:cNvSpPr/>
              <p:nvPr/>
            </p:nvSpPr>
            <p:spPr>
              <a:xfrm>
                <a:off x="710851" y="2135877"/>
                <a:ext cx="1447412" cy="315502"/>
              </a:xfrm>
              <a:custGeom>
                <a:avLst/>
                <a:gdLst>
                  <a:gd name="connsiteX0" fmla="*/ 27407 w 460160"/>
                  <a:gd name="connsiteY0" fmla="*/ 71120 h 80533"/>
                  <a:gd name="connsiteX1" fmla="*/ 416027 w 460160"/>
                  <a:gd name="connsiteY1" fmla="*/ 76200 h 80533"/>
                  <a:gd name="connsiteX2" fmla="*/ 454127 w 460160"/>
                  <a:gd name="connsiteY2" fmla="*/ 76200 h 80533"/>
                  <a:gd name="connsiteX3" fmla="*/ 441427 w 460160"/>
                  <a:gd name="connsiteY3" fmla="*/ 20320 h 80533"/>
                  <a:gd name="connsiteX4" fmla="*/ 380467 w 460160"/>
                  <a:gd name="connsiteY4" fmla="*/ 7620 h 80533"/>
                  <a:gd name="connsiteX5" fmla="*/ 250927 w 460160"/>
                  <a:gd name="connsiteY5" fmla="*/ 0 h 80533"/>
                  <a:gd name="connsiteX6" fmla="*/ 146787 w 460160"/>
                  <a:gd name="connsiteY6" fmla="*/ 7620 h 80533"/>
                  <a:gd name="connsiteX7" fmla="*/ 57887 w 460160"/>
                  <a:gd name="connsiteY7" fmla="*/ 7620 h 80533"/>
                  <a:gd name="connsiteX8" fmla="*/ 35027 w 460160"/>
                  <a:gd name="connsiteY8" fmla="*/ 12700 h 80533"/>
                  <a:gd name="connsiteX9" fmla="*/ 27407 w 460160"/>
                  <a:gd name="connsiteY9" fmla="*/ 71120 h 80533"/>
                  <a:gd name="connsiteX0" fmla="*/ 27407 w 475610"/>
                  <a:gd name="connsiteY0" fmla="*/ 71120 h 83587"/>
                  <a:gd name="connsiteX1" fmla="*/ 416027 w 475610"/>
                  <a:gd name="connsiteY1" fmla="*/ 76200 h 83587"/>
                  <a:gd name="connsiteX2" fmla="*/ 475082 w 475610"/>
                  <a:gd name="connsiteY2" fmla="*/ 80010 h 83587"/>
                  <a:gd name="connsiteX3" fmla="*/ 441427 w 475610"/>
                  <a:gd name="connsiteY3" fmla="*/ 20320 h 83587"/>
                  <a:gd name="connsiteX4" fmla="*/ 380467 w 475610"/>
                  <a:gd name="connsiteY4" fmla="*/ 7620 h 83587"/>
                  <a:gd name="connsiteX5" fmla="*/ 250927 w 475610"/>
                  <a:gd name="connsiteY5" fmla="*/ 0 h 83587"/>
                  <a:gd name="connsiteX6" fmla="*/ 146787 w 475610"/>
                  <a:gd name="connsiteY6" fmla="*/ 7620 h 83587"/>
                  <a:gd name="connsiteX7" fmla="*/ 57887 w 475610"/>
                  <a:gd name="connsiteY7" fmla="*/ 7620 h 83587"/>
                  <a:gd name="connsiteX8" fmla="*/ 35027 w 475610"/>
                  <a:gd name="connsiteY8" fmla="*/ 12700 h 83587"/>
                  <a:gd name="connsiteX9" fmla="*/ 27407 w 475610"/>
                  <a:gd name="connsiteY9" fmla="*/ 71120 h 83587"/>
                  <a:gd name="connsiteX0" fmla="*/ 27407 w 475610"/>
                  <a:gd name="connsiteY0" fmla="*/ 71120 h 84281"/>
                  <a:gd name="connsiteX1" fmla="*/ 416027 w 475610"/>
                  <a:gd name="connsiteY1" fmla="*/ 76200 h 84281"/>
                  <a:gd name="connsiteX2" fmla="*/ 475082 w 475610"/>
                  <a:gd name="connsiteY2" fmla="*/ 80010 h 84281"/>
                  <a:gd name="connsiteX3" fmla="*/ 441427 w 475610"/>
                  <a:gd name="connsiteY3" fmla="*/ 10795 h 84281"/>
                  <a:gd name="connsiteX4" fmla="*/ 380467 w 475610"/>
                  <a:gd name="connsiteY4" fmla="*/ 7620 h 84281"/>
                  <a:gd name="connsiteX5" fmla="*/ 250927 w 475610"/>
                  <a:gd name="connsiteY5" fmla="*/ 0 h 84281"/>
                  <a:gd name="connsiteX6" fmla="*/ 146787 w 475610"/>
                  <a:gd name="connsiteY6" fmla="*/ 7620 h 84281"/>
                  <a:gd name="connsiteX7" fmla="*/ 57887 w 475610"/>
                  <a:gd name="connsiteY7" fmla="*/ 7620 h 84281"/>
                  <a:gd name="connsiteX8" fmla="*/ 35027 w 475610"/>
                  <a:gd name="connsiteY8" fmla="*/ 12700 h 84281"/>
                  <a:gd name="connsiteX9" fmla="*/ 27407 w 475610"/>
                  <a:gd name="connsiteY9" fmla="*/ 71120 h 84281"/>
                  <a:gd name="connsiteX0" fmla="*/ 27407 w 475610"/>
                  <a:gd name="connsiteY0" fmla="*/ 78740 h 91901"/>
                  <a:gd name="connsiteX1" fmla="*/ 416027 w 475610"/>
                  <a:gd name="connsiteY1" fmla="*/ 83820 h 91901"/>
                  <a:gd name="connsiteX2" fmla="*/ 475082 w 475610"/>
                  <a:gd name="connsiteY2" fmla="*/ 87630 h 91901"/>
                  <a:gd name="connsiteX3" fmla="*/ 441427 w 475610"/>
                  <a:gd name="connsiteY3" fmla="*/ 18415 h 91901"/>
                  <a:gd name="connsiteX4" fmla="*/ 380467 w 475610"/>
                  <a:gd name="connsiteY4" fmla="*/ 0 h 91901"/>
                  <a:gd name="connsiteX5" fmla="*/ 250927 w 475610"/>
                  <a:gd name="connsiteY5" fmla="*/ 7620 h 91901"/>
                  <a:gd name="connsiteX6" fmla="*/ 146787 w 475610"/>
                  <a:gd name="connsiteY6" fmla="*/ 15240 h 91901"/>
                  <a:gd name="connsiteX7" fmla="*/ 57887 w 475610"/>
                  <a:gd name="connsiteY7" fmla="*/ 15240 h 91901"/>
                  <a:gd name="connsiteX8" fmla="*/ 35027 w 475610"/>
                  <a:gd name="connsiteY8" fmla="*/ 20320 h 91901"/>
                  <a:gd name="connsiteX9" fmla="*/ 27407 w 475610"/>
                  <a:gd name="connsiteY9" fmla="*/ 78740 h 91901"/>
                  <a:gd name="connsiteX0" fmla="*/ 27407 w 475610"/>
                  <a:gd name="connsiteY0" fmla="*/ 80725 h 93886"/>
                  <a:gd name="connsiteX1" fmla="*/ 416027 w 475610"/>
                  <a:gd name="connsiteY1" fmla="*/ 85805 h 93886"/>
                  <a:gd name="connsiteX2" fmla="*/ 475082 w 475610"/>
                  <a:gd name="connsiteY2" fmla="*/ 89615 h 93886"/>
                  <a:gd name="connsiteX3" fmla="*/ 441427 w 475610"/>
                  <a:gd name="connsiteY3" fmla="*/ 20400 h 93886"/>
                  <a:gd name="connsiteX4" fmla="*/ 380467 w 475610"/>
                  <a:gd name="connsiteY4" fmla="*/ 1985 h 93886"/>
                  <a:gd name="connsiteX5" fmla="*/ 245212 w 475610"/>
                  <a:gd name="connsiteY5" fmla="*/ 80 h 93886"/>
                  <a:gd name="connsiteX6" fmla="*/ 146787 w 475610"/>
                  <a:gd name="connsiteY6" fmla="*/ 17225 h 93886"/>
                  <a:gd name="connsiteX7" fmla="*/ 57887 w 475610"/>
                  <a:gd name="connsiteY7" fmla="*/ 17225 h 93886"/>
                  <a:gd name="connsiteX8" fmla="*/ 35027 w 475610"/>
                  <a:gd name="connsiteY8" fmla="*/ 22305 h 93886"/>
                  <a:gd name="connsiteX9" fmla="*/ 27407 w 475610"/>
                  <a:gd name="connsiteY9" fmla="*/ 80725 h 93886"/>
                  <a:gd name="connsiteX0" fmla="*/ 27407 w 475610"/>
                  <a:gd name="connsiteY0" fmla="*/ 81362 h 94523"/>
                  <a:gd name="connsiteX1" fmla="*/ 416027 w 475610"/>
                  <a:gd name="connsiteY1" fmla="*/ 86442 h 94523"/>
                  <a:gd name="connsiteX2" fmla="*/ 475082 w 475610"/>
                  <a:gd name="connsiteY2" fmla="*/ 90252 h 94523"/>
                  <a:gd name="connsiteX3" fmla="*/ 441427 w 475610"/>
                  <a:gd name="connsiteY3" fmla="*/ 21037 h 94523"/>
                  <a:gd name="connsiteX4" fmla="*/ 380467 w 475610"/>
                  <a:gd name="connsiteY4" fmla="*/ 2622 h 94523"/>
                  <a:gd name="connsiteX5" fmla="*/ 245212 w 475610"/>
                  <a:gd name="connsiteY5" fmla="*/ 717 h 94523"/>
                  <a:gd name="connsiteX6" fmla="*/ 137262 w 475610"/>
                  <a:gd name="connsiteY6" fmla="*/ 8337 h 94523"/>
                  <a:gd name="connsiteX7" fmla="*/ 57887 w 475610"/>
                  <a:gd name="connsiteY7" fmla="*/ 17862 h 94523"/>
                  <a:gd name="connsiteX8" fmla="*/ 35027 w 475610"/>
                  <a:gd name="connsiteY8" fmla="*/ 22942 h 94523"/>
                  <a:gd name="connsiteX9" fmla="*/ 27407 w 475610"/>
                  <a:gd name="connsiteY9" fmla="*/ 81362 h 94523"/>
                  <a:gd name="connsiteX0" fmla="*/ 27210 w 475413"/>
                  <a:gd name="connsiteY0" fmla="*/ 81362 h 94523"/>
                  <a:gd name="connsiteX1" fmla="*/ 415830 w 475413"/>
                  <a:gd name="connsiteY1" fmla="*/ 86442 h 94523"/>
                  <a:gd name="connsiteX2" fmla="*/ 474885 w 475413"/>
                  <a:gd name="connsiteY2" fmla="*/ 90252 h 94523"/>
                  <a:gd name="connsiteX3" fmla="*/ 441230 w 475413"/>
                  <a:gd name="connsiteY3" fmla="*/ 21037 h 94523"/>
                  <a:gd name="connsiteX4" fmla="*/ 380270 w 475413"/>
                  <a:gd name="connsiteY4" fmla="*/ 2622 h 94523"/>
                  <a:gd name="connsiteX5" fmla="*/ 245015 w 475413"/>
                  <a:gd name="connsiteY5" fmla="*/ 717 h 94523"/>
                  <a:gd name="connsiteX6" fmla="*/ 137065 w 475413"/>
                  <a:gd name="connsiteY6" fmla="*/ 8337 h 94523"/>
                  <a:gd name="connsiteX7" fmla="*/ 51975 w 475413"/>
                  <a:gd name="connsiteY7" fmla="*/ 10242 h 94523"/>
                  <a:gd name="connsiteX8" fmla="*/ 34830 w 475413"/>
                  <a:gd name="connsiteY8" fmla="*/ 22942 h 94523"/>
                  <a:gd name="connsiteX9" fmla="*/ 27210 w 475413"/>
                  <a:gd name="connsiteY9" fmla="*/ 81362 h 94523"/>
                  <a:gd name="connsiteX0" fmla="*/ 31254 w 462312"/>
                  <a:gd name="connsiteY0" fmla="*/ 88982 h 94308"/>
                  <a:gd name="connsiteX1" fmla="*/ 402729 w 462312"/>
                  <a:gd name="connsiteY1" fmla="*/ 86442 h 94308"/>
                  <a:gd name="connsiteX2" fmla="*/ 461784 w 462312"/>
                  <a:gd name="connsiteY2" fmla="*/ 90252 h 94308"/>
                  <a:gd name="connsiteX3" fmla="*/ 428129 w 462312"/>
                  <a:gd name="connsiteY3" fmla="*/ 21037 h 94308"/>
                  <a:gd name="connsiteX4" fmla="*/ 367169 w 462312"/>
                  <a:gd name="connsiteY4" fmla="*/ 2622 h 94308"/>
                  <a:gd name="connsiteX5" fmla="*/ 231914 w 462312"/>
                  <a:gd name="connsiteY5" fmla="*/ 717 h 94308"/>
                  <a:gd name="connsiteX6" fmla="*/ 123964 w 462312"/>
                  <a:gd name="connsiteY6" fmla="*/ 8337 h 94308"/>
                  <a:gd name="connsiteX7" fmla="*/ 38874 w 462312"/>
                  <a:gd name="connsiteY7" fmla="*/ 10242 h 94308"/>
                  <a:gd name="connsiteX8" fmla="*/ 21729 w 462312"/>
                  <a:gd name="connsiteY8" fmla="*/ 22942 h 94308"/>
                  <a:gd name="connsiteX9" fmla="*/ 31254 w 462312"/>
                  <a:gd name="connsiteY9" fmla="*/ 88982 h 94308"/>
                  <a:gd name="connsiteX0" fmla="*/ 36106 w 467164"/>
                  <a:gd name="connsiteY0" fmla="*/ 88982 h 94308"/>
                  <a:gd name="connsiteX1" fmla="*/ 407581 w 467164"/>
                  <a:gd name="connsiteY1" fmla="*/ 86442 h 94308"/>
                  <a:gd name="connsiteX2" fmla="*/ 466636 w 467164"/>
                  <a:gd name="connsiteY2" fmla="*/ 90252 h 94308"/>
                  <a:gd name="connsiteX3" fmla="*/ 432981 w 467164"/>
                  <a:gd name="connsiteY3" fmla="*/ 21037 h 94308"/>
                  <a:gd name="connsiteX4" fmla="*/ 372021 w 467164"/>
                  <a:gd name="connsiteY4" fmla="*/ 2622 h 94308"/>
                  <a:gd name="connsiteX5" fmla="*/ 236766 w 467164"/>
                  <a:gd name="connsiteY5" fmla="*/ 717 h 94308"/>
                  <a:gd name="connsiteX6" fmla="*/ 128816 w 467164"/>
                  <a:gd name="connsiteY6" fmla="*/ 8337 h 94308"/>
                  <a:gd name="connsiteX7" fmla="*/ 43726 w 467164"/>
                  <a:gd name="connsiteY7" fmla="*/ 10242 h 94308"/>
                  <a:gd name="connsiteX8" fmla="*/ 15151 w 467164"/>
                  <a:gd name="connsiteY8" fmla="*/ 30562 h 94308"/>
                  <a:gd name="connsiteX9" fmla="*/ 36106 w 467164"/>
                  <a:gd name="connsiteY9" fmla="*/ 88982 h 94308"/>
                  <a:gd name="connsiteX0" fmla="*/ 50084 w 452567"/>
                  <a:gd name="connsiteY0" fmla="*/ 96602 h 99223"/>
                  <a:gd name="connsiteX1" fmla="*/ 392984 w 452567"/>
                  <a:gd name="connsiteY1" fmla="*/ 86442 h 99223"/>
                  <a:gd name="connsiteX2" fmla="*/ 452039 w 452567"/>
                  <a:gd name="connsiteY2" fmla="*/ 90252 h 99223"/>
                  <a:gd name="connsiteX3" fmla="*/ 418384 w 452567"/>
                  <a:gd name="connsiteY3" fmla="*/ 21037 h 99223"/>
                  <a:gd name="connsiteX4" fmla="*/ 357424 w 452567"/>
                  <a:gd name="connsiteY4" fmla="*/ 2622 h 99223"/>
                  <a:gd name="connsiteX5" fmla="*/ 222169 w 452567"/>
                  <a:gd name="connsiteY5" fmla="*/ 717 h 99223"/>
                  <a:gd name="connsiteX6" fmla="*/ 114219 w 452567"/>
                  <a:gd name="connsiteY6" fmla="*/ 8337 h 99223"/>
                  <a:gd name="connsiteX7" fmla="*/ 29129 w 452567"/>
                  <a:gd name="connsiteY7" fmla="*/ 10242 h 99223"/>
                  <a:gd name="connsiteX8" fmla="*/ 554 w 452567"/>
                  <a:gd name="connsiteY8" fmla="*/ 30562 h 99223"/>
                  <a:gd name="connsiteX9" fmla="*/ 50084 w 452567"/>
                  <a:gd name="connsiteY9" fmla="*/ 96602 h 99223"/>
                  <a:gd name="connsiteX0" fmla="*/ 41322 w 459045"/>
                  <a:gd name="connsiteY0" fmla="*/ 96602 h 99223"/>
                  <a:gd name="connsiteX1" fmla="*/ 399462 w 459045"/>
                  <a:gd name="connsiteY1" fmla="*/ 86442 h 99223"/>
                  <a:gd name="connsiteX2" fmla="*/ 458517 w 459045"/>
                  <a:gd name="connsiteY2" fmla="*/ 90252 h 99223"/>
                  <a:gd name="connsiteX3" fmla="*/ 424862 w 459045"/>
                  <a:gd name="connsiteY3" fmla="*/ 21037 h 99223"/>
                  <a:gd name="connsiteX4" fmla="*/ 363902 w 459045"/>
                  <a:gd name="connsiteY4" fmla="*/ 2622 h 99223"/>
                  <a:gd name="connsiteX5" fmla="*/ 228647 w 459045"/>
                  <a:gd name="connsiteY5" fmla="*/ 717 h 99223"/>
                  <a:gd name="connsiteX6" fmla="*/ 120697 w 459045"/>
                  <a:gd name="connsiteY6" fmla="*/ 8337 h 99223"/>
                  <a:gd name="connsiteX7" fmla="*/ 35607 w 459045"/>
                  <a:gd name="connsiteY7" fmla="*/ 10242 h 99223"/>
                  <a:gd name="connsiteX8" fmla="*/ 7032 w 459045"/>
                  <a:gd name="connsiteY8" fmla="*/ 30562 h 99223"/>
                  <a:gd name="connsiteX9" fmla="*/ 41322 w 459045"/>
                  <a:gd name="connsiteY9" fmla="*/ 96602 h 99223"/>
                  <a:gd name="connsiteX0" fmla="*/ 41322 w 459160"/>
                  <a:gd name="connsiteY0" fmla="*/ 96356 h 98977"/>
                  <a:gd name="connsiteX1" fmla="*/ 399462 w 459160"/>
                  <a:gd name="connsiteY1" fmla="*/ 86196 h 98977"/>
                  <a:gd name="connsiteX2" fmla="*/ 458517 w 459160"/>
                  <a:gd name="connsiteY2" fmla="*/ 90006 h 98977"/>
                  <a:gd name="connsiteX3" fmla="*/ 426767 w 459160"/>
                  <a:gd name="connsiteY3" fmla="*/ 15076 h 98977"/>
                  <a:gd name="connsiteX4" fmla="*/ 363902 w 459160"/>
                  <a:gd name="connsiteY4" fmla="*/ 2376 h 98977"/>
                  <a:gd name="connsiteX5" fmla="*/ 228647 w 459160"/>
                  <a:gd name="connsiteY5" fmla="*/ 471 h 98977"/>
                  <a:gd name="connsiteX6" fmla="*/ 120697 w 459160"/>
                  <a:gd name="connsiteY6" fmla="*/ 8091 h 98977"/>
                  <a:gd name="connsiteX7" fmla="*/ 35607 w 459160"/>
                  <a:gd name="connsiteY7" fmla="*/ 9996 h 98977"/>
                  <a:gd name="connsiteX8" fmla="*/ 7032 w 459160"/>
                  <a:gd name="connsiteY8" fmla="*/ 30316 h 98977"/>
                  <a:gd name="connsiteX9" fmla="*/ 41322 w 459160"/>
                  <a:gd name="connsiteY9" fmla="*/ 96356 h 98977"/>
                  <a:gd name="connsiteX0" fmla="*/ 38166 w 463624"/>
                  <a:gd name="connsiteY0" fmla="*/ 100166 h 102488"/>
                  <a:gd name="connsiteX1" fmla="*/ 403926 w 463624"/>
                  <a:gd name="connsiteY1" fmla="*/ 86196 h 102488"/>
                  <a:gd name="connsiteX2" fmla="*/ 462981 w 463624"/>
                  <a:gd name="connsiteY2" fmla="*/ 90006 h 102488"/>
                  <a:gd name="connsiteX3" fmla="*/ 431231 w 463624"/>
                  <a:gd name="connsiteY3" fmla="*/ 15076 h 102488"/>
                  <a:gd name="connsiteX4" fmla="*/ 368366 w 463624"/>
                  <a:gd name="connsiteY4" fmla="*/ 2376 h 102488"/>
                  <a:gd name="connsiteX5" fmla="*/ 233111 w 463624"/>
                  <a:gd name="connsiteY5" fmla="*/ 471 h 102488"/>
                  <a:gd name="connsiteX6" fmla="*/ 125161 w 463624"/>
                  <a:gd name="connsiteY6" fmla="*/ 8091 h 102488"/>
                  <a:gd name="connsiteX7" fmla="*/ 40071 w 463624"/>
                  <a:gd name="connsiteY7" fmla="*/ 9996 h 102488"/>
                  <a:gd name="connsiteX8" fmla="*/ 11496 w 463624"/>
                  <a:gd name="connsiteY8" fmla="*/ 30316 h 102488"/>
                  <a:gd name="connsiteX9" fmla="*/ 38166 w 463624"/>
                  <a:gd name="connsiteY9" fmla="*/ 100166 h 102488"/>
                  <a:gd name="connsiteX0" fmla="*/ 37735 w 463193"/>
                  <a:gd name="connsiteY0" fmla="*/ 100166 h 102488"/>
                  <a:gd name="connsiteX1" fmla="*/ 403495 w 463193"/>
                  <a:gd name="connsiteY1" fmla="*/ 86196 h 102488"/>
                  <a:gd name="connsiteX2" fmla="*/ 462550 w 463193"/>
                  <a:gd name="connsiteY2" fmla="*/ 90006 h 102488"/>
                  <a:gd name="connsiteX3" fmla="*/ 430800 w 463193"/>
                  <a:gd name="connsiteY3" fmla="*/ 15076 h 102488"/>
                  <a:gd name="connsiteX4" fmla="*/ 367935 w 463193"/>
                  <a:gd name="connsiteY4" fmla="*/ 2376 h 102488"/>
                  <a:gd name="connsiteX5" fmla="*/ 232680 w 463193"/>
                  <a:gd name="connsiteY5" fmla="*/ 471 h 102488"/>
                  <a:gd name="connsiteX6" fmla="*/ 124730 w 463193"/>
                  <a:gd name="connsiteY6" fmla="*/ 8091 h 102488"/>
                  <a:gd name="connsiteX7" fmla="*/ 32009 w 463193"/>
                  <a:gd name="connsiteY7" fmla="*/ 9225 h 102488"/>
                  <a:gd name="connsiteX8" fmla="*/ 11065 w 463193"/>
                  <a:gd name="connsiteY8" fmla="*/ 30316 h 102488"/>
                  <a:gd name="connsiteX9" fmla="*/ 37735 w 463193"/>
                  <a:gd name="connsiteY9" fmla="*/ 100166 h 102488"/>
                  <a:gd name="connsiteX0" fmla="*/ 40384 w 465842"/>
                  <a:gd name="connsiteY0" fmla="*/ 100166 h 102396"/>
                  <a:gd name="connsiteX1" fmla="*/ 406144 w 465842"/>
                  <a:gd name="connsiteY1" fmla="*/ 86196 h 102396"/>
                  <a:gd name="connsiteX2" fmla="*/ 465199 w 465842"/>
                  <a:gd name="connsiteY2" fmla="*/ 90006 h 102396"/>
                  <a:gd name="connsiteX3" fmla="*/ 433449 w 465842"/>
                  <a:gd name="connsiteY3" fmla="*/ 15076 h 102396"/>
                  <a:gd name="connsiteX4" fmla="*/ 370584 w 465842"/>
                  <a:gd name="connsiteY4" fmla="*/ 2376 h 102396"/>
                  <a:gd name="connsiteX5" fmla="*/ 235329 w 465842"/>
                  <a:gd name="connsiteY5" fmla="*/ 471 h 102396"/>
                  <a:gd name="connsiteX6" fmla="*/ 127379 w 465842"/>
                  <a:gd name="connsiteY6" fmla="*/ 8091 h 102396"/>
                  <a:gd name="connsiteX7" fmla="*/ 34658 w 465842"/>
                  <a:gd name="connsiteY7" fmla="*/ 9225 h 102396"/>
                  <a:gd name="connsiteX8" fmla="*/ 8627 w 465842"/>
                  <a:gd name="connsiteY8" fmla="*/ 31858 h 102396"/>
                  <a:gd name="connsiteX9" fmla="*/ 40384 w 465842"/>
                  <a:gd name="connsiteY9" fmla="*/ 100166 h 102396"/>
                  <a:gd name="connsiteX0" fmla="*/ 41321 w 466779"/>
                  <a:gd name="connsiteY0" fmla="*/ 100166 h 102396"/>
                  <a:gd name="connsiteX1" fmla="*/ 407081 w 466779"/>
                  <a:gd name="connsiteY1" fmla="*/ 86196 h 102396"/>
                  <a:gd name="connsiteX2" fmla="*/ 466136 w 466779"/>
                  <a:gd name="connsiteY2" fmla="*/ 90006 h 102396"/>
                  <a:gd name="connsiteX3" fmla="*/ 434386 w 466779"/>
                  <a:gd name="connsiteY3" fmla="*/ 15076 h 102396"/>
                  <a:gd name="connsiteX4" fmla="*/ 371521 w 466779"/>
                  <a:gd name="connsiteY4" fmla="*/ 2376 h 102396"/>
                  <a:gd name="connsiteX5" fmla="*/ 236266 w 466779"/>
                  <a:gd name="connsiteY5" fmla="*/ 471 h 102396"/>
                  <a:gd name="connsiteX6" fmla="*/ 128316 w 466779"/>
                  <a:gd name="connsiteY6" fmla="*/ 8091 h 102396"/>
                  <a:gd name="connsiteX7" fmla="*/ 35595 w 466779"/>
                  <a:gd name="connsiteY7" fmla="*/ 9225 h 102396"/>
                  <a:gd name="connsiteX8" fmla="*/ 9564 w 466779"/>
                  <a:gd name="connsiteY8" fmla="*/ 31858 h 102396"/>
                  <a:gd name="connsiteX9" fmla="*/ 41321 w 466779"/>
                  <a:gd name="connsiteY9" fmla="*/ 100166 h 102396"/>
                  <a:gd name="connsiteX0" fmla="*/ 41321 w 466779"/>
                  <a:gd name="connsiteY0" fmla="*/ 100166 h 102305"/>
                  <a:gd name="connsiteX1" fmla="*/ 407081 w 466779"/>
                  <a:gd name="connsiteY1" fmla="*/ 86196 h 102305"/>
                  <a:gd name="connsiteX2" fmla="*/ 466136 w 466779"/>
                  <a:gd name="connsiteY2" fmla="*/ 90006 h 102305"/>
                  <a:gd name="connsiteX3" fmla="*/ 434386 w 466779"/>
                  <a:gd name="connsiteY3" fmla="*/ 15076 h 102305"/>
                  <a:gd name="connsiteX4" fmla="*/ 371521 w 466779"/>
                  <a:gd name="connsiteY4" fmla="*/ 2376 h 102305"/>
                  <a:gd name="connsiteX5" fmla="*/ 236266 w 466779"/>
                  <a:gd name="connsiteY5" fmla="*/ 471 h 102305"/>
                  <a:gd name="connsiteX6" fmla="*/ 128316 w 466779"/>
                  <a:gd name="connsiteY6" fmla="*/ 8091 h 102305"/>
                  <a:gd name="connsiteX7" fmla="*/ 35595 w 466779"/>
                  <a:gd name="connsiteY7" fmla="*/ 9225 h 102305"/>
                  <a:gd name="connsiteX8" fmla="*/ 9564 w 466779"/>
                  <a:gd name="connsiteY8" fmla="*/ 33400 h 102305"/>
                  <a:gd name="connsiteX9" fmla="*/ 41321 w 466779"/>
                  <a:gd name="connsiteY9" fmla="*/ 100166 h 102305"/>
                  <a:gd name="connsiteX0" fmla="*/ 43247 w 468705"/>
                  <a:gd name="connsiteY0" fmla="*/ 100166 h 102305"/>
                  <a:gd name="connsiteX1" fmla="*/ 409007 w 468705"/>
                  <a:gd name="connsiteY1" fmla="*/ 86196 h 102305"/>
                  <a:gd name="connsiteX2" fmla="*/ 468062 w 468705"/>
                  <a:gd name="connsiteY2" fmla="*/ 90006 h 102305"/>
                  <a:gd name="connsiteX3" fmla="*/ 436312 w 468705"/>
                  <a:gd name="connsiteY3" fmla="*/ 15076 h 102305"/>
                  <a:gd name="connsiteX4" fmla="*/ 373447 w 468705"/>
                  <a:gd name="connsiteY4" fmla="*/ 2376 h 102305"/>
                  <a:gd name="connsiteX5" fmla="*/ 238192 w 468705"/>
                  <a:gd name="connsiteY5" fmla="*/ 471 h 102305"/>
                  <a:gd name="connsiteX6" fmla="*/ 130242 w 468705"/>
                  <a:gd name="connsiteY6" fmla="*/ 8091 h 102305"/>
                  <a:gd name="connsiteX7" fmla="*/ 37521 w 468705"/>
                  <a:gd name="connsiteY7" fmla="*/ 9225 h 102305"/>
                  <a:gd name="connsiteX8" fmla="*/ 11490 w 468705"/>
                  <a:gd name="connsiteY8" fmla="*/ 33400 h 102305"/>
                  <a:gd name="connsiteX9" fmla="*/ 43247 w 468705"/>
                  <a:gd name="connsiteY9" fmla="*/ 100166 h 102305"/>
                  <a:gd name="connsiteX0" fmla="*/ 43247 w 479551"/>
                  <a:gd name="connsiteY0" fmla="*/ 100166 h 102543"/>
                  <a:gd name="connsiteX1" fmla="*/ 409007 w 479551"/>
                  <a:gd name="connsiteY1" fmla="*/ 86196 h 102543"/>
                  <a:gd name="connsiteX2" fmla="*/ 479084 w 479551"/>
                  <a:gd name="connsiteY2" fmla="*/ 72275 h 102543"/>
                  <a:gd name="connsiteX3" fmla="*/ 436312 w 479551"/>
                  <a:gd name="connsiteY3" fmla="*/ 15076 h 102543"/>
                  <a:gd name="connsiteX4" fmla="*/ 373447 w 479551"/>
                  <a:gd name="connsiteY4" fmla="*/ 2376 h 102543"/>
                  <a:gd name="connsiteX5" fmla="*/ 238192 w 479551"/>
                  <a:gd name="connsiteY5" fmla="*/ 471 h 102543"/>
                  <a:gd name="connsiteX6" fmla="*/ 130242 w 479551"/>
                  <a:gd name="connsiteY6" fmla="*/ 8091 h 102543"/>
                  <a:gd name="connsiteX7" fmla="*/ 37521 w 479551"/>
                  <a:gd name="connsiteY7" fmla="*/ 9225 h 102543"/>
                  <a:gd name="connsiteX8" fmla="*/ 11490 w 479551"/>
                  <a:gd name="connsiteY8" fmla="*/ 33400 h 102543"/>
                  <a:gd name="connsiteX9" fmla="*/ 43247 w 479551"/>
                  <a:gd name="connsiteY9" fmla="*/ 100166 h 102543"/>
                  <a:gd name="connsiteX0" fmla="*/ 39349 w 478197"/>
                  <a:gd name="connsiteY0" fmla="*/ 93999 h 97002"/>
                  <a:gd name="connsiteX1" fmla="*/ 407653 w 478197"/>
                  <a:gd name="connsiteY1" fmla="*/ 86196 h 97002"/>
                  <a:gd name="connsiteX2" fmla="*/ 477730 w 478197"/>
                  <a:gd name="connsiteY2" fmla="*/ 72275 h 97002"/>
                  <a:gd name="connsiteX3" fmla="*/ 434958 w 478197"/>
                  <a:gd name="connsiteY3" fmla="*/ 15076 h 97002"/>
                  <a:gd name="connsiteX4" fmla="*/ 372093 w 478197"/>
                  <a:gd name="connsiteY4" fmla="*/ 2376 h 97002"/>
                  <a:gd name="connsiteX5" fmla="*/ 236838 w 478197"/>
                  <a:gd name="connsiteY5" fmla="*/ 471 h 97002"/>
                  <a:gd name="connsiteX6" fmla="*/ 128888 w 478197"/>
                  <a:gd name="connsiteY6" fmla="*/ 8091 h 97002"/>
                  <a:gd name="connsiteX7" fmla="*/ 36167 w 478197"/>
                  <a:gd name="connsiteY7" fmla="*/ 9225 h 97002"/>
                  <a:gd name="connsiteX8" fmla="*/ 10136 w 478197"/>
                  <a:gd name="connsiteY8" fmla="*/ 33400 h 97002"/>
                  <a:gd name="connsiteX9" fmla="*/ 39349 w 478197"/>
                  <a:gd name="connsiteY9" fmla="*/ 93999 h 97002"/>
                  <a:gd name="connsiteX0" fmla="*/ 39200 w 478048"/>
                  <a:gd name="connsiteY0" fmla="*/ 93999 h 97002"/>
                  <a:gd name="connsiteX1" fmla="*/ 407504 w 478048"/>
                  <a:gd name="connsiteY1" fmla="*/ 86196 h 97002"/>
                  <a:gd name="connsiteX2" fmla="*/ 477581 w 478048"/>
                  <a:gd name="connsiteY2" fmla="*/ 72275 h 97002"/>
                  <a:gd name="connsiteX3" fmla="*/ 434809 w 478048"/>
                  <a:gd name="connsiteY3" fmla="*/ 15076 h 97002"/>
                  <a:gd name="connsiteX4" fmla="*/ 371944 w 478048"/>
                  <a:gd name="connsiteY4" fmla="*/ 2376 h 97002"/>
                  <a:gd name="connsiteX5" fmla="*/ 236689 w 478048"/>
                  <a:gd name="connsiteY5" fmla="*/ 471 h 97002"/>
                  <a:gd name="connsiteX6" fmla="*/ 128739 w 478048"/>
                  <a:gd name="connsiteY6" fmla="*/ 8091 h 97002"/>
                  <a:gd name="connsiteX7" fmla="*/ 33474 w 478048"/>
                  <a:gd name="connsiteY7" fmla="*/ 6912 h 97002"/>
                  <a:gd name="connsiteX8" fmla="*/ 9987 w 478048"/>
                  <a:gd name="connsiteY8" fmla="*/ 33400 h 97002"/>
                  <a:gd name="connsiteX9" fmla="*/ 39200 w 478048"/>
                  <a:gd name="connsiteY9" fmla="*/ 93999 h 97002"/>
                  <a:gd name="connsiteX0" fmla="*/ 40092 w 478940"/>
                  <a:gd name="connsiteY0" fmla="*/ 93999 h 95738"/>
                  <a:gd name="connsiteX1" fmla="*/ 408396 w 478940"/>
                  <a:gd name="connsiteY1" fmla="*/ 86196 h 95738"/>
                  <a:gd name="connsiteX2" fmla="*/ 478473 w 478940"/>
                  <a:gd name="connsiteY2" fmla="*/ 72275 h 95738"/>
                  <a:gd name="connsiteX3" fmla="*/ 435701 w 478940"/>
                  <a:gd name="connsiteY3" fmla="*/ 15076 h 95738"/>
                  <a:gd name="connsiteX4" fmla="*/ 372836 w 478940"/>
                  <a:gd name="connsiteY4" fmla="*/ 2376 h 95738"/>
                  <a:gd name="connsiteX5" fmla="*/ 237581 w 478940"/>
                  <a:gd name="connsiteY5" fmla="*/ 471 h 95738"/>
                  <a:gd name="connsiteX6" fmla="*/ 129631 w 478940"/>
                  <a:gd name="connsiteY6" fmla="*/ 8091 h 95738"/>
                  <a:gd name="connsiteX7" fmla="*/ 34366 w 478940"/>
                  <a:gd name="connsiteY7" fmla="*/ 6912 h 95738"/>
                  <a:gd name="connsiteX8" fmla="*/ 9183 w 478940"/>
                  <a:gd name="connsiteY8" fmla="*/ 51902 h 95738"/>
                  <a:gd name="connsiteX9" fmla="*/ 40092 w 478940"/>
                  <a:gd name="connsiteY9" fmla="*/ 93999 h 95738"/>
                  <a:gd name="connsiteX0" fmla="*/ 41639 w 480487"/>
                  <a:gd name="connsiteY0" fmla="*/ 93999 h 95738"/>
                  <a:gd name="connsiteX1" fmla="*/ 409943 w 480487"/>
                  <a:gd name="connsiteY1" fmla="*/ 86196 h 95738"/>
                  <a:gd name="connsiteX2" fmla="*/ 480020 w 480487"/>
                  <a:gd name="connsiteY2" fmla="*/ 72275 h 95738"/>
                  <a:gd name="connsiteX3" fmla="*/ 437248 w 480487"/>
                  <a:gd name="connsiteY3" fmla="*/ 15076 h 95738"/>
                  <a:gd name="connsiteX4" fmla="*/ 374383 w 480487"/>
                  <a:gd name="connsiteY4" fmla="*/ 2376 h 95738"/>
                  <a:gd name="connsiteX5" fmla="*/ 239128 w 480487"/>
                  <a:gd name="connsiteY5" fmla="*/ 471 h 95738"/>
                  <a:gd name="connsiteX6" fmla="*/ 131178 w 480487"/>
                  <a:gd name="connsiteY6" fmla="*/ 8091 h 95738"/>
                  <a:gd name="connsiteX7" fmla="*/ 35913 w 480487"/>
                  <a:gd name="connsiteY7" fmla="*/ 6912 h 95738"/>
                  <a:gd name="connsiteX8" fmla="*/ 10730 w 480487"/>
                  <a:gd name="connsiteY8" fmla="*/ 51902 h 95738"/>
                  <a:gd name="connsiteX9" fmla="*/ 41639 w 480487"/>
                  <a:gd name="connsiteY9" fmla="*/ 93999 h 95738"/>
                  <a:gd name="connsiteX0" fmla="*/ 39840 w 478688"/>
                  <a:gd name="connsiteY0" fmla="*/ 93999 h 95738"/>
                  <a:gd name="connsiteX1" fmla="*/ 408144 w 478688"/>
                  <a:gd name="connsiteY1" fmla="*/ 86196 h 95738"/>
                  <a:gd name="connsiteX2" fmla="*/ 478221 w 478688"/>
                  <a:gd name="connsiteY2" fmla="*/ 72275 h 95738"/>
                  <a:gd name="connsiteX3" fmla="*/ 435449 w 478688"/>
                  <a:gd name="connsiteY3" fmla="*/ 15076 h 95738"/>
                  <a:gd name="connsiteX4" fmla="*/ 372584 w 478688"/>
                  <a:gd name="connsiteY4" fmla="*/ 2376 h 95738"/>
                  <a:gd name="connsiteX5" fmla="*/ 237329 w 478688"/>
                  <a:gd name="connsiteY5" fmla="*/ 471 h 95738"/>
                  <a:gd name="connsiteX6" fmla="*/ 129379 w 478688"/>
                  <a:gd name="connsiteY6" fmla="*/ 8091 h 95738"/>
                  <a:gd name="connsiteX7" fmla="*/ 29875 w 478688"/>
                  <a:gd name="connsiteY7" fmla="*/ 9996 h 95738"/>
                  <a:gd name="connsiteX8" fmla="*/ 8931 w 478688"/>
                  <a:gd name="connsiteY8" fmla="*/ 51902 h 95738"/>
                  <a:gd name="connsiteX9" fmla="*/ 39840 w 478688"/>
                  <a:gd name="connsiteY9" fmla="*/ 93999 h 95738"/>
                  <a:gd name="connsiteX0" fmla="*/ 40292 w 479140"/>
                  <a:gd name="connsiteY0" fmla="*/ 93999 h 95686"/>
                  <a:gd name="connsiteX1" fmla="*/ 408596 w 479140"/>
                  <a:gd name="connsiteY1" fmla="*/ 86196 h 95686"/>
                  <a:gd name="connsiteX2" fmla="*/ 478673 w 479140"/>
                  <a:gd name="connsiteY2" fmla="*/ 72275 h 95686"/>
                  <a:gd name="connsiteX3" fmla="*/ 435901 w 479140"/>
                  <a:gd name="connsiteY3" fmla="*/ 15076 h 95686"/>
                  <a:gd name="connsiteX4" fmla="*/ 373036 w 479140"/>
                  <a:gd name="connsiteY4" fmla="*/ 2376 h 95686"/>
                  <a:gd name="connsiteX5" fmla="*/ 237781 w 479140"/>
                  <a:gd name="connsiteY5" fmla="*/ 471 h 95686"/>
                  <a:gd name="connsiteX6" fmla="*/ 129831 w 479140"/>
                  <a:gd name="connsiteY6" fmla="*/ 8091 h 95686"/>
                  <a:gd name="connsiteX7" fmla="*/ 30327 w 479140"/>
                  <a:gd name="connsiteY7" fmla="*/ 9996 h 95686"/>
                  <a:gd name="connsiteX8" fmla="*/ 8535 w 479140"/>
                  <a:gd name="connsiteY8" fmla="*/ 52673 h 95686"/>
                  <a:gd name="connsiteX9" fmla="*/ 40292 w 479140"/>
                  <a:gd name="connsiteY9" fmla="*/ 93999 h 95686"/>
                  <a:gd name="connsiteX0" fmla="*/ 43456 w 482304"/>
                  <a:gd name="connsiteY0" fmla="*/ 93999 h 95686"/>
                  <a:gd name="connsiteX1" fmla="*/ 411760 w 482304"/>
                  <a:gd name="connsiteY1" fmla="*/ 86196 h 95686"/>
                  <a:gd name="connsiteX2" fmla="*/ 481837 w 482304"/>
                  <a:gd name="connsiteY2" fmla="*/ 72275 h 95686"/>
                  <a:gd name="connsiteX3" fmla="*/ 439065 w 482304"/>
                  <a:gd name="connsiteY3" fmla="*/ 15076 h 95686"/>
                  <a:gd name="connsiteX4" fmla="*/ 376200 w 482304"/>
                  <a:gd name="connsiteY4" fmla="*/ 2376 h 95686"/>
                  <a:gd name="connsiteX5" fmla="*/ 240945 w 482304"/>
                  <a:gd name="connsiteY5" fmla="*/ 471 h 95686"/>
                  <a:gd name="connsiteX6" fmla="*/ 132995 w 482304"/>
                  <a:gd name="connsiteY6" fmla="*/ 8091 h 95686"/>
                  <a:gd name="connsiteX7" fmla="*/ 33491 w 482304"/>
                  <a:gd name="connsiteY7" fmla="*/ 9996 h 95686"/>
                  <a:gd name="connsiteX8" fmla="*/ 11699 w 482304"/>
                  <a:gd name="connsiteY8" fmla="*/ 52673 h 95686"/>
                  <a:gd name="connsiteX9" fmla="*/ 43456 w 482304"/>
                  <a:gd name="connsiteY9" fmla="*/ 93999 h 95686"/>
                  <a:gd name="connsiteX0" fmla="*/ 43456 w 483143"/>
                  <a:gd name="connsiteY0" fmla="*/ 93999 h 95758"/>
                  <a:gd name="connsiteX1" fmla="*/ 411760 w 483143"/>
                  <a:gd name="connsiteY1" fmla="*/ 86196 h 95758"/>
                  <a:gd name="connsiteX2" fmla="*/ 482685 w 483143"/>
                  <a:gd name="connsiteY2" fmla="*/ 68421 h 95758"/>
                  <a:gd name="connsiteX3" fmla="*/ 439065 w 483143"/>
                  <a:gd name="connsiteY3" fmla="*/ 15076 h 95758"/>
                  <a:gd name="connsiteX4" fmla="*/ 376200 w 483143"/>
                  <a:gd name="connsiteY4" fmla="*/ 2376 h 95758"/>
                  <a:gd name="connsiteX5" fmla="*/ 240945 w 483143"/>
                  <a:gd name="connsiteY5" fmla="*/ 471 h 95758"/>
                  <a:gd name="connsiteX6" fmla="*/ 132995 w 483143"/>
                  <a:gd name="connsiteY6" fmla="*/ 8091 h 95758"/>
                  <a:gd name="connsiteX7" fmla="*/ 33491 w 483143"/>
                  <a:gd name="connsiteY7" fmla="*/ 9996 h 95758"/>
                  <a:gd name="connsiteX8" fmla="*/ 11699 w 483143"/>
                  <a:gd name="connsiteY8" fmla="*/ 52673 h 95758"/>
                  <a:gd name="connsiteX9" fmla="*/ 43456 w 483143"/>
                  <a:gd name="connsiteY9" fmla="*/ 93999 h 9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143" h="95758">
                    <a:moveTo>
                      <a:pt x="43456" y="93999"/>
                    </a:moveTo>
                    <a:cubicBezTo>
                      <a:pt x="110133" y="99586"/>
                      <a:pt x="338555" y="90459"/>
                      <a:pt x="411760" y="86196"/>
                    </a:cubicBezTo>
                    <a:cubicBezTo>
                      <a:pt x="484965" y="81933"/>
                      <a:pt x="478134" y="80274"/>
                      <a:pt x="482685" y="68421"/>
                    </a:cubicBezTo>
                    <a:cubicBezTo>
                      <a:pt x="487236" y="56568"/>
                      <a:pt x="456812" y="26083"/>
                      <a:pt x="439065" y="15076"/>
                    </a:cubicBezTo>
                    <a:cubicBezTo>
                      <a:pt x="421318" y="4069"/>
                      <a:pt x="409220" y="4810"/>
                      <a:pt x="376200" y="2376"/>
                    </a:cubicBezTo>
                    <a:cubicBezTo>
                      <a:pt x="343180" y="-58"/>
                      <a:pt x="281479" y="-481"/>
                      <a:pt x="240945" y="471"/>
                    </a:cubicBezTo>
                    <a:cubicBezTo>
                      <a:pt x="200411" y="1423"/>
                      <a:pt x="167571" y="6504"/>
                      <a:pt x="132995" y="8091"/>
                    </a:cubicBezTo>
                    <a:cubicBezTo>
                      <a:pt x="98419" y="9679"/>
                      <a:pt x="52118" y="9149"/>
                      <a:pt x="33491" y="9996"/>
                    </a:cubicBezTo>
                    <a:cubicBezTo>
                      <a:pt x="14864" y="10843"/>
                      <a:pt x="18517" y="23255"/>
                      <a:pt x="11699" y="52673"/>
                    </a:cubicBezTo>
                    <a:cubicBezTo>
                      <a:pt x="4881" y="82091"/>
                      <a:pt x="-23221" y="88412"/>
                      <a:pt x="43456" y="93999"/>
                    </a:cubicBezTo>
                    <a:close/>
                  </a:path>
                </a:pathLst>
              </a:custGeom>
              <a:solidFill>
                <a:srgbClr val="FFE8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53" name="กลุ่ม 52">
                <a:extLst>
                  <a:ext uri="{FF2B5EF4-FFF2-40B4-BE49-F238E27FC236}">
                    <a16:creationId xmlns:a16="http://schemas.microsoft.com/office/drawing/2014/main" id="{7AF81CDC-309C-450D-8F13-7F620EE2B668}"/>
                  </a:ext>
                </a:extLst>
              </p:cNvPr>
              <p:cNvGrpSpPr/>
              <p:nvPr/>
            </p:nvGrpSpPr>
            <p:grpSpPr>
              <a:xfrm>
                <a:off x="744332" y="257637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8001B052-1E98-41F3-8476-1EDAA7148997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E8331FD-B475-4190-8B33-BD85CA107F2A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02FD093-E98C-41AD-AF36-8E78710A63FF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ACEEE79A-FBA3-4426-9C99-3706D7C32A9C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12E6F86A-DB5D-4A8B-B6B3-51D9B7D48C5A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4" name="กลุ่ม 53">
                <a:extLst>
                  <a:ext uri="{FF2B5EF4-FFF2-40B4-BE49-F238E27FC236}">
                    <a16:creationId xmlns:a16="http://schemas.microsoft.com/office/drawing/2014/main" id="{2DE2BEA7-5A3A-460E-9447-021391D29817}"/>
                  </a:ext>
                </a:extLst>
              </p:cNvPr>
              <p:cNvGrpSpPr/>
              <p:nvPr/>
            </p:nvGrpSpPr>
            <p:grpSpPr>
              <a:xfrm>
                <a:off x="1754378" y="2501312"/>
                <a:ext cx="311991" cy="297051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5" name="รูปแบบอิสระ: รูปร่าง 84">
                  <a:extLst>
                    <a:ext uri="{FF2B5EF4-FFF2-40B4-BE49-F238E27FC236}">
                      <a16:creationId xmlns:a16="http://schemas.microsoft.com/office/drawing/2014/main" id="{21047908-3E69-43AD-BB77-0D4D1E8EA37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3F2F3D1F-B3E2-4AD2-A250-C7A65442989F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EB0F164-D4ED-48F9-9CBA-193481EAE47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F6B9C3C-5065-4BFC-AF19-A575B1C69C3E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F959991-3BC6-48AB-B99B-E964DAB74D2E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5" name="กลุ่ม 54">
                <a:extLst>
                  <a:ext uri="{FF2B5EF4-FFF2-40B4-BE49-F238E27FC236}">
                    <a16:creationId xmlns:a16="http://schemas.microsoft.com/office/drawing/2014/main" id="{8B7D6796-5C80-4F95-A1B0-ABF0396D9EB5}"/>
                  </a:ext>
                </a:extLst>
              </p:cNvPr>
              <p:cNvGrpSpPr/>
              <p:nvPr/>
            </p:nvGrpSpPr>
            <p:grpSpPr>
              <a:xfrm>
                <a:off x="1097160" y="2860694"/>
                <a:ext cx="261841" cy="236513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D8F79CCB-77D2-4E87-92B9-90D60182060C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A52F194-D764-47C6-8581-22ED55857BA1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9334A62-910D-42D3-9472-A17015EA0BAC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10F137D-84AC-489B-A10F-900399281B6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E8CEA59-95D4-42DE-8B79-7DBF2A59C9A5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6" name="กลุ่ม 55">
                <a:extLst>
                  <a:ext uri="{FF2B5EF4-FFF2-40B4-BE49-F238E27FC236}">
                    <a16:creationId xmlns:a16="http://schemas.microsoft.com/office/drawing/2014/main" id="{6FEAF279-CB61-44CB-A154-13D87EB74773}"/>
                  </a:ext>
                </a:extLst>
              </p:cNvPr>
              <p:cNvGrpSpPr/>
              <p:nvPr/>
            </p:nvGrpSpPr>
            <p:grpSpPr>
              <a:xfrm>
                <a:off x="692061" y="324744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5" name="รูปแบบอิสระ: รูปร่าง 74">
                  <a:extLst>
                    <a:ext uri="{FF2B5EF4-FFF2-40B4-BE49-F238E27FC236}">
                      <a16:creationId xmlns:a16="http://schemas.microsoft.com/office/drawing/2014/main" id="{DB5BD7DB-2E81-4E9E-AB82-C679B3E5DFD0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B333A71-F54F-47CD-9660-BFAC2D586527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0FB7CC83-FE9B-4DA0-B4EC-8D6FCE487D6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3A37EF1-0897-4DA6-8918-41D373AA933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60A68D25-5708-4562-8D9D-3BCA927C2A1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7" name="กลุ่ม 56">
                <a:extLst>
                  <a:ext uri="{FF2B5EF4-FFF2-40B4-BE49-F238E27FC236}">
                    <a16:creationId xmlns:a16="http://schemas.microsoft.com/office/drawing/2014/main" id="{0A056BAB-AFAA-4AE3-A48C-99BA8F1CDBBA}"/>
                  </a:ext>
                </a:extLst>
              </p:cNvPr>
              <p:cNvGrpSpPr/>
              <p:nvPr/>
            </p:nvGrpSpPr>
            <p:grpSpPr>
              <a:xfrm>
                <a:off x="1958360" y="3356408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0" name="รูปแบบอิสระ: รูปร่าง 69">
                  <a:extLst>
                    <a:ext uri="{FF2B5EF4-FFF2-40B4-BE49-F238E27FC236}">
                      <a16:creationId xmlns:a16="http://schemas.microsoft.com/office/drawing/2014/main" id="{829C02BA-1117-40DC-A30E-FE98481BDB8A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DA540FA-8291-4FA2-9D35-DD380C82D2E6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5F9B807-6B30-4077-8A16-7E11D9383D3B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3D93345-E158-4386-A6A5-9B819B7FDEF6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711FD8F-11A0-4390-A6A2-9A97B334163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8" name="กลุ่ม 57">
                <a:extLst>
                  <a:ext uri="{FF2B5EF4-FFF2-40B4-BE49-F238E27FC236}">
                    <a16:creationId xmlns:a16="http://schemas.microsoft.com/office/drawing/2014/main" id="{A835D7F4-4679-4217-A39E-6EF18294FB5D}"/>
                  </a:ext>
                </a:extLst>
              </p:cNvPr>
              <p:cNvGrpSpPr/>
              <p:nvPr/>
            </p:nvGrpSpPr>
            <p:grpSpPr>
              <a:xfrm>
                <a:off x="1587115" y="3063350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5" name="รูปแบบอิสระ: รูปร่าง 64">
                  <a:extLst>
                    <a:ext uri="{FF2B5EF4-FFF2-40B4-BE49-F238E27FC236}">
                      <a16:creationId xmlns:a16="http://schemas.microsoft.com/office/drawing/2014/main" id="{27BD58C9-BEB0-4379-A924-0ABB95E1594F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E3365DC-E037-4875-9A6A-F8A6BF7B6D75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2F1D985-8FDC-41A2-95B9-3BBA36FDD8A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017A784-0B4B-4A7A-9FAC-33E292C0A06A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EFBD0347-6F6B-40BD-8104-738FCA6DC9C4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9" name="กลุ่ม 58">
                <a:extLst>
                  <a:ext uri="{FF2B5EF4-FFF2-40B4-BE49-F238E27FC236}">
                    <a16:creationId xmlns:a16="http://schemas.microsoft.com/office/drawing/2014/main" id="{6722AF5A-4F37-46EF-827C-9C823C799453}"/>
                  </a:ext>
                </a:extLst>
              </p:cNvPr>
              <p:cNvGrpSpPr/>
              <p:nvPr/>
            </p:nvGrpSpPr>
            <p:grpSpPr>
              <a:xfrm>
                <a:off x="1398042" y="2625222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0" name="รูปแบบอิสระ: รูปร่าง 59">
                  <a:extLst>
                    <a:ext uri="{FF2B5EF4-FFF2-40B4-BE49-F238E27FC236}">
                      <a16:creationId xmlns:a16="http://schemas.microsoft.com/office/drawing/2014/main" id="{129ED638-5FEC-4C92-958A-2CC90BFBFF4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42E1BEA-D567-4AF4-A9C5-596B5E90A4C0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E3CD250-8321-4561-9DFC-C8C5BEF7064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F35204E-1685-4628-A2DD-8220F8FABC1D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01E024C-DFCE-4824-BDE7-E976D5E0BE38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D6C8742A-1F56-4030-A771-EAB7A647D69B}"/>
                </a:ext>
              </a:extLst>
            </p:cNvPr>
            <p:cNvGrpSpPr/>
            <p:nvPr/>
          </p:nvGrpSpPr>
          <p:grpSpPr>
            <a:xfrm rot="332680">
              <a:off x="3668700" y="2043238"/>
              <a:ext cx="1160202" cy="970750"/>
              <a:chOff x="5128076" y="2712923"/>
              <a:chExt cx="1022916" cy="834673"/>
            </a:xfrm>
          </p:grpSpPr>
          <p:sp>
            <p:nvSpPr>
              <p:cNvPr id="40" name="รูปแบบอิสระ: รูปร่าง 39">
                <a:extLst>
                  <a:ext uri="{FF2B5EF4-FFF2-40B4-BE49-F238E27FC236}">
                    <a16:creationId xmlns:a16="http://schemas.microsoft.com/office/drawing/2014/main" id="{E34D6FA5-5623-4B20-81F4-0323C924C77B}"/>
                  </a:ext>
                </a:extLst>
              </p:cNvPr>
              <p:cNvSpPr/>
              <p:nvPr/>
            </p:nvSpPr>
            <p:spPr>
              <a:xfrm>
                <a:off x="5128076" y="2712923"/>
                <a:ext cx="1022916" cy="834673"/>
              </a:xfrm>
              <a:custGeom>
                <a:avLst/>
                <a:gdLst>
                  <a:gd name="connsiteX0" fmla="*/ 79846 w 1067191"/>
                  <a:gd name="connsiteY0" fmla="*/ 43836 h 851586"/>
                  <a:gd name="connsiteX1" fmla="*/ 91276 w 1067191"/>
                  <a:gd name="connsiteY1" fmla="*/ 771546 h 851586"/>
                  <a:gd name="connsiteX2" fmla="*/ 483706 w 1067191"/>
                  <a:gd name="connsiteY2" fmla="*/ 840126 h 851586"/>
                  <a:gd name="connsiteX3" fmla="*/ 937096 w 1067191"/>
                  <a:gd name="connsiteY3" fmla="*/ 836316 h 851586"/>
                  <a:gd name="connsiteX4" fmla="*/ 1051396 w 1067191"/>
                  <a:gd name="connsiteY4" fmla="*/ 832506 h 851586"/>
                  <a:gd name="connsiteX5" fmla="*/ 1051396 w 1067191"/>
                  <a:gd name="connsiteY5" fmla="*/ 661056 h 851586"/>
                  <a:gd name="connsiteX6" fmla="*/ 1032346 w 1067191"/>
                  <a:gd name="connsiteY6" fmla="*/ 321966 h 851586"/>
                  <a:gd name="connsiteX7" fmla="*/ 1032346 w 1067191"/>
                  <a:gd name="connsiteY7" fmla="*/ 100986 h 851586"/>
                  <a:gd name="connsiteX8" fmla="*/ 986626 w 1067191"/>
                  <a:gd name="connsiteY8" fmla="*/ 81936 h 851586"/>
                  <a:gd name="connsiteX9" fmla="*/ 79846 w 1067191"/>
                  <a:gd name="connsiteY9" fmla="*/ 43836 h 851586"/>
                  <a:gd name="connsiteX0" fmla="*/ 79846 w 1082523"/>
                  <a:gd name="connsiteY0" fmla="*/ 44543 h 852293"/>
                  <a:gd name="connsiteX1" fmla="*/ 91276 w 1082523"/>
                  <a:gd name="connsiteY1" fmla="*/ 772253 h 852293"/>
                  <a:gd name="connsiteX2" fmla="*/ 483706 w 1082523"/>
                  <a:gd name="connsiteY2" fmla="*/ 840833 h 852293"/>
                  <a:gd name="connsiteX3" fmla="*/ 937096 w 1082523"/>
                  <a:gd name="connsiteY3" fmla="*/ 837023 h 852293"/>
                  <a:gd name="connsiteX4" fmla="*/ 1051396 w 1082523"/>
                  <a:gd name="connsiteY4" fmla="*/ 833213 h 852293"/>
                  <a:gd name="connsiteX5" fmla="*/ 1051396 w 1082523"/>
                  <a:gd name="connsiteY5" fmla="*/ 661763 h 852293"/>
                  <a:gd name="connsiteX6" fmla="*/ 1032346 w 1082523"/>
                  <a:gd name="connsiteY6" fmla="*/ 322673 h 852293"/>
                  <a:gd name="connsiteX7" fmla="*/ 1060921 w 1082523"/>
                  <a:gd name="connsiteY7" fmla="*/ 107408 h 852293"/>
                  <a:gd name="connsiteX8" fmla="*/ 986626 w 1082523"/>
                  <a:gd name="connsiteY8" fmla="*/ 82643 h 852293"/>
                  <a:gd name="connsiteX9" fmla="*/ 79846 w 1082523"/>
                  <a:gd name="connsiteY9" fmla="*/ 44543 h 852293"/>
                  <a:gd name="connsiteX0" fmla="*/ 105693 w 1035291"/>
                  <a:gd name="connsiteY0" fmla="*/ 40747 h 874859"/>
                  <a:gd name="connsiteX1" fmla="*/ 48543 w 1035291"/>
                  <a:gd name="connsiteY1" fmla="*/ 793222 h 874859"/>
                  <a:gd name="connsiteX2" fmla="*/ 440973 w 1035291"/>
                  <a:gd name="connsiteY2" fmla="*/ 861802 h 874859"/>
                  <a:gd name="connsiteX3" fmla="*/ 894363 w 1035291"/>
                  <a:gd name="connsiteY3" fmla="*/ 857992 h 874859"/>
                  <a:gd name="connsiteX4" fmla="*/ 1008663 w 1035291"/>
                  <a:gd name="connsiteY4" fmla="*/ 854182 h 874859"/>
                  <a:gd name="connsiteX5" fmla="*/ 1008663 w 1035291"/>
                  <a:gd name="connsiteY5" fmla="*/ 682732 h 874859"/>
                  <a:gd name="connsiteX6" fmla="*/ 989613 w 1035291"/>
                  <a:gd name="connsiteY6" fmla="*/ 343642 h 874859"/>
                  <a:gd name="connsiteX7" fmla="*/ 1018188 w 1035291"/>
                  <a:gd name="connsiteY7" fmla="*/ 128377 h 874859"/>
                  <a:gd name="connsiteX8" fmla="*/ 943893 w 1035291"/>
                  <a:gd name="connsiteY8" fmla="*/ 103612 h 874859"/>
                  <a:gd name="connsiteX9" fmla="*/ 105693 w 1035291"/>
                  <a:gd name="connsiteY9" fmla="*/ 40747 h 874859"/>
                  <a:gd name="connsiteX0" fmla="*/ 105693 w 1020524"/>
                  <a:gd name="connsiteY0" fmla="*/ 46663 h 880775"/>
                  <a:gd name="connsiteX1" fmla="*/ 48543 w 1020524"/>
                  <a:gd name="connsiteY1" fmla="*/ 799138 h 880775"/>
                  <a:gd name="connsiteX2" fmla="*/ 440973 w 1020524"/>
                  <a:gd name="connsiteY2" fmla="*/ 867718 h 880775"/>
                  <a:gd name="connsiteX3" fmla="*/ 894363 w 1020524"/>
                  <a:gd name="connsiteY3" fmla="*/ 863908 h 880775"/>
                  <a:gd name="connsiteX4" fmla="*/ 1008663 w 1020524"/>
                  <a:gd name="connsiteY4" fmla="*/ 860098 h 880775"/>
                  <a:gd name="connsiteX5" fmla="*/ 1008663 w 1020524"/>
                  <a:gd name="connsiteY5" fmla="*/ 688648 h 880775"/>
                  <a:gd name="connsiteX6" fmla="*/ 989613 w 1020524"/>
                  <a:gd name="connsiteY6" fmla="*/ 349558 h 880775"/>
                  <a:gd name="connsiteX7" fmla="*/ 943893 w 1020524"/>
                  <a:gd name="connsiteY7" fmla="*/ 109528 h 880775"/>
                  <a:gd name="connsiteX8" fmla="*/ 105693 w 1020524"/>
                  <a:gd name="connsiteY8" fmla="*/ 46663 h 880775"/>
                  <a:gd name="connsiteX0" fmla="*/ 105693 w 1031192"/>
                  <a:gd name="connsiteY0" fmla="*/ 47310 h 881422"/>
                  <a:gd name="connsiteX1" fmla="*/ 48543 w 1031192"/>
                  <a:gd name="connsiteY1" fmla="*/ 799785 h 881422"/>
                  <a:gd name="connsiteX2" fmla="*/ 440973 w 1031192"/>
                  <a:gd name="connsiteY2" fmla="*/ 868365 h 881422"/>
                  <a:gd name="connsiteX3" fmla="*/ 894363 w 1031192"/>
                  <a:gd name="connsiteY3" fmla="*/ 864555 h 881422"/>
                  <a:gd name="connsiteX4" fmla="*/ 1008663 w 1031192"/>
                  <a:gd name="connsiteY4" fmla="*/ 860745 h 881422"/>
                  <a:gd name="connsiteX5" fmla="*/ 1008663 w 1031192"/>
                  <a:gd name="connsiteY5" fmla="*/ 689295 h 881422"/>
                  <a:gd name="connsiteX6" fmla="*/ 1012473 w 1031192"/>
                  <a:gd name="connsiteY6" fmla="*/ 371160 h 881422"/>
                  <a:gd name="connsiteX7" fmla="*/ 943893 w 1031192"/>
                  <a:gd name="connsiteY7" fmla="*/ 110175 h 881422"/>
                  <a:gd name="connsiteX8" fmla="*/ 105693 w 1031192"/>
                  <a:gd name="connsiteY8" fmla="*/ 47310 h 881422"/>
                  <a:gd name="connsiteX0" fmla="*/ 105693 w 1038675"/>
                  <a:gd name="connsiteY0" fmla="*/ 47310 h 881422"/>
                  <a:gd name="connsiteX1" fmla="*/ 48543 w 1038675"/>
                  <a:gd name="connsiteY1" fmla="*/ 799785 h 881422"/>
                  <a:gd name="connsiteX2" fmla="*/ 440973 w 1038675"/>
                  <a:gd name="connsiteY2" fmla="*/ 868365 h 881422"/>
                  <a:gd name="connsiteX3" fmla="*/ 894363 w 1038675"/>
                  <a:gd name="connsiteY3" fmla="*/ 864555 h 881422"/>
                  <a:gd name="connsiteX4" fmla="*/ 1008663 w 1038675"/>
                  <a:gd name="connsiteY4" fmla="*/ 860745 h 881422"/>
                  <a:gd name="connsiteX5" fmla="*/ 1008663 w 1038675"/>
                  <a:gd name="connsiteY5" fmla="*/ 689295 h 881422"/>
                  <a:gd name="connsiteX6" fmla="*/ 1012473 w 1038675"/>
                  <a:gd name="connsiteY6" fmla="*/ 371160 h 881422"/>
                  <a:gd name="connsiteX7" fmla="*/ 943893 w 1038675"/>
                  <a:gd name="connsiteY7" fmla="*/ 110175 h 881422"/>
                  <a:gd name="connsiteX8" fmla="*/ 105693 w 1038675"/>
                  <a:gd name="connsiteY8" fmla="*/ 47310 h 881422"/>
                  <a:gd name="connsiteX0" fmla="*/ 105693 w 1030866"/>
                  <a:gd name="connsiteY0" fmla="*/ 47310 h 881422"/>
                  <a:gd name="connsiteX1" fmla="*/ 48543 w 1030866"/>
                  <a:gd name="connsiteY1" fmla="*/ 799785 h 881422"/>
                  <a:gd name="connsiteX2" fmla="*/ 440973 w 1030866"/>
                  <a:gd name="connsiteY2" fmla="*/ 868365 h 881422"/>
                  <a:gd name="connsiteX3" fmla="*/ 894363 w 1030866"/>
                  <a:gd name="connsiteY3" fmla="*/ 864555 h 881422"/>
                  <a:gd name="connsiteX4" fmla="*/ 1008663 w 1030866"/>
                  <a:gd name="connsiteY4" fmla="*/ 860745 h 881422"/>
                  <a:gd name="connsiteX5" fmla="*/ 1014378 w 1030866"/>
                  <a:gd name="connsiteY5" fmla="*/ 691200 h 881422"/>
                  <a:gd name="connsiteX6" fmla="*/ 1012473 w 1030866"/>
                  <a:gd name="connsiteY6" fmla="*/ 371160 h 881422"/>
                  <a:gd name="connsiteX7" fmla="*/ 943893 w 1030866"/>
                  <a:gd name="connsiteY7" fmla="*/ 110175 h 881422"/>
                  <a:gd name="connsiteX8" fmla="*/ 105693 w 1030866"/>
                  <a:gd name="connsiteY8" fmla="*/ 47310 h 881422"/>
                  <a:gd name="connsiteX0" fmla="*/ 105693 w 1036895"/>
                  <a:gd name="connsiteY0" fmla="*/ 47310 h 881422"/>
                  <a:gd name="connsiteX1" fmla="*/ 48543 w 1036895"/>
                  <a:gd name="connsiteY1" fmla="*/ 799785 h 881422"/>
                  <a:gd name="connsiteX2" fmla="*/ 440973 w 1036895"/>
                  <a:gd name="connsiteY2" fmla="*/ 868365 h 881422"/>
                  <a:gd name="connsiteX3" fmla="*/ 894363 w 1036895"/>
                  <a:gd name="connsiteY3" fmla="*/ 864555 h 881422"/>
                  <a:gd name="connsiteX4" fmla="*/ 1008663 w 1036895"/>
                  <a:gd name="connsiteY4" fmla="*/ 860745 h 881422"/>
                  <a:gd name="connsiteX5" fmla="*/ 1014378 w 1036895"/>
                  <a:gd name="connsiteY5" fmla="*/ 691200 h 881422"/>
                  <a:gd name="connsiteX6" fmla="*/ 1023903 w 1036895"/>
                  <a:gd name="connsiteY6" fmla="*/ 371160 h 881422"/>
                  <a:gd name="connsiteX7" fmla="*/ 943893 w 1036895"/>
                  <a:gd name="connsiteY7" fmla="*/ 110175 h 881422"/>
                  <a:gd name="connsiteX8" fmla="*/ 105693 w 1036895"/>
                  <a:gd name="connsiteY8" fmla="*/ 47310 h 881422"/>
                  <a:gd name="connsiteX0" fmla="*/ 105693 w 1044147"/>
                  <a:gd name="connsiteY0" fmla="*/ 47310 h 881422"/>
                  <a:gd name="connsiteX1" fmla="*/ 48543 w 1044147"/>
                  <a:gd name="connsiteY1" fmla="*/ 799785 h 881422"/>
                  <a:gd name="connsiteX2" fmla="*/ 440973 w 1044147"/>
                  <a:gd name="connsiteY2" fmla="*/ 868365 h 881422"/>
                  <a:gd name="connsiteX3" fmla="*/ 894363 w 1044147"/>
                  <a:gd name="connsiteY3" fmla="*/ 864555 h 881422"/>
                  <a:gd name="connsiteX4" fmla="*/ 1008663 w 1044147"/>
                  <a:gd name="connsiteY4" fmla="*/ 860745 h 881422"/>
                  <a:gd name="connsiteX5" fmla="*/ 1014378 w 1044147"/>
                  <a:gd name="connsiteY5" fmla="*/ 691200 h 881422"/>
                  <a:gd name="connsiteX6" fmla="*/ 1023903 w 1044147"/>
                  <a:gd name="connsiteY6" fmla="*/ 371160 h 881422"/>
                  <a:gd name="connsiteX7" fmla="*/ 943893 w 1044147"/>
                  <a:gd name="connsiteY7" fmla="*/ 110175 h 881422"/>
                  <a:gd name="connsiteX8" fmla="*/ 105693 w 1044147"/>
                  <a:gd name="connsiteY8" fmla="*/ 47310 h 881422"/>
                  <a:gd name="connsiteX0" fmla="*/ 88900 w 1027354"/>
                  <a:gd name="connsiteY0" fmla="*/ 47310 h 881422"/>
                  <a:gd name="connsiteX1" fmla="*/ 62230 w 1027354"/>
                  <a:gd name="connsiteY1" fmla="*/ 799785 h 881422"/>
                  <a:gd name="connsiteX2" fmla="*/ 424180 w 1027354"/>
                  <a:gd name="connsiteY2" fmla="*/ 868365 h 881422"/>
                  <a:gd name="connsiteX3" fmla="*/ 877570 w 1027354"/>
                  <a:gd name="connsiteY3" fmla="*/ 864555 h 881422"/>
                  <a:gd name="connsiteX4" fmla="*/ 991870 w 1027354"/>
                  <a:gd name="connsiteY4" fmla="*/ 860745 h 881422"/>
                  <a:gd name="connsiteX5" fmla="*/ 997585 w 1027354"/>
                  <a:gd name="connsiteY5" fmla="*/ 691200 h 881422"/>
                  <a:gd name="connsiteX6" fmla="*/ 1007110 w 1027354"/>
                  <a:gd name="connsiteY6" fmla="*/ 371160 h 881422"/>
                  <a:gd name="connsiteX7" fmla="*/ 927100 w 1027354"/>
                  <a:gd name="connsiteY7" fmla="*/ 110175 h 881422"/>
                  <a:gd name="connsiteX8" fmla="*/ 88900 w 1027354"/>
                  <a:gd name="connsiteY8" fmla="*/ 47310 h 881422"/>
                  <a:gd name="connsiteX0" fmla="*/ 77336 w 1052143"/>
                  <a:gd name="connsiteY0" fmla="*/ 73669 h 806523"/>
                  <a:gd name="connsiteX1" fmla="*/ 84956 w 1052143"/>
                  <a:gd name="connsiteY1" fmla="*/ 730894 h 806523"/>
                  <a:gd name="connsiteX2" fmla="*/ 446906 w 1052143"/>
                  <a:gd name="connsiteY2" fmla="*/ 799474 h 806523"/>
                  <a:gd name="connsiteX3" fmla="*/ 900296 w 1052143"/>
                  <a:gd name="connsiteY3" fmla="*/ 795664 h 806523"/>
                  <a:gd name="connsiteX4" fmla="*/ 1014596 w 1052143"/>
                  <a:gd name="connsiteY4" fmla="*/ 791854 h 806523"/>
                  <a:gd name="connsiteX5" fmla="*/ 1020311 w 1052143"/>
                  <a:gd name="connsiteY5" fmla="*/ 622309 h 806523"/>
                  <a:gd name="connsiteX6" fmla="*/ 1029836 w 1052143"/>
                  <a:gd name="connsiteY6" fmla="*/ 302269 h 806523"/>
                  <a:gd name="connsiteX7" fmla="*/ 949826 w 1052143"/>
                  <a:gd name="connsiteY7" fmla="*/ 41284 h 806523"/>
                  <a:gd name="connsiteX8" fmla="*/ 77336 w 1052143"/>
                  <a:gd name="connsiteY8" fmla="*/ 73669 h 806523"/>
                  <a:gd name="connsiteX0" fmla="*/ 77426 w 1052233"/>
                  <a:gd name="connsiteY0" fmla="*/ 73669 h 815540"/>
                  <a:gd name="connsiteX1" fmla="*/ 85046 w 1052233"/>
                  <a:gd name="connsiteY1" fmla="*/ 730894 h 815540"/>
                  <a:gd name="connsiteX2" fmla="*/ 448901 w 1052233"/>
                  <a:gd name="connsiteY2" fmla="*/ 812809 h 815540"/>
                  <a:gd name="connsiteX3" fmla="*/ 900386 w 1052233"/>
                  <a:gd name="connsiteY3" fmla="*/ 795664 h 815540"/>
                  <a:gd name="connsiteX4" fmla="*/ 1014686 w 1052233"/>
                  <a:gd name="connsiteY4" fmla="*/ 791854 h 815540"/>
                  <a:gd name="connsiteX5" fmla="*/ 1020401 w 1052233"/>
                  <a:gd name="connsiteY5" fmla="*/ 622309 h 815540"/>
                  <a:gd name="connsiteX6" fmla="*/ 1029926 w 1052233"/>
                  <a:gd name="connsiteY6" fmla="*/ 302269 h 815540"/>
                  <a:gd name="connsiteX7" fmla="*/ 949916 w 1052233"/>
                  <a:gd name="connsiteY7" fmla="*/ 41284 h 815540"/>
                  <a:gd name="connsiteX8" fmla="*/ 77426 w 1052233"/>
                  <a:gd name="connsiteY8" fmla="*/ 73669 h 815540"/>
                  <a:gd name="connsiteX0" fmla="*/ 77426 w 1052233"/>
                  <a:gd name="connsiteY0" fmla="*/ 73669 h 822204"/>
                  <a:gd name="connsiteX1" fmla="*/ 85046 w 1052233"/>
                  <a:gd name="connsiteY1" fmla="*/ 730894 h 822204"/>
                  <a:gd name="connsiteX2" fmla="*/ 448901 w 1052233"/>
                  <a:gd name="connsiteY2" fmla="*/ 812809 h 822204"/>
                  <a:gd name="connsiteX3" fmla="*/ 900386 w 1052233"/>
                  <a:gd name="connsiteY3" fmla="*/ 795664 h 822204"/>
                  <a:gd name="connsiteX4" fmla="*/ 1014686 w 1052233"/>
                  <a:gd name="connsiteY4" fmla="*/ 791854 h 822204"/>
                  <a:gd name="connsiteX5" fmla="*/ 1020401 w 1052233"/>
                  <a:gd name="connsiteY5" fmla="*/ 622309 h 822204"/>
                  <a:gd name="connsiteX6" fmla="*/ 1029926 w 1052233"/>
                  <a:gd name="connsiteY6" fmla="*/ 302269 h 822204"/>
                  <a:gd name="connsiteX7" fmla="*/ 949916 w 1052233"/>
                  <a:gd name="connsiteY7" fmla="*/ 41284 h 822204"/>
                  <a:gd name="connsiteX8" fmla="*/ 77426 w 1052233"/>
                  <a:gd name="connsiteY8" fmla="*/ 73669 h 822204"/>
                  <a:gd name="connsiteX0" fmla="*/ 77426 w 1052233"/>
                  <a:gd name="connsiteY0" fmla="*/ 73669 h 816544"/>
                  <a:gd name="connsiteX1" fmla="*/ 85046 w 1052233"/>
                  <a:gd name="connsiteY1" fmla="*/ 730894 h 816544"/>
                  <a:gd name="connsiteX2" fmla="*/ 448901 w 1052233"/>
                  <a:gd name="connsiteY2" fmla="*/ 812809 h 816544"/>
                  <a:gd name="connsiteX3" fmla="*/ 902291 w 1052233"/>
                  <a:gd name="connsiteY3" fmla="*/ 801379 h 816544"/>
                  <a:gd name="connsiteX4" fmla="*/ 1014686 w 1052233"/>
                  <a:gd name="connsiteY4" fmla="*/ 791854 h 816544"/>
                  <a:gd name="connsiteX5" fmla="*/ 1020401 w 1052233"/>
                  <a:gd name="connsiteY5" fmla="*/ 622309 h 816544"/>
                  <a:gd name="connsiteX6" fmla="*/ 1029926 w 1052233"/>
                  <a:gd name="connsiteY6" fmla="*/ 302269 h 816544"/>
                  <a:gd name="connsiteX7" fmla="*/ 949916 w 1052233"/>
                  <a:gd name="connsiteY7" fmla="*/ 41284 h 816544"/>
                  <a:gd name="connsiteX8" fmla="*/ 77426 w 1052233"/>
                  <a:gd name="connsiteY8" fmla="*/ 73669 h 816544"/>
                  <a:gd name="connsiteX0" fmla="*/ 82226 w 1040870"/>
                  <a:gd name="connsiteY0" fmla="*/ 71381 h 819971"/>
                  <a:gd name="connsiteX1" fmla="*/ 74606 w 1040870"/>
                  <a:gd name="connsiteY1" fmla="*/ 734321 h 819971"/>
                  <a:gd name="connsiteX2" fmla="*/ 438461 w 1040870"/>
                  <a:gd name="connsiteY2" fmla="*/ 816236 h 819971"/>
                  <a:gd name="connsiteX3" fmla="*/ 891851 w 1040870"/>
                  <a:gd name="connsiteY3" fmla="*/ 804806 h 819971"/>
                  <a:gd name="connsiteX4" fmla="*/ 1004246 w 1040870"/>
                  <a:gd name="connsiteY4" fmla="*/ 795281 h 819971"/>
                  <a:gd name="connsiteX5" fmla="*/ 1009961 w 1040870"/>
                  <a:gd name="connsiteY5" fmla="*/ 625736 h 819971"/>
                  <a:gd name="connsiteX6" fmla="*/ 1019486 w 1040870"/>
                  <a:gd name="connsiteY6" fmla="*/ 305696 h 819971"/>
                  <a:gd name="connsiteX7" fmla="*/ 939476 w 1040870"/>
                  <a:gd name="connsiteY7" fmla="*/ 44711 h 819971"/>
                  <a:gd name="connsiteX8" fmla="*/ 82226 w 1040870"/>
                  <a:gd name="connsiteY8" fmla="*/ 71381 h 819971"/>
                  <a:gd name="connsiteX0" fmla="*/ 79761 w 1046485"/>
                  <a:gd name="connsiteY0" fmla="*/ 68517 h 824727"/>
                  <a:gd name="connsiteX1" fmla="*/ 79761 w 1046485"/>
                  <a:gd name="connsiteY1" fmla="*/ 739077 h 824727"/>
                  <a:gd name="connsiteX2" fmla="*/ 443616 w 1046485"/>
                  <a:gd name="connsiteY2" fmla="*/ 820992 h 824727"/>
                  <a:gd name="connsiteX3" fmla="*/ 897006 w 1046485"/>
                  <a:gd name="connsiteY3" fmla="*/ 809562 h 824727"/>
                  <a:gd name="connsiteX4" fmla="*/ 1009401 w 1046485"/>
                  <a:gd name="connsiteY4" fmla="*/ 800037 h 824727"/>
                  <a:gd name="connsiteX5" fmla="*/ 1015116 w 1046485"/>
                  <a:gd name="connsiteY5" fmla="*/ 630492 h 824727"/>
                  <a:gd name="connsiteX6" fmla="*/ 1024641 w 1046485"/>
                  <a:gd name="connsiteY6" fmla="*/ 310452 h 824727"/>
                  <a:gd name="connsiteX7" fmla="*/ 944631 w 1046485"/>
                  <a:gd name="connsiteY7" fmla="*/ 49467 h 824727"/>
                  <a:gd name="connsiteX8" fmla="*/ 79761 w 1046485"/>
                  <a:gd name="connsiteY8" fmla="*/ 68517 h 824727"/>
                  <a:gd name="connsiteX0" fmla="*/ 87576 w 1030067"/>
                  <a:gd name="connsiteY0" fmla="*/ 74459 h 815429"/>
                  <a:gd name="connsiteX1" fmla="*/ 64716 w 1030067"/>
                  <a:gd name="connsiteY1" fmla="*/ 729779 h 815429"/>
                  <a:gd name="connsiteX2" fmla="*/ 428571 w 1030067"/>
                  <a:gd name="connsiteY2" fmla="*/ 811694 h 815429"/>
                  <a:gd name="connsiteX3" fmla="*/ 881961 w 1030067"/>
                  <a:gd name="connsiteY3" fmla="*/ 800264 h 815429"/>
                  <a:gd name="connsiteX4" fmla="*/ 994356 w 1030067"/>
                  <a:gd name="connsiteY4" fmla="*/ 790739 h 815429"/>
                  <a:gd name="connsiteX5" fmla="*/ 1000071 w 1030067"/>
                  <a:gd name="connsiteY5" fmla="*/ 621194 h 815429"/>
                  <a:gd name="connsiteX6" fmla="*/ 1009596 w 1030067"/>
                  <a:gd name="connsiteY6" fmla="*/ 301154 h 815429"/>
                  <a:gd name="connsiteX7" fmla="*/ 929586 w 1030067"/>
                  <a:gd name="connsiteY7" fmla="*/ 40169 h 815429"/>
                  <a:gd name="connsiteX8" fmla="*/ 87576 w 1030067"/>
                  <a:gd name="connsiteY8" fmla="*/ 74459 h 815429"/>
                  <a:gd name="connsiteX0" fmla="*/ 86874 w 1031383"/>
                  <a:gd name="connsiteY0" fmla="*/ 70646 h 821141"/>
                  <a:gd name="connsiteX1" fmla="*/ 65919 w 1031383"/>
                  <a:gd name="connsiteY1" fmla="*/ 735491 h 821141"/>
                  <a:gd name="connsiteX2" fmla="*/ 429774 w 1031383"/>
                  <a:gd name="connsiteY2" fmla="*/ 817406 h 821141"/>
                  <a:gd name="connsiteX3" fmla="*/ 883164 w 1031383"/>
                  <a:gd name="connsiteY3" fmla="*/ 805976 h 821141"/>
                  <a:gd name="connsiteX4" fmla="*/ 995559 w 1031383"/>
                  <a:gd name="connsiteY4" fmla="*/ 796451 h 821141"/>
                  <a:gd name="connsiteX5" fmla="*/ 1001274 w 1031383"/>
                  <a:gd name="connsiteY5" fmla="*/ 626906 h 821141"/>
                  <a:gd name="connsiteX6" fmla="*/ 1010799 w 1031383"/>
                  <a:gd name="connsiteY6" fmla="*/ 306866 h 821141"/>
                  <a:gd name="connsiteX7" fmla="*/ 930789 w 1031383"/>
                  <a:gd name="connsiteY7" fmla="*/ 45881 h 821141"/>
                  <a:gd name="connsiteX8" fmla="*/ 86874 w 1031383"/>
                  <a:gd name="connsiteY8" fmla="*/ 70646 h 821141"/>
                  <a:gd name="connsiteX0" fmla="*/ 85500 w 1034047"/>
                  <a:gd name="connsiteY0" fmla="*/ 70646 h 821141"/>
                  <a:gd name="connsiteX1" fmla="*/ 68355 w 1034047"/>
                  <a:gd name="connsiteY1" fmla="*/ 735491 h 821141"/>
                  <a:gd name="connsiteX2" fmla="*/ 432210 w 1034047"/>
                  <a:gd name="connsiteY2" fmla="*/ 817406 h 821141"/>
                  <a:gd name="connsiteX3" fmla="*/ 885600 w 1034047"/>
                  <a:gd name="connsiteY3" fmla="*/ 805976 h 821141"/>
                  <a:gd name="connsiteX4" fmla="*/ 997995 w 1034047"/>
                  <a:gd name="connsiteY4" fmla="*/ 796451 h 821141"/>
                  <a:gd name="connsiteX5" fmla="*/ 1003710 w 1034047"/>
                  <a:gd name="connsiteY5" fmla="*/ 626906 h 821141"/>
                  <a:gd name="connsiteX6" fmla="*/ 1013235 w 1034047"/>
                  <a:gd name="connsiteY6" fmla="*/ 306866 h 821141"/>
                  <a:gd name="connsiteX7" fmla="*/ 933225 w 1034047"/>
                  <a:gd name="connsiteY7" fmla="*/ 45881 h 821141"/>
                  <a:gd name="connsiteX8" fmla="*/ 85500 w 1034047"/>
                  <a:gd name="connsiteY8" fmla="*/ 70646 h 821141"/>
                  <a:gd name="connsiteX0" fmla="*/ 83272 w 1017114"/>
                  <a:gd name="connsiteY0" fmla="*/ 74619 h 825114"/>
                  <a:gd name="connsiteX1" fmla="*/ 66127 w 1017114"/>
                  <a:gd name="connsiteY1" fmla="*/ 739464 h 825114"/>
                  <a:gd name="connsiteX2" fmla="*/ 429982 w 1017114"/>
                  <a:gd name="connsiteY2" fmla="*/ 821379 h 825114"/>
                  <a:gd name="connsiteX3" fmla="*/ 883372 w 1017114"/>
                  <a:gd name="connsiteY3" fmla="*/ 809949 h 825114"/>
                  <a:gd name="connsiteX4" fmla="*/ 995767 w 1017114"/>
                  <a:gd name="connsiteY4" fmla="*/ 800424 h 825114"/>
                  <a:gd name="connsiteX5" fmla="*/ 1001482 w 1017114"/>
                  <a:gd name="connsiteY5" fmla="*/ 630879 h 825114"/>
                  <a:gd name="connsiteX6" fmla="*/ 1011007 w 1017114"/>
                  <a:gd name="connsiteY6" fmla="*/ 310839 h 825114"/>
                  <a:gd name="connsiteX7" fmla="*/ 898612 w 1017114"/>
                  <a:gd name="connsiteY7" fmla="*/ 42234 h 825114"/>
                  <a:gd name="connsiteX8" fmla="*/ 83272 w 1017114"/>
                  <a:gd name="connsiteY8" fmla="*/ 74619 h 82511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2444 w 1021552"/>
                  <a:gd name="connsiteY0" fmla="*/ 76838 h 836858"/>
                  <a:gd name="connsiteX1" fmla="*/ 71014 w 1021552"/>
                  <a:gd name="connsiteY1" fmla="*/ 751208 h 836858"/>
                  <a:gd name="connsiteX2" fmla="*/ 434869 w 1021552"/>
                  <a:gd name="connsiteY2" fmla="*/ 833123 h 836858"/>
                  <a:gd name="connsiteX3" fmla="*/ 888259 w 1021552"/>
                  <a:gd name="connsiteY3" fmla="*/ 821693 h 836858"/>
                  <a:gd name="connsiteX4" fmla="*/ 1000654 w 1021552"/>
                  <a:gd name="connsiteY4" fmla="*/ 812168 h 836858"/>
                  <a:gd name="connsiteX5" fmla="*/ 1006369 w 1021552"/>
                  <a:gd name="connsiteY5" fmla="*/ 642623 h 836858"/>
                  <a:gd name="connsiteX6" fmla="*/ 1015894 w 1021552"/>
                  <a:gd name="connsiteY6" fmla="*/ 322583 h 836858"/>
                  <a:gd name="connsiteX7" fmla="*/ 920644 w 1021552"/>
                  <a:gd name="connsiteY7" fmla="*/ 42548 h 836858"/>
                  <a:gd name="connsiteX8" fmla="*/ 82444 w 1021552"/>
                  <a:gd name="connsiteY8" fmla="*/ 76838 h 836858"/>
                  <a:gd name="connsiteX0" fmla="*/ 85138 w 1016193"/>
                  <a:gd name="connsiteY0" fmla="*/ 78464 h 834674"/>
                  <a:gd name="connsiteX1" fmla="*/ 66088 w 1016193"/>
                  <a:gd name="connsiteY1" fmla="*/ 749024 h 834674"/>
                  <a:gd name="connsiteX2" fmla="*/ 429943 w 1016193"/>
                  <a:gd name="connsiteY2" fmla="*/ 830939 h 834674"/>
                  <a:gd name="connsiteX3" fmla="*/ 883333 w 1016193"/>
                  <a:gd name="connsiteY3" fmla="*/ 819509 h 834674"/>
                  <a:gd name="connsiteX4" fmla="*/ 995728 w 1016193"/>
                  <a:gd name="connsiteY4" fmla="*/ 809984 h 834674"/>
                  <a:gd name="connsiteX5" fmla="*/ 1001443 w 1016193"/>
                  <a:gd name="connsiteY5" fmla="*/ 640439 h 834674"/>
                  <a:gd name="connsiteX6" fmla="*/ 1010968 w 1016193"/>
                  <a:gd name="connsiteY6" fmla="*/ 320399 h 834674"/>
                  <a:gd name="connsiteX7" fmla="*/ 915718 w 1016193"/>
                  <a:gd name="connsiteY7" fmla="*/ 40364 h 834674"/>
                  <a:gd name="connsiteX8" fmla="*/ 85138 w 1016193"/>
                  <a:gd name="connsiteY8" fmla="*/ 78464 h 834674"/>
                  <a:gd name="connsiteX0" fmla="*/ 81152 w 1024288"/>
                  <a:gd name="connsiteY0" fmla="*/ 79298 h 833603"/>
                  <a:gd name="connsiteX1" fmla="*/ 73532 w 1024288"/>
                  <a:gd name="connsiteY1" fmla="*/ 747953 h 833603"/>
                  <a:gd name="connsiteX2" fmla="*/ 437387 w 1024288"/>
                  <a:gd name="connsiteY2" fmla="*/ 829868 h 833603"/>
                  <a:gd name="connsiteX3" fmla="*/ 890777 w 1024288"/>
                  <a:gd name="connsiteY3" fmla="*/ 818438 h 833603"/>
                  <a:gd name="connsiteX4" fmla="*/ 1003172 w 1024288"/>
                  <a:gd name="connsiteY4" fmla="*/ 808913 h 833603"/>
                  <a:gd name="connsiteX5" fmla="*/ 1008887 w 1024288"/>
                  <a:gd name="connsiteY5" fmla="*/ 639368 h 833603"/>
                  <a:gd name="connsiteX6" fmla="*/ 1018412 w 1024288"/>
                  <a:gd name="connsiteY6" fmla="*/ 319328 h 833603"/>
                  <a:gd name="connsiteX7" fmla="*/ 923162 w 1024288"/>
                  <a:gd name="connsiteY7" fmla="*/ 39293 h 833603"/>
                  <a:gd name="connsiteX8" fmla="*/ 81152 w 1024288"/>
                  <a:gd name="connsiteY8" fmla="*/ 79298 h 833603"/>
                  <a:gd name="connsiteX0" fmla="*/ 81794 w 1022916"/>
                  <a:gd name="connsiteY0" fmla="*/ 78463 h 834673"/>
                  <a:gd name="connsiteX1" fmla="*/ 72269 w 1022916"/>
                  <a:gd name="connsiteY1" fmla="*/ 749023 h 834673"/>
                  <a:gd name="connsiteX2" fmla="*/ 436124 w 1022916"/>
                  <a:gd name="connsiteY2" fmla="*/ 830938 h 834673"/>
                  <a:gd name="connsiteX3" fmla="*/ 889514 w 1022916"/>
                  <a:gd name="connsiteY3" fmla="*/ 819508 h 834673"/>
                  <a:gd name="connsiteX4" fmla="*/ 1001909 w 1022916"/>
                  <a:gd name="connsiteY4" fmla="*/ 809983 h 834673"/>
                  <a:gd name="connsiteX5" fmla="*/ 1007624 w 1022916"/>
                  <a:gd name="connsiteY5" fmla="*/ 640438 h 834673"/>
                  <a:gd name="connsiteX6" fmla="*/ 1017149 w 1022916"/>
                  <a:gd name="connsiteY6" fmla="*/ 320398 h 834673"/>
                  <a:gd name="connsiteX7" fmla="*/ 921899 w 1022916"/>
                  <a:gd name="connsiteY7" fmla="*/ 40363 h 834673"/>
                  <a:gd name="connsiteX8" fmla="*/ 81794 w 1022916"/>
                  <a:gd name="connsiteY8" fmla="*/ 78463 h 83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2916" h="834673">
                    <a:moveTo>
                      <a:pt x="81794" y="78463"/>
                    </a:moveTo>
                    <a:cubicBezTo>
                      <a:pt x="-59811" y="196573"/>
                      <a:pt x="13214" y="623611"/>
                      <a:pt x="72269" y="749023"/>
                    </a:cubicBezTo>
                    <a:cubicBezTo>
                      <a:pt x="131324" y="874436"/>
                      <a:pt x="299917" y="819191"/>
                      <a:pt x="436124" y="830938"/>
                    </a:cubicBezTo>
                    <a:cubicBezTo>
                      <a:pt x="572331" y="842685"/>
                      <a:pt x="738384" y="823318"/>
                      <a:pt x="889514" y="819508"/>
                    </a:cubicBezTo>
                    <a:cubicBezTo>
                      <a:pt x="983811" y="816016"/>
                      <a:pt x="982224" y="839828"/>
                      <a:pt x="1001909" y="809983"/>
                    </a:cubicBezTo>
                    <a:cubicBezTo>
                      <a:pt x="1021594" y="780138"/>
                      <a:pt x="1005084" y="722035"/>
                      <a:pt x="1007624" y="640438"/>
                    </a:cubicBezTo>
                    <a:cubicBezTo>
                      <a:pt x="1010164" y="558841"/>
                      <a:pt x="1031436" y="420410"/>
                      <a:pt x="1017149" y="320398"/>
                    </a:cubicBezTo>
                    <a:cubicBezTo>
                      <a:pt x="1002862" y="220386"/>
                      <a:pt x="1077791" y="80685"/>
                      <a:pt x="921899" y="40363"/>
                    </a:cubicBezTo>
                    <a:cubicBezTo>
                      <a:pt x="766007" y="41"/>
                      <a:pt x="223399" y="-39647"/>
                      <a:pt x="81794" y="78463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รูปแบบอิสระ: รูปร่าง 40">
                <a:extLst>
                  <a:ext uri="{FF2B5EF4-FFF2-40B4-BE49-F238E27FC236}">
                    <a16:creationId xmlns:a16="http://schemas.microsoft.com/office/drawing/2014/main" id="{848B0342-2CA6-4379-9C35-82B8DBAFAFE6}"/>
                  </a:ext>
                </a:extLst>
              </p:cNvPr>
              <p:cNvSpPr/>
              <p:nvPr/>
            </p:nvSpPr>
            <p:spPr>
              <a:xfrm>
                <a:off x="5175254" y="2895599"/>
                <a:ext cx="943027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9805"/>
                  <a:gd name="connsiteY0" fmla="*/ 0 h 10000"/>
                  <a:gd name="connsiteX1" fmla="*/ 9805 w 9805"/>
                  <a:gd name="connsiteY1" fmla="*/ 10000 h 10000"/>
                  <a:gd name="connsiteX2" fmla="*/ 9805 w 9805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10159 w 10159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9940 w 10159"/>
                  <a:gd name="connsiteY2" fmla="*/ 10000 h 10000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  <a:gd name="connsiteX0" fmla="*/ 0 w 10060"/>
                  <a:gd name="connsiteY0" fmla="*/ 0 h 15000"/>
                  <a:gd name="connsiteX1" fmla="*/ 10060 w 10060"/>
                  <a:gd name="connsiteY1" fmla="*/ 15000 h 15000"/>
                  <a:gd name="connsiteX0" fmla="*/ 0 w 9900"/>
                  <a:gd name="connsiteY0" fmla="*/ 0 h 15000"/>
                  <a:gd name="connsiteX1" fmla="*/ 9900 w 9900"/>
                  <a:gd name="connsiteY1" fmla="*/ 15000 h 15000"/>
                  <a:gd name="connsiteX0" fmla="*/ 0 w 10081"/>
                  <a:gd name="connsiteY0" fmla="*/ 0 h 8333"/>
                  <a:gd name="connsiteX1" fmla="*/ 10081 w 10081"/>
                  <a:gd name="connsiteY1" fmla="*/ 8333 h 8333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40" h="10000">
                    <a:moveTo>
                      <a:pt x="0" y="0"/>
                    </a:moveTo>
                    <a:lnTo>
                      <a:pt x="9940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รูปแบบอิสระ: รูปร่าง 41">
                <a:extLst>
                  <a:ext uri="{FF2B5EF4-FFF2-40B4-BE49-F238E27FC236}">
                    <a16:creationId xmlns:a16="http://schemas.microsoft.com/office/drawing/2014/main" id="{758F3CA9-01E1-4880-A40D-F7B119C289AD}"/>
                  </a:ext>
                </a:extLst>
              </p:cNvPr>
              <p:cNvSpPr/>
              <p:nvPr/>
            </p:nvSpPr>
            <p:spPr>
              <a:xfrm flipV="1">
                <a:off x="5204604" y="2846404"/>
                <a:ext cx="916236" cy="1907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44"/>
                  <a:gd name="connsiteY0" fmla="*/ 0 h 10000"/>
                  <a:gd name="connsiteX1" fmla="*/ 10000 w 10044"/>
                  <a:gd name="connsiteY1" fmla="*/ 10000 h 10000"/>
                  <a:gd name="connsiteX2" fmla="*/ 10044 w 10044"/>
                  <a:gd name="connsiteY2" fmla="*/ 10000 h 10000"/>
                  <a:gd name="connsiteX0" fmla="*/ 0 w 10903"/>
                  <a:gd name="connsiteY0" fmla="*/ 4584 h 14584"/>
                  <a:gd name="connsiteX1" fmla="*/ 10000 w 10903"/>
                  <a:gd name="connsiteY1" fmla="*/ 14584 h 14584"/>
                  <a:gd name="connsiteX2" fmla="*/ 10903 w 10903"/>
                  <a:gd name="connsiteY2" fmla="*/ 0 h 14584"/>
                  <a:gd name="connsiteX0" fmla="*/ 0 w 10903"/>
                  <a:gd name="connsiteY0" fmla="*/ 4584 h 4584"/>
                  <a:gd name="connsiteX1" fmla="*/ 10903 w 10903"/>
                  <a:gd name="connsiteY1" fmla="*/ 0 h 4584"/>
                  <a:gd name="connsiteX0" fmla="*/ 0 w 9939"/>
                  <a:gd name="connsiteY0" fmla="*/ 1819 h 1819"/>
                  <a:gd name="connsiteX1" fmla="*/ 9939 w 9939"/>
                  <a:gd name="connsiteY1" fmla="*/ 0 h 1819"/>
                  <a:gd name="connsiteX0" fmla="*/ 0 w 9939"/>
                  <a:gd name="connsiteY0" fmla="*/ 5003 h 5003"/>
                  <a:gd name="connsiteX1" fmla="*/ 9939 w 9939"/>
                  <a:gd name="connsiteY1" fmla="*/ 0 h 5003"/>
                  <a:gd name="connsiteX0" fmla="*/ 0 w 9918"/>
                  <a:gd name="connsiteY0" fmla="*/ 10000 h 10000"/>
                  <a:gd name="connsiteX1" fmla="*/ 9918 w 9918"/>
                  <a:gd name="connsiteY1" fmla="*/ 0 h 10000"/>
                  <a:gd name="connsiteX0" fmla="*/ 0 w 9918"/>
                  <a:gd name="connsiteY0" fmla="*/ 19990 h 19990"/>
                  <a:gd name="connsiteX1" fmla="*/ 9918 w 9918"/>
                  <a:gd name="connsiteY1" fmla="*/ 0 h 19990"/>
                  <a:gd name="connsiteX0" fmla="*/ 0 w 10146"/>
                  <a:gd name="connsiteY0" fmla="*/ 5 h 5"/>
                  <a:gd name="connsiteX1" fmla="*/ 10146 w 10146"/>
                  <a:gd name="connsiteY1" fmla="*/ 0 h 5"/>
                  <a:gd name="connsiteX0" fmla="*/ 0 w 9857"/>
                  <a:gd name="connsiteY0" fmla="*/ 9535000 h 9535000"/>
                  <a:gd name="connsiteX1" fmla="*/ 9857 w 9857"/>
                  <a:gd name="connsiteY1" fmla="*/ 0 h 9535000"/>
                  <a:gd name="connsiteX0" fmla="*/ 0 w 10000"/>
                  <a:gd name="connsiteY0" fmla="*/ 10000 h 10000"/>
                  <a:gd name="connsiteX1" fmla="*/ 10000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" name="รูปแบบอิสระ: รูปร่าง 42">
                <a:extLst>
                  <a:ext uri="{FF2B5EF4-FFF2-40B4-BE49-F238E27FC236}">
                    <a16:creationId xmlns:a16="http://schemas.microsoft.com/office/drawing/2014/main" id="{4F61D52C-F2A7-44B9-9E89-4BEFF2273601}"/>
                  </a:ext>
                </a:extLst>
              </p:cNvPr>
              <p:cNvSpPr/>
              <p:nvPr/>
            </p:nvSpPr>
            <p:spPr>
              <a:xfrm>
                <a:off x="5215964" y="3427016"/>
                <a:ext cx="891566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100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316"/>
                  <a:gd name="connsiteY0" fmla="*/ 0 h 7500"/>
                  <a:gd name="connsiteX1" fmla="*/ 9316 w 9316"/>
                  <a:gd name="connsiteY1" fmla="*/ 7500 h 7500"/>
                  <a:gd name="connsiteX0" fmla="*/ 0 w 10042"/>
                  <a:gd name="connsiteY0" fmla="*/ 0 h 16667"/>
                  <a:gd name="connsiteX1" fmla="*/ 10042 w 10042"/>
                  <a:gd name="connsiteY1" fmla="*/ 16667 h 16667"/>
                  <a:gd name="connsiteX0" fmla="*/ 0 w 9728"/>
                  <a:gd name="connsiteY0" fmla="*/ 0 h 16667"/>
                  <a:gd name="connsiteX1" fmla="*/ 9728 w 9728"/>
                  <a:gd name="connsiteY1" fmla="*/ 16667 h 16667"/>
                  <a:gd name="connsiteX0" fmla="*/ 0 w 9763"/>
                  <a:gd name="connsiteY0" fmla="*/ 0 h 10000"/>
                  <a:gd name="connsiteX1" fmla="*/ 9763 w 9763"/>
                  <a:gd name="connsiteY1" fmla="*/ 10000 h 10000"/>
                  <a:gd name="connsiteX0" fmla="*/ 0 w 10287"/>
                  <a:gd name="connsiteY0" fmla="*/ 0 h 8000"/>
                  <a:gd name="connsiteX1" fmla="*/ 10287 w 10287"/>
                  <a:gd name="connsiteY1" fmla="*/ 8000 h 8000"/>
                  <a:gd name="connsiteX0" fmla="*/ 0 w 10043"/>
                  <a:gd name="connsiteY0" fmla="*/ 0 h 12500"/>
                  <a:gd name="connsiteX1" fmla="*/ 10043 w 10043"/>
                  <a:gd name="connsiteY1" fmla="*/ 12500 h 1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43" h="12500">
                    <a:moveTo>
                      <a:pt x="0" y="0"/>
                    </a:moveTo>
                    <a:lnTo>
                      <a:pt x="10043" y="125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822434F0-FF60-4A0F-84EE-9EC6DA3DF645}"/>
                  </a:ext>
                </a:extLst>
              </p:cNvPr>
              <p:cNvSpPr/>
              <p:nvPr/>
            </p:nvSpPr>
            <p:spPr>
              <a:xfrm>
                <a:off x="5202647" y="3377551"/>
                <a:ext cx="903066" cy="571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75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199"/>
                  <a:gd name="connsiteY0" fmla="*/ 0 h 7500"/>
                  <a:gd name="connsiteX1" fmla="*/ 9199 w 9199"/>
                  <a:gd name="connsiteY1" fmla="*/ 7500 h 75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70"/>
                  <a:gd name="connsiteY0" fmla="*/ 0 h 10000"/>
                  <a:gd name="connsiteX1" fmla="*/ 10170 w 10170"/>
                  <a:gd name="connsiteY1" fmla="*/ 10000 h 100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92"/>
                  <a:gd name="connsiteY0" fmla="*/ 0 h 10000"/>
                  <a:gd name="connsiteX1" fmla="*/ 10192 w 10192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5" h="10000">
                    <a:moveTo>
                      <a:pt x="0" y="0"/>
                    </a:moveTo>
                    <a:lnTo>
                      <a:pt x="10065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45" name="กลุ่ม 44">
                <a:extLst>
                  <a:ext uri="{FF2B5EF4-FFF2-40B4-BE49-F238E27FC236}">
                    <a16:creationId xmlns:a16="http://schemas.microsoft.com/office/drawing/2014/main" id="{5FC0F46F-9999-4BCD-99DA-0D481D5CCE57}"/>
                  </a:ext>
                </a:extLst>
              </p:cNvPr>
              <p:cNvGrpSpPr/>
              <p:nvPr/>
            </p:nvGrpSpPr>
            <p:grpSpPr>
              <a:xfrm>
                <a:off x="5458225" y="2988330"/>
                <a:ext cx="314007" cy="268005"/>
                <a:chOff x="5509660" y="3007656"/>
                <a:chExt cx="314007" cy="268005"/>
              </a:xfrm>
              <a:solidFill>
                <a:schemeClr val="bg1"/>
              </a:solidFill>
            </p:grpSpPr>
            <p:sp>
              <p:nvSpPr>
                <p:cNvPr id="46" name="รูปแบบอิสระ: รูปร่าง 45">
                  <a:extLst>
                    <a:ext uri="{FF2B5EF4-FFF2-40B4-BE49-F238E27FC236}">
                      <a16:creationId xmlns:a16="http://schemas.microsoft.com/office/drawing/2014/main" id="{CF111B23-C45D-4A63-9DFD-E70036EAA4C9}"/>
                    </a:ext>
                  </a:extLst>
                </p:cNvPr>
                <p:cNvSpPr/>
                <p:nvPr/>
              </p:nvSpPr>
              <p:spPr>
                <a:xfrm rot="20472994">
                  <a:off x="5581884" y="3104694"/>
                  <a:ext cx="227909" cy="170967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B5DA017F-1A00-4A25-B422-2A47F7BEACC7}"/>
                    </a:ext>
                  </a:extLst>
                </p:cNvPr>
                <p:cNvSpPr/>
                <p:nvPr/>
              </p:nvSpPr>
              <p:spPr>
                <a:xfrm rot="18769227">
                  <a:off x="5522278" y="3103951"/>
                  <a:ext cx="64719" cy="8995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27B3926-F334-4F7C-BE59-A595D3A6C6EB}"/>
                    </a:ext>
                  </a:extLst>
                </p:cNvPr>
                <p:cNvSpPr/>
                <p:nvPr/>
              </p:nvSpPr>
              <p:spPr>
                <a:xfrm rot="19680807">
                  <a:off x="5573511" y="3022594"/>
                  <a:ext cx="72995" cy="93932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3CA3C3E-222A-4951-B616-69CC69833F61}"/>
                    </a:ext>
                  </a:extLst>
                </p:cNvPr>
                <p:cNvSpPr/>
                <p:nvPr/>
              </p:nvSpPr>
              <p:spPr>
                <a:xfrm rot="118968">
                  <a:off x="5672279" y="3007656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70F3FBD-78BD-44B0-84AE-815C9D05CD13}"/>
                    </a:ext>
                  </a:extLst>
                </p:cNvPr>
                <p:cNvSpPr/>
                <p:nvPr/>
              </p:nvSpPr>
              <p:spPr>
                <a:xfrm rot="546781">
                  <a:off x="5754833" y="3044269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91FE0AB3-C619-47DE-BBBB-2BBB4E45521F}"/>
                </a:ext>
              </a:extLst>
            </p:cNvPr>
            <p:cNvGrpSpPr/>
            <p:nvPr/>
          </p:nvGrpSpPr>
          <p:grpSpPr>
            <a:xfrm>
              <a:off x="5919524" y="2046220"/>
              <a:ext cx="2680833" cy="2245946"/>
              <a:chOff x="5083090" y="1848210"/>
              <a:chExt cx="2680833" cy="2245946"/>
            </a:xfrm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C89B1528-C465-4A85-948E-CD62D3E5FC2D}"/>
                  </a:ext>
                </a:extLst>
              </p:cNvPr>
              <p:cNvSpPr/>
              <p:nvPr/>
            </p:nvSpPr>
            <p:spPr>
              <a:xfrm rot="21323545">
                <a:off x="5083090" y="1848210"/>
                <a:ext cx="2680833" cy="2245946"/>
              </a:xfrm>
              <a:custGeom>
                <a:avLst/>
                <a:gdLst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864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8394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90314 h 744039"/>
                  <a:gd name="connsiteX1" fmla="*/ 162722 w 1011445"/>
                  <a:gd name="connsiteY1" fmla="*/ 21734 h 744039"/>
                  <a:gd name="connsiteX2" fmla="*/ 233842 w 1011445"/>
                  <a:gd name="connsiteY2" fmla="*/ 9034 h 744039"/>
                  <a:gd name="connsiteX3" fmla="*/ 363382 w 1011445"/>
                  <a:gd name="connsiteY3" fmla="*/ 3954 h 744039"/>
                  <a:gd name="connsiteX4" fmla="*/ 426882 w 1011445"/>
                  <a:gd name="connsiteY4" fmla="*/ 69994 h 744039"/>
                  <a:gd name="connsiteX5" fmla="*/ 546262 w 1011445"/>
                  <a:gd name="connsiteY5" fmla="*/ 113174 h 744039"/>
                  <a:gd name="connsiteX6" fmla="*/ 650402 w 1011445"/>
                  <a:gd name="connsiteY6" fmla="*/ 85234 h 744039"/>
                  <a:gd name="connsiteX7" fmla="*/ 731682 w 1011445"/>
                  <a:gd name="connsiteY7" fmla="*/ 47134 h 744039"/>
                  <a:gd name="connsiteX8" fmla="*/ 820582 w 1011445"/>
                  <a:gd name="connsiteY8" fmla="*/ 44594 h 744039"/>
                  <a:gd name="connsiteX9" fmla="*/ 909482 w 1011445"/>
                  <a:gd name="connsiteY9" fmla="*/ 44594 h 744039"/>
                  <a:gd name="connsiteX10" fmla="*/ 995842 w 1011445"/>
                  <a:gd name="connsiteY10" fmla="*/ 72534 h 744039"/>
                  <a:gd name="connsiteX11" fmla="*/ 1011082 w 1011445"/>
                  <a:gd name="connsiteY11" fmla="*/ 82694 h 744039"/>
                  <a:gd name="connsiteX12" fmla="*/ 1006002 w 1011445"/>
                  <a:gd name="connsiteY12" fmla="*/ 179214 h 744039"/>
                  <a:gd name="connsiteX13" fmla="*/ 998382 w 1011445"/>
                  <a:gd name="connsiteY13" fmla="*/ 217314 h 744039"/>
                  <a:gd name="connsiteX14" fmla="*/ 904402 w 1011445"/>
                  <a:gd name="connsiteY14" fmla="*/ 212234 h 744039"/>
                  <a:gd name="connsiteX15" fmla="*/ 805342 w 1011445"/>
                  <a:gd name="connsiteY15" fmla="*/ 207154 h 744039"/>
                  <a:gd name="connsiteX16" fmla="*/ 774862 w 1011445"/>
                  <a:gd name="connsiteY16" fmla="*/ 212234 h 744039"/>
                  <a:gd name="connsiteX17" fmla="*/ 769782 w 1011445"/>
                  <a:gd name="connsiteY17" fmla="*/ 288434 h 744039"/>
                  <a:gd name="connsiteX18" fmla="*/ 767242 w 1011445"/>
                  <a:gd name="connsiteY18" fmla="*/ 608474 h 744039"/>
                  <a:gd name="connsiteX19" fmla="*/ 767242 w 1011445"/>
                  <a:gd name="connsiteY19" fmla="*/ 671974 h 744039"/>
                  <a:gd name="connsiteX20" fmla="*/ 762162 w 1011445"/>
                  <a:gd name="connsiteY20" fmla="*/ 725314 h 744039"/>
                  <a:gd name="connsiteX21" fmla="*/ 668182 w 1011445"/>
                  <a:gd name="connsiteY21" fmla="*/ 740554 h 744039"/>
                  <a:gd name="connsiteX22" fmla="*/ 571662 w 1011445"/>
                  <a:gd name="connsiteY22" fmla="*/ 743094 h 744039"/>
                  <a:gd name="connsiteX23" fmla="*/ 444662 w 1011445"/>
                  <a:gd name="connsiteY23" fmla="*/ 727854 h 744039"/>
                  <a:gd name="connsiteX24" fmla="*/ 287182 w 1011445"/>
                  <a:gd name="connsiteY24" fmla="*/ 712614 h 744039"/>
                  <a:gd name="connsiteX25" fmla="*/ 223682 w 1011445"/>
                  <a:gd name="connsiteY25" fmla="*/ 699914 h 744039"/>
                  <a:gd name="connsiteX26" fmla="*/ 205902 w 1011445"/>
                  <a:gd name="connsiteY26" fmla="*/ 649114 h 744039"/>
                  <a:gd name="connsiteX27" fmla="*/ 231302 w 1011445"/>
                  <a:gd name="connsiteY27" fmla="*/ 534814 h 744039"/>
                  <a:gd name="connsiteX28" fmla="*/ 236382 w 1011445"/>
                  <a:gd name="connsiteY28" fmla="*/ 448454 h 744039"/>
                  <a:gd name="connsiteX29" fmla="*/ 259242 w 1011445"/>
                  <a:gd name="connsiteY29" fmla="*/ 334154 h 744039"/>
                  <a:gd name="connsiteX30" fmla="*/ 261782 w 1011445"/>
                  <a:gd name="connsiteY30" fmla="*/ 257954 h 744039"/>
                  <a:gd name="connsiteX31" fmla="*/ 264322 w 1011445"/>
                  <a:gd name="connsiteY31" fmla="*/ 199534 h 744039"/>
                  <a:gd name="connsiteX32" fmla="*/ 152562 w 1011445"/>
                  <a:gd name="connsiteY32" fmla="*/ 217314 h 744039"/>
                  <a:gd name="connsiteX33" fmla="*/ 58582 w 1011445"/>
                  <a:gd name="connsiteY33" fmla="*/ 242714 h 744039"/>
                  <a:gd name="connsiteX34" fmla="*/ 30642 w 1011445"/>
                  <a:gd name="connsiteY34" fmla="*/ 240174 h 744039"/>
                  <a:gd name="connsiteX35" fmla="*/ 10322 w 1011445"/>
                  <a:gd name="connsiteY35" fmla="*/ 153814 h 744039"/>
                  <a:gd name="connsiteX36" fmla="*/ 12862 w 1011445"/>
                  <a:gd name="connsiteY36" fmla="*/ 90314 h 744039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1682 w 1011445"/>
                  <a:gd name="connsiteY7" fmla="*/ 47134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31302 w 1011445"/>
                  <a:gd name="connsiteY26" fmla="*/ 534814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59242 w 1011445"/>
                  <a:gd name="connsiteY27" fmla="*/ 334154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44002 w 1011445"/>
                  <a:gd name="connsiteY27" fmla="*/ 343679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714"/>
                  <a:gd name="connsiteX1" fmla="*/ 162722 w 1011445"/>
                  <a:gd name="connsiteY1" fmla="*/ 21734 h 740714"/>
                  <a:gd name="connsiteX2" fmla="*/ 233842 w 1011445"/>
                  <a:gd name="connsiteY2" fmla="*/ 9034 h 740714"/>
                  <a:gd name="connsiteX3" fmla="*/ 363382 w 1011445"/>
                  <a:gd name="connsiteY3" fmla="*/ 3954 h 740714"/>
                  <a:gd name="connsiteX4" fmla="*/ 426882 w 1011445"/>
                  <a:gd name="connsiteY4" fmla="*/ 69994 h 740714"/>
                  <a:gd name="connsiteX5" fmla="*/ 546262 w 1011445"/>
                  <a:gd name="connsiteY5" fmla="*/ 113174 h 740714"/>
                  <a:gd name="connsiteX6" fmla="*/ 650402 w 1011445"/>
                  <a:gd name="connsiteY6" fmla="*/ 85234 h 740714"/>
                  <a:gd name="connsiteX7" fmla="*/ 739302 w 1011445"/>
                  <a:gd name="connsiteY7" fmla="*/ 29989 h 740714"/>
                  <a:gd name="connsiteX8" fmla="*/ 909482 w 1011445"/>
                  <a:gd name="connsiteY8" fmla="*/ 44594 h 740714"/>
                  <a:gd name="connsiteX9" fmla="*/ 995842 w 1011445"/>
                  <a:gd name="connsiteY9" fmla="*/ 72534 h 740714"/>
                  <a:gd name="connsiteX10" fmla="*/ 1011082 w 1011445"/>
                  <a:gd name="connsiteY10" fmla="*/ 82694 h 740714"/>
                  <a:gd name="connsiteX11" fmla="*/ 1006002 w 1011445"/>
                  <a:gd name="connsiteY11" fmla="*/ 179214 h 740714"/>
                  <a:gd name="connsiteX12" fmla="*/ 998382 w 1011445"/>
                  <a:gd name="connsiteY12" fmla="*/ 217314 h 740714"/>
                  <a:gd name="connsiteX13" fmla="*/ 904402 w 1011445"/>
                  <a:gd name="connsiteY13" fmla="*/ 212234 h 740714"/>
                  <a:gd name="connsiteX14" fmla="*/ 805342 w 1011445"/>
                  <a:gd name="connsiteY14" fmla="*/ 207154 h 740714"/>
                  <a:gd name="connsiteX15" fmla="*/ 774862 w 1011445"/>
                  <a:gd name="connsiteY15" fmla="*/ 212234 h 740714"/>
                  <a:gd name="connsiteX16" fmla="*/ 769782 w 1011445"/>
                  <a:gd name="connsiteY16" fmla="*/ 288434 h 740714"/>
                  <a:gd name="connsiteX17" fmla="*/ 767242 w 1011445"/>
                  <a:gd name="connsiteY17" fmla="*/ 608474 h 740714"/>
                  <a:gd name="connsiteX18" fmla="*/ 767242 w 1011445"/>
                  <a:gd name="connsiteY18" fmla="*/ 671974 h 740714"/>
                  <a:gd name="connsiteX19" fmla="*/ 746922 w 1011445"/>
                  <a:gd name="connsiteY19" fmla="*/ 729124 h 740714"/>
                  <a:gd name="connsiteX20" fmla="*/ 668182 w 1011445"/>
                  <a:gd name="connsiteY20" fmla="*/ 740554 h 740714"/>
                  <a:gd name="connsiteX21" fmla="*/ 579282 w 1011445"/>
                  <a:gd name="connsiteY21" fmla="*/ 735474 h 740714"/>
                  <a:gd name="connsiteX22" fmla="*/ 444662 w 1011445"/>
                  <a:gd name="connsiteY22" fmla="*/ 727854 h 740714"/>
                  <a:gd name="connsiteX23" fmla="*/ 287182 w 1011445"/>
                  <a:gd name="connsiteY23" fmla="*/ 712614 h 740714"/>
                  <a:gd name="connsiteX24" fmla="*/ 223682 w 1011445"/>
                  <a:gd name="connsiteY24" fmla="*/ 699914 h 740714"/>
                  <a:gd name="connsiteX25" fmla="*/ 205902 w 1011445"/>
                  <a:gd name="connsiteY25" fmla="*/ 649114 h 740714"/>
                  <a:gd name="connsiteX26" fmla="*/ 216062 w 1011445"/>
                  <a:gd name="connsiteY26" fmla="*/ 540529 h 740714"/>
                  <a:gd name="connsiteX27" fmla="*/ 244002 w 1011445"/>
                  <a:gd name="connsiteY27" fmla="*/ 343679 h 740714"/>
                  <a:gd name="connsiteX28" fmla="*/ 261782 w 1011445"/>
                  <a:gd name="connsiteY28" fmla="*/ 257954 h 740714"/>
                  <a:gd name="connsiteX29" fmla="*/ 264322 w 1011445"/>
                  <a:gd name="connsiteY29" fmla="*/ 199534 h 740714"/>
                  <a:gd name="connsiteX30" fmla="*/ 152562 w 1011445"/>
                  <a:gd name="connsiteY30" fmla="*/ 217314 h 740714"/>
                  <a:gd name="connsiteX31" fmla="*/ 58582 w 1011445"/>
                  <a:gd name="connsiteY31" fmla="*/ 242714 h 740714"/>
                  <a:gd name="connsiteX32" fmla="*/ 30642 w 1011445"/>
                  <a:gd name="connsiteY32" fmla="*/ 240174 h 740714"/>
                  <a:gd name="connsiteX33" fmla="*/ 10322 w 1011445"/>
                  <a:gd name="connsiteY33" fmla="*/ 153814 h 740714"/>
                  <a:gd name="connsiteX34" fmla="*/ 12862 w 1011445"/>
                  <a:gd name="connsiteY34" fmla="*/ 90314 h 740714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67242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80577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5041"/>
                  <a:gd name="connsiteX1" fmla="*/ 162722 w 1011445"/>
                  <a:gd name="connsiteY1" fmla="*/ 21734 h 745041"/>
                  <a:gd name="connsiteX2" fmla="*/ 233842 w 1011445"/>
                  <a:gd name="connsiteY2" fmla="*/ 9034 h 745041"/>
                  <a:gd name="connsiteX3" fmla="*/ 363382 w 1011445"/>
                  <a:gd name="connsiteY3" fmla="*/ 3954 h 745041"/>
                  <a:gd name="connsiteX4" fmla="*/ 426882 w 1011445"/>
                  <a:gd name="connsiteY4" fmla="*/ 69994 h 745041"/>
                  <a:gd name="connsiteX5" fmla="*/ 546262 w 1011445"/>
                  <a:gd name="connsiteY5" fmla="*/ 113174 h 745041"/>
                  <a:gd name="connsiteX6" fmla="*/ 650402 w 1011445"/>
                  <a:gd name="connsiteY6" fmla="*/ 85234 h 745041"/>
                  <a:gd name="connsiteX7" fmla="*/ 739302 w 1011445"/>
                  <a:gd name="connsiteY7" fmla="*/ 29989 h 745041"/>
                  <a:gd name="connsiteX8" fmla="*/ 909482 w 1011445"/>
                  <a:gd name="connsiteY8" fmla="*/ 44594 h 745041"/>
                  <a:gd name="connsiteX9" fmla="*/ 995842 w 1011445"/>
                  <a:gd name="connsiteY9" fmla="*/ 72534 h 745041"/>
                  <a:gd name="connsiteX10" fmla="*/ 1011082 w 1011445"/>
                  <a:gd name="connsiteY10" fmla="*/ 82694 h 745041"/>
                  <a:gd name="connsiteX11" fmla="*/ 1006002 w 1011445"/>
                  <a:gd name="connsiteY11" fmla="*/ 179214 h 745041"/>
                  <a:gd name="connsiteX12" fmla="*/ 998382 w 1011445"/>
                  <a:gd name="connsiteY12" fmla="*/ 217314 h 745041"/>
                  <a:gd name="connsiteX13" fmla="*/ 904402 w 1011445"/>
                  <a:gd name="connsiteY13" fmla="*/ 212234 h 745041"/>
                  <a:gd name="connsiteX14" fmla="*/ 805342 w 1011445"/>
                  <a:gd name="connsiteY14" fmla="*/ 207154 h 745041"/>
                  <a:gd name="connsiteX15" fmla="*/ 774862 w 1011445"/>
                  <a:gd name="connsiteY15" fmla="*/ 212234 h 745041"/>
                  <a:gd name="connsiteX16" fmla="*/ 769782 w 1011445"/>
                  <a:gd name="connsiteY16" fmla="*/ 288434 h 745041"/>
                  <a:gd name="connsiteX17" fmla="*/ 767242 w 1011445"/>
                  <a:gd name="connsiteY17" fmla="*/ 608474 h 745041"/>
                  <a:gd name="connsiteX18" fmla="*/ 764067 w 1011445"/>
                  <a:gd name="connsiteY18" fmla="*/ 732934 h 745041"/>
                  <a:gd name="connsiteX19" fmla="*/ 668182 w 1011445"/>
                  <a:gd name="connsiteY19" fmla="*/ 740554 h 745041"/>
                  <a:gd name="connsiteX20" fmla="*/ 579282 w 1011445"/>
                  <a:gd name="connsiteY20" fmla="*/ 735474 h 745041"/>
                  <a:gd name="connsiteX21" fmla="*/ 444662 w 1011445"/>
                  <a:gd name="connsiteY21" fmla="*/ 727854 h 745041"/>
                  <a:gd name="connsiteX22" fmla="*/ 287182 w 1011445"/>
                  <a:gd name="connsiteY22" fmla="*/ 712614 h 745041"/>
                  <a:gd name="connsiteX23" fmla="*/ 223682 w 1011445"/>
                  <a:gd name="connsiteY23" fmla="*/ 699914 h 745041"/>
                  <a:gd name="connsiteX24" fmla="*/ 205902 w 1011445"/>
                  <a:gd name="connsiteY24" fmla="*/ 649114 h 745041"/>
                  <a:gd name="connsiteX25" fmla="*/ 216062 w 1011445"/>
                  <a:gd name="connsiteY25" fmla="*/ 540529 h 745041"/>
                  <a:gd name="connsiteX26" fmla="*/ 244002 w 1011445"/>
                  <a:gd name="connsiteY26" fmla="*/ 343679 h 745041"/>
                  <a:gd name="connsiteX27" fmla="*/ 261782 w 1011445"/>
                  <a:gd name="connsiteY27" fmla="*/ 257954 h 745041"/>
                  <a:gd name="connsiteX28" fmla="*/ 264322 w 1011445"/>
                  <a:gd name="connsiteY28" fmla="*/ 199534 h 745041"/>
                  <a:gd name="connsiteX29" fmla="*/ 152562 w 1011445"/>
                  <a:gd name="connsiteY29" fmla="*/ 217314 h 745041"/>
                  <a:gd name="connsiteX30" fmla="*/ 58582 w 1011445"/>
                  <a:gd name="connsiteY30" fmla="*/ 242714 h 745041"/>
                  <a:gd name="connsiteX31" fmla="*/ 30642 w 1011445"/>
                  <a:gd name="connsiteY31" fmla="*/ 240174 h 745041"/>
                  <a:gd name="connsiteX32" fmla="*/ 10322 w 1011445"/>
                  <a:gd name="connsiteY32" fmla="*/ 153814 h 745041"/>
                  <a:gd name="connsiteX33" fmla="*/ 12862 w 1011445"/>
                  <a:gd name="connsiteY33" fmla="*/ 90314 h 745041"/>
                  <a:gd name="connsiteX0" fmla="*/ 12862 w 1011940"/>
                  <a:gd name="connsiteY0" fmla="*/ 90314 h 745041"/>
                  <a:gd name="connsiteX1" fmla="*/ 162722 w 1011940"/>
                  <a:gd name="connsiteY1" fmla="*/ 21734 h 745041"/>
                  <a:gd name="connsiteX2" fmla="*/ 233842 w 1011940"/>
                  <a:gd name="connsiteY2" fmla="*/ 9034 h 745041"/>
                  <a:gd name="connsiteX3" fmla="*/ 363382 w 1011940"/>
                  <a:gd name="connsiteY3" fmla="*/ 3954 h 745041"/>
                  <a:gd name="connsiteX4" fmla="*/ 426882 w 1011940"/>
                  <a:gd name="connsiteY4" fmla="*/ 69994 h 745041"/>
                  <a:gd name="connsiteX5" fmla="*/ 546262 w 1011940"/>
                  <a:gd name="connsiteY5" fmla="*/ 113174 h 745041"/>
                  <a:gd name="connsiteX6" fmla="*/ 650402 w 1011940"/>
                  <a:gd name="connsiteY6" fmla="*/ 85234 h 745041"/>
                  <a:gd name="connsiteX7" fmla="*/ 739302 w 1011940"/>
                  <a:gd name="connsiteY7" fmla="*/ 29989 h 745041"/>
                  <a:gd name="connsiteX8" fmla="*/ 909482 w 1011940"/>
                  <a:gd name="connsiteY8" fmla="*/ 44594 h 745041"/>
                  <a:gd name="connsiteX9" fmla="*/ 995842 w 1011940"/>
                  <a:gd name="connsiteY9" fmla="*/ 72534 h 745041"/>
                  <a:gd name="connsiteX10" fmla="*/ 1011082 w 1011940"/>
                  <a:gd name="connsiteY10" fmla="*/ 82694 h 745041"/>
                  <a:gd name="connsiteX11" fmla="*/ 998382 w 1011940"/>
                  <a:gd name="connsiteY11" fmla="*/ 217314 h 745041"/>
                  <a:gd name="connsiteX12" fmla="*/ 904402 w 1011940"/>
                  <a:gd name="connsiteY12" fmla="*/ 212234 h 745041"/>
                  <a:gd name="connsiteX13" fmla="*/ 805342 w 1011940"/>
                  <a:gd name="connsiteY13" fmla="*/ 207154 h 745041"/>
                  <a:gd name="connsiteX14" fmla="*/ 774862 w 1011940"/>
                  <a:gd name="connsiteY14" fmla="*/ 212234 h 745041"/>
                  <a:gd name="connsiteX15" fmla="*/ 769782 w 1011940"/>
                  <a:gd name="connsiteY15" fmla="*/ 288434 h 745041"/>
                  <a:gd name="connsiteX16" fmla="*/ 767242 w 1011940"/>
                  <a:gd name="connsiteY16" fmla="*/ 608474 h 745041"/>
                  <a:gd name="connsiteX17" fmla="*/ 764067 w 1011940"/>
                  <a:gd name="connsiteY17" fmla="*/ 732934 h 745041"/>
                  <a:gd name="connsiteX18" fmla="*/ 668182 w 1011940"/>
                  <a:gd name="connsiteY18" fmla="*/ 740554 h 745041"/>
                  <a:gd name="connsiteX19" fmla="*/ 579282 w 1011940"/>
                  <a:gd name="connsiteY19" fmla="*/ 735474 h 745041"/>
                  <a:gd name="connsiteX20" fmla="*/ 444662 w 1011940"/>
                  <a:gd name="connsiteY20" fmla="*/ 727854 h 745041"/>
                  <a:gd name="connsiteX21" fmla="*/ 287182 w 1011940"/>
                  <a:gd name="connsiteY21" fmla="*/ 712614 h 745041"/>
                  <a:gd name="connsiteX22" fmla="*/ 223682 w 1011940"/>
                  <a:gd name="connsiteY22" fmla="*/ 699914 h 745041"/>
                  <a:gd name="connsiteX23" fmla="*/ 205902 w 1011940"/>
                  <a:gd name="connsiteY23" fmla="*/ 649114 h 745041"/>
                  <a:gd name="connsiteX24" fmla="*/ 216062 w 1011940"/>
                  <a:gd name="connsiteY24" fmla="*/ 540529 h 745041"/>
                  <a:gd name="connsiteX25" fmla="*/ 244002 w 1011940"/>
                  <a:gd name="connsiteY25" fmla="*/ 343679 h 745041"/>
                  <a:gd name="connsiteX26" fmla="*/ 261782 w 1011940"/>
                  <a:gd name="connsiteY26" fmla="*/ 257954 h 745041"/>
                  <a:gd name="connsiteX27" fmla="*/ 264322 w 1011940"/>
                  <a:gd name="connsiteY27" fmla="*/ 199534 h 745041"/>
                  <a:gd name="connsiteX28" fmla="*/ 152562 w 1011940"/>
                  <a:gd name="connsiteY28" fmla="*/ 217314 h 745041"/>
                  <a:gd name="connsiteX29" fmla="*/ 58582 w 1011940"/>
                  <a:gd name="connsiteY29" fmla="*/ 242714 h 745041"/>
                  <a:gd name="connsiteX30" fmla="*/ 30642 w 1011940"/>
                  <a:gd name="connsiteY30" fmla="*/ 240174 h 745041"/>
                  <a:gd name="connsiteX31" fmla="*/ 10322 w 1011940"/>
                  <a:gd name="connsiteY31" fmla="*/ 153814 h 745041"/>
                  <a:gd name="connsiteX32" fmla="*/ 12862 w 1011940"/>
                  <a:gd name="connsiteY32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38721 w 1006659"/>
                  <a:gd name="connsiteY25" fmla="*/ 343679 h 745041"/>
                  <a:gd name="connsiteX26" fmla="*/ 256501 w 1006659"/>
                  <a:gd name="connsiteY26" fmla="*/ 257954 h 745041"/>
                  <a:gd name="connsiteX27" fmla="*/ 259041 w 1006659"/>
                  <a:gd name="connsiteY27" fmla="*/ 199534 h 745041"/>
                  <a:gd name="connsiteX28" fmla="*/ 147281 w 1006659"/>
                  <a:gd name="connsiteY28" fmla="*/ 217314 h 745041"/>
                  <a:gd name="connsiteX29" fmla="*/ 53301 w 1006659"/>
                  <a:gd name="connsiteY29" fmla="*/ 242714 h 745041"/>
                  <a:gd name="connsiteX30" fmla="*/ 25361 w 1006659"/>
                  <a:gd name="connsiteY30" fmla="*/ 240174 h 745041"/>
                  <a:gd name="connsiteX31" fmla="*/ 7581 w 1006659"/>
                  <a:gd name="connsiteY31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56501 w 1006659"/>
                  <a:gd name="connsiteY25" fmla="*/ 257954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2526 w 1006659"/>
                  <a:gd name="connsiteY23" fmla="*/ 65673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45121 w 1006659"/>
                  <a:gd name="connsiteY6" fmla="*/ 8634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3143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33361 w 1006659"/>
                  <a:gd name="connsiteY5" fmla="*/ 14286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8456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56806 w 1006659"/>
                  <a:gd name="connsiteY27" fmla="*/ 219915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10704 w 1009782"/>
                  <a:gd name="connsiteY0" fmla="*/ 91010 h 745737"/>
                  <a:gd name="connsiteX1" fmla="*/ 160564 w 1009782"/>
                  <a:gd name="connsiteY1" fmla="*/ 22430 h 745737"/>
                  <a:gd name="connsiteX2" fmla="*/ 231684 w 1009782"/>
                  <a:gd name="connsiteY2" fmla="*/ 9730 h 745737"/>
                  <a:gd name="connsiteX3" fmla="*/ 361224 w 1009782"/>
                  <a:gd name="connsiteY3" fmla="*/ 4650 h 745737"/>
                  <a:gd name="connsiteX4" fmla="*/ 424724 w 1009782"/>
                  <a:gd name="connsiteY4" fmla="*/ 80215 h 745737"/>
                  <a:gd name="connsiteX5" fmla="*/ 536484 w 1009782"/>
                  <a:gd name="connsiteY5" fmla="*/ 142445 h 745737"/>
                  <a:gd name="connsiteX6" fmla="*/ 655864 w 1009782"/>
                  <a:gd name="connsiteY6" fmla="*/ 101170 h 745737"/>
                  <a:gd name="connsiteX7" fmla="*/ 737144 w 1009782"/>
                  <a:gd name="connsiteY7" fmla="*/ 30685 h 745737"/>
                  <a:gd name="connsiteX8" fmla="*/ 907324 w 1009782"/>
                  <a:gd name="connsiteY8" fmla="*/ 45290 h 745737"/>
                  <a:gd name="connsiteX9" fmla="*/ 993684 w 1009782"/>
                  <a:gd name="connsiteY9" fmla="*/ 73230 h 745737"/>
                  <a:gd name="connsiteX10" fmla="*/ 1008924 w 1009782"/>
                  <a:gd name="connsiteY10" fmla="*/ 83390 h 745737"/>
                  <a:gd name="connsiteX11" fmla="*/ 996224 w 1009782"/>
                  <a:gd name="connsiteY11" fmla="*/ 218010 h 745737"/>
                  <a:gd name="connsiteX12" fmla="*/ 902244 w 1009782"/>
                  <a:gd name="connsiteY12" fmla="*/ 212930 h 745737"/>
                  <a:gd name="connsiteX13" fmla="*/ 803184 w 1009782"/>
                  <a:gd name="connsiteY13" fmla="*/ 207850 h 745737"/>
                  <a:gd name="connsiteX14" fmla="*/ 772704 w 1009782"/>
                  <a:gd name="connsiteY14" fmla="*/ 212930 h 745737"/>
                  <a:gd name="connsiteX15" fmla="*/ 767624 w 1009782"/>
                  <a:gd name="connsiteY15" fmla="*/ 289130 h 745737"/>
                  <a:gd name="connsiteX16" fmla="*/ 765084 w 1009782"/>
                  <a:gd name="connsiteY16" fmla="*/ 609170 h 745737"/>
                  <a:gd name="connsiteX17" fmla="*/ 761909 w 1009782"/>
                  <a:gd name="connsiteY17" fmla="*/ 733630 h 745737"/>
                  <a:gd name="connsiteX18" fmla="*/ 666024 w 1009782"/>
                  <a:gd name="connsiteY18" fmla="*/ 741250 h 745737"/>
                  <a:gd name="connsiteX19" fmla="*/ 577124 w 1009782"/>
                  <a:gd name="connsiteY19" fmla="*/ 736170 h 745737"/>
                  <a:gd name="connsiteX20" fmla="*/ 442504 w 1009782"/>
                  <a:gd name="connsiteY20" fmla="*/ 728550 h 745737"/>
                  <a:gd name="connsiteX21" fmla="*/ 285024 w 1009782"/>
                  <a:gd name="connsiteY21" fmla="*/ 713310 h 745737"/>
                  <a:gd name="connsiteX22" fmla="*/ 221524 w 1009782"/>
                  <a:gd name="connsiteY22" fmla="*/ 700610 h 745737"/>
                  <a:gd name="connsiteX23" fmla="*/ 205649 w 1009782"/>
                  <a:gd name="connsiteY23" fmla="*/ 657430 h 745737"/>
                  <a:gd name="connsiteX24" fmla="*/ 223429 w 1009782"/>
                  <a:gd name="connsiteY24" fmla="*/ 541225 h 745737"/>
                  <a:gd name="connsiteX25" fmla="*/ 267244 w 1009782"/>
                  <a:gd name="connsiteY25" fmla="*/ 279605 h 745737"/>
                  <a:gd name="connsiteX26" fmla="*/ 262164 w 1009782"/>
                  <a:gd name="connsiteY26" fmla="*/ 200230 h 745737"/>
                  <a:gd name="connsiteX27" fmla="*/ 159929 w 1009782"/>
                  <a:gd name="connsiteY27" fmla="*/ 219915 h 745737"/>
                  <a:gd name="connsiteX28" fmla="*/ 28484 w 1009782"/>
                  <a:gd name="connsiteY28" fmla="*/ 240870 h 745737"/>
                  <a:gd name="connsiteX29" fmla="*/ 10704 w 1009782"/>
                  <a:gd name="connsiteY29" fmla="*/ 91010 h 745737"/>
                  <a:gd name="connsiteX0" fmla="*/ 4847 w 1003925"/>
                  <a:gd name="connsiteY0" fmla="*/ 91010 h 745737"/>
                  <a:gd name="connsiteX1" fmla="*/ 154707 w 1003925"/>
                  <a:gd name="connsiteY1" fmla="*/ 22430 h 745737"/>
                  <a:gd name="connsiteX2" fmla="*/ 225827 w 1003925"/>
                  <a:gd name="connsiteY2" fmla="*/ 9730 h 745737"/>
                  <a:gd name="connsiteX3" fmla="*/ 355367 w 1003925"/>
                  <a:gd name="connsiteY3" fmla="*/ 4650 h 745737"/>
                  <a:gd name="connsiteX4" fmla="*/ 418867 w 1003925"/>
                  <a:gd name="connsiteY4" fmla="*/ 80215 h 745737"/>
                  <a:gd name="connsiteX5" fmla="*/ 530627 w 1003925"/>
                  <a:gd name="connsiteY5" fmla="*/ 142445 h 745737"/>
                  <a:gd name="connsiteX6" fmla="*/ 650007 w 1003925"/>
                  <a:gd name="connsiteY6" fmla="*/ 101170 h 745737"/>
                  <a:gd name="connsiteX7" fmla="*/ 731287 w 1003925"/>
                  <a:gd name="connsiteY7" fmla="*/ 30685 h 745737"/>
                  <a:gd name="connsiteX8" fmla="*/ 901467 w 1003925"/>
                  <a:gd name="connsiteY8" fmla="*/ 45290 h 745737"/>
                  <a:gd name="connsiteX9" fmla="*/ 987827 w 1003925"/>
                  <a:gd name="connsiteY9" fmla="*/ 73230 h 745737"/>
                  <a:gd name="connsiteX10" fmla="*/ 1003067 w 1003925"/>
                  <a:gd name="connsiteY10" fmla="*/ 83390 h 745737"/>
                  <a:gd name="connsiteX11" fmla="*/ 990367 w 1003925"/>
                  <a:gd name="connsiteY11" fmla="*/ 218010 h 745737"/>
                  <a:gd name="connsiteX12" fmla="*/ 896387 w 1003925"/>
                  <a:gd name="connsiteY12" fmla="*/ 212930 h 745737"/>
                  <a:gd name="connsiteX13" fmla="*/ 797327 w 1003925"/>
                  <a:gd name="connsiteY13" fmla="*/ 207850 h 745737"/>
                  <a:gd name="connsiteX14" fmla="*/ 766847 w 1003925"/>
                  <a:gd name="connsiteY14" fmla="*/ 212930 h 745737"/>
                  <a:gd name="connsiteX15" fmla="*/ 761767 w 1003925"/>
                  <a:gd name="connsiteY15" fmla="*/ 289130 h 745737"/>
                  <a:gd name="connsiteX16" fmla="*/ 759227 w 1003925"/>
                  <a:gd name="connsiteY16" fmla="*/ 609170 h 745737"/>
                  <a:gd name="connsiteX17" fmla="*/ 756052 w 1003925"/>
                  <a:gd name="connsiteY17" fmla="*/ 733630 h 745737"/>
                  <a:gd name="connsiteX18" fmla="*/ 660167 w 1003925"/>
                  <a:gd name="connsiteY18" fmla="*/ 741250 h 745737"/>
                  <a:gd name="connsiteX19" fmla="*/ 571267 w 1003925"/>
                  <a:gd name="connsiteY19" fmla="*/ 736170 h 745737"/>
                  <a:gd name="connsiteX20" fmla="*/ 436647 w 1003925"/>
                  <a:gd name="connsiteY20" fmla="*/ 728550 h 745737"/>
                  <a:gd name="connsiteX21" fmla="*/ 279167 w 1003925"/>
                  <a:gd name="connsiteY21" fmla="*/ 713310 h 745737"/>
                  <a:gd name="connsiteX22" fmla="*/ 215667 w 1003925"/>
                  <a:gd name="connsiteY22" fmla="*/ 700610 h 745737"/>
                  <a:gd name="connsiteX23" fmla="*/ 199792 w 1003925"/>
                  <a:gd name="connsiteY23" fmla="*/ 657430 h 745737"/>
                  <a:gd name="connsiteX24" fmla="*/ 217572 w 1003925"/>
                  <a:gd name="connsiteY24" fmla="*/ 541225 h 745737"/>
                  <a:gd name="connsiteX25" fmla="*/ 261387 w 1003925"/>
                  <a:gd name="connsiteY25" fmla="*/ 279605 h 745737"/>
                  <a:gd name="connsiteX26" fmla="*/ 256307 w 1003925"/>
                  <a:gd name="connsiteY26" fmla="*/ 200230 h 745737"/>
                  <a:gd name="connsiteX27" fmla="*/ 154072 w 1003925"/>
                  <a:gd name="connsiteY27" fmla="*/ 219915 h 745737"/>
                  <a:gd name="connsiteX28" fmla="*/ 47392 w 1003925"/>
                  <a:gd name="connsiteY28" fmla="*/ 238965 h 745737"/>
                  <a:gd name="connsiteX29" fmla="*/ 4847 w 1003925"/>
                  <a:gd name="connsiteY29" fmla="*/ 91010 h 745737"/>
                  <a:gd name="connsiteX0" fmla="*/ 10000 w 980503"/>
                  <a:gd name="connsiteY0" fmla="*/ 70055 h 745737"/>
                  <a:gd name="connsiteX1" fmla="*/ 131285 w 980503"/>
                  <a:gd name="connsiteY1" fmla="*/ 22430 h 745737"/>
                  <a:gd name="connsiteX2" fmla="*/ 202405 w 980503"/>
                  <a:gd name="connsiteY2" fmla="*/ 9730 h 745737"/>
                  <a:gd name="connsiteX3" fmla="*/ 331945 w 980503"/>
                  <a:gd name="connsiteY3" fmla="*/ 4650 h 745737"/>
                  <a:gd name="connsiteX4" fmla="*/ 395445 w 980503"/>
                  <a:gd name="connsiteY4" fmla="*/ 80215 h 745737"/>
                  <a:gd name="connsiteX5" fmla="*/ 507205 w 980503"/>
                  <a:gd name="connsiteY5" fmla="*/ 142445 h 745737"/>
                  <a:gd name="connsiteX6" fmla="*/ 626585 w 980503"/>
                  <a:gd name="connsiteY6" fmla="*/ 101170 h 745737"/>
                  <a:gd name="connsiteX7" fmla="*/ 707865 w 980503"/>
                  <a:gd name="connsiteY7" fmla="*/ 30685 h 745737"/>
                  <a:gd name="connsiteX8" fmla="*/ 878045 w 980503"/>
                  <a:gd name="connsiteY8" fmla="*/ 45290 h 745737"/>
                  <a:gd name="connsiteX9" fmla="*/ 964405 w 980503"/>
                  <a:gd name="connsiteY9" fmla="*/ 73230 h 745737"/>
                  <a:gd name="connsiteX10" fmla="*/ 979645 w 980503"/>
                  <a:gd name="connsiteY10" fmla="*/ 83390 h 745737"/>
                  <a:gd name="connsiteX11" fmla="*/ 966945 w 980503"/>
                  <a:gd name="connsiteY11" fmla="*/ 218010 h 745737"/>
                  <a:gd name="connsiteX12" fmla="*/ 872965 w 980503"/>
                  <a:gd name="connsiteY12" fmla="*/ 212930 h 745737"/>
                  <a:gd name="connsiteX13" fmla="*/ 773905 w 980503"/>
                  <a:gd name="connsiteY13" fmla="*/ 207850 h 745737"/>
                  <a:gd name="connsiteX14" fmla="*/ 743425 w 980503"/>
                  <a:gd name="connsiteY14" fmla="*/ 212930 h 745737"/>
                  <a:gd name="connsiteX15" fmla="*/ 738345 w 980503"/>
                  <a:gd name="connsiteY15" fmla="*/ 289130 h 745737"/>
                  <a:gd name="connsiteX16" fmla="*/ 735805 w 980503"/>
                  <a:gd name="connsiteY16" fmla="*/ 609170 h 745737"/>
                  <a:gd name="connsiteX17" fmla="*/ 732630 w 980503"/>
                  <a:gd name="connsiteY17" fmla="*/ 733630 h 745737"/>
                  <a:gd name="connsiteX18" fmla="*/ 636745 w 980503"/>
                  <a:gd name="connsiteY18" fmla="*/ 741250 h 745737"/>
                  <a:gd name="connsiteX19" fmla="*/ 547845 w 980503"/>
                  <a:gd name="connsiteY19" fmla="*/ 736170 h 745737"/>
                  <a:gd name="connsiteX20" fmla="*/ 413225 w 980503"/>
                  <a:gd name="connsiteY20" fmla="*/ 728550 h 745737"/>
                  <a:gd name="connsiteX21" fmla="*/ 255745 w 980503"/>
                  <a:gd name="connsiteY21" fmla="*/ 713310 h 745737"/>
                  <a:gd name="connsiteX22" fmla="*/ 192245 w 980503"/>
                  <a:gd name="connsiteY22" fmla="*/ 700610 h 745737"/>
                  <a:gd name="connsiteX23" fmla="*/ 176370 w 980503"/>
                  <a:gd name="connsiteY23" fmla="*/ 657430 h 745737"/>
                  <a:gd name="connsiteX24" fmla="*/ 194150 w 980503"/>
                  <a:gd name="connsiteY24" fmla="*/ 541225 h 745737"/>
                  <a:gd name="connsiteX25" fmla="*/ 237965 w 980503"/>
                  <a:gd name="connsiteY25" fmla="*/ 279605 h 745737"/>
                  <a:gd name="connsiteX26" fmla="*/ 232885 w 980503"/>
                  <a:gd name="connsiteY26" fmla="*/ 200230 h 745737"/>
                  <a:gd name="connsiteX27" fmla="*/ 130650 w 980503"/>
                  <a:gd name="connsiteY27" fmla="*/ 219915 h 745737"/>
                  <a:gd name="connsiteX28" fmla="*/ 23970 w 980503"/>
                  <a:gd name="connsiteY28" fmla="*/ 238965 h 745737"/>
                  <a:gd name="connsiteX29" fmla="*/ 10000 w 980503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23322 w 973175"/>
                  <a:gd name="connsiteY27" fmla="*/ 219915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36657 w 973175"/>
                  <a:gd name="connsiteY27" fmla="*/ 218010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4298"/>
                  <a:gd name="connsiteY0" fmla="*/ 70055 h 745737"/>
                  <a:gd name="connsiteX1" fmla="*/ 123957 w 974298"/>
                  <a:gd name="connsiteY1" fmla="*/ 22430 h 745737"/>
                  <a:gd name="connsiteX2" fmla="*/ 195077 w 974298"/>
                  <a:gd name="connsiteY2" fmla="*/ 9730 h 745737"/>
                  <a:gd name="connsiteX3" fmla="*/ 324617 w 974298"/>
                  <a:gd name="connsiteY3" fmla="*/ 4650 h 745737"/>
                  <a:gd name="connsiteX4" fmla="*/ 388117 w 974298"/>
                  <a:gd name="connsiteY4" fmla="*/ 80215 h 745737"/>
                  <a:gd name="connsiteX5" fmla="*/ 499877 w 974298"/>
                  <a:gd name="connsiteY5" fmla="*/ 142445 h 745737"/>
                  <a:gd name="connsiteX6" fmla="*/ 619257 w 974298"/>
                  <a:gd name="connsiteY6" fmla="*/ 101170 h 745737"/>
                  <a:gd name="connsiteX7" fmla="*/ 700537 w 974298"/>
                  <a:gd name="connsiteY7" fmla="*/ 30685 h 745737"/>
                  <a:gd name="connsiteX8" fmla="*/ 870717 w 974298"/>
                  <a:gd name="connsiteY8" fmla="*/ 45290 h 745737"/>
                  <a:gd name="connsiteX9" fmla="*/ 957077 w 974298"/>
                  <a:gd name="connsiteY9" fmla="*/ 73230 h 745737"/>
                  <a:gd name="connsiteX10" fmla="*/ 972317 w 974298"/>
                  <a:gd name="connsiteY10" fmla="*/ 83390 h 745737"/>
                  <a:gd name="connsiteX11" fmla="*/ 929137 w 974298"/>
                  <a:gd name="connsiteY11" fmla="*/ 221820 h 745737"/>
                  <a:gd name="connsiteX12" fmla="*/ 865637 w 974298"/>
                  <a:gd name="connsiteY12" fmla="*/ 212930 h 745737"/>
                  <a:gd name="connsiteX13" fmla="*/ 766577 w 974298"/>
                  <a:gd name="connsiteY13" fmla="*/ 207850 h 745737"/>
                  <a:gd name="connsiteX14" fmla="*/ 736097 w 974298"/>
                  <a:gd name="connsiteY14" fmla="*/ 212930 h 745737"/>
                  <a:gd name="connsiteX15" fmla="*/ 731017 w 974298"/>
                  <a:gd name="connsiteY15" fmla="*/ 289130 h 745737"/>
                  <a:gd name="connsiteX16" fmla="*/ 728477 w 974298"/>
                  <a:gd name="connsiteY16" fmla="*/ 609170 h 745737"/>
                  <a:gd name="connsiteX17" fmla="*/ 725302 w 974298"/>
                  <a:gd name="connsiteY17" fmla="*/ 733630 h 745737"/>
                  <a:gd name="connsiteX18" fmla="*/ 629417 w 974298"/>
                  <a:gd name="connsiteY18" fmla="*/ 741250 h 745737"/>
                  <a:gd name="connsiteX19" fmla="*/ 540517 w 974298"/>
                  <a:gd name="connsiteY19" fmla="*/ 736170 h 745737"/>
                  <a:gd name="connsiteX20" fmla="*/ 405897 w 974298"/>
                  <a:gd name="connsiteY20" fmla="*/ 728550 h 745737"/>
                  <a:gd name="connsiteX21" fmla="*/ 248417 w 974298"/>
                  <a:gd name="connsiteY21" fmla="*/ 713310 h 745737"/>
                  <a:gd name="connsiteX22" fmla="*/ 184917 w 974298"/>
                  <a:gd name="connsiteY22" fmla="*/ 700610 h 745737"/>
                  <a:gd name="connsiteX23" fmla="*/ 169042 w 974298"/>
                  <a:gd name="connsiteY23" fmla="*/ 657430 h 745737"/>
                  <a:gd name="connsiteX24" fmla="*/ 186822 w 974298"/>
                  <a:gd name="connsiteY24" fmla="*/ 541225 h 745737"/>
                  <a:gd name="connsiteX25" fmla="*/ 230637 w 974298"/>
                  <a:gd name="connsiteY25" fmla="*/ 279605 h 745737"/>
                  <a:gd name="connsiteX26" fmla="*/ 225557 w 974298"/>
                  <a:gd name="connsiteY26" fmla="*/ 200230 h 745737"/>
                  <a:gd name="connsiteX27" fmla="*/ 136657 w 974298"/>
                  <a:gd name="connsiteY27" fmla="*/ 218010 h 745737"/>
                  <a:gd name="connsiteX28" fmla="*/ 49027 w 974298"/>
                  <a:gd name="connsiteY28" fmla="*/ 235155 h 745737"/>
                  <a:gd name="connsiteX29" fmla="*/ 2672 w 974298"/>
                  <a:gd name="connsiteY29" fmla="*/ 70055 h 745737"/>
                  <a:gd name="connsiteX0" fmla="*/ 2672 w 964639"/>
                  <a:gd name="connsiteY0" fmla="*/ 70055 h 745737"/>
                  <a:gd name="connsiteX1" fmla="*/ 123957 w 964639"/>
                  <a:gd name="connsiteY1" fmla="*/ 22430 h 745737"/>
                  <a:gd name="connsiteX2" fmla="*/ 195077 w 964639"/>
                  <a:gd name="connsiteY2" fmla="*/ 9730 h 745737"/>
                  <a:gd name="connsiteX3" fmla="*/ 324617 w 964639"/>
                  <a:gd name="connsiteY3" fmla="*/ 4650 h 745737"/>
                  <a:gd name="connsiteX4" fmla="*/ 388117 w 964639"/>
                  <a:gd name="connsiteY4" fmla="*/ 80215 h 745737"/>
                  <a:gd name="connsiteX5" fmla="*/ 499877 w 964639"/>
                  <a:gd name="connsiteY5" fmla="*/ 142445 h 745737"/>
                  <a:gd name="connsiteX6" fmla="*/ 619257 w 964639"/>
                  <a:gd name="connsiteY6" fmla="*/ 101170 h 745737"/>
                  <a:gd name="connsiteX7" fmla="*/ 700537 w 964639"/>
                  <a:gd name="connsiteY7" fmla="*/ 30685 h 745737"/>
                  <a:gd name="connsiteX8" fmla="*/ 870717 w 964639"/>
                  <a:gd name="connsiteY8" fmla="*/ 45290 h 745737"/>
                  <a:gd name="connsiteX9" fmla="*/ 957077 w 964639"/>
                  <a:gd name="connsiteY9" fmla="*/ 73230 h 745737"/>
                  <a:gd name="connsiteX10" fmla="*/ 957077 w 964639"/>
                  <a:gd name="connsiteY10" fmla="*/ 81485 h 745737"/>
                  <a:gd name="connsiteX11" fmla="*/ 929137 w 964639"/>
                  <a:gd name="connsiteY11" fmla="*/ 221820 h 745737"/>
                  <a:gd name="connsiteX12" fmla="*/ 865637 w 964639"/>
                  <a:gd name="connsiteY12" fmla="*/ 212930 h 745737"/>
                  <a:gd name="connsiteX13" fmla="*/ 766577 w 964639"/>
                  <a:gd name="connsiteY13" fmla="*/ 207850 h 745737"/>
                  <a:gd name="connsiteX14" fmla="*/ 736097 w 964639"/>
                  <a:gd name="connsiteY14" fmla="*/ 212930 h 745737"/>
                  <a:gd name="connsiteX15" fmla="*/ 731017 w 964639"/>
                  <a:gd name="connsiteY15" fmla="*/ 289130 h 745737"/>
                  <a:gd name="connsiteX16" fmla="*/ 728477 w 964639"/>
                  <a:gd name="connsiteY16" fmla="*/ 609170 h 745737"/>
                  <a:gd name="connsiteX17" fmla="*/ 725302 w 964639"/>
                  <a:gd name="connsiteY17" fmla="*/ 733630 h 745737"/>
                  <a:gd name="connsiteX18" fmla="*/ 629417 w 964639"/>
                  <a:gd name="connsiteY18" fmla="*/ 741250 h 745737"/>
                  <a:gd name="connsiteX19" fmla="*/ 540517 w 964639"/>
                  <a:gd name="connsiteY19" fmla="*/ 736170 h 745737"/>
                  <a:gd name="connsiteX20" fmla="*/ 405897 w 964639"/>
                  <a:gd name="connsiteY20" fmla="*/ 728550 h 745737"/>
                  <a:gd name="connsiteX21" fmla="*/ 248417 w 964639"/>
                  <a:gd name="connsiteY21" fmla="*/ 713310 h 745737"/>
                  <a:gd name="connsiteX22" fmla="*/ 184917 w 964639"/>
                  <a:gd name="connsiteY22" fmla="*/ 700610 h 745737"/>
                  <a:gd name="connsiteX23" fmla="*/ 169042 w 964639"/>
                  <a:gd name="connsiteY23" fmla="*/ 657430 h 745737"/>
                  <a:gd name="connsiteX24" fmla="*/ 186822 w 964639"/>
                  <a:gd name="connsiteY24" fmla="*/ 541225 h 745737"/>
                  <a:gd name="connsiteX25" fmla="*/ 230637 w 964639"/>
                  <a:gd name="connsiteY25" fmla="*/ 279605 h 745737"/>
                  <a:gd name="connsiteX26" fmla="*/ 225557 w 964639"/>
                  <a:gd name="connsiteY26" fmla="*/ 200230 h 745737"/>
                  <a:gd name="connsiteX27" fmla="*/ 136657 w 964639"/>
                  <a:gd name="connsiteY27" fmla="*/ 218010 h 745737"/>
                  <a:gd name="connsiteX28" fmla="*/ 49027 w 964639"/>
                  <a:gd name="connsiteY28" fmla="*/ 235155 h 745737"/>
                  <a:gd name="connsiteX29" fmla="*/ 2672 w 964639"/>
                  <a:gd name="connsiteY29" fmla="*/ 70055 h 745737"/>
                  <a:gd name="connsiteX0" fmla="*/ 2672 w 959446"/>
                  <a:gd name="connsiteY0" fmla="*/ 70055 h 745737"/>
                  <a:gd name="connsiteX1" fmla="*/ 123957 w 959446"/>
                  <a:gd name="connsiteY1" fmla="*/ 22430 h 745737"/>
                  <a:gd name="connsiteX2" fmla="*/ 195077 w 959446"/>
                  <a:gd name="connsiteY2" fmla="*/ 9730 h 745737"/>
                  <a:gd name="connsiteX3" fmla="*/ 324617 w 959446"/>
                  <a:gd name="connsiteY3" fmla="*/ 4650 h 745737"/>
                  <a:gd name="connsiteX4" fmla="*/ 388117 w 959446"/>
                  <a:gd name="connsiteY4" fmla="*/ 80215 h 745737"/>
                  <a:gd name="connsiteX5" fmla="*/ 499877 w 959446"/>
                  <a:gd name="connsiteY5" fmla="*/ 142445 h 745737"/>
                  <a:gd name="connsiteX6" fmla="*/ 619257 w 959446"/>
                  <a:gd name="connsiteY6" fmla="*/ 101170 h 745737"/>
                  <a:gd name="connsiteX7" fmla="*/ 700537 w 959446"/>
                  <a:gd name="connsiteY7" fmla="*/ 30685 h 745737"/>
                  <a:gd name="connsiteX8" fmla="*/ 870717 w 959446"/>
                  <a:gd name="connsiteY8" fmla="*/ 45290 h 745737"/>
                  <a:gd name="connsiteX9" fmla="*/ 957077 w 959446"/>
                  <a:gd name="connsiteY9" fmla="*/ 73230 h 745737"/>
                  <a:gd name="connsiteX10" fmla="*/ 929137 w 959446"/>
                  <a:gd name="connsiteY10" fmla="*/ 221820 h 745737"/>
                  <a:gd name="connsiteX11" fmla="*/ 865637 w 959446"/>
                  <a:gd name="connsiteY11" fmla="*/ 212930 h 745737"/>
                  <a:gd name="connsiteX12" fmla="*/ 766577 w 959446"/>
                  <a:gd name="connsiteY12" fmla="*/ 207850 h 745737"/>
                  <a:gd name="connsiteX13" fmla="*/ 736097 w 959446"/>
                  <a:gd name="connsiteY13" fmla="*/ 212930 h 745737"/>
                  <a:gd name="connsiteX14" fmla="*/ 731017 w 959446"/>
                  <a:gd name="connsiteY14" fmla="*/ 289130 h 745737"/>
                  <a:gd name="connsiteX15" fmla="*/ 728477 w 959446"/>
                  <a:gd name="connsiteY15" fmla="*/ 609170 h 745737"/>
                  <a:gd name="connsiteX16" fmla="*/ 725302 w 959446"/>
                  <a:gd name="connsiteY16" fmla="*/ 733630 h 745737"/>
                  <a:gd name="connsiteX17" fmla="*/ 629417 w 959446"/>
                  <a:gd name="connsiteY17" fmla="*/ 741250 h 745737"/>
                  <a:gd name="connsiteX18" fmla="*/ 540517 w 959446"/>
                  <a:gd name="connsiteY18" fmla="*/ 736170 h 745737"/>
                  <a:gd name="connsiteX19" fmla="*/ 405897 w 959446"/>
                  <a:gd name="connsiteY19" fmla="*/ 728550 h 745737"/>
                  <a:gd name="connsiteX20" fmla="*/ 248417 w 959446"/>
                  <a:gd name="connsiteY20" fmla="*/ 713310 h 745737"/>
                  <a:gd name="connsiteX21" fmla="*/ 184917 w 959446"/>
                  <a:gd name="connsiteY21" fmla="*/ 700610 h 745737"/>
                  <a:gd name="connsiteX22" fmla="*/ 169042 w 959446"/>
                  <a:gd name="connsiteY22" fmla="*/ 657430 h 745737"/>
                  <a:gd name="connsiteX23" fmla="*/ 186822 w 959446"/>
                  <a:gd name="connsiteY23" fmla="*/ 541225 h 745737"/>
                  <a:gd name="connsiteX24" fmla="*/ 230637 w 959446"/>
                  <a:gd name="connsiteY24" fmla="*/ 279605 h 745737"/>
                  <a:gd name="connsiteX25" fmla="*/ 225557 w 959446"/>
                  <a:gd name="connsiteY25" fmla="*/ 200230 h 745737"/>
                  <a:gd name="connsiteX26" fmla="*/ 136657 w 959446"/>
                  <a:gd name="connsiteY26" fmla="*/ 218010 h 745737"/>
                  <a:gd name="connsiteX27" fmla="*/ 49027 w 959446"/>
                  <a:gd name="connsiteY27" fmla="*/ 235155 h 745737"/>
                  <a:gd name="connsiteX28" fmla="*/ 2672 w 959446"/>
                  <a:gd name="connsiteY28" fmla="*/ 70055 h 745737"/>
                  <a:gd name="connsiteX0" fmla="*/ 2672 w 949052"/>
                  <a:gd name="connsiteY0" fmla="*/ 70055 h 745737"/>
                  <a:gd name="connsiteX1" fmla="*/ 123957 w 949052"/>
                  <a:gd name="connsiteY1" fmla="*/ 22430 h 745737"/>
                  <a:gd name="connsiteX2" fmla="*/ 195077 w 949052"/>
                  <a:gd name="connsiteY2" fmla="*/ 9730 h 745737"/>
                  <a:gd name="connsiteX3" fmla="*/ 324617 w 949052"/>
                  <a:gd name="connsiteY3" fmla="*/ 4650 h 745737"/>
                  <a:gd name="connsiteX4" fmla="*/ 388117 w 949052"/>
                  <a:gd name="connsiteY4" fmla="*/ 80215 h 745737"/>
                  <a:gd name="connsiteX5" fmla="*/ 499877 w 949052"/>
                  <a:gd name="connsiteY5" fmla="*/ 142445 h 745737"/>
                  <a:gd name="connsiteX6" fmla="*/ 619257 w 949052"/>
                  <a:gd name="connsiteY6" fmla="*/ 101170 h 745737"/>
                  <a:gd name="connsiteX7" fmla="*/ 700537 w 949052"/>
                  <a:gd name="connsiteY7" fmla="*/ 30685 h 745737"/>
                  <a:gd name="connsiteX8" fmla="*/ 870717 w 949052"/>
                  <a:gd name="connsiteY8" fmla="*/ 45290 h 745737"/>
                  <a:gd name="connsiteX9" fmla="*/ 945647 w 949052"/>
                  <a:gd name="connsiteY9" fmla="*/ 69420 h 745737"/>
                  <a:gd name="connsiteX10" fmla="*/ 929137 w 949052"/>
                  <a:gd name="connsiteY10" fmla="*/ 221820 h 745737"/>
                  <a:gd name="connsiteX11" fmla="*/ 865637 w 949052"/>
                  <a:gd name="connsiteY11" fmla="*/ 212930 h 745737"/>
                  <a:gd name="connsiteX12" fmla="*/ 766577 w 949052"/>
                  <a:gd name="connsiteY12" fmla="*/ 207850 h 745737"/>
                  <a:gd name="connsiteX13" fmla="*/ 736097 w 949052"/>
                  <a:gd name="connsiteY13" fmla="*/ 212930 h 745737"/>
                  <a:gd name="connsiteX14" fmla="*/ 731017 w 949052"/>
                  <a:gd name="connsiteY14" fmla="*/ 289130 h 745737"/>
                  <a:gd name="connsiteX15" fmla="*/ 728477 w 949052"/>
                  <a:gd name="connsiteY15" fmla="*/ 609170 h 745737"/>
                  <a:gd name="connsiteX16" fmla="*/ 725302 w 949052"/>
                  <a:gd name="connsiteY16" fmla="*/ 733630 h 745737"/>
                  <a:gd name="connsiteX17" fmla="*/ 629417 w 949052"/>
                  <a:gd name="connsiteY17" fmla="*/ 741250 h 745737"/>
                  <a:gd name="connsiteX18" fmla="*/ 540517 w 949052"/>
                  <a:gd name="connsiteY18" fmla="*/ 736170 h 745737"/>
                  <a:gd name="connsiteX19" fmla="*/ 405897 w 949052"/>
                  <a:gd name="connsiteY19" fmla="*/ 728550 h 745737"/>
                  <a:gd name="connsiteX20" fmla="*/ 248417 w 949052"/>
                  <a:gd name="connsiteY20" fmla="*/ 713310 h 745737"/>
                  <a:gd name="connsiteX21" fmla="*/ 184917 w 949052"/>
                  <a:gd name="connsiteY21" fmla="*/ 700610 h 745737"/>
                  <a:gd name="connsiteX22" fmla="*/ 169042 w 949052"/>
                  <a:gd name="connsiteY22" fmla="*/ 657430 h 745737"/>
                  <a:gd name="connsiteX23" fmla="*/ 186822 w 949052"/>
                  <a:gd name="connsiteY23" fmla="*/ 541225 h 745737"/>
                  <a:gd name="connsiteX24" fmla="*/ 230637 w 949052"/>
                  <a:gd name="connsiteY24" fmla="*/ 279605 h 745737"/>
                  <a:gd name="connsiteX25" fmla="*/ 225557 w 949052"/>
                  <a:gd name="connsiteY25" fmla="*/ 200230 h 745737"/>
                  <a:gd name="connsiteX26" fmla="*/ 136657 w 949052"/>
                  <a:gd name="connsiteY26" fmla="*/ 218010 h 745737"/>
                  <a:gd name="connsiteX27" fmla="*/ 49027 w 949052"/>
                  <a:gd name="connsiteY27" fmla="*/ 235155 h 745737"/>
                  <a:gd name="connsiteX28" fmla="*/ 2672 w 949052"/>
                  <a:gd name="connsiteY28" fmla="*/ 70055 h 745737"/>
                  <a:gd name="connsiteX0" fmla="*/ 2672 w 947265"/>
                  <a:gd name="connsiteY0" fmla="*/ 70055 h 745737"/>
                  <a:gd name="connsiteX1" fmla="*/ 123957 w 947265"/>
                  <a:gd name="connsiteY1" fmla="*/ 22430 h 745737"/>
                  <a:gd name="connsiteX2" fmla="*/ 195077 w 947265"/>
                  <a:gd name="connsiteY2" fmla="*/ 9730 h 745737"/>
                  <a:gd name="connsiteX3" fmla="*/ 324617 w 947265"/>
                  <a:gd name="connsiteY3" fmla="*/ 4650 h 745737"/>
                  <a:gd name="connsiteX4" fmla="*/ 388117 w 947265"/>
                  <a:gd name="connsiteY4" fmla="*/ 80215 h 745737"/>
                  <a:gd name="connsiteX5" fmla="*/ 499877 w 947265"/>
                  <a:gd name="connsiteY5" fmla="*/ 142445 h 745737"/>
                  <a:gd name="connsiteX6" fmla="*/ 619257 w 947265"/>
                  <a:gd name="connsiteY6" fmla="*/ 101170 h 745737"/>
                  <a:gd name="connsiteX7" fmla="*/ 700537 w 947265"/>
                  <a:gd name="connsiteY7" fmla="*/ 30685 h 745737"/>
                  <a:gd name="connsiteX8" fmla="*/ 870717 w 947265"/>
                  <a:gd name="connsiteY8" fmla="*/ 45290 h 745737"/>
                  <a:gd name="connsiteX9" fmla="*/ 945647 w 947265"/>
                  <a:gd name="connsiteY9" fmla="*/ 69420 h 745737"/>
                  <a:gd name="connsiteX10" fmla="*/ 917707 w 947265"/>
                  <a:gd name="connsiteY10" fmla="*/ 216105 h 745737"/>
                  <a:gd name="connsiteX11" fmla="*/ 865637 w 947265"/>
                  <a:gd name="connsiteY11" fmla="*/ 212930 h 745737"/>
                  <a:gd name="connsiteX12" fmla="*/ 766577 w 947265"/>
                  <a:gd name="connsiteY12" fmla="*/ 207850 h 745737"/>
                  <a:gd name="connsiteX13" fmla="*/ 736097 w 947265"/>
                  <a:gd name="connsiteY13" fmla="*/ 212930 h 745737"/>
                  <a:gd name="connsiteX14" fmla="*/ 731017 w 947265"/>
                  <a:gd name="connsiteY14" fmla="*/ 289130 h 745737"/>
                  <a:gd name="connsiteX15" fmla="*/ 728477 w 947265"/>
                  <a:gd name="connsiteY15" fmla="*/ 609170 h 745737"/>
                  <a:gd name="connsiteX16" fmla="*/ 725302 w 947265"/>
                  <a:gd name="connsiteY16" fmla="*/ 733630 h 745737"/>
                  <a:gd name="connsiteX17" fmla="*/ 629417 w 947265"/>
                  <a:gd name="connsiteY17" fmla="*/ 741250 h 745737"/>
                  <a:gd name="connsiteX18" fmla="*/ 540517 w 947265"/>
                  <a:gd name="connsiteY18" fmla="*/ 736170 h 745737"/>
                  <a:gd name="connsiteX19" fmla="*/ 405897 w 947265"/>
                  <a:gd name="connsiteY19" fmla="*/ 728550 h 745737"/>
                  <a:gd name="connsiteX20" fmla="*/ 248417 w 947265"/>
                  <a:gd name="connsiteY20" fmla="*/ 713310 h 745737"/>
                  <a:gd name="connsiteX21" fmla="*/ 184917 w 947265"/>
                  <a:gd name="connsiteY21" fmla="*/ 700610 h 745737"/>
                  <a:gd name="connsiteX22" fmla="*/ 169042 w 947265"/>
                  <a:gd name="connsiteY22" fmla="*/ 657430 h 745737"/>
                  <a:gd name="connsiteX23" fmla="*/ 186822 w 947265"/>
                  <a:gd name="connsiteY23" fmla="*/ 541225 h 745737"/>
                  <a:gd name="connsiteX24" fmla="*/ 230637 w 947265"/>
                  <a:gd name="connsiteY24" fmla="*/ 279605 h 745737"/>
                  <a:gd name="connsiteX25" fmla="*/ 225557 w 947265"/>
                  <a:gd name="connsiteY25" fmla="*/ 200230 h 745737"/>
                  <a:gd name="connsiteX26" fmla="*/ 136657 w 947265"/>
                  <a:gd name="connsiteY26" fmla="*/ 218010 h 745737"/>
                  <a:gd name="connsiteX27" fmla="*/ 49027 w 947265"/>
                  <a:gd name="connsiteY27" fmla="*/ 235155 h 745737"/>
                  <a:gd name="connsiteX28" fmla="*/ 2672 w 947265"/>
                  <a:gd name="connsiteY28" fmla="*/ 70055 h 745737"/>
                  <a:gd name="connsiteX0" fmla="*/ 2672 w 948787"/>
                  <a:gd name="connsiteY0" fmla="*/ 70055 h 745737"/>
                  <a:gd name="connsiteX1" fmla="*/ 123957 w 948787"/>
                  <a:gd name="connsiteY1" fmla="*/ 22430 h 745737"/>
                  <a:gd name="connsiteX2" fmla="*/ 195077 w 948787"/>
                  <a:gd name="connsiteY2" fmla="*/ 9730 h 745737"/>
                  <a:gd name="connsiteX3" fmla="*/ 324617 w 948787"/>
                  <a:gd name="connsiteY3" fmla="*/ 4650 h 745737"/>
                  <a:gd name="connsiteX4" fmla="*/ 388117 w 948787"/>
                  <a:gd name="connsiteY4" fmla="*/ 80215 h 745737"/>
                  <a:gd name="connsiteX5" fmla="*/ 499877 w 948787"/>
                  <a:gd name="connsiteY5" fmla="*/ 142445 h 745737"/>
                  <a:gd name="connsiteX6" fmla="*/ 619257 w 948787"/>
                  <a:gd name="connsiteY6" fmla="*/ 101170 h 745737"/>
                  <a:gd name="connsiteX7" fmla="*/ 700537 w 948787"/>
                  <a:gd name="connsiteY7" fmla="*/ 30685 h 745737"/>
                  <a:gd name="connsiteX8" fmla="*/ 870717 w 948787"/>
                  <a:gd name="connsiteY8" fmla="*/ 45290 h 745737"/>
                  <a:gd name="connsiteX9" fmla="*/ 945647 w 948787"/>
                  <a:gd name="connsiteY9" fmla="*/ 69420 h 745737"/>
                  <a:gd name="connsiteX10" fmla="*/ 917707 w 948787"/>
                  <a:gd name="connsiteY10" fmla="*/ 216105 h 745737"/>
                  <a:gd name="connsiteX11" fmla="*/ 766577 w 948787"/>
                  <a:gd name="connsiteY11" fmla="*/ 207850 h 745737"/>
                  <a:gd name="connsiteX12" fmla="*/ 736097 w 948787"/>
                  <a:gd name="connsiteY12" fmla="*/ 212930 h 745737"/>
                  <a:gd name="connsiteX13" fmla="*/ 731017 w 948787"/>
                  <a:gd name="connsiteY13" fmla="*/ 289130 h 745737"/>
                  <a:gd name="connsiteX14" fmla="*/ 728477 w 948787"/>
                  <a:gd name="connsiteY14" fmla="*/ 609170 h 745737"/>
                  <a:gd name="connsiteX15" fmla="*/ 725302 w 948787"/>
                  <a:gd name="connsiteY15" fmla="*/ 733630 h 745737"/>
                  <a:gd name="connsiteX16" fmla="*/ 629417 w 948787"/>
                  <a:gd name="connsiteY16" fmla="*/ 741250 h 745737"/>
                  <a:gd name="connsiteX17" fmla="*/ 540517 w 948787"/>
                  <a:gd name="connsiteY17" fmla="*/ 736170 h 745737"/>
                  <a:gd name="connsiteX18" fmla="*/ 405897 w 948787"/>
                  <a:gd name="connsiteY18" fmla="*/ 728550 h 745737"/>
                  <a:gd name="connsiteX19" fmla="*/ 248417 w 948787"/>
                  <a:gd name="connsiteY19" fmla="*/ 713310 h 745737"/>
                  <a:gd name="connsiteX20" fmla="*/ 184917 w 948787"/>
                  <a:gd name="connsiteY20" fmla="*/ 700610 h 745737"/>
                  <a:gd name="connsiteX21" fmla="*/ 169042 w 948787"/>
                  <a:gd name="connsiteY21" fmla="*/ 657430 h 745737"/>
                  <a:gd name="connsiteX22" fmla="*/ 186822 w 948787"/>
                  <a:gd name="connsiteY22" fmla="*/ 541225 h 745737"/>
                  <a:gd name="connsiteX23" fmla="*/ 230637 w 948787"/>
                  <a:gd name="connsiteY23" fmla="*/ 279605 h 745737"/>
                  <a:gd name="connsiteX24" fmla="*/ 225557 w 948787"/>
                  <a:gd name="connsiteY24" fmla="*/ 200230 h 745737"/>
                  <a:gd name="connsiteX25" fmla="*/ 136657 w 948787"/>
                  <a:gd name="connsiteY25" fmla="*/ 218010 h 745737"/>
                  <a:gd name="connsiteX26" fmla="*/ 49027 w 948787"/>
                  <a:gd name="connsiteY26" fmla="*/ 235155 h 745737"/>
                  <a:gd name="connsiteX27" fmla="*/ 2672 w 948787"/>
                  <a:gd name="connsiteY27" fmla="*/ 70055 h 745737"/>
                  <a:gd name="connsiteX0" fmla="*/ 2672 w 947117"/>
                  <a:gd name="connsiteY0" fmla="*/ 70055 h 745737"/>
                  <a:gd name="connsiteX1" fmla="*/ 123957 w 947117"/>
                  <a:gd name="connsiteY1" fmla="*/ 22430 h 745737"/>
                  <a:gd name="connsiteX2" fmla="*/ 195077 w 947117"/>
                  <a:gd name="connsiteY2" fmla="*/ 9730 h 745737"/>
                  <a:gd name="connsiteX3" fmla="*/ 324617 w 947117"/>
                  <a:gd name="connsiteY3" fmla="*/ 4650 h 745737"/>
                  <a:gd name="connsiteX4" fmla="*/ 388117 w 947117"/>
                  <a:gd name="connsiteY4" fmla="*/ 80215 h 745737"/>
                  <a:gd name="connsiteX5" fmla="*/ 499877 w 947117"/>
                  <a:gd name="connsiteY5" fmla="*/ 142445 h 745737"/>
                  <a:gd name="connsiteX6" fmla="*/ 619257 w 947117"/>
                  <a:gd name="connsiteY6" fmla="*/ 101170 h 745737"/>
                  <a:gd name="connsiteX7" fmla="*/ 700537 w 947117"/>
                  <a:gd name="connsiteY7" fmla="*/ 30685 h 745737"/>
                  <a:gd name="connsiteX8" fmla="*/ 870717 w 947117"/>
                  <a:gd name="connsiteY8" fmla="*/ 45290 h 745737"/>
                  <a:gd name="connsiteX9" fmla="*/ 945647 w 947117"/>
                  <a:gd name="connsiteY9" fmla="*/ 69420 h 745737"/>
                  <a:gd name="connsiteX10" fmla="*/ 908182 w 947117"/>
                  <a:gd name="connsiteY10" fmla="*/ 218010 h 745737"/>
                  <a:gd name="connsiteX11" fmla="*/ 766577 w 947117"/>
                  <a:gd name="connsiteY11" fmla="*/ 207850 h 745737"/>
                  <a:gd name="connsiteX12" fmla="*/ 736097 w 947117"/>
                  <a:gd name="connsiteY12" fmla="*/ 212930 h 745737"/>
                  <a:gd name="connsiteX13" fmla="*/ 731017 w 947117"/>
                  <a:gd name="connsiteY13" fmla="*/ 289130 h 745737"/>
                  <a:gd name="connsiteX14" fmla="*/ 728477 w 947117"/>
                  <a:gd name="connsiteY14" fmla="*/ 609170 h 745737"/>
                  <a:gd name="connsiteX15" fmla="*/ 725302 w 947117"/>
                  <a:gd name="connsiteY15" fmla="*/ 733630 h 745737"/>
                  <a:gd name="connsiteX16" fmla="*/ 629417 w 947117"/>
                  <a:gd name="connsiteY16" fmla="*/ 741250 h 745737"/>
                  <a:gd name="connsiteX17" fmla="*/ 540517 w 947117"/>
                  <a:gd name="connsiteY17" fmla="*/ 736170 h 745737"/>
                  <a:gd name="connsiteX18" fmla="*/ 405897 w 947117"/>
                  <a:gd name="connsiteY18" fmla="*/ 728550 h 745737"/>
                  <a:gd name="connsiteX19" fmla="*/ 248417 w 947117"/>
                  <a:gd name="connsiteY19" fmla="*/ 713310 h 745737"/>
                  <a:gd name="connsiteX20" fmla="*/ 184917 w 947117"/>
                  <a:gd name="connsiteY20" fmla="*/ 700610 h 745737"/>
                  <a:gd name="connsiteX21" fmla="*/ 169042 w 947117"/>
                  <a:gd name="connsiteY21" fmla="*/ 657430 h 745737"/>
                  <a:gd name="connsiteX22" fmla="*/ 186822 w 947117"/>
                  <a:gd name="connsiteY22" fmla="*/ 541225 h 745737"/>
                  <a:gd name="connsiteX23" fmla="*/ 230637 w 947117"/>
                  <a:gd name="connsiteY23" fmla="*/ 279605 h 745737"/>
                  <a:gd name="connsiteX24" fmla="*/ 225557 w 947117"/>
                  <a:gd name="connsiteY24" fmla="*/ 200230 h 745737"/>
                  <a:gd name="connsiteX25" fmla="*/ 136657 w 947117"/>
                  <a:gd name="connsiteY25" fmla="*/ 218010 h 745737"/>
                  <a:gd name="connsiteX26" fmla="*/ 49027 w 947117"/>
                  <a:gd name="connsiteY26" fmla="*/ 235155 h 745737"/>
                  <a:gd name="connsiteX27" fmla="*/ 2672 w 947117"/>
                  <a:gd name="connsiteY27" fmla="*/ 70055 h 745737"/>
                  <a:gd name="connsiteX0" fmla="*/ 2672 w 940073"/>
                  <a:gd name="connsiteY0" fmla="*/ 70055 h 745737"/>
                  <a:gd name="connsiteX1" fmla="*/ 123957 w 940073"/>
                  <a:gd name="connsiteY1" fmla="*/ 22430 h 745737"/>
                  <a:gd name="connsiteX2" fmla="*/ 195077 w 940073"/>
                  <a:gd name="connsiteY2" fmla="*/ 9730 h 745737"/>
                  <a:gd name="connsiteX3" fmla="*/ 324617 w 940073"/>
                  <a:gd name="connsiteY3" fmla="*/ 4650 h 745737"/>
                  <a:gd name="connsiteX4" fmla="*/ 388117 w 940073"/>
                  <a:gd name="connsiteY4" fmla="*/ 80215 h 745737"/>
                  <a:gd name="connsiteX5" fmla="*/ 499877 w 940073"/>
                  <a:gd name="connsiteY5" fmla="*/ 142445 h 745737"/>
                  <a:gd name="connsiteX6" fmla="*/ 619257 w 940073"/>
                  <a:gd name="connsiteY6" fmla="*/ 101170 h 745737"/>
                  <a:gd name="connsiteX7" fmla="*/ 700537 w 940073"/>
                  <a:gd name="connsiteY7" fmla="*/ 30685 h 745737"/>
                  <a:gd name="connsiteX8" fmla="*/ 870717 w 940073"/>
                  <a:gd name="connsiteY8" fmla="*/ 45290 h 745737"/>
                  <a:gd name="connsiteX9" fmla="*/ 938027 w 940073"/>
                  <a:gd name="connsiteY9" fmla="*/ 67515 h 745737"/>
                  <a:gd name="connsiteX10" fmla="*/ 908182 w 940073"/>
                  <a:gd name="connsiteY10" fmla="*/ 218010 h 745737"/>
                  <a:gd name="connsiteX11" fmla="*/ 766577 w 940073"/>
                  <a:gd name="connsiteY11" fmla="*/ 207850 h 745737"/>
                  <a:gd name="connsiteX12" fmla="*/ 736097 w 940073"/>
                  <a:gd name="connsiteY12" fmla="*/ 212930 h 745737"/>
                  <a:gd name="connsiteX13" fmla="*/ 731017 w 940073"/>
                  <a:gd name="connsiteY13" fmla="*/ 289130 h 745737"/>
                  <a:gd name="connsiteX14" fmla="*/ 728477 w 940073"/>
                  <a:gd name="connsiteY14" fmla="*/ 609170 h 745737"/>
                  <a:gd name="connsiteX15" fmla="*/ 725302 w 940073"/>
                  <a:gd name="connsiteY15" fmla="*/ 733630 h 745737"/>
                  <a:gd name="connsiteX16" fmla="*/ 629417 w 940073"/>
                  <a:gd name="connsiteY16" fmla="*/ 741250 h 745737"/>
                  <a:gd name="connsiteX17" fmla="*/ 540517 w 940073"/>
                  <a:gd name="connsiteY17" fmla="*/ 736170 h 745737"/>
                  <a:gd name="connsiteX18" fmla="*/ 405897 w 940073"/>
                  <a:gd name="connsiteY18" fmla="*/ 728550 h 745737"/>
                  <a:gd name="connsiteX19" fmla="*/ 248417 w 940073"/>
                  <a:gd name="connsiteY19" fmla="*/ 713310 h 745737"/>
                  <a:gd name="connsiteX20" fmla="*/ 184917 w 940073"/>
                  <a:gd name="connsiteY20" fmla="*/ 700610 h 745737"/>
                  <a:gd name="connsiteX21" fmla="*/ 169042 w 940073"/>
                  <a:gd name="connsiteY21" fmla="*/ 657430 h 745737"/>
                  <a:gd name="connsiteX22" fmla="*/ 186822 w 940073"/>
                  <a:gd name="connsiteY22" fmla="*/ 541225 h 745737"/>
                  <a:gd name="connsiteX23" fmla="*/ 230637 w 940073"/>
                  <a:gd name="connsiteY23" fmla="*/ 279605 h 745737"/>
                  <a:gd name="connsiteX24" fmla="*/ 225557 w 940073"/>
                  <a:gd name="connsiteY24" fmla="*/ 200230 h 745737"/>
                  <a:gd name="connsiteX25" fmla="*/ 136657 w 940073"/>
                  <a:gd name="connsiteY25" fmla="*/ 218010 h 745737"/>
                  <a:gd name="connsiteX26" fmla="*/ 49027 w 940073"/>
                  <a:gd name="connsiteY26" fmla="*/ 235155 h 745737"/>
                  <a:gd name="connsiteX27" fmla="*/ 2672 w 940073"/>
                  <a:gd name="connsiteY27" fmla="*/ 70055 h 745737"/>
                  <a:gd name="connsiteX0" fmla="*/ 950 w 938351"/>
                  <a:gd name="connsiteY0" fmla="*/ 70055 h 745737"/>
                  <a:gd name="connsiteX1" fmla="*/ 122235 w 938351"/>
                  <a:gd name="connsiteY1" fmla="*/ 22430 h 745737"/>
                  <a:gd name="connsiteX2" fmla="*/ 193355 w 938351"/>
                  <a:gd name="connsiteY2" fmla="*/ 9730 h 745737"/>
                  <a:gd name="connsiteX3" fmla="*/ 322895 w 938351"/>
                  <a:gd name="connsiteY3" fmla="*/ 4650 h 745737"/>
                  <a:gd name="connsiteX4" fmla="*/ 386395 w 938351"/>
                  <a:gd name="connsiteY4" fmla="*/ 80215 h 745737"/>
                  <a:gd name="connsiteX5" fmla="*/ 498155 w 938351"/>
                  <a:gd name="connsiteY5" fmla="*/ 142445 h 745737"/>
                  <a:gd name="connsiteX6" fmla="*/ 617535 w 938351"/>
                  <a:gd name="connsiteY6" fmla="*/ 101170 h 745737"/>
                  <a:gd name="connsiteX7" fmla="*/ 698815 w 938351"/>
                  <a:gd name="connsiteY7" fmla="*/ 30685 h 745737"/>
                  <a:gd name="connsiteX8" fmla="*/ 868995 w 938351"/>
                  <a:gd name="connsiteY8" fmla="*/ 45290 h 745737"/>
                  <a:gd name="connsiteX9" fmla="*/ 936305 w 938351"/>
                  <a:gd name="connsiteY9" fmla="*/ 67515 h 745737"/>
                  <a:gd name="connsiteX10" fmla="*/ 906460 w 938351"/>
                  <a:gd name="connsiteY10" fmla="*/ 218010 h 745737"/>
                  <a:gd name="connsiteX11" fmla="*/ 764855 w 938351"/>
                  <a:gd name="connsiteY11" fmla="*/ 207850 h 745737"/>
                  <a:gd name="connsiteX12" fmla="*/ 734375 w 938351"/>
                  <a:gd name="connsiteY12" fmla="*/ 212930 h 745737"/>
                  <a:gd name="connsiteX13" fmla="*/ 729295 w 938351"/>
                  <a:gd name="connsiteY13" fmla="*/ 289130 h 745737"/>
                  <a:gd name="connsiteX14" fmla="*/ 726755 w 938351"/>
                  <a:gd name="connsiteY14" fmla="*/ 609170 h 745737"/>
                  <a:gd name="connsiteX15" fmla="*/ 723580 w 938351"/>
                  <a:gd name="connsiteY15" fmla="*/ 733630 h 745737"/>
                  <a:gd name="connsiteX16" fmla="*/ 627695 w 938351"/>
                  <a:gd name="connsiteY16" fmla="*/ 741250 h 745737"/>
                  <a:gd name="connsiteX17" fmla="*/ 538795 w 938351"/>
                  <a:gd name="connsiteY17" fmla="*/ 736170 h 745737"/>
                  <a:gd name="connsiteX18" fmla="*/ 404175 w 938351"/>
                  <a:gd name="connsiteY18" fmla="*/ 728550 h 745737"/>
                  <a:gd name="connsiteX19" fmla="*/ 246695 w 938351"/>
                  <a:gd name="connsiteY19" fmla="*/ 713310 h 745737"/>
                  <a:gd name="connsiteX20" fmla="*/ 183195 w 938351"/>
                  <a:gd name="connsiteY20" fmla="*/ 700610 h 745737"/>
                  <a:gd name="connsiteX21" fmla="*/ 167320 w 938351"/>
                  <a:gd name="connsiteY21" fmla="*/ 657430 h 745737"/>
                  <a:gd name="connsiteX22" fmla="*/ 185100 w 938351"/>
                  <a:gd name="connsiteY22" fmla="*/ 541225 h 745737"/>
                  <a:gd name="connsiteX23" fmla="*/ 228915 w 938351"/>
                  <a:gd name="connsiteY23" fmla="*/ 279605 h 745737"/>
                  <a:gd name="connsiteX24" fmla="*/ 223835 w 938351"/>
                  <a:gd name="connsiteY24" fmla="*/ 200230 h 745737"/>
                  <a:gd name="connsiteX25" fmla="*/ 134935 w 938351"/>
                  <a:gd name="connsiteY25" fmla="*/ 218010 h 745737"/>
                  <a:gd name="connsiteX26" fmla="*/ 70165 w 938351"/>
                  <a:gd name="connsiteY26" fmla="*/ 231345 h 745737"/>
                  <a:gd name="connsiteX27" fmla="*/ 950 w 938351"/>
                  <a:gd name="connsiteY27" fmla="*/ 70055 h 745737"/>
                  <a:gd name="connsiteX0" fmla="*/ 1171 w 927142"/>
                  <a:gd name="connsiteY0" fmla="*/ 58625 h 745737"/>
                  <a:gd name="connsiteX1" fmla="*/ 111026 w 927142"/>
                  <a:gd name="connsiteY1" fmla="*/ 22430 h 745737"/>
                  <a:gd name="connsiteX2" fmla="*/ 182146 w 927142"/>
                  <a:gd name="connsiteY2" fmla="*/ 9730 h 745737"/>
                  <a:gd name="connsiteX3" fmla="*/ 311686 w 927142"/>
                  <a:gd name="connsiteY3" fmla="*/ 4650 h 745737"/>
                  <a:gd name="connsiteX4" fmla="*/ 375186 w 927142"/>
                  <a:gd name="connsiteY4" fmla="*/ 80215 h 745737"/>
                  <a:gd name="connsiteX5" fmla="*/ 486946 w 927142"/>
                  <a:gd name="connsiteY5" fmla="*/ 142445 h 745737"/>
                  <a:gd name="connsiteX6" fmla="*/ 606326 w 927142"/>
                  <a:gd name="connsiteY6" fmla="*/ 101170 h 745737"/>
                  <a:gd name="connsiteX7" fmla="*/ 687606 w 927142"/>
                  <a:gd name="connsiteY7" fmla="*/ 30685 h 745737"/>
                  <a:gd name="connsiteX8" fmla="*/ 857786 w 927142"/>
                  <a:gd name="connsiteY8" fmla="*/ 45290 h 745737"/>
                  <a:gd name="connsiteX9" fmla="*/ 925096 w 927142"/>
                  <a:gd name="connsiteY9" fmla="*/ 67515 h 745737"/>
                  <a:gd name="connsiteX10" fmla="*/ 895251 w 927142"/>
                  <a:gd name="connsiteY10" fmla="*/ 218010 h 745737"/>
                  <a:gd name="connsiteX11" fmla="*/ 753646 w 927142"/>
                  <a:gd name="connsiteY11" fmla="*/ 207850 h 745737"/>
                  <a:gd name="connsiteX12" fmla="*/ 723166 w 927142"/>
                  <a:gd name="connsiteY12" fmla="*/ 212930 h 745737"/>
                  <a:gd name="connsiteX13" fmla="*/ 718086 w 927142"/>
                  <a:gd name="connsiteY13" fmla="*/ 289130 h 745737"/>
                  <a:gd name="connsiteX14" fmla="*/ 715546 w 927142"/>
                  <a:gd name="connsiteY14" fmla="*/ 609170 h 745737"/>
                  <a:gd name="connsiteX15" fmla="*/ 712371 w 927142"/>
                  <a:gd name="connsiteY15" fmla="*/ 733630 h 745737"/>
                  <a:gd name="connsiteX16" fmla="*/ 616486 w 927142"/>
                  <a:gd name="connsiteY16" fmla="*/ 741250 h 745737"/>
                  <a:gd name="connsiteX17" fmla="*/ 527586 w 927142"/>
                  <a:gd name="connsiteY17" fmla="*/ 736170 h 745737"/>
                  <a:gd name="connsiteX18" fmla="*/ 392966 w 927142"/>
                  <a:gd name="connsiteY18" fmla="*/ 728550 h 745737"/>
                  <a:gd name="connsiteX19" fmla="*/ 235486 w 927142"/>
                  <a:gd name="connsiteY19" fmla="*/ 713310 h 745737"/>
                  <a:gd name="connsiteX20" fmla="*/ 171986 w 927142"/>
                  <a:gd name="connsiteY20" fmla="*/ 700610 h 745737"/>
                  <a:gd name="connsiteX21" fmla="*/ 156111 w 927142"/>
                  <a:gd name="connsiteY21" fmla="*/ 657430 h 745737"/>
                  <a:gd name="connsiteX22" fmla="*/ 173891 w 927142"/>
                  <a:gd name="connsiteY22" fmla="*/ 541225 h 745737"/>
                  <a:gd name="connsiteX23" fmla="*/ 217706 w 927142"/>
                  <a:gd name="connsiteY23" fmla="*/ 279605 h 745737"/>
                  <a:gd name="connsiteX24" fmla="*/ 212626 w 927142"/>
                  <a:gd name="connsiteY24" fmla="*/ 200230 h 745737"/>
                  <a:gd name="connsiteX25" fmla="*/ 123726 w 927142"/>
                  <a:gd name="connsiteY25" fmla="*/ 218010 h 745737"/>
                  <a:gd name="connsiteX26" fmla="*/ 58956 w 927142"/>
                  <a:gd name="connsiteY26" fmla="*/ 231345 h 745737"/>
                  <a:gd name="connsiteX27" fmla="*/ 1171 w 927142"/>
                  <a:gd name="connsiteY27" fmla="*/ 58625 h 74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27142" h="745737">
                    <a:moveTo>
                      <a:pt x="1171" y="58625"/>
                    </a:moveTo>
                    <a:cubicBezTo>
                      <a:pt x="9849" y="23806"/>
                      <a:pt x="80864" y="30579"/>
                      <a:pt x="111026" y="22430"/>
                    </a:cubicBezTo>
                    <a:cubicBezTo>
                      <a:pt x="141188" y="14281"/>
                      <a:pt x="148703" y="12693"/>
                      <a:pt x="182146" y="9730"/>
                    </a:cubicBezTo>
                    <a:cubicBezTo>
                      <a:pt x="215589" y="6767"/>
                      <a:pt x="279513" y="-7098"/>
                      <a:pt x="311686" y="4650"/>
                    </a:cubicBezTo>
                    <a:cubicBezTo>
                      <a:pt x="343859" y="16398"/>
                      <a:pt x="345976" y="57249"/>
                      <a:pt x="375186" y="80215"/>
                    </a:cubicBezTo>
                    <a:cubicBezTo>
                      <a:pt x="404396" y="103181"/>
                      <a:pt x="448423" y="138953"/>
                      <a:pt x="486946" y="142445"/>
                    </a:cubicBezTo>
                    <a:cubicBezTo>
                      <a:pt x="525469" y="145938"/>
                      <a:pt x="572883" y="119797"/>
                      <a:pt x="606326" y="101170"/>
                    </a:cubicBezTo>
                    <a:cubicBezTo>
                      <a:pt x="639769" y="82543"/>
                      <a:pt x="645696" y="39998"/>
                      <a:pt x="687606" y="30685"/>
                    </a:cubicBezTo>
                    <a:cubicBezTo>
                      <a:pt x="729516" y="21372"/>
                      <a:pt x="818204" y="39152"/>
                      <a:pt x="857786" y="45290"/>
                    </a:cubicBezTo>
                    <a:cubicBezTo>
                      <a:pt x="897368" y="51428"/>
                      <a:pt x="918852" y="38728"/>
                      <a:pt x="925096" y="67515"/>
                    </a:cubicBezTo>
                    <a:cubicBezTo>
                      <a:pt x="931340" y="96302"/>
                      <a:pt x="923826" y="194621"/>
                      <a:pt x="895251" y="218010"/>
                    </a:cubicBezTo>
                    <a:cubicBezTo>
                      <a:pt x="866676" y="241399"/>
                      <a:pt x="782327" y="208697"/>
                      <a:pt x="753646" y="207850"/>
                    </a:cubicBezTo>
                    <a:cubicBezTo>
                      <a:pt x="724965" y="207003"/>
                      <a:pt x="729093" y="199383"/>
                      <a:pt x="723166" y="212930"/>
                    </a:cubicBezTo>
                    <a:cubicBezTo>
                      <a:pt x="717239" y="226477"/>
                      <a:pt x="719356" y="223090"/>
                      <a:pt x="718086" y="289130"/>
                    </a:cubicBezTo>
                    <a:cubicBezTo>
                      <a:pt x="716816" y="355170"/>
                      <a:pt x="716499" y="535087"/>
                      <a:pt x="715546" y="609170"/>
                    </a:cubicBezTo>
                    <a:cubicBezTo>
                      <a:pt x="714594" y="683253"/>
                      <a:pt x="728881" y="711617"/>
                      <a:pt x="712371" y="733630"/>
                    </a:cubicBezTo>
                    <a:cubicBezTo>
                      <a:pt x="695861" y="755643"/>
                      <a:pt x="647283" y="740827"/>
                      <a:pt x="616486" y="741250"/>
                    </a:cubicBezTo>
                    <a:cubicBezTo>
                      <a:pt x="585689" y="741673"/>
                      <a:pt x="557219" y="737863"/>
                      <a:pt x="527586" y="736170"/>
                    </a:cubicBezTo>
                    <a:cubicBezTo>
                      <a:pt x="490333" y="734053"/>
                      <a:pt x="441649" y="732360"/>
                      <a:pt x="392966" y="728550"/>
                    </a:cubicBezTo>
                    <a:cubicBezTo>
                      <a:pt x="344283" y="724740"/>
                      <a:pt x="272316" y="717967"/>
                      <a:pt x="235486" y="713310"/>
                    </a:cubicBezTo>
                    <a:cubicBezTo>
                      <a:pt x="198656" y="708653"/>
                      <a:pt x="185215" y="709923"/>
                      <a:pt x="171986" y="700610"/>
                    </a:cubicBezTo>
                    <a:cubicBezTo>
                      <a:pt x="158757" y="691297"/>
                      <a:pt x="155794" y="683994"/>
                      <a:pt x="156111" y="657430"/>
                    </a:cubicBezTo>
                    <a:cubicBezTo>
                      <a:pt x="156428" y="630866"/>
                      <a:pt x="163625" y="604196"/>
                      <a:pt x="173891" y="541225"/>
                    </a:cubicBezTo>
                    <a:cubicBezTo>
                      <a:pt x="184157" y="478254"/>
                      <a:pt x="211250" y="336438"/>
                      <a:pt x="217706" y="279605"/>
                    </a:cubicBezTo>
                    <a:cubicBezTo>
                      <a:pt x="224162" y="222773"/>
                      <a:pt x="228289" y="210496"/>
                      <a:pt x="212626" y="200230"/>
                    </a:cubicBezTo>
                    <a:cubicBezTo>
                      <a:pt x="196963" y="189964"/>
                      <a:pt x="149338" y="212824"/>
                      <a:pt x="123726" y="218010"/>
                    </a:cubicBezTo>
                    <a:cubicBezTo>
                      <a:pt x="98114" y="223196"/>
                      <a:pt x="83827" y="252829"/>
                      <a:pt x="58956" y="231345"/>
                    </a:cubicBezTo>
                    <a:cubicBezTo>
                      <a:pt x="34085" y="209861"/>
                      <a:pt x="-7507" y="93444"/>
                      <a:pt x="1171" y="5862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" name="รูปแบบอิสระ: รูปร่าง 27">
                <a:extLst>
                  <a:ext uri="{FF2B5EF4-FFF2-40B4-BE49-F238E27FC236}">
                    <a16:creationId xmlns:a16="http://schemas.microsoft.com/office/drawing/2014/main" id="{5E6941BE-AD94-4EA4-93CB-E3219E60AE1E}"/>
                  </a:ext>
                </a:extLst>
              </p:cNvPr>
              <p:cNvSpPr/>
              <p:nvPr/>
            </p:nvSpPr>
            <p:spPr>
              <a:xfrm>
                <a:off x="5778959" y="1920579"/>
                <a:ext cx="619705" cy="556009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BCF00C36-BA21-406A-BD96-1B53F4B6BF9D}"/>
                  </a:ext>
                </a:extLst>
              </p:cNvPr>
              <p:cNvSpPr/>
              <p:nvPr/>
            </p:nvSpPr>
            <p:spPr>
              <a:xfrm flipH="1">
                <a:off x="6463870" y="1917076"/>
                <a:ext cx="619705" cy="563643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0" name="รูปแบบอิสระ: รูปร่าง 29">
                <a:extLst>
                  <a:ext uri="{FF2B5EF4-FFF2-40B4-BE49-F238E27FC236}">
                    <a16:creationId xmlns:a16="http://schemas.microsoft.com/office/drawing/2014/main" id="{887E61BB-42C3-4561-9E22-28E5B7AF1E6F}"/>
                  </a:ext>
                </a:extLst>
              </p:cNvPr>
              <p:cNvSpPr/>
              <p:nvPr/>
            </p:nvSpPr>
            <p:spPr>
              <a:xfrm>
                <a:off x="6267830" y="2338861"/>
                <a:ext cx="299945" cy="726441"/>
              </a:xfrm>
              <a:custGeom>
                <a:avLst/>
                <a:gdLst>
                  <a:gd name="connsiteX0" fmla="*/ 105887 w 291488"/>
                  <a:gd name="connsiteY0" fmla="*/ 69483 h 755206"/>
                  <a:gd name="connsiteX1" fmla="*/ 12542 w 291488"/>
                  <a:gd name="connsiteY1" fmla="*/ 589548 h 755206"/>
                  <a:gd name="connsiteX2" fmla="*/ 8732 w 291488"/>
                  <a:gd name="connsiteY2" fmla="*/ 675273 h 755206"/>
                  <a:gd name="connsiteX3" fmla="*/ 84932 w 291488"/>
                  <a:gd name="connsiteY3" fmla="*/ 728613 h 755206"/>
                  <a:gd name="connsiteX4" fmla="*/ 145892 w 291488"/>
                  <a:gd name="connsiteY4" fmla="*/ 753378 h 755206"/>
                  <a:gd name="connsiteX5" fmla="*/ 273527 w 291488"/>
                  <a:gd name="connsiteY5" fmla="*/ 680988 h 755206"/>
                  <a:gd name="connsiteX6" fmla="*/ 284957 w 291488"/>
                  <a:gd name="connsiteY6" fmla="*/ 667653 h 755206"/>
                  <a:gd name="connsiteX7" fmla="*/ 220187 w 291488"/>
                  <a:gd name="connsiteY7" fmla="*/ 69483 h 755206"/>
                  <a:gd name="connsiteX8" fmla="*/ 105887 w 291488"/>
                  <a:gd name="connsiteY8" fmla="*/ 69483 h 755206"/>
                  <a:gd name="connsiteX0" fmla="*/ 105887 w 275947"/>
                  <a:gd name="connsiteY0" fmla="*/ 70838 h 758809"/>
                  <a:gd name="connsiteX1" fmla="*/ 12542 w 275947"/>
                  <a:gd name="connsiteY1" fmla="*/ 590903 h 758809"/>
                  <a:gd name="connsiteX2" fmla="*/ 8732 w 275947"/>
                  <a:gd name="connsiteY2" fmla="*/ 676628 h 758809"/>
                  <a:gd name="connsiteX3" fmla="*/ 84932 w 275947"/>
                  <a:gd name="connsiteY3" fmla="*/ 729968 h 758809"/>
                  <a:gd name="connsiteX4" fmla="*/ 145892 w 275947"/>
                  <a:gd name="connsiteY4" fmla="*/ 754733 h 758809"/>
                  <a:gd name="connsiteX5" fmla="*/ 273527 w 275947"/>
                  <a:gd name="connsiteY5" fmla="*/ 682343 h 758809"/>
                  <a:gd name="connsiteX6" fmla="*/ 220187 w 275947"/>
                  <a:gd name="connsiteY6" fmla="*/ 70838 h 758809"/>
                  <a:gd name="connsiteX7" fmla="*/ 105887 w 275947"/>
                  <a:gd name="connsiteY7" fmla="*/ 70838 h 758809"/>
                  <a:gd name="connsiteX0" fmla="*/ 105887 w 274842"/>
                  <a:gd name="connsiteY0" fmla="*/ 70838 h 744805"/>
                  <a:gd name="connsiteX1" fmla="*/ 12542 w 274842"/>
                  <a:gd name="connsiteY1" fmla="*/ 590903 h 744805"/>
                  <a:gd name="connsiteX2" fmla="*/ 8732 w 274842"/>
                  <a:gd name="connsiteY2" fmla="*/ 676628 h 744805"/>
                  <a:gd name="connsiteX3" fmla="*/ 84932 w 274842"/>
                  <a:gd name="connsiteY3" fmla="*/ 729968 h 744805"/>
                  <a:gd name="connsiteX4" fmla="*/ 243047 w 274842"/>
                  <a:gd name="connsiteY4" fmla="*/ 729968 h 744805"/>
                  <a:gd name="connsiteX5" fmla="*/ 273527 w 274842"/>
                  <a:gd name="connsiteY5" fmla="*/ 682343 h 744805"/>
                  <a:gd name="connsiteX6" fmla="*/ 220187 w 274842"/>
                  <a:gd name="connsiteY6" fmla="*/ 70838 h 744805"/>
                  <a:gd name="connsiteX7" fmla="*/ 105887 w 274842"/>
                  <a:gd name="connsiteY7" fmla="*/ 70838 h 744805"/>
                  <a:gd name="connsiteX0" fmla="*/ 105887 w 296815"/>
                  <a:gd name="connsiteY0" fmla="*/ 67775 h 736369"/>
                  <a:gd name="connsiteX1" fmla="*/ 12542 w 296815"/>
                  <a:gd name="connsiteY1" fmla="*/ 587840 h 736369"/>
                  <a:gd name="connsiteX2" fmla="*/ 8732 w 296815"/>
                  <a:gd name="connsiteY2" fmla="*/ 673565 h 736369"/>
                  <a:gd name="connsiteX3" fmla="*/ 84932 w 296815"/>
                  <a:gd name="connsiteY3" fmla="*/ 726905 h 736369"/>
                  <a:gd name="connsiteX4" fmla="*/ 243047 w 296815"/>
                  <a:gd name="connsiteY4" fmla="*/ 726905 h 736369"/>
                  <a:gd name="connsiteX5" fmla="*/ 296387 w 296815"/>
                  <a:gd name="connsiteY5" fmla="*/ 631655 h 736369"/>
                  <a:gd name="connsiteX6" fmla="*/ 220187 w 296815"/>
                  <a:gd name="connsiteY6" fmla="*/ 67775 h 736369"/>
                  <a:gd name="connsiteX7" fmla="*/ 105887 w 296815"/>
                  <a:gd name="connsiteY7" fmla="*/ 67775 h 736369"/>
                  <a:gd name="connsiteX0" fmla="*/ 107430 w 298305"/>
                  <a:gd name="connsiteY0" fmla="*/ 67775 h 735516"/>
                  <a:gd name="connsiteX1" fmla="*/ 14085 w 298305"/>
                  <a:gd name="connsiteY1" fmla="*/ 587840 h 735516"/>
                  <a:gd name="connsiteX2" fmla="*/ 10275 w 298305"/>
                  <a:gd name="connsiteY2" fmla="*/ 673565 h 735516"/>
                  <a:gd name="connsiteX3" fmla="*/ 109335 w 298305"/>
                  <a:gd name="connsiteY3" fmla="*/ 725000 h 735516"/>
                  <a:gd name="connsiteX4" fmla="*/ 244590 w 298305"/>
                  <a:gd name="connsiteY4" fmla="*/ 726905 h 735516"/>
                  <a:gd name="connsiteX5" fmla="*/ 297930 w 298305"/>
                  <a:gd name="connsiteY5" fmla="*/ 631655 h 735516"/>
                  <a:gd name="connsiteX6" fmla="*/ 221730 w 298305"/>
                  <a:gd name="connsiteY6" fmla="*/ 67775 h 735516"/>
                  <a:gd name="connsiteX7" fmla="*/ 107430 w 298305"/>
                  <a:gd name="connsiteY7" fmla="*/ 67775 h 735516"/>
                  <a:gd name="connsiteX0" fmla="*/ 107430 w 299945"/>
                  <a:gd name="connsiteY0" fmla="*/ 67775 h 730556"/>
                  <a:gd name="connsiteX1" fmla="*/ 14085 w 299945"/>
                  <a:gd name="connsiteY1" fmla="*/ 587840 h 730556"/>
                  <a:gd name="connsiteX2" fmla="*/ 10275 w 299945"/>
                  <a:gd name="connsiteY2" fmla="*/ 673565 h 730556"/>
                  <a:gd name="connsiteX3" fmla="*/ 109335 w 299945"/>
                  <a:gd name="connsiteY3" fmla="*/ 725000 h 730556"/>
                  <a:gd name="connsiteX4" fmla="*/ 244590 w 299945"/>
                  <a:gd name="connsiteY4" fmla="*/ 726905 h 730556"/>
                  <a:gd name="connsiteX5" fmla="*/ 275066 w 299945"/>
                  <a:gd name="connsiteY5" fmla="*/ 705052 h 730556"/>
                  <a:gd name="connsiteX6" fmla="*/ 297930 w 299945"/>
                  <a:gd name="connsiteY6" fmla="*/ 631655 h 730556"/>
                  <a:gd name="connsiteX7" fmla="*/ 221730 w 299945"/>
                  <a:gd name="connsiteY7" fmla="*/ 67775 h 730556"/>
                  <a:gd name="connsiteX8" fmla="*/ 107430 w 299945"/>
                  <a:gd name="connsiteY8" fmla="*/ 67775 h 730556"/>
                  <a:gd name="connsiteX0" fmla="*/ 107430 w 299945"/>
                  <a:gd name="connsiteY0" fmla="*/ 67775 h 726040"/>
                  <a:gd name="connsiteX1" fmla="*/ 14085 w 299945"/>
                  <a:gd name="connsiteY1" fmla="*/ 587840 h 726040"/>
                  <a:gd name="connsiteX2" fmla="*/ 10275 w 299945"/>
                  <a:gd name="connsiteY2" fmla="*/ 673565 h 726040"/>
                  <a:gd name="connsiteX3" fmla="*/ 109335 w 299945"/>
                  <a:gd name="connsiteY3" fmla="*/ 725000 h 726040"/>
                  <a:gd name="connsiteX4" fmla="*/ 238875 w 299945"/>
                  <a:gd name="connsiteY4" fmla="*/ 707855 h 726040"/>
                  <a:gd name="connsiteX5" fmla="*/ 275066 w 299945"/>
                  <a:gd name="connsiteY5" fmla="*/ 705052 h 726040"/>
                  <a:gd name="connsiteX6" fmla="*/ 297930 w 299945"/>
                  <a:gd name="connsiteY6" fmla="*/ 631655 h 726040"/>
                  <a:gd name="connsiteX7" fmla="*/ 221730 w 299945"/>
                  <a:gd name="connsiteY7" fmla="*/ 67775 h 726040"/>
                  <a:gd name="connsiteX8" fmla="*/ 107430 w 299945"/>
                  <a:gd name="connsiteY8" fmla="*/ 67775 h 726040"/>
                  <a:gd name="connsiteX0" fmla="*/ 107430 w 299945"/>
                  <a:gd name="connsiteY0" fmla="*/ 67775 h 726441"/>
                  <a:gd name="connsiteX1" fmla="*/ 14085 w 299945"/>
                  <a:gd name="connsiteY1" fmla="*/ 587840 h 726441"/>
                  <a:gd name="connsiteX2" fmla="*/ 10275 w 299945"/>
                  <a:gd name="connsiteY2" fmla="*/ 673565 h 726441"/>
                  <a:gd name="connsiteX3" fmla="*/ 109335 w 299945"/>
                  <a:gd name="connsiteY3" fmla="*/ 725000 h 726441"/>
                  <a:gd name="connsiteX4" fmla="*/ 275066 w 299945"/>
                  <a:gd name="connsiteY4" fmla="*/ 705052 h 726441"/>
                  <a:gd name="connsiteX5" fmla="*/ 297930 w 299945"/>
                  <a:gd name="connsiteY5" fmla="*/ 631655 h 726441"/>
                  <a:gd name="connsiteX6" fmla="*/ 221730 w 299945"/>
                  <a:gd name="connsiteY6" fmla="*/ 67775 h 726441"/>
                  <a:gd name="connsiteX7" fmla="*/ 107430 w 299945"/>
                  <a:gd name="connsiteY7" fmla="*/ 67775 h 72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945" h="726441">
                    <a:moveTo>
                      <a:pt x="107430" y="67775"/>
                    </a:moveTo>
                    <a:cubicBezTo>
                      <a:pt x="72823" y="154452"/>
                      <a:pt x="30278" y="486875"/>
                      <a:pt x="14085" y="587840"/>
                    </a:cubicBezTo>
                    <a:cubicBezTo>
                      <a:pt x="-2108" y="688805"/>
                      <a:pt x="-5600" y="650705"/>
                      <a:pt x="10275" y="673565"/>
                    </a:cubicBezTo>
                    <a:cubicBezTo>
                      <a:pt x="26150" y="696425"/>
                      <a:pt x="65203" y="719752"/>
                      <a:pt x="109335" y="725000"/>
                    </a:cubicBezTo>
                    <a:cubicBezTo>
                      <a:pt x="153467" y="730248"/>
                      <a:pt x="243633" y="720610"/>
                      <a:pt x="275066" y="705052"/>
                    </a:cubicBezTo>
                    <a:cubicBezTo>
                      <a:pt x="283956" y="689177"/>
                      <a:pt x="306819" y="737868"/>
                      <a:pt x="297930" y="631655"/>
                    </a:cubicBezTo>
                    <a:cubicBezTo>
                      <a:pt x="289041" y="525442"/>
                      <a:pt x="253480" y="161755"/>
                      <a:pt x="221730" y="67775"/>
                    </a:cubicBezTo>
                    <a:cubicBezTo>
                      <a:pt x="189980" y="-26205"/>
                      <a:pt x="142037" y="-18902"/>
                      <a:pt x="107430" y="67775"/>
                    </a:cubicBezTo>
                    <a:close/>
                  </a:path>
                </a:pathLst>
              </a:custGeom>
              <a:solidFill>
                <a:srgbClr val="DF714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" name="สี่เหลี่ยมผืนผ้า: มุมมน 30">
                <a:extLst>
                  <a:ext uri="{FF2B5EF4-FFF2-40B4-BE49-F238E27FC236}">
                    <a16:creationId xmlns:a16="http://schemas.microsoft.com/office/drawing/2014/main" id="{BCE1E50A-A836-4452-A2F5-4F4D3D938B50}"/>
                  </a:ext>
                </a:extLst>
              </p:cNvPr>
              <p:cNvSpPr/>
              <p:nvPr/>
            </p:nvSpPr>
            <p:spPr>
              <a:xfrm>
                <a:off x="6362672" y="2287982"/>
                <a:ext cx="137191" cy="111648"/>
              </a:xfrm>
              <a:prstGeom prst="roundRect">
                <a:avLst/>
              </a:prstGeom>
              <a:solidFill>
                <a:srgbClr val="D53B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คอร์ด 31">
                <a:extLst>
                  <a:ext uri="{FF2B5EF4-FFF2-40B4-BE49-F238E27FC236}">
                    <a16:creationId xmlns:a16="http://schemas.microsoft.com/office/drawing/2014/main" id="{9529CE90-61A2-43AC-9F3D-961ACAB868CA}"/>
                  </a:ext>
                </a:extLst>
              </p:cNvPr>
              <p:cNvSpPr/>
              <p:nvPr/>
            </p:nvSpPr>
            <p:spPr>
              <a:xfrm rot="17588234">
                <a:off x="5812228" y="3274021"/>
                <a:ext cx="446725" cy="419125"/>
              </a:xfrm>
              <a:prstGeom prst="chord">
                <a:avLst/>
              </a:pr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589DA8A7-1B0A-43BD-8B4D-BA76E8B9040C}"/>
                  </a:ext>
                </a:extLst>
              </p:cNvPr>
              <p:cNvSpPr/>
              <p:nvPr/>
            </p:nvSpPr>
            <p:spPr>
              <a:xfrm>
                <a:off x="5089750" y="2078583"/>
                <a:ext cx="242345" cy="52495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รูปแบบอิสระ: รูปร่าง 33">
                <a:extLst>
                  <a:ext uri="{FF2B5EF4-FFF2-40B4-BE49-F238E27FC236}">
                    <a16:creationId xmlns:a16="http://schemas.microsoft.com/office/drawing/2014/main" id="{E3D8F2DE-A720-47EE-B688-62977DB6078F}"/>
                  </a:ext>
                </a:extLst>
              </p:cNvPr>
              <p:cNvSpPr/>
              <p:nvPr/>
            </p:nvSpPr>
            <p:spPr>
              <a:xfrm>
                <a:off x="5186498" y="2050090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5C6DECD4-6E5A-453B-BDD3-2FF554650BCF}"/>
                  </a:ext>
                </a:extLst>
              </p:cNvPr>
              <p:cNvSpPr/>
              <p:nvPr/>
            </p:nvSpPr>
            <p:spPr>
              <a:xfrm rot="1662581">
                <a:off x="7433449" y="1944441"/>
                <a:ext cx="224510" cy="48140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65FB1E69-EFEF-44B2-A332-A7BD7F4D7E4A}"/>
                  </a:ext>
                </a:extLst>
              </p:cNvPr>
              <p:cNvSpPr/>
              <p:nvPr/>
            </p:nvSpPr>
            <p:spPr>
              <a:xfrm rot="1597056">
                <a:off x="7330150" y="1904728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คอร์ด 36">
                <a:extLst>
                  <a:ext uri="{FF2B5EF4-FFF2-40B4-BE49-F238E27FC236}">
                    <a16:creationId xmlns:a16="http://schemas.microsoft.com/office/drawing/2014/main" id="{3C7F332A-CE4F-450E-BBC4-6869AFFC1982}"/>
                  </a:ext>
                </a:extLst>
              </p:cNvPr>
              <p:cNvSpPr/>
              <p:nvPr/>
            </p:nvSpPr>
            <p:spPr>
              <a:xfrm rot="17588234">
                <a:off x="5886723" y="3361488"/>
                <a:ext cx="297734" cy="281108"/>
              </a:xfrm>
              <a:prstGeom prst="chord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4FB7FAEA-6216-4D45-9522-A6C9D9F326BA}"/>
                  </a:ext>
                </a:extLst>
              </p:cNvPr>
              <p:cNvSpPr/>
              <p:nvPr/>
            </p:nvSpPr>
            <p:spPr>
              <a:xfrm>
                <a:off x="5838028" y="2000115"/>
                <a:ext cx="456732" cy="431134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รูปแบบอิสระ: รูปร่าง 38">
                <a:extLst>
                  <a:ext uri="{FF2B5EF4-FFF2-40B4-BE49-F238E27FC236}">
                    <a16:creationId xmlns:a16="http://schemas.microsoft.com/office/drawing/2014/main" id="{10922019-B20E-43ED-8366-8DD779E14E76}"/>
                  </a:ext>
                </a:extLst>
              </p:cNvPr>
              <p:cNvSpPr/>
              <p:nvPr/>
            </p:nvSpPr>
            <p:spPr>
              <a:xfrm flipH="1">
                <a:off x="6552179" y="2015321"/>
                <a:ext cx="471426" cy="411475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9A31073-58AA-427A-8DD7-8719CDBA50B3}"/>
                </a:ext>
              </a:extLst>
            </p:cNvPr>
            <p:cNvGrpSpPr/>
            <p:nvPr/>
          </p:nvGrpSpPr>
          <p:grpSpPr>
            <a:xfrm rot="20751421">
              <a:off x="9301512" y="1838871"/>
              <a:ext cx="2019952" cy="1569679"/>
              <a:chOff x="8452083" y="2129786"/>
              <a:chExt cx="2019952" cy="1569679"/>
            </a:xfrm>
          </p:grpSpPr>
          <p:sp>
            <p:nvSpPr>
              <p:cNvPr id="23" name="สี่เหลี่ยมคางหมู 150">
                <a:extLst>
                  <a:ext uri="{FF2B5EF4-FFF2-40B4-BE49-F238E27FC236}">
                    <a16:creationId xmlns:a16="http://schemas.microsoft.com/office/drawing/2014/main" id="{CF7FBF35-AC88-4061-83F9-7C141776CE0C}"/>
                  </a:ext>
                </a:extLst>
              </p:cNvPr>
              <p:cNvSpPr/>
              <p:nvPr/>
            </p:nvSpPr>
            <p:spPr>
              <a:xfrm>
                <a:off x="8452083" y="2129786"/>
                <a:ext cx="2019952" cy="1545325"/>
              </a:xfrm>
              <a:custGeom>
                <a:avLst/>
                <a:gdLst>
                  <a:gd name="connsiteX0" fmla="*/ 0 w 2113280"/>
                  <a:gd name="connsiteY0" fmla="*/ 1336070 h 1336070"/>
                  <a:gd name="connsiteX1" fmla="*/ 334018 w 2113280"/>
                  <a:gd name="connsiteY1" fmla="*/ 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336070 h 1336070"/>
                  <a:gd name="connsiteX1" fmla="*/ 567698 w 2113280"/>
                  <a:gd name="connsiteY1" fmla="*/ 5080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285270 h 1285270"/>
                  <a:gd name="connsiteX1" fmla="*/ 567698 w 2113280"/>
                  <a:gd name="connsiteY1" fmla="*/ 0 h 1285270"/>
                  <a:gd name="connsiteX2" fmla="*/ 1626863 w 2113280"/>
                  <a:gd name="connsiteY2" fmla="*/ 10160 h 1285270"/>
                  <a:gd name="connsiteX3" fmla="*/ 2113280 w 2113280"/>
                  <a:gd name="connsiteY3" fmla="*/ 1285270 h 1285270"/>
                  <a:gd name="connsiteX4" fmla="*/ 0 w 2113280"/>
                  <a:gd name="connsiteY4" fmla="*/ 1285270 h 128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280" h="1285270">
                    <a:moveTo>
                      <a:pt x="0" y="1285270"/>
                    </a:moveTo>
                    <a:lnTo>
                      <a:pt x="567698" y="0"/>
                    </a:lnTo>
                    <a:lnTo>
                      <a:pt x="1626863" y="10160"/>
                    </a:lnTo>
                    <a:lnTo>
                      <a:pt x="2113280" y="1285270"/>
                    </a:lnTo>
                    <a:lnTo>
                      <a:pt x="0" y="1285270"/>
                    </a:lnTo>
                    <a:close/>
                  </a:path>
                </a:pathLst>
              </a:custGeom>
              <a:solidFill>
                <a:srgbClr val="3D668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4" name="ตัวเชื่อมต่อตรง 23">
                <a:extLst>
                  <a:ext uri="{FF2B5EF4-FFF2-40B4-BE49-F238E27FC236}">
                    <a16:creationId xmlns:a16="http://schemas.microsoft.com/office/drawing/2014/main" id="{84F3C11E-8F2A-4D6F-AAAB-7E09E16C32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955024" y="3195842"/>
                <a:ext cx="109728" cy="47927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24">
                <a:extLst>
                  <a:ext uri="{FF2B5EF4-FFF2-40B4-BE49-F238E27FC236}">
                    <a16:creationId xmlns:a16="http://schemas.microsoft.com/office/drawing/2014/main" id="{C659B077-57AF-4F13-8A86-0E8C21414C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62059" y="3195842"/>
                <a:ext cx="0" cy="503623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25">
                <a:extLst>
                  <a:ext uri="{FF2B5EF4-FFF2-40B4-BE49-F238E27FC236}">
                    <a16:creationId xmlns:a16="http://schemas.microsoft.com/office/drawing/2014/main" id="{B087901A-66ED-49BF-A37F-859AFCB25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874897" y="3179222"/>
                <a:ext cx="114685" cy="508066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สี่เหลี่ยมผืนผ้า 15">
              <a:extLst>
                <a:ext uri="{FF2B5EF4-FFF2-40B4-BE49-F238E27FC236}">
                  <a16:creationId xmlns:a16="http://schemas.microsoft.com/office/drawing/2014/main" id="{3AB364E3-F091-4F29-BDDA-9D8F4804B700}"/>
                </a:ext>
              </a:extLst>
            </p:cNvPr>
            <p:cNvSpPr/>
            <p:nvPr/>
          </p:nvSpPr>
          <p:spPr>
            <a:xfrm rot="21007919">
              <a:off x="1170372" y="132081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ี่เหลี่ยมผืนผ้า 16">
              <a:extLst>
                <a:ext uri="{FF2B5EF4-FFF2-40B4-BE49-F238E27FC236}">
                  <a16:creationId xmlns:a16="http://schemas.microsoft.com/office/drawing/2014/main" id="{DFDA0942-2487-4F17-B2A6-9AE24778C984}"/>
                </a:ext>
              </a:extLst>
            </p:cNvPr>
            <p:cNvSpPr/>
            <p:nvPr/>
          </p:nvSpPr>
          <p:spPr>
            <a:xfrm rot="2389318" flipH="1">
              <a:off x="2366218" y="160286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8" name="สี่เหลี่ยมผืนผ้า 17">
              <a:extLst>
                <a:ext uri="{FF2B5EF4-FFF2-40B4-BE49-F238E27FC236}">
                  <a16:creationId xmlns:a16="http://schemas.microsoft.com/office/drawing/2014/main" id="{C4B7FC08-522E-407F-926E-D2C349BDCCFC}"/>
                </a:ext>
              </a:extLst>
            </p:cNvPr>
            <p:cNvSpPr/>
            <p:nvPr/>
          </p:nvSpPr>
          <p:spPr>
            <a:xfrm rot="630225">
              <a:off x="4261659" y="182798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:a16="http://schemas.microsoft.com/office/drawing/2014/main" id="{0053A9F8-3C56-42B1-B131-9D630EA17917}"/>
                </a:ext>
              </a:extLst>
            </p:cNvPr>
            <p:cNvSpPr/>
            <p:nvPr/>
          </p:nvSpPr>
          <p:spPr>
            <a:xfrm rot="20486057" flipH="1">
              <a:off x="6367300" y="191107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id="{7852B71B-6137-4D6E-9435-B98D88586DC8}"/>
                </a:ext>
              </a:extLst>
            </p:cNvPr>
            <p:cNvSpPr/>
            <p:nvPr/>
          </p:nvSpPr>
          <p:spPr>
            <a:xfrm rot="19284381">
              <a:off x="9664283" y="1709618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id="{E5C2579B-844D-4BF4-A057-77B87B367A39}"/>
                </a:ext>
              </a:extLst>
            </p:cNvPr>
            <p:cNvSpPr/>
            <p:nvPr/>
          </p:nvSpPr>
          <p:spPr>
            <a:xfrm rot="1273926" flipH="1">
              <a:off x="7948230" y="186863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1F5FE7F2-52A9-4AE3-8401-13142089E413}"/>
                </a:ext>
              </a:extLst>
            </p:cNvPr>
            <p:cNvSpPr/>
            <p:nvPr/>
          </p:nvSpPr>
          <p:spPr>
            <a:xfrm flipH="1">
              <a:off x="10477304" y="1527644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15" name="ตัวแทนข้อความ 216">
            <a:extLst>
              <a:ext uri="{FF2B5EF4-FFF2-40B4-BE49-F238E27FC236}">
                <a16:creationId xmlns:a16="http://schemas.microsoft.com/office/drawing/2014/main" id="{FDE2BE12-5F20-4511-A1C1-E0F01D717E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1070" y="3901830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6" name="ตัวแทนข้อความ 98">
            <a:extLst>
              <a:ext uri="{FF2B5EF4-FFF2-40B4-BE49-F238E27FC236}">
                <a16:creationId xmlns:a16="http://schemas.microsoft.com/office/drawing/2014/main" id="{1AAF850B-5F56-4B26-B999-59AB74090B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8488" y="453387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7" name="ตัวแทนข้อความ 216">
            <a:extLst>
              <a:ext uri="{FF2B5EF4-FFF2-40B4-BE49-F238E27FC236}">
                <a16:creationId xmlns:a16="http://schemas.microsoft.com/office/drawing/2014/main" id="{09A777F2-C0AB-4898-B5E0-370EF9C4E97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73632" y="404561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8" name="ตัวแทนข้อความ 98">
            <a:extLst>
              <a:ext uri="{FF2B5EF4-FFF2-40B4-BE49-F238E27FC236}">
                <a16:creationId xmlns:a16="http://schemas.microsoft.com/office/drawing/2014/main" id="{E35AEB01-B835-495A-BA83-DA6B37DBCF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21050" y="467765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9" name="ตัวแทนข้อความ 216">
            <a:extLst>
              <a:ext uri="{FF2B5EF4-FFF2-40B4-BE49-F238E27FC236}">
                <a16:creationId xmlns:a16="http://schemas.microsoft.com/office/drawing/2014/main" id="{22BE813F-9D24-4AE6-9134-686EB023B5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42352" y="447226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0" name="ตัวแทนข้อความ 98">
            <a:extLst>
              <a:ext uri="{FF2B5EF4-FFF2-40B4-BE49-F238E27FC236}">
                <a16:creationId xmlns:a16="http://schemas.microsoft.com/office/drawing/2014/main" id="{80FE8691-1A52-429B-B2E8-BF9BE1B03E9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89770" y="510431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21" name="ตัวแทนข้อความ 216">
            <a:extLst>
              <a:ext uri="{FF2B5EF4-FFF2-40B4-BE49-F238E27FC236}">
                <a16:creationId xmlns:a16="http://schemas.microsoft.com/office/drawing/2014/main" id="{57763FFE-4AC2-4BA2-9C04-DE748B9DD9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605757" y="395225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2" name="ตัวแทนข้อความ 98">
            <a:extLst>
              <a:ext uri="{FF2B5EF4-FFF2-40B4-BE49-F238E27FC236}">
                <a16:creationId xmlns:a16="http://schemas.microsoft.com/office/drawing/2014/main" id="{01DF530B-1D7A-4DD6-ADC2-1A743735946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3175" y="458429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907884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3689A185-5E3C-46BF-98B8-590110909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951BD6-931B-4308-8483-0333F4DCC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5A7F61CA-8DB4-42B5-8434-5A56F3788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D7EC698-E212-41E3-BA1D-E7449C736255}"/>
              </a:ext>
            </a:extLst>
          </p:cNvPr>
          <p:cNvGrpSpPr/>
          <p:nvPr userDrawn="1"/>
        </p:nvGrpSpPr>
        <p:grpSpPr>
          <a:xfrm>
            <a:off x="6859661" y="363957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C5B916E4-EF6D-491F-8737-DB99A5BEEE5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FA799169-D3E4-42AB-B10C-0FF5F4746AD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3D6676B-1A7B-4629-80CF-6F06560196C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B32032E-0CFE-45A8-ABC3-3FC455A7BE3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5B4389-A19F-4DDB-B5DE-CE84690858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61724E1-CC9B-4BD6-9840-35602C3DF50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402D1D66-7815-4C75-85E7-D725BC260AC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4028E7D-0130-4F57-8475-FC7A70BA8883}"/>
              </a:ext>
            </a:extLst>
          </p:cNvPr>
          <p:cNvGrpSpPr/>
          <p:nvPr userDrawn="1"/>
        </p:nvGrpSpPr>
        <p:grpSpPr>
          <a:xfrm>
            <a:off x="5741984" y="-500214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902CE65-3711-47B6-A74B-DA0BD7564D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C85773AC-169C-4709-87AB-46FA4E39C8F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E6C72E8D-2D7F-48F4-A35D-7AE8FBF8266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9CBA97E2-A475-4E63-A5B8-38FC39D7264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7EC79C6-3B12-4EAB-A7CA-47A94B1CA69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B0C0923C-97E9-49CD-A6EF-0053AD4B8ED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393CEAC-EF06-494F-AD05-616DB9C82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7244CC53-9198-4D4A-831B-F043D043AB01}"/>
              </a:ext>
            </a:extLst>
          </p:cNvPr>
          <p:cNvGrpSpPr/>
          <p:nvPr userDrawn="1"/>
        </p:nvGrpSpPr>
        <p:grpSpPr>
          <a:xfrm flipH="1">
            <a:off x="11208627" y="-2841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AC65D06-43FC-421C-AFD9-2BD436B25FC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922D3D5-8A24-469B-93D7-3CB328F46E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7996C-9C40-4F47-8B74-6019F6A220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11658506-21FF-4546-8152-813010DD2B9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D34199C8-D806-484F-9D3F-FBC9E329FE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B3458444-5344-41E2-A9EB-EFA4DDD9B8D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788360F-2114-453F-8DC5-64E4A70A1FE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A88E3DB9-2A13-4846-83A2-39EE0F80B458}"/>
              </a:ext>
            </a:extLst>
          </p:cNvPr>
          <p:cNvGrpSpPr/>
          <p:nvPr userDrawn="1"/>
        </p:nvGrpSpPr>
        <p:grpSpPr>
          <a:xfrm>
            <a:off x="0" y="4120588"/>
            <a:ext cx="12192000" cy="2737412"/>
            <a:chOff x="0" y="4120588"/>
            <a:chExt cx="12192000" cy="2737412"/>
          </a:xfrm>
        </p:grpSpPr>
        <p:sp>
          <p:nvSpPr>
            <p:cNvPr id="31" name="สี่เหลี่ยมผืนผ้า 30">
              <a:extLst>
                <a:ext uri="{FF2B5EF4-FFF2-40B4-BE49-F238E27FC236}">
                  <a16:creationId xmlns:a16="http://schemas.microsoft.com/office/drawing/2014/main" id="{53E1769E-D36A-4F1C-9BE1-8A7643829915}"/>
                </a:ext>
              </a:extLst>
            </p:cNvPr>
            <p:cNvSpPr/>
            <p:nvPr/>
          </p:nvSpPr>
          <p:spPr>
            <a:xfrm>
              <a:off x="0" y="4120588"/>
              <a:ext cx="12192000" cy="2737412"/>
            </a:xfrm>
            <a:prstGeom prst="rect">
              <a:avLst/>
            </a:prstGeom>
            <a:solidFill>
              <a:srgbClr val="A06A3E"/>
            </a:solidFill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32" name="กลุ่ม 31">
              <a:extLst>
                <a:ext uri="{FF2B5EF4-FFF2-40B4-BE49-F238E27FC236}">
                  <a16:creationId xmlns:a16="http://schemas.microsoft.com/office/drawing/2014/main" id="{7E84B5E8-FF16-4B30-84B9-1894B39AD2A0}"/>
                </a:ext>
              </a:extLst>
            </p:cNvPr>
            <p:cNvGrpSpPr/>
            <p:nvPr/>
          </p:nvGrpSpPr>
          <p:grpSpPr>
            <a:xfrm>
              <a:off x="0" y="4163568"/>
              <a:ext cx="12192000" cy="2694432"/>
              <a:chOff x="0" y="4204554"/>
              <a:chExt cx="12192000" cy="2633578"/>
            </a:xfrm>
          </p:grpSpPr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92F67411-9DD0-4870-8C9E-7D15149FAAE0}"/>
                  </a:ext>
                </a:extLst>
              </p:cNvPr>
              <p:cNvSpPr/>
              <p:nvPr/>
            </p:nvSpPr>
            <p:spPr>
              <a:xfrm>
                <a:off x="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:a16="http://schemas.microsoft.com/office/drawing/2014/main" id="{6DC85DF6-9B83-445D-BFC4-1C7866BDB9DC}"/>
                  </a:ext>
                </a:extLst>
              </p:cNvPr>
              <p:cNvSpPr/>
              <p:nvPr/>
            </p:nvSpPr>
            <p:spPr>
              <a:xfrm>
                <a:off x="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3B24243F-EA69-4C3D-A87B-D6F164470026}"/>
                  </a:ext>
                </a:extLst>
              </p:cNvPr>
              <p:cNvSpPr/>
              <p:nvPr/>
            </p:nvSpPr>
            <p:spPr>
              <a:xfrm>
                <a:off x="1757679" y="5555587"/>
                <a:ext cx="1761793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5D31BF67-DA9F-4E0B-9E99-6361AEB2EC94}"/>
                  </a:ext>
                </a:extLst>
              </p:cNvPr>
              <p:cNvSpPr/>
              <p:nvPr/>
            </p:nvSpPr>
            <p:spPr>
              <a:xfrm>
                <a:off x="175768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id="{3C4FED54-0C10-4A1C-B434-6108D61C6679}"/>
                  </a:ext>
                </a:extLst>
              </p:cNvPr>
              <p:cNvSpPr/>
              <p:nvPr/>
            </p:nvSpPr>
            <p:spPr>
              <a:xfrm>
                <a:off x="351536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21EF4ADB-C6D9-419B-BA59-E34BF5B4FB7F}"/>
                  </a:ext>
                </a:extLst>
              </p:cNvPr>
              <p:cNvSpPr/>
              <p:nvPr/>
            </p:nvSpPr>
            <p:spPr>
              <a:xfrm>
                <a:off x="351536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3894F279-A39A-44DD-8ECA-F4BDA0E266E0}"/>
                  </a:ext>
                </a:extLst>
              </p:cNvPr>
              <p:cNvSpPr/>
              <p:nvPr/>
            </p:nvSpPr>
            <p:spPr>
              <a:xfrm>
                <a:off x="5273040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id="{2D531611-7126-427D-A35B-73AA71E7D40C}"/>
                  </a:ext>
                </a:extLst>
              </p:cNvPr>
              <p:cNvSpPr/>
              <p:nvPr/>
            </p:nvSpPr>
            <p:spPr>
              <a:xfrm>
                <a:off x="527304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" name="สี่เหลี่ยมผืนผ้า 40">
                <a:extLst>
                  <a:ext uri="{FF2B5EF4-FFF2-40B4-BE49-F238E27FC236}">
                    <a16:creationId xmlns:a16="http://schemas.microsoft.com/office/drawing/2014/main" id="{F6E06EBD-707E-4391-A704-1F27CFD53420}"/>
                  </a:ext>
                </a:extLst>
              </p:cNvPr>
              <p:cNvSpPr/>
              <p:nvPr/>
            </p:nvSpPr>
            <p:spPr>
              <a:xfrm>
                <a:off x="7026607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สี่เหลี่ยมผืนผ้า 41">
                <a:extLst>
                  <a:ext uri="{FF2B5EF4-FFF2-40B4-BE49-F238E27FC236}">
                    <a16:creationId xmlns:a16="http://schemas.microsoft.com/office/drawing/2014/main" id="{2A736B9A-ABCA-4659-A851-918DA4D716A7}"/>
                  </a:ext>
                </a:extLst>
              </p:cNvPr>
              <p:cNvSpPr/>
              <p:nvPr/>
            </p:nvSpPr>
            <p:spPr>
              <a:xfrm>
                <a:off x="7026607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3" name="สี่เหลี่ยมผืนผ้า 42">
                <a:extLst>
                  <a:ext uri="{FF2B5EF4-FFF2-40B4-BE49-F238E27FC236}">
                    <a16:creationId xmlns:a16="http://schemas.microsoft.com/office/drawing/2014/main" id="{8D91A3BC-9A97-499B-BDBB-0F33BAA7548F}"/>
                  </a:ext>
                </a:extLst>
              </p:cNvPr>
              <p:cNvSpPr/>
              <p:nvPr/>
            </p:nvSpPr>
            <p:spPr>
              <a:xfrm>
                <a:off x="8784287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สี่เหลี่ยมผืนผ้า 43">
                <a:extLst>
                  <a:ext uri="{FF2B5EF4-FFF2-40B4-BE49-F238E27FC236}">
                    <a16:creationId xmlns:a16="http://schemas.microsoft.com/office/drawing/2014/main" id="{8C324AB0-4990-4077-B555-508607950EA1}"/>
                  </a:ext>
                </a:extLst>
              </p:cNvPr>
              <p:cNvSpPr/>
              <p:nvPr/>
            </p:nvSpPr>
            <p:spPr>
              <a:xfrm>
                <a:off x="8784287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5" name="สี่เหลี่ยมผืนผ้า 44">
                <a:extLst>
                  <a:ext uri="{FF2B5EF4-FFF2-40B4-BE49-F238E27FC236}">
                    <a16:creationId xmlns:a16="http://schemas.microsoft.com/office/drawing/2014/main" id="{73CDF465-F171-48F4-BEE8-87739F23FDA0}"/>
                  </a:ext>
                </a:extLst>
              </p:cNvPr>
              <p:cNvSpPr/>
              <p:nvPr/>
            </p:nvSpPr>
            <p:spPr>
              <a:xfrm>
                <a:off x="1043432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สี่เหลี่ยมผืนผ้า 45">
                <a:extLst>
                  <a:ext uri="{FF2B5EF4-FFF2-40B4-BE49-F238E27FC236}">
                    <a16:creationId xmlns:a16="http://schemas.microsoft.com/office/drawing/2014/main" id="{24F3174A-24A1-4844-B8A1-41F22070772C}"/>
                  </a:ext>
                </a:extLst>
              </p:cNvPr>
              <p:cNvSpPr/>
              <p:nvPr/>
            </p:nvSpPr>
            <p:spPr>
              <a:xfrm>
                <a:off x="1043432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523CD7CC-675B-48B3-8F82-ED7815B2D72C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0BEBDAF-5E2C-4E05-A970-0BEBBB7AA3B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C7F99A45-30C5-40FA-821B-FB1F837E957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0A441E19-70B4-40B0-8FB6-2B6CE25DC06E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FA737AAD-A3AC-4C31-A7D2-3F975236D64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53D6590E-3BFB-4AB9-9BA0-16966522623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AC48AC67-0A6E-4F00-BBB4-320ADC77688E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4B562D88-6B96-4721-8F77-98FE684E1F4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A3E365C0-6948-467B-B92F-EBB7B66079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ตัวแทนข้อความ 152">
            <a:extLst>
              <a:ext uri="{FF2B5EF4-FFF2-40B4-BE49-F238E27FC236}">
                <a16:creationId xmlns:a16="http://schemas.microsoft.com/office/drawing/2014/main" id="{CE9353FB-F3B9-4F0A-9488-BD5DC5890BE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2515" y="4143723"/>
            <a:ext cx="4984479" cy="811745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31,570,863 $</a:t>
            </a:r>
            <a:endParaRPr lang="th-TH" dirty="0"/>
          </a:p>
        </p:txBody>
      </p:sp>
      <p:sp>
        <p:nvSpPr>
          <p:cNvPr id="154" name="ชื่อเรื่อง 1">
            <a:extLst>
              <a:ext uri="{FF2B5EF4-FFF2-40B4-BE49-F238E27FC236}">
                <a16:creationId xmlns:a16="http://schemas.microsoft.com/office/drawing/2014/main" id="{270A5DE2-2C21-4525-8E1B-4BB8B996F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08885" y="47120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5" name="ตัวแทนข้อความ 277">
            <a:extLst>
              <a:ext uri="{FF2B5EF4-FFF2-40B4-BE49-F238E27FC236}">
                <a16:creationId xmlns:a16="http://schemas.microsoft.com/office/drawing/2014/main" id="{9894565D-A003-49A3-ACE8-D82F705E3F1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533682" y="1971360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56" name="ตัวแทนข้อความ 98">
            <a:extLst>
              <a:ext uri="{FF2B5EF4-FFF2-40B4-BE49-F238E27FC236}">
                <a16:creationId xmlns:a16="http://schemas.microsoft.com/office/drawing/2014/main" id="{760BFE93-19EF-4EB3-A459-46F10BDF959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45592" y="5589692"/>
            <a:ext cx="3125552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ECE289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314771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F3AA47-77B5-4F3D-9B21-0F6DE0ACE1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F15CF2B6-1BE1-4B6F-BB20-7DDB588DB3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4B819D83-FFF6-4107-855D-B0724954F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E1D3F7B8-22E0-4E0E-8D3F-F4718D85395F}"/>
              </a:ext>
            </a:extLst>
          </p:cNvPr>
          <p:cNvGrpSpPr/>
          <p:nvPr userDrawn="1"/>
        </p:nvGrpSpPr>
        <p:grpSpPr>
          <a:xfrm flipH="1">
            <a:off x="10485443" y="4300098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F0C772F1-CDFB-455F-A0B7-82584B971E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B427EB4-26E8-425A-AA87-6E9D11297BB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B5E3E31-DD97-4286-99F6-DBF4C2076C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5B572D0E-F2EF-4C78-AC14-2C3A5727BF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DEDE25C-B741-419B-86FE-C9BAD5D7A77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65334CCB-2DAB-43FB-80CD-92F21C32C4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94FDC75-0B2D-455B-AEF0-ACBA5665C5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0BDB58E8-2905-48D6-8291-A71BC4B74294}"/>
              </a:ext>
            </a:extLst>
          </p:cNvPr>
          <p:cNvGrpSpPr/>
          <p:nvPr userDrawn="1"/>
        </p:nvGrpSpPr>
        <p:grpSpPr>
          <a:xfrm>
            <a:off x="626052" y="3113627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2147B326-B67E-4863-9347-6E2EE8BDCAC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BA9C3DD-39AA-4EAB-99BC-4ABDE5F8977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FF68B2FF-2974-4216-A9D8-08659030859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94EDC8E-7F07-447C-B263-0590D5F9B8E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E6F5913-BCF2-44C1-94EB-5665FBBACD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8EA2B208-6687-47E2-B9F3-BD0660E7BFC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8689FE6B-8C38-426D-AFF7-FB3CF5E55EB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597584C-164B-4E5F-B8D4-D53E0E3EB835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23" name="สี่เหลี่ยมผืนผ้า 22">
              <a:extLst>
                <a:ext uri="{FF2B5EF4-FFF2-40B4-BE49-F238E27FC236}">
                  <a16:creationId xmlns:a16="http://schemas.microsoft.com/office/drawing/2014/main" id="{CE523AA2-F473-4464-B676-D19AEEA78330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4B2AD91-8D92-43FE-92EB-392FE1D6BEC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2369875-EC6F-4DD6-AC18-3D65B08D39D7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536B2541-A623-4261-9B64-84CF2D024F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76671E1E-8FE7-48E0-BBA7-04F95F211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4C7285-48AB-4F6D-A551-667959DFC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40C9F53B-30A5-4A90-8A40-C634667F4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0CD76DFC-D7EF-475F-BD81-38B01BDD478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D6745AC-1DFE-4EA8-8D48-58F8DB43DA4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F380C938-27E4-4E6C-8A22-38D9D6B6DB97}"/>
              </a:ext>
            </a:extLst>
          </p:cNvPr>
          <p:cNvGrpSpPr/>
          <p:nvPr userDrawn="1"/>
        </p:nvGrpSpPr>
        <p:grpSpPr>
          <a:xfrm>
            <a:off x="1427577" y="436908"/>
            <a:ext cx="2765366" cy="2842128"/>
            <a:chOff x="68370" y="1997785"/>
            <a:chExt cx="3078739" cy="3214425"/>
          </a:xfrm>
        </p:grpSpPr>
        <p:grpSp>
          <p:nvGrpSpPr>
            <p:cNvPr id="33" name="กลุ่ม 32">
              <a:extLst>
                <a:ext uri="{FF2B5EF4-FFF2-40B4-BE49-F238E27FC236}">
                  <a16:creationId xmlns:a16="http://schemas.microsoft.com/office/drawing/2014/main" id="{D93B6D71-6BD9-4F9C-BEEC-AE1995591592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EB1D0C99-1D35-4939-8324-8629949955B2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D5BAF8EF-F3E0-444E-B23E-6847EF8D019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39" name="กลุ่ม 38">
                  <a:extLst>
                    <a:ext uri="{FF2B5EF4-FFF2-40B4-BE49-F238E27FC236}">
                      <a16:creationId xmlns:a16="http://schemas.microsoft.com/office/drawing/2014/main" id="{A2A79425-4DBB-439C-AD48-BE22B71B08E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2" name="รูปแบบอิสระ: รูปร่าง 41">
                    <a:extLst>
                      <a:ext uri="{FF2B5EF4-FFF2-40B4-BE49-F238E27FC236}">
                        <a16:creationId xmlns:a16="http://schemas.microsoft.com/office/drawing/2014/main" id="{B9BF21F9-8461-4F61-A63C-470084517B7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3" name="รูปแบบอิสระ: รูปร่าง 42">
                    <a:extLst>
                      <a:ext uri="{FF2B5EF4-FFF2-40B4-BE49-F238E27FC236}">
                        <a16:creationId xmlns:a16="http://schemas.microsoft.com/office/drawing/2014/main" id="{91DF293A-82B7-485B-8EED-85A01AA96986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รูปแบบอิสระ: รูปร่าง 43">
                    <a:extLst>
                      <a:ext uri="{FF2B5EF4-FFF2-40B4-BE49-F238E27FC236}">
                        <a16:creationId xmlns:a16="http://schemas.microsoft.com/office/drawing/2014/main" id="{6175D177-23F1-4545-B0A7-215AD954134B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รูปแบบอิสระ: รูปร่าง 44">
                    <a:extLst>
                      <a:ext uri="{FF2B5EF4-FFF2-40B4-BE49-F238E27FC236}">
                        <a16:creationId xmlns:a16="http://schemas.microsoft.com/office/drawing/2014/main" id="{0940DFB8-34C9-444A-8B05-425E9A8C26BB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46" name="กลุ่ม 45">
                    <a:extLst>
                      <a:ext uri="{FF2B5EF4-FFF2-40B4-BE49-F238E27FC236}">
                        <a16:creationId xmlns:a16="http://schemas.microsoft.com/office/drawing/2014/main" id="{1044392C-F8B6-44D4-8186-DE900460A652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49" name="กลุ่ม 48">
                      <a:extLst>
                        <a:ext uri="{FF2B5EF4-FFF2-40B4-BE49-F238E27FC236}">
                          <a16:creationId xmlns:a16="http://schemas.microsoft.com/office/drawing/2014/main" id="{26AB21EA-05ED-47D2-BC0B-00F5A4AC40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65" name="รูปแบบอิสระ: รูปร่าง 64">
                        <a:extLst>
                          <a:ext uri="{FF2B5EF4-FFF2-40B4-BE49-F238E27FC236}">
                            <a16:creationId xmlns:a16="http://schemas.microsoft.com/office/drawing/2014/main" id="{4B0F3C60-101D-4B5D-992A-6BE31F1A7EEF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6" name="รูปแบบอิสระ: รูปร่าง 65">
                        <a:extLst>
                          <a:ext uri="{FF2B5EF4-FFF2-40B4-BE49-F238E27FC236}">
                            <a16:creationId xmlns:a16="http://schemas.microsoft.com/office/drawing/2014/main" id="{945DC533-F435-4FD8-A480-ED26B11412B0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0" name="กลุ่ม 49">
                      <a:extLst>
                        <a:ext uri="{FF2B5EF4-FFF2-40B4-BE49-F238E27FC236}">
                          <a16:creationId xmlns:a16="http://schemas.microsoft.com/office/drawing/2014/main" id="{10025E18-2691-445D-AC75-A9BC6B6486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9" name="แผนผังลำดับงาน: ตัวเชื่อมต่อ 58">
                        <a:extLst>
                          <a:ext uri="{FF2B5EF4-FFF2-40B4-BE49-F238E27FC236}">
                            <a16:creationId xmlns:a16="http://schemas.microsoft.com/office/drawing/2014/main" id="{80902E9F-C7AC-4E94-BA45-E476584D2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0" name="แผนผังลำดับงาน: ตัวเชื่อมต่อ 59">
                        <a:extLst>
                          <a:ext uri="{FF2B5EF4-FFF2-40B4-BE49-F238E27FC236}">
                            <a16:creationId xmlns:a16="http://schemas.microsoft.com/office/drawing/2014/main" id="{E4AC9D96-8410-47A7-ABDF-F97C7B1436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1" name="แผนผังลำดับงาน: ตัวเชื่อมต่อ 60">
                        <a:extLst>
                          <a:ext uri="{FF2B5EF4-FFF2-40B4-BE49-F238E27FC236}">
                            <a16:creationId xmlns:a16="http://schemas.microsoft.com/office/drawing/2014/main" id="{5A1051E1-51D6-4E9E-A476-ECC0A270E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2" name="แผนผังลำดับงาน: ตัวเชื่อมต่อ 61">
                        <a:extLst>
                          <a:ext uri="{FF2B5EF4-FFF2-40B4-BE49-F238E27FC236}">
                            <a16:creationId xmlns:a16="http://schemas.microsoft.com/office/drawing/2014/main" id="{C8C8D0F9-FD61-4671-972B-D493FE344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3" name="แผนผังลำดับงาน: ตัวเชื่อมต่อ 62">
                        <a:extLst>
                          <a:ext uri="{FF2B5EF4-FFF2-40B4-BE49-F238E27FC236}">
                            <a16:creationId xmlns:a16="http://schemas.microsoft.com/office/drawing/2014/main" id="{95C1A91D-E4BA-42F1-A55E-D353F6C87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4" name="แผนผังลำดับงาน: ตัวเชื่อมต่อ 63">
                        <a:extLst>
                          <a:ext uri="{FF2B5EF4-FFF2-40B4-BE49-F238E27FC236}">
                            <a16:creationId xmlns:a16="http://schemas.microsoft.com/office/drawing/2014/main" id="{5B87269D-B986-4473-9B8D-98B0E64C5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" name="กลุ่ม 50">
                      <a:extLst>
                        <a:ext uri="{FF2B5EF4-FFF2-40B4-BE49-F238E27FC236}">
                          <a16:creationId xmlns:a16="http://schemas.microsoft.com/office/drawing/2014/main" id="{31EF43E4-5238-49AD-BA1C-46DD3DA3B0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6" name="ตัวเชื่อมต่อตรง 55">
                        <a:extLst>
                          <a:ext uri="{FF2B5EF4-FFF2-40B4-BE49-F238E27FC236}">
                            <a16:creationId xmlns:a16="http://schemas.microsoft.com/office/drawing/2014/main" id="{A87B9958-CA85-4355-9A89-B3B3887CB0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7" name="ตัวเชื่อมต่อตรง 56">
                        <a:extLst>
                          <a:ext uri="{FF2B5EF4-FFF2-40B4-BE49-F238E27FC236}">
                            <a16:creationId xmlns:a16="http://schemas.microsoft.com/office/drawing/2014/main" id="{62AFE2AE-109D-40EA-AD7E-35C782A20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8" name="ตัวเชื่อมต่อตรง 57">
                        <a:extLst>
                          <a:ext uri="{FF2B5EF4-FFF2-40B4-BE49-F238E27FC236}">
                            <a16:creationId xmlns:a16="http://schemas.microsoft.com/office/drawing/2014/main" id="{C95C1A7A-EA39-488D-9705-46E735DBD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2" name="กลุ่ม 51">
                      <a:extLst>
                        <a:ext uri="{FF2B5EF4-FFF2-40B4-BE49-F238E27FC236}">
                          <a16:creationId xmlns:a16="http://schemas.microsoft.com/office/drawing/2014/main" id="{4FA3B2EB-C98B-4A84-B7B3-F2E0F84F1453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3" name="ตัวเชื่อมต่อตรง 52">
                        <a:extLst>
                          <a:ext uri="{FF2B5EF4-FFF2-40B4-BE49-F238E27FC236}">
                            <a16:creationId xmlns:a16="http://schemas.microsoft.com/office/drawing/2014/main" id="{33BFD6E2-D885-4587-96EC-243DA5E3E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4" name="ตัวเชื่อมต่อตรง 53">
                        <a:extLst>
                          <a:ext uri="{FF2B5EF4-FFF2-40B4-BE49-F238E27FC236}">
                            <a16:creationId xmlns:a16="http://schemas.microsoft.com/office/drawing/2014/main" id="{33E099CB-36B3-42D0-B059-4742CD849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5" name="ตัวเชื่อมต่อตรง 54">
                        <a:extLst>
                          <a:ext uri="{FF2B5EF4-FFF2-40B4-BE49-F238E27FC236}">
                            <a16:creationId xmlns:a16="http://schemas.microsoft.com/office/drawing/2014/main" id="{80193AF9-8BFB-42FC-BF6E-019C8C6DD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47" name="คอร์ด 46">
                    <a:extLst>
                      <a:ext uri="{FF2B5EF4-FFF2-40B4-BE49-F238E27FC236}">
                        <a16:creationId xmlns:a16="http://schemas.microsoft.com/office/drawing/2014/main" id="{3745BD8F-2FD9-495E-A49A-687F94D5AA6B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8" name="คอร์ด 99">
                    <a:extLst>
                      <a:ext uri="{FF2B5EF4-FFF2-40B4-BE49-F238E27FC236}">
                        <a16:creationId xmlns:a16="http://schemas.microsoft.com/office/drawing/2014/main" id="{212CEE33-5FFF-4E66-83A7-61B64020E245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40" name="รูปแบบอิสระ: รูปร่าง 39">
                  <a:extLst>
                    <a:ext uri="{FF2B5EF4-FFF2-40B4-BE49-F238E27FC236}">
                      <a16:creationId xmlns:a16="http://schemas.microsoft.com/office/drawing/2014/main" id="{3BC16907-9C55-4871-A681-052C69CE045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1" name="รูปแบบอิสระ: รูปร่าง 40">
                  <a:extLst>
                    <a:ext uri="{FF2B5EF4-FFF2-40B4-BE49-F238E27FC236}">
                      <a16:creationId xmlns:a16="http://schemas.microsoft.com/office/drawing/2014/main" id="{19275D59-D7D9-4072-95F3-9CCBB7C7D4C1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378CEC93-A4EA-4388-9A18-3BC43FDF8B04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4" name="สามเหลี่ยมหน้าจั่ว 872">
              <a:extLst>
                <a:ext uri="{FF2B5EF4-FFF2-40B4-BE49-F238E27FC236}">
                  <a16:creationId xmlns:a16="http://schemas.microsoft.com/office/drawing/2014/main" id="{16638C5F-8CBC-44FD-8F08-F059D9BED069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5" name="สามเหลี่ยมหน้าจั่ว 872">
              <a:extLst>
                <a:ext uri="{FF2B5EF4-FFF2-40B4-BE49-F238E27FC236}">
                  <a16:creationId xmlns:a16="http://schemas.microsoft.com/office/drawing/2014/main" id="{0CEC83DD-6ABA-4D78-86CB-B9973F36CEF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E38D0ED0-CCBD-4034-B082-1B7D26DB80C2}"/>
              </a:ext>
            </a:extLst>
          </p:cNvPr>
          <p:cNvGrpSpPr/>
          <p:nvPr userDrawn="1"/>
        </p:nvGrpSpPr>
        <p:grpSpPr>
          <a:xfrm>
            <a:off x="1312438" y="1377104"/>
            <a:ext cx="9458960" cy="4617933"/>
            <a:chOff x="2468880" y="175865"/>
            <a:chExt cx="9458960" cy="4617933"/>
          </a:xfrm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B9F96826-79C3-44CA-972C-40F87FF9493B}"/>
                </a:ext>
              </a:extLst>
            </p:cNvPr>
            <p:cNvSpPr/>
            <p:nvPr/>
          </p:nvSpPr>
          <p:spPr>
            <a:xfrm>
              <a:off x="2468880" y="175865"/>
              <a:ext cx="9458960" cy="4617933"/>
            </a:xfrm>
            <a:prstGeom prst="rect">
              <a:avLst/>
            </a:prstGeom>
            <a:solidFill>
              <a:srgbClr val="754F28"/>
            </a:solidFill>
            <a:ln w="57150">
              <a:solidFill>
                <a:schemeClr val="tx1"/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 68">
              <a:extLst>
                <a:ext uri="{FF2B5EF4-FFF2-40B4-BE49-F238E27FC236}">
                  <a16:creationId xmlns:a16="http://schemas.microsoft.com/office/drawing/2014/main" id="{59109425-67BA-47BA-ABC0-359C346D4F33}"/>
                </a:ext>
              </a:extLst>
            </p:cNvPr>
            <p:cNvSpPr/>
            <p:nvPr/>
          </p:nvSpPr>
          <p:spPr>
            <a:xfrm>
              <a:off x="2661920" y="365077"/>
              <a:ext cx="9093200" cy="4187842"/>
            </a:xfrm>
            <a:prstGeom prst="rect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0" name="สี่เหลี่ยมผืนผ้า 69">
              <a:extLst>
                <a:ext uri="{FF2B5EF4-FFF2-40B4-BE49-F238E27FC236}">
                  <a16:creationId xmlns:a16="http://schemas.microsoft.com/office/drawing/2014/main" id="{C00290BE-D820-4884-96F2-125179D5D7BB}"/>
                </a:ext>
              </a:extLst>
            </p:cNvPr>
            <p:cNvSpPr/>
            <p:nvPr/>
          </p:nvSpPr>
          <p:spPr>
            <a:xfrm>
              <a:off x="5481656" y="75255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0EF54F38-6636-4957-A122-0AB1D582C866}"/>
                </a:ext>
              </a:extLst>
            </p:cNvPr>
            <p:cNvSpPr/>
            <p:nvPr/>
          </p:nvSpPr>
          <p:spPr>
            <a:xfrm>
              <a:off x="5481656" y="2011795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B68069D2-E665-4E31-8B4F-DAA59F09BEAA}"/>
                </a:ext>
              </a:extLst>
            </p:cNvPr>
            <p:cNvSpPr/>
            <p:nvPr/>
          </p:nvSpPr>
          <p:spPr>
            <a:xfrm>
              <a:off x="5481656" y="331346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73" name="วงรี 72">
            <a:extLst>
              <a:ext uri="{FF2B5EF4-FFF2-40B4-BE49-F238E27FC236}">
                <a16:creationId xmlns:a16="http://schemas.microsoft.com/office/drawing/2014/main" id="{F1A11EED-3C85-47C0-B2A4-0471A7866E5D}"/>
              </a:ext>
            </a:extLst>
          </p:cNvPr>
          <p:cNvSpPr/>
          <p:nvPr userDrawn="1"/>
        </p:nvSpPr>
        <p:spPr>
          <a:xfrm rot="10611038" flipH="1">
            <a:off x="3737832" y="1280431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4" name="วงรี 73">
            <a:extLst>
              <a:ext uri="{FF2B5EF4-FFF2-40B4-BE49-F238E27FC236}">
                <a16:creationId xmlns:a16="http://schemas.microsoft.com/office/drawing/2014/main" id="{B83543E6-C9D2-47DD-839F-D5B7F2D99A07}"/>
              </a:ext>
            </a:extLst>
          </p:cNvPr>
          <p:cNvSpPr/>
          <p:nvPr userDrawn="1"/>
        </p:nvSpPr>
        <p:spPr>
          <a:xfrm rot="10611038" flipH="1">
            <a:off x="2213816" y="1260133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75" name="กลุ่ม 74">
            <a:extLst>
              <a:ext uri="{FF2B5EF4-FFF2-40B4-BE49-F238E27FC236}">
                <a16:creationId xmlns:a16="http://schemas.microsoft.com/office/drawing/2014/main" id="{FD365B72-2AC7-4693-8A2B-E85A9ACF298E}"/>
              </a:ext>
            </a:extLst>
          </p:cNvPr>
          <p:cNvGrpSpPr/>
          <p:nvPr userDrawn="1"/>
        </p:nvGrpSpPr>
        <p:grpSpPr>
          <a:xfrm>
            <a:off x="11109950" y="-86144"/>
            <a:ext cx="1250465" cy="813416"/>
            <a:chOff x="28214" y="967908"/>
            <a:chExt cx="1250465" cy="813416"/>
          </a:xfrm>
        </p:grpSpPr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80D53011-5E87-44C8-80FE-735C0287089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2FC6E76A-1FA2-4122-BCBC-134E7B679EB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FBAE37F-6B08-43D5-92CB-D6251BBB87D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00EE1AA9-62E8-4DEC-AB14-96E45A9D33E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46641BB8-34A6-4B9E-996E-FF6D03F6009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2D1F137F-2FF6-4BFA-B4BC-30A00629C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ตัวเชื่อมต่อตรง 81">
              <a:extLst>
                <a:ext uri="{FF2B5EF4-FFF2-40B4-BE49-F238E27FC236}">
                  <a16:creationId xmlns:a16="http://schemas.microsoft.com/office/drawing/2014/main" id="{BD4D6CF5-C6B5-4221-9537-386545754E2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E3461C65-9009-42C5-985D-9C9B99CA7AB3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84" name="ตัวเชื่อมต่อตรง 83">
              <a:extLst>
                <a:ext uri="{FF2B5EF4-FFF2-40B4-BE49-F238E27FC236}">
                  <a16:creationId xmlns:a16="http://schemas.microsoft.com/office/drawing/2014/main" id="{B0B88676-1BAB-44A3-8038-58354F88CDFB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D4E89F16-8886-4E85-A446-81A7B9C1ED0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2195398C-2DAE-49A2-AE1E-83E644F9AA6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56FC65DD-E097-4843-998B-2D126F2C2F3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0279242C-4249-4265-B8EE-776778D4B3C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47106104-0D25-40C6-A790-E9B5DE508EB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B72F8901-38D5-424D-A6E1-24DD335B68D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7C604FF-1781-40AD-9ECB-91306D533B7E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รูปแบบอิสระ: รูปร่าง 92">
            <a:extLst>
              <a:ext uri="{FF2B5EF4-FFF2-40B4-BE49-F238E27FC236}">
                <a16:creationId xmlns:a16="http://schemas.microsoft.com/office/drawing/2014/main" id="{0F31174B-C42B-4EF7-A710-E39498447801}"/>
              </a:ext>
            </a:extLst>
          </p:cNvPr>
          <p:cNvSpPr/>
          <p:nvPr userDrawn="1"/>
        </p:nvSpPr>
        <p:spPr>
          <a:xfrm>
            <a:off x="2334926" y="1443089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4" name="รูปแบบอิสระ: รูปร่าง 93">
            <a:extLst>
              <a:ext uri="{FF2B5EF4-FFF2-40B4-BE49-F238E27FC236}">
                <a16:creationId xmlns:a16="http://schemas.microsoft.com/office/drawing/2014/main" id="{3B5BAEFE-2F2B-4F49-8BE4-0F68E55FB77C}"/>
              </a:ext>
            </a:extLst>
          </p:cNvPr>
          <p:cNvSpPr/>
          <p:nvPr userDrawn="1"/>
        </p:nvSpPr>
        <p:spPr>
          <a:xfrm flipH="1">
            <a:off x="2402615" y="143899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5" name="รูปแบบอิสระ: รูปร่าง 94">
            <a:extLst>
              <a:ext uri="{FF2B5EF4-FFF2-40B4-BE49-F238E27FC236}">
                <a16:creationId xmlns:a16="http://schemas.microsoft.com/office/drawing/2014/main" id="{8184DE80-1166-4E55-B6FD-6C66A2AF990B}"/>
              </a:ext>
            </a:extLst>
          </p:cNvPr>
          <p:cNvSpPr/>
          <p:nvPr userDrawn="1"/>
        </p:nvSpPr>
        <p:spPr>
          <a:xfrm>
            <a:off x="3857671" y="1451886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6" name="รูปแบบอิสระ: รูปร่าง 95">
            <a:extLst>
              <a:ext uri="{FF2B5EF4-FFF2-40B4-BE49-F238E27FC236}">
                <a16:creationId xmlns:a16="http://schemas.microsoft.com/office/drawing/2014/main" id="{E545BB6E-B057-41A0-87F9-BCB3285B2720}"/>
              </a:ext>
            </a:extLst>
          </p:cNvPr>
          <p:cNvSpPr/>
          <p:nvPr userDrawn="1"/>
        </p:nvSpPr>
        <p:spPr>
          <a:xfrm flipH="1">
            <a:off x="3924737" y="145173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D6D8AD0D-5731-4698-AD41-568F05928212}"/>
              </a:ext>
            </a:extLst>
          </p:cNvPr>
          <p:cNvGrpSpPr/>
          <p:nvPr userDrawn="1"/>
        </p:nvGrpSpPr>
        <p:grpSpPr>
          <a:xfrm>
            <a:off x="9477379" y="1042744"/>
            <a:ext cx="798901" cy="356365"/>
            <a:chOff x="8376717" y="859612"/>
            <a:chExt cx="798901" cy="356365"/>
          </a:xfrm>
        </p:grpSpPr>
        <p:sp>
          <p:nvSpPr>
            <p:cNvPr id="152" name="สี่เหลี่ยมผืนผ้า: มุมมน 151">
              <a:extLst>
                <a:ext uri="{FF2B5EF4-FFF2-40B4-BE49-F238E27FC236}">
                  <a16:creationId xmlns:a16="http://schemas.microsoft.com/office/drawing/2014/main" id="{0050D065-0D08-46F3-8045-FD86F014B66E}"/>
                </a:ext>
              </a:extLst>
            </p:cNvPr>
            <p:cNvSpPr/>
            <p:nvPr/>
          </p:nvSpPr>
          <p:spPr>
            <a:xfrm>
              <a:off x="8376717" y="975192"/>
              <a:ext cx="798901" cy="240785"/>
            </a:xfrm>
            <a:prstGeom prst="roundRect">
              <a:avLst/>
            </a:prstGeom>
            <a:solidFill>
              <a:srgbClr val="DF714C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3" name="สี่เหลี่ยมผืนผ้า: มุมมน 152">
              <a:extLst>
                <a:ext uri="{FF2B5EF4-FFF2-40B4-BE49-F238E27FC236}">
                  <a16:creationId xmlns:a16="http://schemas.microsoft.com/office/drawing/2014/main" id="{A29AD2E3-8709-4BA0-9975-57F12E05D43E}"/>
                </a:ext>
              </a:extLst>
            </p:cNvPr>
            <p:cNvSpPr/>
            <p:nvPr/>
          </p:nvSpPr>
          <p:spPr>
            <a:xfrm>
              <a:off x="8414065" y="859612"/>
              <a:ext cx="708101" cy="11736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54" name="สี่เหลี่ยมผืนผ้า: มุมมน 153">
            <a:extLst>
              <a:ext uri="{FF2B5EF4-FFF2-40B4-BE49-F238E27FC236}">
                <a16:creationId xmlns:a16="http://schemas.microsoft.com/office/drawing/2014/main" id="{DFBB4FFC-D1A0-4D57-A358-A15D66E88F20}"/>
              </a:ext>
            </a:extLst>
          </p:cNvPr>
          <p:cNvSpPr/>
          <p:nvPr userDrawn="1"/>
        </p:nvSpPr>
        <p:spPr>
          <a:xfrm>
            <a:off x="8622906" y="1251101"/>
            <a:ext cx="627601" cy="103483"/>
          </a:xfrm>
          <a:prstGeom prst="roundRect">
            <a:avLst/>
          </a:prstGeom>
          <a:solidFill>
            <a:srgbClr val="FDE65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: มุมมน 154">
            <a:extLst>
              <a:ext uri="{FF2B5EF4-FFF2-40B4-BE49-F238E27FC236}">
                <a16:creationId xmlns:a16="http://schemas.microsoft.com/office/drawing/2014/main" id="{7E00E34B-8B2E-4C2A-95EB-9E9047345A13}"/>
              </a:ext>
            </a:extLst>
          </p:cNvPr>
          <p:cNvSpPr/>
          <p:nvPr userDrawn="1"/>
        </p:nvSpPr>
        <p:spPr>
          <a:xfrm>
            <a:off x="7835892" y="1244034"/>
            <a:ext cx="627601" cy="103483"/>
          </a:xfrm>
          <a:prstGeom prst="roundRect">
            <a:avLst/>
          </a:prstGeom>
          <a:solidFill>
            <a:srgbClr val="DDA0BA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5965B5E2-06F0-41AE-B4AC-119501CF53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788762" y="221844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16">
            <a:extLst>
              <a:ext uri="{FF2B5EF4-FFF2-40B4-BE49-F238E27FC236}">
                <a16:creationId xmlns:a16="http://schemas.microsoft.com/office/drawing/2014/main" id="{80A7F89B-AF08-44F3-9D86-2B222599EA7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03725" y="209501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8" name="ตัวแทนข้อความ 216">
            <a:extLst>
              <a:ext uri="{FF2B5EF4-FFF2-40B4-BE49-F238E27FC236}">
                <a16:creationId xmlns:a16="http://schemas.microsoft.com/office/drawing/2014/main" id="{E9281CE2-F18F-49FE-BB77-2BFF6B908E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25570" y="336410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9" name="ตัวแทนข้อความ 216">
            <a:extLst>
              <a:ext uri="{FF2B5EF4-FFF2-40B4-BE49-F238E27FC236}">
                <a16:creationId xmlns:a16="http://schemas.microsoft.com/office/drawing/2014/main" id="{772D4CDC-235D-4028-9168-20320BE6BD5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36150" y="466794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026483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69AB71D0-D351-4D24-B726-802ACD906A10}"/>
              </a:ext>
            </a:extLst>
          </p:cNvPr>
          <p:cNvGrpSpPr/>
          <p:nvPr userDrawn="1"/>
        </p:nvGrpSpPr>
        <p:grpSpPr>
          <a:xfrm>
            <a:off x="-444472" y="5917903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4FC48C8-1A41-4C50-A5F1-E9FC595ED26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7E9FA2F9-EA3B-485D-874F-BB079F2AAB9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51565A9-ECB9-49BF-BE2D-9D6BA5DE40A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1C24372-E7D1-49B0-BD19-CBD141AEECC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948B821-ADC4-480B-A749-F6E8EA26984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803B3D-1943-490C-B054-9F540C449FC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0C241B0-1A37-4FC1-9E8A-06B29630BE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F5E40031-834E-475C-870F-07861BA73712}"/>
              </a:ext>
            </a:extLst>
          </p:cNvPr>
          <p:cNvGrpSpPr/>
          <p:nvPr userDrawn="1"/>
        </p:nvGrpSpPr>
        <p:grpSpPr>
          <a:xfrm>
            <a:off x="1624503" y="6131880"/>
            <a:ext cx="2955405" cy="3118947"/>
            <a:chOff x="68370" y="1997785"/>
            <a:chExt cx="3078739" cy="3214425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13FEDC1A-EB63-49EF-9BAF-3829342D8D48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18" name="รูปแบบอิสระ: รูปร่าง 17">
                <a:extLst>
                  <a:ext uri="{FF2B5EF4-FFF2-40B4-BE49-F238E27FC236}">
                    <a16:creationId xmlns:a16="http://schemas.microsoft.com/office/drawing/2014/main" id="{C2DD151B-9D8D-4DC6-9C41-B46E00A959AE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29B56116-AC23-48FA-BA1C-DC986B02EAB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id="{518D1B8D-7574-4A89-932D-1E5F47FAA56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" name="รูปแบบอิสระ: รูปร่าง 23">
                    <a:extLst>
                      <a:ext uri="{FF2B5EF4-FFF2-40B4-BE49-F238E27FC236}">
                        <a16:creationId xmlns:a16="http://schemas.microsoft.com/office/drawing/2014/main" id="{06B5528B-9DC7-4525-96B4-FE5E39792302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5" name="รูปแบบอิสระ: รูปร่าง 24">
                    <a:extLst>
                      <a:ext uri="{FF2B5EF4-FFF2-40B4-BE49-F238E27FC236}">
                        <a16:creationId xmlns:a16="http://schemas.microsoft.com/office/drawing/2014/main" id="{C67DF493-809B-4317-8B91-90F21F64DAA3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6" name="รูปแบบอิสระ: รูปร่าง 25">
                    <a:extLst>
                      <a:ext uri="{FF2B5EF4-FFF2-40B4-BE49-F238E27FC236}">
                        <a16:creationId xmlns:a16="http://schemas.microsoft.com/office/drawing/2014/main" id="{B6EB5BED-E3B4-4B21-9CF1-397F6DCDA05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" name="รูปแบบอิสระ: รูปร่าง 26">
                    <a:extLst>
                      <a:ext uri="{FF2B5EF4-FFF2-40B4-BE49-F238E27FC236}">
                        <a16:creationId xmlns:a16="http://schemas.microsoft.com/office/drawing/2014/main" id="{1D622427-505D-42E7-993E-5356F731CE2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8" name="กลุ่ม 27">
                    <a:extLst>
                      <a:ext uri="{FF2B5EF4-FFF2-40B4-BE49-F238E27FC236}">
                        <a16:creationId xmlns:a16="http://schemas.microsoft.com/office/drawing/2014/main" id="{CFC629EB-820A-425F-8951-839A5F5E52DA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31" name="กลุ่ม 30">
                      <a:extLst>
                        <a:ext uri="{FF2B5EF4-FFF2-40B4-BE49-F238E27FC236}">
                          <a16:creationId xmlns:a16="http://schemas.microsoft.com/office/drawing/2014/main" id="{0B1A0B45-FCC0-4768-9765-4DC0F6D92E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47" name="รูปแบบอิสระ: รูปร่าง 46">
                        <a:extLst>
                          <a:ext uri="{FF2B5EF4-FFF2-40B4-BE49-F238E27FC236}">
                            <a16:creationId xmlns:a16="http://schemas.microsoft.com/office/drawing/2014/main" id="{6F4AC054-C88E-414E-B7A7-0C58C71EC1E1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8" name="รูปแบบอิสระ: รูปร่าง 47">
                        <a:extLst>
                          <a:ext uri="{FF2B5EF4-FFF2-40B4-BE49-F238E27FC236}">
                            <a16:creationId xmlns:a16="http://schemas.microsoft.com/office/drawing/2014/main" id="{FED92E9A-8D3C-4C9C-B4F6-AFAA2CA4F74A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32" name="กลุ่ม 31">
                      <a:extLst>
                        <a:ext uri="{FF2B5EF4-FFF2-40B4-BE49-F238E27FC236}">
                          <a16:creationId xmlns:a16="http://schemas.microsoft.com/office/drawing/2014/main" id="{47903348-A987-484C-81C1-AC0104DD0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41" name="แผนผังลำดับงาน: ตัวเชื่อมต่อ 40">
                        <a:extLst>
                          <a:ext uri="{FF2B5EF4-FFF2-40B4-BE49-F238E27FC236}">
                            <a16:creationId xmlns:a16="http://schemas.microsoft.com/office/drawing/2014/main" id="{C1A94FBC-F8BB-49D3-88B4-9F56927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2" name="แผนผังลำดับงาน: ตัวเชื่อมต่อ 41">
                        <a:extLst>
                          <a:ext uri="{FF2B5EF4-FFF2-40B4-BE49-F238E27FC236}">
                            <a16:creationId xmlns:a16="http://schemas.microsoft.com/office/drawing/2014/main" id="{78B6AB7C-1665-4762-93D9-DAE7F6F80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3" name="แผนผังลำดับงาน: ตัวเชื่อมต่อ 42">
                        <a:extLst>
                          <a:ext uri="{FF2B5EF4-FFF2-40B4-BE49-F238E27FC236}">
                            <a16:creationId xmlns:a16="http://schemas.microsoft.com/office/drawing/2014/main" id="{D8219A13-E70D-431E-BE8C-9C3A73DA0E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4" name="แผนผังลำดับงาน: ตัวเชื่อมต่อ 43">
                        <a:extLst>
                          <a:ext uri="{FF2B5EF4-FFF2-40B4-BE49-F238E27FC236}">
                            <a16:creationId xmlns:a16="http://schemas.microsoft.com/office/drawing/2014/main" id="{4C7466CD-9AB8-4A7A-A7A5-A5823875E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5" name="แผนผังลำดับงาน: ตัวเชื่อมต่อ 44">
                        <a:extLst>
                          <a:ext uri="{FF2B5EF4-FFF2-40B4-BE49-F238E27FC236}">
                            <a16:creationId xmlns:a16="http://schemas.microsoft.com/office/drawing/2014/main" id="{49897A39-579E-41E6-A719-47B235028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6" name="แผนผังลำดับงาน: ตัวเชื่อมต่อ 45">
                        <a:extLst>
                          <a:ext uri="{FF2B5EF4-FFF2-40B4-BE49-F238E27FC236}">
                            <a16:creationId xmlns:a16="http://schemas.microsoft.com/office/drawing/2014/main" id="{7D870A4C-58D5-4B6F-9561-32C241179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33" name="กลุ่ม 32">
                      <a:extLst>
                        <a:ext uri="{FF2B5EF4-FFF2-40B4-BE49-F238E27FC236}">
                          <a16:creationId xmlns:a16="http://schemas.microsoft.com/office/drawing/2014/main" id="{99D15CE1-6F1A-4F57-9596-DAF1E21ED5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8" name="ตัวเชื่อมต่อตรง 37">
                        <a:extLst>
                          <a:ext uri="{FF2B5EF4-FFF2-40B4-BE49-F238E27FC236}">
                            <a16:creationId xmlns:a16="http://schemas.microsoft.com/office/drawing/2014/main" id="{2279FFB8-6B00-4835-992B-7FCC953B4B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ตัวเชื่อมต่อตรง 38">
                        <a:extLst>
                          <a:ext uri="{FF2B5EF4-FFF2-40B4-BE49-F238E27FC236}">
                            <a16:creationId xmlns:a16="http://schemas.microsoft.com/office/drawing/2014/main" id="{6FCFB403-951F-4FB3-A7DD-630C04471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ตัวเชื่อมต่อตรง 39">
                        <a:extLst>
                          <a:ext uri="{FF2B5EF4-FFF2-40B4-BE49-F238E27FC236}">
                            <a16:creationId xmlns:a16="http://schemas.microsoft.com/office/drawing/2014/main" id="{F8B080F2-861C-48F5-BF8A-6E458F2F3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4" name="กลุ่ม 33">
                      <a:extLst>
                        <a:ext uri="{FF2B5EF4-FFF2-40B4-BE49-F238E27FC236}">
                          <a16:creationId xmlns:a16="http://schemas.microsoft.com/office/drawing/2014/main" id="{3D1BB23A-F70F-4A6B-B718-678943F605EC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5" name="ตัวเชื่อมต่อตรง 34">
                        <a:extLst>
                          <a:ext uri="{FF2B5EF4-FFF2-40B4-BE49-F238E27FC236}">
                            <a16:creationId xmlns:a16="http://schemas.microsoft.com/office/drawing/2014/main" id="{5D5944A0-B238-4DE3-814A-232F5CFB2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6" name="ตัวเชื่อมต่อตรง 35">
                        <a:extLst>
                          <a:ext uri="{FF2B5EF4-FFF2-40B4-BE49-F238E27FC236}">
                            <a16:creationId xmlns:a16="http://schemas.microsoft.com/office/drawing/2014/main" id="{1695ED49-946F-4761-9645-C55F9D184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7" name="ตัวเชื่อมต่อตรง 36">
                        <a:extLst>
                          <a:ext uri="{FF2B5EF4-FFF2-40B4-BE49-F238E27FC236}">
                            <a16:creationId xmlns:a16="http://schemas.microsoft.com/office/drawing/2014/main" id="{1596B23B-D316-4575-B0C9-1D3C00000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" name="คอร์ด 28">
                    <a:extLst>
                      <a:ext uri="{FF2B5EF4-FFF2-40B4-BE49-F238E27FC236}">
                        <a16:creationId xmlns:a16="http://schemas.microsoft.com/office/drawing/2014/main" id="{784916E2-3697-452C-B280-33FD1C265F70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0" name="คอร์ด 99">
                    <a:extLst>
                      <a:ext uri="{FF2B5EF4-FFF2-40B4-BE49-F238E27FC236}">
                        <a16:creationId xmlns:a16="http://schemas.microsoft.com/office/drawing/2014/main" id="{492CFD2E-AC8F-4B05-AC7B-6025D86484E6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2" name="รูปแบบอิสระ: รูปร่าง 21">
                  <a:extLst>
                    <a:ext uri="{FF2B5EF4-FFF2-40B4-BE49-F238E27FC236}">
                      <a16:creationId xmlns:a16="http://schemas.microsoft.com/office/drawing/2014/main" id="{4877EF21-60D9-4BCC-972C-F57F11C20D4B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:a16="http://schemas.microsoft.com/office/drawing/2014/main" id="{5BF0D630-DC60-4404-9278-C028D7F4837B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0" name="รูปแบบอิสระ: รูปร่าง 19">
                <a:extLst>
                  <a:ext uri="{FF2B5EF4-FFF2-40B4-BE49-F238E27FC236}">
                    <a16:creationId xmlns:a16="http://schemas.microsoft.com/office/drawing/2014/main" id="{4BD55ACB-9A42-4BE7-B0BC-9E32EBC07307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6" name="สามเหลี่ยมหน้าจั่ว 872">
              <a:extLst>
                <a:ext uri="{FF2B5EF4-FFF2-40B4-BE49-F238E27FC236}">
                  <a16:creationId xmlns:a16="http://schemas.microsoft.com/office/drawing/2014/main" id="{FB0602EB-C4F4-4ADF-A997-88C809491DDC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ามเหลี่ยมหน้าจั่ว 872">
              <a:extLst>
                <a:ext uri="{FF2B5EF4-FFF2-40B4-BE49-F238E27FC236}">
                  <a16:creationId xmlns:a16="http://schemas.microsoft.com/office/drawing/2014/main" id="{3EB4E626-5895-443D-8DC6-F8EF5CF6F277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CF5C9E1C-BAC5-4740-877C-BCFEB211A157}"/>
              </a:ext>
            </a:extLst>
          </p:cNvPr>
          <p:cNvGrpSpPr/>
          <p:nvPr userDrawn="1"/>
        </p:nvGrpSpPr>
        <p:grpSpPr>
          <a:xfrm>
            <a:off x="3919259" y="1958771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839BA8FA-AD24-4CB4-B262-2DC831B6FED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C878808F-6D18-44AC-A3E0-DC8DE5FFF48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28183E6-C23A-43E7-9A9C-2D6AB7EADAD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1BF2B41B-6553-4E7C-9FE1-AF3A4BD6863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6C3F772B-E14E-4F55-86B9-4F2E09CFE3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1F9B1DE-7EC0-4445-90AC-22B46DCD45A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5279CA1-D46C-4D78-8B10-B61E1A22B79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30C43EA3-261E-4617-8A95-5C0D4F87D3E9}"/>
              </a:ext>
            </a:extLst>
          </p:cNvPr>
          <p:cNvGrpSpPr/>
          <p:nvPr userDrawn="1"/>
        </p:nvGrpSpPr>
        <p:grpSpPr>
          <a:xfrm flipH="1">
            <a:off x="6748572" y="5268981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9E3C890F-E355-4A38-83BB-14CEFDF7628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66A86C50-234A-4285-BEE1-368FB73CBBB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D4BC5A3E-3F1C-4E65-B129-BE046913EF0A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56DF39FF-36E6-46D0-A605-4B115908344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BAC2E096-99A6-4CEB-96D2-D01C074FBC0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D3745258-EBCB-466E-9504-023375B08E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8DC0B3C6-B8D5-426B-AA3B-DA611379C3B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22536DBA-5751-41E4-ABB5-55F3805B6036}"/>
              </a:ext>
            </a:extLst>
          </p:cNvPr>
          <p:cNvGrpSpPr/>
          <p:nvPr userDrawn="1"/>
        </p:nvGrpSpPr>
        <p:grpSpPr>
          <a:xfrm>
            <a:off x="-59318" y="0"/>
            <a:ext cx="1101156" cy="884384"/>
            <a:chOff x="1752751" y="749874"/>
            <a:chExt cx="1101156" cy="884384"/>
          </a:xfrm>
        </p:grpSpPr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857CA008-3898-42E6-A93E-F56EC81B8E9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7748242B-2714-4AF0-82DC-F53C901A3A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4685BF4B-E94C-4624-8ECD-B82D22054EB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04EAD4E8-081B-4503-893C-0CB08E30AB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86260E28-9F51-4F3D-9211-A601E748DC9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1686259A-BECE-4FC6-81AC-7022825B3AAC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E3D2C40E-F383-4F65-A82D-A66744EC608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F4722E54-61AF-4C12-B5A8-83AA74DFFF1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กลุ่ม 73">
            <a:extLst>
              <a:ext uri="{FF2B5EF4-FFF2-40B4-BE49-F238E27FC236}">
                <a16:creationId xmlns:a16="http://schemas.microsoft.com/office/drawing/2014/main" id="{620D8A98-BA62-4F01-8AD0-0DAB489D1B23}"/>
              </a:ext>
            </a:extLst>
          </p:cNvPr>
          <p:cNvGrpSpPr/>
          <p:nvPr userDrawn="1"/>
        </p:nvGrpSpPr>
        <p:grpSpPr>
          <a:xfrm>
            <a:off x="10934515" y="0"/>
            <a:ext cx="1250465" cy="813416"/>
            <a:chOff x="28214" y="967908"/>
            <a:chExt cx="1250465" cy="813416"/>
          </a:xfrm>
        </p:grpSpPr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5FCEC8C2-D7DD-4C73-8228-A500A92022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BDE9CCD1-0B5C-4D10-BD01-60009F4F0B3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804D3B61-9FCB-4335-A23C-931649D2254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738299C-51B7-4318-9231-B19CE4F573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844415EE-BD30-4EE1-BE97-882AF475771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2EF714B4-495E-4C9B-B16B-5B7556576EB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37AB0BDF-78A9-4464-8CB5-33FD2600DA8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เมฆ 81">
            <a:extLst>
              <a:ext uri="{FF2B5EF4-FFF2-40B4-BE49-F238E27FC236}">
                <a16:creationId xmlns:a16="http://schemas.microsoft.com/office/drawing/2014/main" id="{81FC6653-9820-485E-9528-B691D97FD441}"/>
              </a:ext>
            </a:extLst>
          </p:cNvPr>
          <p:cNvSpPr/>
          <p:nvPr userDrawn="1"/>
        </p:nvSpPr>
        <p:spPr>
          <a:xfrm rot="536932">
            <a:off x="-516127" y="6364611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เมฆ 82">
            <a:extLst>
              <a:ext uri="{FF2B5EF4-FFF2-40B4-BE49-F238E27FC236}">
                <a16:creationId xmlns:a16="http://schemas.microsoft.com/office/drawing/2014/main" id="{F524785E-53D3-4DFD-9C3D-55C107A836E4}"/>
              </a:ext>
            </a:extLst>
          </p:cNvPr>
          <p:cNvSpPr/>
          <p:nvPr userDrawn="1"/>
        </p:nvSpPr>
        <p:spPr>
          <a:xfrm rot="21255287" flipH="1">
            <a:off x="6346080" y="6364612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4" name="เมฆ 83">
            <a:extLst>
              <a:ext uri="{FF2B5EF4-FFF2-40B4-BE49-F238E27FC236}">
                <a16:creationId xmlns:a16="http://schemas.microsoft.com/office/drawing/2014/main" id="{969610E4-CF68-4EE3-8D81-9BF600A45846}"/>
              </a:ext>
            </a:extLst>
          </p:cNvPr>
          <p:cNvSpPr/>
          <p:nvPr userDrawn="1"/>
        </p:nvSpPr>
        <p:spPr>
          <a:xfrm rot="21170718" flipH="1">
            <a:off x="2886954" y="641553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5" name="เมฆ 84">
            <a:extLst>
              <a:ext uri="{FF2B5EF4-FFF2-40B4-BE49-F238E27FC236}">
                <a16:creationId xmlns:a16="http://schemas.microsoft.com/office/drawing/2014/main" id="{9FD1107E-5971-4314-85F2-65558A7EED5E}"/>
              </a:ext>
            </a:extLst>
          </p:cNvPr>
          <p:cNvSpPr/>
          <p:nvPr userDrawn="1"/>
        </p:nvSpPr>
        <p:spPr>
          <a:xfrm rot="21099074" flipH="1">
            <a:off x="9254246" y="638512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6" name="รูปแบบอิสระ: รูปร่าง 85">
            <a:extLst>
              <a:ext uri="{FF2B5EF4-FFF2-40B4-BE49-F238E27FC236}">
                <a16:creationId xmlns:a16="http://schemas.microsoft.com/office/drawing/2014/main" id="{DCE209D8-BBD6-4AA6-96DE-4D4DCBA50418}"/>
              </a:ext>
            </a:extLst>
          </p:cNvPr>
          <p:cNvSpPr/>
          <p:nvPr userDrawn="1"/>
        </p:nvSpPr>
        <p:spPr>
          <a:xfrm rot="20413323">
            <a:off x="421392" y="6772420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7" name="รูปแบบอิสระ: รูปร่าง 86">
            <a:extLst>
              <a:ext uri="{FF2B5EF4-FFF2-40B4-BE49-F238E27FC236}">
                <a16:creationId xmlns:a16="http://schemas.microsoft.com/office/drawing/2014/main" id="{E42F17F7-93FC-485F-A2F4-CBBAB352EB6B}"/>
              </a:ext>
            </a:extLst>
          </p:cNvPr>
          <p:cNvSpPr/>
          <p:nvPr userDrawn="1"/>
        </p:nvSpPr>
        <p:spPr>
          <a:xfrm rot="466433" flipH="1">
            <a:off x="635121" y="6753199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cxnSp>
        <p:nvCxnSpPr>
          <p:cNvPr id="88" name="ตัวเชื่อมต่อตรง 87">
            <a:extLst>
              <a:ext uri="{FF2B5EF4-FFF2-40B4-BE49-F238E27FC236}">
                <a16:creationId xmlns:a16="http://schemas.microsoft.com/office/drawing/2014/main" id="{11DAD51D-91DC-4132-B45C-26512E5D8A03}"/>
              </a:ext>
            </a:extLst>
          </p:cNvPr>
          <p:cNvCxnSpPr>
            <a:cxnSpLocks/>
            <a:endCxn id="87" idx="0"/>
          </p:cNvCxnSpPr>
          <p:nvPr userDrawn="1"/>
        </p:nvCxnSpPr>
        <p:spPr>
          <a:xfrm rot="21016477" flipH="1">
            <a:off x="594310" y="6663929"/>
            <a:ext cx="30578" cy="708726"/>
          </a:xfrm>
          <a:prstGeom prst="line">
            <a:avLst/>
          </a:prstGeom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9D30930D-5775-4A91-8200-C523730F0BFB}"/>
              </a:ext>
            </a:extLst>
          </p:cNvPr>
          <p:cNvGrpSpPr/>
          <p:nvPr userDrawn="1"/>
        </p:nvGrpSpPr>
        <p:grpSpPr>
          <a:xfrm rot="21016477">
            <a:off x="5126172" y="6538260"/>
            <a:ext cx="327433" cy="284476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0" name="รูปแบบอิสระ: รูปร่าง 89">
              <a:extLst>
                <a:ext uri="{FF2B5EF4-FFF2-40B4-BE49-F238E27FC236}">
                  <a16:creationId xmlns:a16="http://schemas.microsoft.com/office/drawing/2014/main" id="{95BDB1C1-C586-49FF-B6F9-D319E37723A4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1" name="วงรี 77">
              <a:extLst>
                <a:ext uri="{FF2B5EF4-FFF2-40B4-BE49-F238E27FC236}">
                  <a16:creationId xmlns:a16="http://schemas.microsoft.com/office/drawing/2014/main" id="{B1319B89-E380-4699-8A9B-66F679BD956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:a16="http://schemas.microsoft.com/office/drawing/2014/main" id="{FD747406-DE8B-433E-801A-591366A84862}"/>
              </a:ext>
            </a:extLst>
          </p:cNvPr>
          <p:cNvGrpSpPr/>
          <p:nvPr userDrawn="1"/>
        </p:nvGrpSpPr>
        <p:grpSpPr>
          <a:xfrm rot="21016477">
            <a:off x="8616558" y="6499943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3" name="รูปแบบอิสระ: รูปร่าง 92">
              <a:extLst>
                <a:ext uri="{FF2B5EF4-FFF2-40B4-BE49-F238E27FC236}">
                  <a16:creationId xmlns:a16="http://schemas.microsoft.com/office/drawing/2014/main" id="{25E7E387-900C-4653-BD0E-A64182C1F67B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4" name="วงรี 77">
              <a:extLst>
                <a:ext uri="{FF2B5EF4-FFF2-40B4-BE49-F238E27FC236}">
                  <a16:creationId xmlns:a16="http://schemas.microsoft.com/office/drawing/2014/main" id="{C90842F2-E7D9-4399-A1DE-A0E0B33E4FD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5" name="กลุ่ม 94">
            <a:extLst>
              <a:ext uri="{FF2B5EF4-FFF2-40B4-BE49-F238E27FC236}">
                <a16:creationId xmlns:a16="http://schemas.microsoft.com/office/drawing/2014/main" id="{7F27D00A-7644-47C0-A3C0-3220D7C5AD43}"/>
              </a:ext>
            </a:extLst>
          </p:cNvPr>
          <p:cNvGrpSpPr/>
          <p:nvPr userDrawn="1"/>
        </p:nvGrpSpPr>
        <p:grpSpPr>
          <a:xfrm rot="21016477">
            <a:off x="11469131" y="6516719"/>
            <a:ext cx="327433" cy="299438"/>
            <a:chOff x="3730717" y="705950"/>
            <a:chExt cx="1993079" cy="1624074"/>
          </a:xfrm>
          <a:solidFill>
            <a:srgbClr val="FEC3D4"/>
          </a:solidFill>
        </p:grpSpPr>
        <p:sp>
          <p:nvSpPr>
            <p:cNvPr id="96" name="รูปแบบอิสระ: รูปร่าง 95">
              <a:extLst>
                <a:ext uri="{FF2B5EF4-FFF2-40B4-BE49-F238E27FC236}">
                  <a16:creationId xmlns:a16="http://schemas.microsoft.com/office/drawing/2014/main" id="{3DB58F49-CD6E-4A4D-9662-2B77B031D309}"/>
                </a:ext>
              </a:extLst>
            </p:cNvPr>
            <p:cNvSpPr/>
            <p:nvPr/>
          </p:nvSpPr>
          <p:spPr>
            <a:xfrm>
              <a:off x="3730717" y="705950"/>
              <a:ext cx="1993079" cy="1624074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7" name="วงรี 77">
              <a:extLst>
                <a:ext uri="{FF2B5EF4-FFF2-40B4-BE49-F238E27FC236}">
                  <a16:creationId xmlns:a16="http://schemas.microsoft.com/office/drawing/2014/main" id="{CCE377FA-2CE7-477C-BFA0-83DB07BC9729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B73476CF-311A-4DE8-B4F3-17DA3B1D3161}"/>
              </a:ext>
            </a:extLst>
          </p:cNvPr>
          <p:cNvGrpSpPr/>
          <p:nvPr userDrawn="1"/>
        </p:nvGrpSpPr>
        <p:grpSpPr>
          <a:xfrm rot="21016477">
            <a:off x="1290662" y="6477446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30767FB6-A86D-42F1-A419-35E1B509E5E3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DA0BA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0" name="วงรี 77">
              <a:extLst>
                <a:ext uri="{FF2B5EF4-FFF2-40B4-BE49-F238E27FC236}">
                  <a16:creationId xmlns:a16="http://schemas.microsoft.com/office/drawing/2014/main" id="{BE016AC4-8731-4CE6-A3B8-F05D2C9F0CCE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" name="ตัวแทนแผนภูมิ 2">
            <a:extLst>
              <a:ext uri="{FF2B5EF4-FFF2-40B4-BE49-F238E27FC236}">
                <a16:creationId xmlns:a16="http://schemas.microsoft.com/office/drawing/2014/main" id="{F77149F9-AFF6-469C-8CCD-2EA1B4FDB697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2622219" y="597139"/>
            <a:ext cx="7211019" cy="5407014"/>
          </a:xfrm>
        </p:spPr>
        <p:txBody>
          <a:bodyPr/>
          <a:lstStyle/>
          <a:p>
            <a:endParaRPr lang="th-TH"/>
          </a:p>
        </p:txBody>
      </p:sp>
      <p:sp>
        <p:nvSpPr>
          <p:cNvPr id="103" name="ตัวแทนข้อความ 216">
            <a:extLst>
              <a:ext uri="{FF2B5EF4-FFF2-40B4-BE49-F238E27FC236}">
                <a16:creationId xmlns:a16="http://schemas.microsoft.com/office/drawing/2014/main" id="{4C0D29BB-699B-4EFD-ACE3-14F5EFDACB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7195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4" name="ตัวแทนข้อความ 98">
            <a:extLst>
              <a:ext uri="{FF2B5EF4-FFF2-40B4-BE49-F238E27FC236}">
                <a16:creationId xmlns:a16="http://schemas.microsoft.com/office/drawing/2014/main" id="{AFF5A624-2F77-4588-BE3E-C5BB4FF102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4613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7" name="ตัวแทนข้อความ 216">
            <a:extLst>
              <a:ext uri="{FF2B5EF4-FFF2-40B4-BE49-F238E27FC236}">
                <a16:creationId xmlns:a16="http://schemas.microsoft.com/office/drawing/2014/main" id="{6200E6E1-9AF1-4B04-B192-55C39A2C136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34895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8" name="ตัวแทนข้อความ 98">
            <a:extLst>
              <a:ext uri="{FF2B5EF4-FFF2-40B4-BE49-F238E27FC236}">
                <a16:creationId xmlns:a16="http://schemas.microsoft.com/office/drawing/2014/main" id="{99D4AEE8-59AB-4768-93DE-2C231D749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2313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9" name="ตัวแทนข้อความ 216">
            <a:extLst>
              <a:ext uri="{FF2B5EF4-FFF2-40B4-BE49-F238E27FC236}">
                <a16:creationId xmlns:a16="http://schemas.microsoft.com/office/drawing/2014/main" id="{19DD9201-C242-4064-8134-D4CC2207371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052607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0" name="ตัวแทนข้อความ 98">
            <a:extLst>
              <a:ext uri="{FF2B5EF4-FFF2-40B4-BE49-F238E27FC236}">
                <a16:creationId xmlns:a16="http://schemas.microsoft.com/office/drawing/2014/main" id="{E64F2382-AC81-4F81-B4F4-F760A8F04B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0025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1" name="ตัวแทนข้อความ 216">
            <a:extLst>
              <a:ext uri="{FF2B5EF4-FFF2-40B4-BE49-F238E27FC236}">
                <a16:creationId xmlns:a16="http://schemas.microsoft.com/office/drawing/2014/main" id="{AC37D4AE-EBBC-4651-B2D5-2A480FE270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049233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2" name="ตัวแทนข้อความ 98">
            <a:extLst>
              <a:ext uri="{FF2B5EF4-FFF2-40B4-BE49-F238E27FC236}">
                <a16:creationId xmlns:a16="http://schemas.microsoft.com/office/drawing/2014/main" id="{8CAA305C-1C33-46E3-BD92-54120D6A08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596651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558897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4198084-2E10-4BD5-A80D-25DEADE4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37C3651C-C2EF-4527-872C-82641272E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E4F83DB8-AA4D-4479-89B7-4D623C50C8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70419691-23E1-4559-8CF3-5209AA5B15ED}"/>
              </a:ext>
            </a:extLst>
          </p:cNvPr>
          <p:cNvGrpSpPr/>
          <p:nvPr userDrawn="1"/>
        </p:nvGrpSpPr>
        <p:grpSpPr>
          <a:xfrm>
            <a:off x="5139190" y="-290741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BBD8EDE0-A624-4A8F-B0D5-C7056F03E8F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D0BD4C4-5F86-4081-A320-B3AE75BBF4C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E844507-183C-4373-8D3A-B08150CA6A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68F9CA0F-4693-425E-ACB1-D5F4AA9949B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45CA1842-7D5F-4321-8FAC-527AB65C72C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4579425-E858-494F-8678-419DA62449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2CB43834-414F-4F95-BBF8-7C24591227A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1F727900-6811-402F-8AA8-ED016BA33346}"/>
              </a:ext>
            </a:extLst>
          </p:cNvPr>
          <p:cNvGrpSpPr/>
          <p:nvPr userDrawn="1"/>
        </p:nvGrpSpPr>
        <p:grpSpPr>
          <a:xfrm>
            <a:off x="1286732" y="2521230"/>
            <a:ext cx="1101156" cy="884384"/>
            <a:chOff x="1752751" y="749874"/>
            <a:chExt cx="1101156" cy="884384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DB4F7DCD-0AA3-4682-B4CE-3010D4FBF3B8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25BC086-072B-4848-8597-DDD63807663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1478EE90-FE5F-48E1-99D4-2D2D23E5D5E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35A0166-EBA1-4DFA-B6A6-3BA902DFB62A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BEBA8AD-B66D-47DC-91BA-BB9A50EEE87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2F06EC0-D138-4BBE-ACE6-6B25D52D1A3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D184DB5-FFAD-464B-85CE-A445873A7FB4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29DE3913-C512-400B-A72B-37BDA8319672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EF1DE91-BB42-4D20-85D0-017886C5FCE1}"/>
              </a:ext>
            </a:extLst>
          </p:cNvPr>
          <p:cNvGrpSpPr/>
          <p:nvPr userDrawn="1"/>
        </p:nvGrpSpPr>
        <p:grpSpPr>
          <a:xfrm>
            <a:off x="-253686" y="4413630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30187BFB-2E6D-4957-88A0-B7BFCFFE765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D217C027-1835-4E57-9E40-044DB84625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090E6E22-E33D-469B-90D0-20DE54ECEA5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C2EF2C-920F-4E31-A685-2D73E57AF19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2181B542-29B3-468B-9B4A-FADB1EEC004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62A32F9-17B6-4539-9CFA-52E5E7B734E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872F94AE-9344-4452-BEF0-EF36B086676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95F0A08-B284-47AD-81C3-CC7C601B3690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32" name="สี่เหลี่ยมผืนผ้า 31">
              <a:extLst>
                <a:ext uri="{FF2B5EF4-FFF2-40B4-BE49-F238E27FC236}">
                  <a16:creationId xmlns:a16="http://schemas.microsoft.com/office/drawing/2014/main" id="{18425C0F-5C11-4FD0-9D38-895FAD0D7B4A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46F01B0F-3DF2-49B9-A757-585F0D8D84F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5B5476F-1FCD-42FB-ACD3-F4BCC429C855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963D735F-8521-478B-9BD8-EF38E4F9956E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EE86EDF6-0782-4C87-9736-4173E2615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5E190FA-1F5A-40E5-899E-78FC4000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AFC0CD4-6924-4806-ACE4-0414E64DE3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7C72389-720F-4058-B5DF-6A9B0A8D3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4418814-F37E-4AAB-81B5-77E3FAA5D1E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7ED1CAFE-D12E-4575-9743-790EF967CBE7}"/>
              </a:ext>
            </a:extLst>
          </p:cNvPr>
          <p:cNvGrpSpPr/>
          <p:nvPr userDrawn="1"/>
        </p:nvGrpSpPr>
        <p:grpSpPr>
          <a:xfrm>
            <a:off x="-24206" y="-456430"/>
            <a:ext cx="5632614" cy="2909910"/>
            <a:chOff x="7674178" y="-341096"/>
            <a:chExt cx="4662969" cy="1875851"/>
          </a:xfrm>
        </p:grpSpPr>
        <p:sp>
          <p:nvSpPr>
            <p:cNvPr id="42" name="สี่เหลี่ยมผืนผ้า 41">
              <a:extLst>
                <a:ext uri="{FF2B5EF4-FFF2-40B4-BE49-F238E27FC236}">
                  <a16:creationId xmlns:a16="http://schemas.microsoft.com/office/drawing/2014/main" id="{B4B90434-47A2-4EFF-8D74-99C8E83E3FB1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" name="สี่เหลี่ยมผืนผ้า 42">
              <a:extLst>
                <a:ext uri="{FF2B5EF4-FFF2-40B4-BE49-F238E27FC236}">
                  <a16:creationId xmlns:a16="http://schemas.microsoft.com/office/drawing/2014/main" id="{F3BD9173-043A-4F65-BF61-35ACB0C72C9D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772D1B8-ADB4-43EF-8EC9-3BA2EBAFE229}"/>
                </a:ext>
              </a:extLst>
            </p:cNvPr>
            <p:cNvCxnSpPr>
              <a:stCxn id="43" idx="0"/>
              <a:endCxn id="43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4912CFBB-1B1F-40FE-B2AE-3622517E95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B23748B8-823F-42AD-95CF-F312397FC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กลุ่ม 46">
              <a:extLst>
                <a:ext uri="{FF2B5EF4-FFF2-40B4-BE49-F238E27FC236}">
                  <a16:creationId xmlns:a16="http://schemas.microsoft.com/office/drawing/2014/main" id="{8E9DD21C-AAC4-4E95-9DE0-0481B1267C9D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A50924F6-40D1-4BE4-A4F1-14EE20338382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5" name="ตัวเชื่อมต่อตรง 54">
                <a:extLst>
                  <a:ext uri="{FF2B5EF4-FFF2-40B4-BE49-F238E27FC236}">
                    <a16:creationId xmlns:a16="http://schemas.microsoft.com/office/drawing/2014/main" id="{5A22F623-BEC6-4E90-A2FE-E89685147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ตัวเชื่อมต่อตรง 55">
                <a:extLst>
                  <a:ext uri="{FF2B5EF4-FFF2-40B4-BE49-F238E27FC236}">
                    <a16:creationId xmlns:a16="http://schemas.microsoft.com/office/drawing/2014/main" id="{D79B668C-DE6A-4292-B3AD-DFD4D009E3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D592713-D03D-4870-B53F-15E692A31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AF69EA45-1763-4856-97E1-1107BCFAF7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EC9EF82D-C998-416D-8FDC-A054B0A0DC53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FBE34CC1-382C-4495-9281-5B45CA65FAC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2" name="ตัวเชื่อมต่อตรง 51">
                <a:extLst>
                  <a:ext uri="{FF2B5EF4-FFF2-40B4-BE49-F238E27FC236}">
                    <a16:creationId xmlns:a16="http://schemas.microsoft.com/office/drawing/2014/main" id="{F705BF2A-BFB4-4DD4-81EC-4CC754455C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ตัวเชื่อมต่อตรง 52">
                <a:extLst>
                  <a:ext uri="{FF2B5EF4-FFF2-40B4-BE49-F238E27FC236}">
                    <a16:creationId xmlns:a16="http://schemas.microsoft.com/office/drawing/2014/main" id="{D98B40BD-3DE0-4053-B5A3-D727E709E2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" name="กลุ่ม 158">
            <a:extLst>
              <a:ext uri="{FF2B5EF4-FFF2-40B4-BE49-F238E27FC236}">
                <a16:creationId xmlns:a16="http://schemas.microsoft.com/office/drawing/2014/main" id="{52F6B73A-38B0-4243-8109-75DAF8F33552}"/>
              </a:ext>
            </a:extLst>
          </p:cNvPr>
          <p:cNvGrpSpPr/>
          <p:nvPr userDrawn="1"/>
        </p:nvGrpSpPr>
        <p:grpSpPr>
          <a:xfrm>
            <a:off x="11131496" y="-312161"/>
            <a:ext cx="1250465" cy="813416"/>
            <a:chOff x="28214" y="967908"/>
            <a:chExt cx="1250465" cy="813416"/>
          </a:xfrm>
        </p:grpSpPr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E9917675-75DA-41E4-8BEF-36815AB88F8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6F9CFAA-85AF-4DD1-80E8-6C89D03513A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14B7F3EB-3A62-4F2C-AFEB-612397B1124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B6637184-090F-4A53-87E5-5E10B23BF21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ตัวเชื่อมต่อตรง 163">
              <a:extLst>
                <a:ext uri="{FF2B5EF4-FFF2-40B4-BE49-F238E27FC236}">
                  <a16:creationId xmlns:a16="http://schemas.microsoft.com/office/drawing/2014/main" id="{C1B11B41-1528-4410-B606-3385EB4103C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B2CC59B8-4427-4E81-8BDA-4CF354928C9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A06ABAFC-A27D-4839-B765-34C44D86A92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ชื่อเรื่อง 1">
            <a:extLst>
              <a:ext uri="{FF2B5EF4-FFF2-40B4-BE49-F238E27FC236}">
                <a16:creationId xmlns:a16="http://schemas.microsoft.com/office/drawing/2014/main" id="{3F2AD581-C2BA-43FB-AAD7-7446CEBD6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74846" y="241549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7" name="ตัวแทนข้อความ 834">
            <a:extLst>
              <a:ext uri="{FF2B5EF4-FFF2-40B4-BE49-F238E27FC236}">
                <a16:creationId xmlns:a16="http://schemas.microsoft.com/office/drawing/2014/main" id="{8C8B8C82-EAEC-410E-9B1A-896B0FF737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65856" y="1576796"/>
            <a:ext cx="5400713" cy="1305498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sp>
        <p:nvSpPr>
          <p:cNvPr id="188" name="ตัวแทนข้อความ 216">
            <a:extLst>
              <a:ext uri="{FF2B5EF4-FFF2-40B4-BE49-F238E27FC236}">
                <a16:creationId xmlns:a16="http://schemas.microsoft.com/office/drawing/2014/main" id="{798DCEF0-AB58-4AB0-ADE2-5A4752D0CC4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14076" y="30617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89" name="ตัวแทนข้อความ 98">
            <a:extLst>
              <a:ext uri="{FF2B5EF4-FFF2-40B4-BE49-F238E27FC236}">
                <a16:creationId xmlns:a16="http://schemas.microsoft.com/office/drawing/2014/main" id="{93569401-1896-451C-8083-DF1A3C44115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53237" y="365214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90" name="ตัวแทนข้อความ 216">
            <a:extLst>
              <a:ext uri="{FF2B5EF4-FFF2-40B4-BE49-F238E27FC236}">
                <a16:creationId xmlns:a16="http://schemas.microsoft.com/office/drawing/2014/main" id="{526C5C98-1034-43A7-BC87-F20A600075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66712" y="3057534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1" name="ตัวแทนข้อความ 98">
            <a:extLst>
              <a:ext uri="{FF2B5EF4-FFF2-40B4-BE49-F238E27FC236}">
                <a16:creationId xmlns:a16="http://schemas.microsoft.com/office/drawing/2014/main" id="{F2862B20-E220-4FA4-8688-1D081437F9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05873" y="364795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8555495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กลุ่ม 624">
            <a:extLst>
              <a:ext uri="{FF2B5EF4-FFF2-40B4-BE49-F238E27FC236}">
                <a16:creationId xmlns:a16="http://schemas.microsoft.com/office/drawing/2014/main" id="{D42CEE6C-0903-4B19-B6B2-E90DFFEEB2E6}"/>
              </a:ext>
            </a:extLst>
          </p:cNvPr>
          <p:cNvGrpSpPr/>
          <p:nvPr userDrawn="1"/>
        </p:nvGrpSpPr>
        <p:grpSpPr>
          <a:xfrm>
            <a:off x="0" y="1093258"/>
            <a:ext cx="12192000" cy="3779134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>
              <a:extLst>
                <a:ext uri="{FF2B5EF4-FFF2-40B4-BE49-F238E27FC236}">
                  <a16:creationId xmlns:a16="http://schemas.microsoft.com/office/drawing/2014/main" id="{87B7FB14-8FEF-4706-98C0-A9BC5464E086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>
              <a:extLst>
                <a:ext uri="{FF2B5EF4-FFF2-40B4-BE49-F238E27FC236}">
                  <a16:creationId xmlns:a16="http://schemas.microsoft.com/office/drawing/2014/main" id="{D71308B6-286E-428A-A6D8-025569C6598B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>
              <a:extLst>
                <a:ext uri="{FF2B5EF4-FFF2-40B4-BE49-F238E27FC236}">
                  <a16:creationId xmlns:a16="http://schemas.microsoft.com/office/drawing/2014/main" id="{56D8581D-E43B-4F09-A8BF-B812C8D283F8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>
              <a:extLst>
                <a:ext uri="{FF2B5EF4-FFF2-40B4-BE49-F238E27FC236}">
                  <a16:creationId xmlns:a16="http://schemas.microsoft.com/office/drawing/2014/main" id="{FF00AC9A-F657-4D7E-897F-D3294634FEB5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>
              <a:extLst>
                <a:ext uri="{FF2B5EF4-FFF2-40B4-BE49-F238E27FC236}">
                  <a16:creationId xmlns:a16="http://schemas.microsoft.com/office/drawing/2014/main" id="{7ED70DD6-1188-4AD6-984C-2F8C719F2BB3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>
              <a:extLst>
                <a:ext uri="{FF2B5EF4-FFF2-40B4-BE49-F238E27FC236}">
                  <a16:creationId xmlns:a16="http://schemas.microsoft.com/office/drawing/2014/main" id="{DEA122EF-5C9A-4C86-9A20-3D8B0CC871CB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>
              <a:extLst>
                <a:ext uri="{FF2B5EF4-FFF2-40B4-BE49-F238E27FC236}">
                  <a16:creationId xmlns:a16="http://schemas.microsoft.com/office/drawing/2014/main" id="{F86DA8F7-4183-429C-A390-F4A3D6284B27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>
              <a:extLst>
                <a:ext uri="{FF2B5EF4-FFF2-40B4-BE49-F238E27FC236}">
                  <a16:creationId xmlns:a16="http://schemas.microsoft.com/office/drawing/2014/main" id="{0F0F659C-BAB8-4C3C-BFB3-CC27CB8F70CE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>
              <a:extLst>
                <a:ext uri="{FF2B5EF4-FFF2-40B4-BE49-F238E27FC236}">
                  <a16:creationId xmlns:a16="http://schemas.microsoft.com/office/drawing/2014/main" id="{48648F33-D1C6-49B8-8E7F-B8BD5A441056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>
              <a:extLst>
                <a:ext uri="{FF2B5EF4-FFF2-40B4-BE49-F238E27FC236}">
                  <a16:creationId xmlns:a16="http://schemas.microsoft.com/office/drawing/2014/main" id="{13F7857D-BC49-4A5E-81E4-560258C5FF2E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>
              <a:extLst>
                <a:ext uri="{FF2B5EF4-FFF2-40B4-BE49-F238E27FC236}">
                  <a16:creationId xmlns:a16="http://schemas.microsoft.com/office/drawing/2014/main" id="{8CF7E283-6343-4A6F-8367-1BD32736E164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3BDD6B2F-BD2E-4FA7-AE37-916E7446B08E}"/>
              </a:ext>
            </a:extLst>
          </p:cNvPr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>
              <a:extLst>
                <a:ext uri="{FF2B5EF4-FFF2-40B4-BE49-F238E27FC236}">
                  <a16:creationId xmlns:a16="http://schemas.microsoft.com/office/drawing/2014/main" id="{72A3685F-8241-45DF-80EA-BA670E9E7402}"/>
                </a:ext>
              </a:extLst>
            </p:cNvPr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7C42A912-E461-44AD-A2EF-16F7BD1D2C41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>
                <a:extLst>
                  <a:ext uri="{FF2B5EF4-FFF2-40B4-BE49-F238E27FC236}">
                    <a16:creationId xmlns:a16="http://schemas.microsoft.com/office/drawing/2014/main" id="{F6F4B6E9-23D8-4081-BF1C-3CBC92D72B51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>
                  <a:extLst>
                    <a:ext uri="{FF2B5EF4-FFF2-40B4-BE49-F238E27FC236}">
                      <a16:creationId xmlns:a16="http://schemas.microsoft.com/office/drawing/2014/main" id="{2C5F7C08-82B4-412E-BED7-314F45B7EC3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>
                  <a:extLst>
                    <a:ext uri="{FF2B5EF4-FFF2-40B4-BE49-F238E27FC236}">
                      <a16:creationId xmlns:a16="http://schemas.microsoft.com/office/drawing/2014/main" id="{35205C3F-CB6E-417E-A261-8F8A92148CA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>
                <a:extLst>
                  <a:ext uri="{FF2B5EF4-FFF2-40B4-BE49-F238E27FC236}">
                    <a16:creationId xmlns:a16="http://schemas.microsoft.com/office/drawing/2014/main" id="{671E1442-8CCC-449F-8512-631A2A1AA7D0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>
                  <a:extLst>
                    <a:ext uri="{FF2B5EF4-FFF2-40B4-BE49-F238E27FC236}">
                      <a16:creationId xmlns:a16="http://schemas.microsoft.com/office/drawing/2014/main" id="{1D758890-25DC-4BA0-A703-7B0C1D8F4A4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>
                  <a:extLst>
                    <a:ext uri="{FF2B5EF4-FFF2-40B4-BE49-F238E27FC236}">
                      <a16:creationId xmlns:a16="http://schemas.microsoft.com/office/drawing/2014/main" id="{455C14BE-C1BA-4B62-AB5E-8E0FAA729AB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>
            <a:extLst>
              <a:ext uri="{FF2B5EF4-FFF2-40B4-BE49-F238E27FC236}">
                <a16:creationId xmlns:a16="http://schemas.microsoft.com/office/drawing/2014/main" id="{893F0650-D54F-4FC2-8914-78D38B58201C}"/>
              </a:ext>
            </a:extLst>
          </p:cNvPr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>
              <a:extLst>
                <a:ext uri="{FF2B5EF4-FFF2-40B4-BE49-F238E27FC236}">
                  <a16:creationId xmlns:a16="http://schemas.microsoft.com/office/drawing/2014/main" id="{38B4B890-D2DF-4AB0-AD78-06CCB1435349}"/>
                </a:ext>
              </a:extLst>
            </p:cNvPr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  <a:gd name="connsiteX0" fmla="*/ 3936 w 43503"/>
                <a:gd name="connsiteY0" fmla="*/ 14229 h 43219"/>
                <a:gd name="connsiteX1" fmla="*/ 5659 w 43503"/>
                <a:gd name="connsiteY1" fmla="*/ 6766 h 43219"/>
                <a:gd name="connsiteX2" fmla="*/ 14041 w 43503"/>
                <a:gd name="connsiteY2" fmla="*/ 5061 h 43219"/>
                <a:gd name="connsiteX3" fmla="*/ 22492 w 43503"/>
                <a:gd name="connsiteY3" fmla="*/ 3291 h 43219"/>
                <a:gd name="connsiteX4" fmla="*/ 25785 w 43503"/>
                <a:gd name="connsiteY4" fmla="*/ 59 h 43219"/>
                <a:gd name="connsiteX5" fmla="*/ 29869 w 43503"/>
                <a:gd name="connsiteY5" fmla="*/ 2340 h 43219"/>
                <a:gd name="connsiteX6" fmla="*/ 35499 w 43503"/>
                <a:gd name="connsiteY6" fmla="*/ 549 h 43219"/>
                <a:gd name="connsiteX7" fmla="*/ 38354 w 43503"/>
                <a:gd name="connsiteY7" fmla="*/ 5435 h 43219"/>
                <a:gd name="connsiteX8" fmla="*/ 42018 w 43503"/>
                <a:gd name="connsiteY8" fmla="*/ 10177 h 43219"/>
                <a:gd name="connsiteX9" fmla="*/ 41854 w 43503"/>
                <a:gd name="connsiteY9" fmla="*/ 15319 h 43219"/>
                <a:gd name="connsiteX10" fmla="*/ 43052 w 43503"/>
                <a:gd name="connsiteY10" fmla="*/ 23181 h 43219"/>
                <a:gd name="connsiteX11" fmla="*/ 35431 w 43503"/>
                <a:gd name="connsiteY11" fmla="*/ 35960 h 43219"/>
                <a:gd name="connsiteX12" fmla="*/ 28591 w 43503"/>
                <a:gd name="connsiteY12" fmla="*/ 36674 h 43219"/>
                <a:gd name="connsiteX13" fmla="*/ 23703 w 43503"/>
                <a:gd name="connsiteY13" fmla="*/ 42965 h 43219"/>
                <a:gd name="connsiteX14" fmla="*/ 16516 w 43503"/>
                <a:gd name="connsiteY14" fmla="*/ 39125 h 43219"/>
                <a:gd name="connsiteX15" fmla="*/ 5840 w 43503"/>
                <a:gd name="connsiteY15" fmla="*/ 35331 h 43219"/>
                <a:gd name="connsiteX16" fmla="*/ 1146 w 43503"/>
                <a:gd name="connsiteY16" fmla="*/ 31109 h 43219"/>
                <a:gd name="connsiteX17" fmla="*/ 2149 w 43503"/>
                <a:gd name="connsiteY17" fmla="*/ 25410 h 43219"/>
                <a:gd name="connsiteX18" fmla="*/ 31 w 43503"/>
                <a:gd name="connsiteY18" fmla="*/ 19563 h 43219"/>
                <a:gd name="connsiteX19" fmla="*/ 3899 w 43503"/>
                <a:gd name="connsiteY19" fmla="*/ 14366 h 43219"/>
                <a:gd name="connsiteX20" fmla="*/ 3936 w 43503"/>
                <a:gd name="connsiteY20" fmla="*/ 14229 h 43219"/>
                <a:gd name="connsiteX0" fmla="*/ 4729 w 43503"/>
                <a:gd name="connsiteY0" fmla="*/ 26036 h 43219"/>
                <a:gd name="connsiteX1" fmla="*/ 2196 w 43503"/>
                <a:gd name="connsiteY1" fmla="*/ 25239 h 43219"/>
                <a:gd name="connsiteX2" fmla="*/ 6964 w 43503"/>
                <a:gd name="connsiteY2" fmla="*/ 34758 h 43219"/>
                <a:gd name="connsiteX3" fmla="*/ 5856 w 43503"/>
                <a:gd name="connsiteY3" fmla="*/ 35139 h 43219"/>
                <a:gd name="connsiteX4" fmla="*/ 16514 w 43503"/>
                <a:gd name="connsiteY4" fmla="*/ 38949 h 43219"/>
                <a:gd name="connsiteX5" fmla="*/ 15846 w 43503"/>
                <a:gd name="connsiteY5" fmla="*/ 37209 h 43219"/>
                <a:gd name="connsiteX6" fmla="*/ 28863 w 43503"/>
                <a:gd name="connsiteY6" fmla="*/ 34610 h 43219"/>
                <a:gd name="connsiteX7" fmla="*/ 28596 w 43503"/>
                <a:gd name="connsiteY7" fmla="*/ 36519 h 43219"/>
                <a:gd name="connsiteX8" fmla="*/ 41834 w 43503"/>
                <a:gd name="connsiteY8" fmla="*/ 15213 h 43219"/>
                <a:gd name="connsiteX9" fmla="*/ 40386 w 43503"/>
                <a:gd name="connsiteY9" fmla="*/ 17889 h 43219"/>
                <a:gd name="connsiteX10" fmla="*/ 38360 w 43503"/>
                <a:gd name="connsiteY10" fmla="*/ 5285 h 43219"/>
                <a:gd name="connsiteX11" fmla="*/ 38436 w 43503"/>
                <a:gd name="connsiteY11" fmla="*/ 6549 h 43219"/>
                <a:gd name="connsiteX12" fmla="*/ 29114 w 43503"/>
                <a:gd name="connsiteY12" fmla="*/ 3811 h 43219"/>
                <a:gd name="connsiteX13" fmla="*/ 29856 w 43503"/>
                <a:gd name="connsiteY13" fmla="*/ 2199 h 43219"/>
                <a:gd name="connsiteX14" fmla="*/ 22177 w 43503"/>
                <a:gd name="connsiteY14" fmla="*/ 4579 h 43219"/>
                <a:gd name="connsiteX15" fmla="*/ 22536 w 43503"/>
                <a:gd name="connsiteY15" fmla="*/ 3189 h 43219"/>
                <a:gd name="connsiteX16" fmla="*/ 14036 w 43503"/>
                <a:gd name="connsiteY16" fmla="*/ 5051 h 43219"/>
                <a:gd name="connsiteX17" fmla="*/ 15336 w 43503"/>
                <a:gd name="connsiteY17" fmla="*/ 6399 h 43219"/>
                <a:gd name="connsiteX18" fmla="*/ 4163 w 43503"/>
                <a:gd name="connsiteY18" fmla="*/ 15648 h 43219"/>
                <a:gd name="connsiteX19" fmla="*/ 3936 w 43503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>
              <a:extLst>
                <a:ext uri="{FF2B5EF4-FFF2-40B4-BE49-F238E27FC236}">
                  <a16:creationId xmlns:a16="http://schemas.microsoft.com/office/drawing/2014/main" id="{3444969E-92FD-4385-BC66-71574F2F8073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>
                <a:extLst>
                  <a:ext uri="{FF2B5EF4-FFF2-40B4-BE49-F238E27FC236}">
                    <a16:creationId xmlns:a16="http://schemas.microsoft.com/office/drawing/2014/main" id="{AE02DDFA-EFC3-48A9-A181-B6788C1B3A66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>
                  <a:extLst>
                    <a:ext uri="{FF2B5EF4-FFF2-40B4-BE49-F238E27FC236}">
                      <a16:creationId xmlns:a16="http://schemas.microsoft.com/office/drawing/2014/main" id="{C96A4395-8C1C-407B-A5E1-288015D6113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>
                  <a:extLst>
                    <a:ext uri="{FF2B5EF4-FFF2-40B4-BE49-F238E27FC236}">
                      <a16:creationId xmlns:a16="http://schemas.microsoft.com/office/drawing/2014/main" id="{1FF3FBF5-4A2A-42F3-8063-88614B98EE1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>
                <a:extLst>
                  <a:ext uri="{FF2B5EF4-FFF2-40B4-BE49-F238E27FC236}">
                    <a16:creationId xmlns:a16="http://schemas.microsoft.com/office/drawing/2014/main" id="{85B2EB36-F298-41E7-9951-DD78C23FE02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>
                  <a:extLst>
                    <a:ext uri="{FF2B5EF4-FFF2-40B4-BE49-F238E27FC236}">
                      <a16:creationId xmlns:a16="http://schemas.microsoft.com/office/drawing/2014/main" id="{C9B8C804-08E2-4332-A758-76FD81C3B57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>
                  <a:extLst>
                    <a:ext uri="{FF2B5EF4-FFF2-40B4-BE49-F238E27FC236}">
                      <a16:creationId xmlns:a16="http://schemas.microsoft.com/office/drawing/2014/main" id="{3E63025F-107A-40B4-9F31-9084E34EAEF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>
                <a:extLst>
                  <a:ext uri="{FF2B5EF4-FFF2-40B4-BE49-F238E27FC236}">
                    <a16:creationId xmlns:a16="http://schemas.microsoft.com/office/drawing/2014/main" id="{8312C258-D0AA-49BE-B409-2C575ABB44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>
                  <a:extLst>
                    <a:ext uri="{FF2B5EF4-FFF2-40B4-BE49-F238E27FC236}">
                      <a16:creationId xmlns:a16="http://schemas.microsoft.com/office/drawing/2014/main" id="{A4827757-BCA1-42FE-8910-72C2C4ED4DE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>
                  <a:extLst>
                    <a:ext uri="{FF2B5EF4-FFF2-40B4-BE49-F238E27FC236}">
                      <a16:creationId xmlns:a16="http://schemas.microsoft.com/office/drawing/2014/main" id="{02C568B5-9D33-496F-B4E4-45F70B57AA9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>
                <a:extLst>
                  <a:ext uri="{FF2B5EF4-FFF2-40B4-BE49-F238E27FC236}">
                    <a16:creationId xmlns:a16="http://schemas.microsoft.com/office/drawing/2014/main" id="{FAD9248B-E04C-4F99-89E3-4C07145984AD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>
                  <a:extLst>
                    <a:ext uri="{FF2B5EF4-FFF2-40B4-BE49-F238E27FC236}">
                      <a16:creationId xmlns:a16="http://schemas.microsoft.com/office/drawing/2014/main" id="{ED354D0E-B2B9-4F6B-80F1-549BB0D9BE1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>
                  <a:extLst>
                    <a:ext uri="{FF2B5EF4-FFF2-40B4-BE49-F238E27FC236}">
                      <a16:creationId xmlns:a16="http://schemas.microsoft.com/office/drawing/2014/main" id="{F906398F-46A7-413A-AB6B-8A99AF186E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>
            <a:extLst>
              <a:ext uri="{FF2B5EF4-FFF2-40B4-BE49-F238E27FC236}">
                <a16:creationId xmlns:a16="http://schemas.microsoft.com/office/drawing/2014/main" id="{7FCB1253-8454-41B4-AA3B-D2392F72A55C}"/>
              </a:ext>
            </a:extLst>
          </p:cNvPr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>
            <a:extLst>
              <a:ext uri="{FF2B5EF4-FFF2-40B4-BE49-F238E27FC236}">
                <a16:creationId xmlns:a16="http://schemas.microsoft.com/office/drawing/2014/main" id="{6EBB033F-842E-417C-A556-0A03F672F948}"/>
              </a:ext>
            </a:extLst>
          </p:cNvPr>
          <p:cNvSpPr/>
          <p:nvPr userDrawn="1"/>
        </p:nvSpPr>
        <p:spPr>
          <a:xfrm>
            <a:off x="136031" y="370021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>
            <a:extLst>
              <a:ext uri="{FF2B5EF4-FFF2-40B4-BE49-F238E27FC236}">
                <a16:creationId xmlns:a16="http://schemas.microsoft.com/office/drawing/2014/main" id="{793C52C0-5B78-4BC0-A600-594037AE0F19}"/>
              </a:ext>
            </a:extLst>
          </p:cNvPr>
          <p:cNvSpPr/>
          <p:nvPr userDrawn="1"/>
        </p:nvSpPr>
        <p:spPr>
          <a:xfrm>
            <a:off x="459844" y="5202310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>
            <a:extLst>
              <a:ext uri="{FF2B5EF4-FFF2-40B4-BE49-F238E27FC236}">
                <a16:creationId xmlns:a16="http://schemas.microsoft.com/office/drawing/2014/main" id="{097EBD6B-117C-4DAA-97E4-3B84CF86672C}"/>
              </a:ext>
            </a:extLst>
          </p:cNvPr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>
            <a:extLst>
              <a:ext uri="{FF2B5EF4-FFF2-40B4-BE49-F238E27FC236}">
                <a16:creationId xmlns:a16="http://schemas.microsoft.com/office/drawing/2014/main" id="{30325AB9-507A-47F5-A097-891E526B3426}"/>
              </a:ext>
            </a:extLst>
          </p:cNvPr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>
            <a:extLst>
              <a:ext uri="{FF2B5EF4-FFF2-40B4-BE49-F238E27FC236}">
                <a16:creationId xmlns:a16="http://schemas.microsoft.com/office/drawing/2014/main" id="{1AC148BF-D561-411E-99E6-7718AA83EA4C}"/>
              </a:ext>
            </a:extLst>
          </p:cNvPr>
          <p:cNvGrpSpPr/>
          <p:nvPr userDrawn="1"/>
        </p:nvGrpSpPr>
        <p:grpSpPr>
          <a:xfrm>
            <a:off x="-450544" y="5558405"/>
            <a:ext cx="3873230" cy="2499906"/>
            <a:chOff x="-912501" y="3330446"/>
            <a:chExt cx="4929161" cy="3231594"/>
          </a:xfrm>
        </p:grpSpPr>
        <p:sp>
          <p:nvSpPr>
            <p:cNvPr id="818" name="เมฆ 45">
              <a:extLst>
                <a:ext uri="{FF2B5EF4-FFF2-40B4-BE49-F238E27FC236}">
                  <a16:creationId xmlns:a16="http://schemas.microsoft.com/office/drawing/2014/main" id="{301CCD55-EF31-43FB-854E-D84680FF55CC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>
              <a:extLst>
                <a:ext uri="{FF2B5EF4-FFF2-40B4-BE49-F238E27FC236}">
                  <a16:creationId xmlns:a16="http://schemas.microsoft.com/office/drawing/2014/main" id="{D26ED92D-B352-41BC-B825-BB5244E7AED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>
                <a:extLst>
                  <a:ext uri="{FF2B5EF4-FFF2-40B4-BE49-F238E27FC236}">
                    <a16:creationId xmlns:a16="http://schemas.microsoft.com/office/drawing/2014/main" id="{255C26B5-5CED-436E-84FB-67813F5B6CA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>
                  <a:extLst>
                    <a:ext uri="{FF2B5EF4-FFF2-40B4-BE49-F238E27FC236}">
                      <a16:creationId xmlns:a16="http://schemas.microsoft.com/office/drawing/2014/main" id="{A4FDADAA-81A7-45F3-9745-1460A477CC0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>
                  <a:extLst>
                    <a:ext uri="{FF2B5EF4-FFF2-40B4-BE49-F238E27FC236}">
                      <a16:creationId xmlns:a16="http://schemas.microsoft.com/office/drawing/2014/main" id="{CF402B8B-F5BE-4418-BD6C-F0E46CFC75E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>
                <a:extLst>
                  <a:ext uri="{FF2B5EF4-FFF2-40B4-BE49-F238E27FC236}">
                    <a16:creationId xmlns:a16="http://schemas.microsoft.com/office/drawing/2014/main" id="{3634FAF3-E163-4FF2-8B8A-64D6247F69C1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>
                  <a:extLst>
                    <a:ext uri="{FF2B5EF4-FFF2-40B4-BE49-F238E27FC236}">
                      <a16:creationId xmlns:a16="http://schemas.microsoft.com/office/drawing/2014/main" id="{9DBCE623-ABCF-4619-A77A-322BED1D5ED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>
                  <a:extLst>
                    <a:ext uri="{FF2B5EF4-FFF2-40B4-BE49-F238E27FC236}">
                      <a16:creationId xmlns:a16="http://schemas.microsoft.com/office/drawing/2014/main" id="{80C228E0-14BA-4914-9B33-764ECCE85C5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>
                <a:extLst>
                  <a:ext uri="{FF2B5EF4-FFF2-40B4-BE49-F238E27FC236}">
                    <a16:creationId xmlns:a16="http://schemas.microsoft.com/office/drawing/2014/main" id="{547E2135-7299-472D-877F-65CAC0F75DAE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>
                  <a:extLst>
                    <a:ext uri="{FF2B5EF4-FFF2-40B4-BE49-F238E27FC236}">
                      <a16:creationId xmlns:a16="http://schemas.microsoft.com/office/drawing/2014/main" id="{5B2563F0-1E7B-4125-B6AA-2ADE30A2C68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>
                  <a:extLst>
                    <a:ext uri="{FF2B5EF4-FFF2-40B4-BE49-F238E27FC236}">
                      <a16:creationId xmlns:a16="http://schemas.microsoft.com/office/drawing/2014/main" id="{E3C7AC54-3541-4286-B975-E826A6519EA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>
                <a:extLst>
                  <a:ext uri="{FF2B5EF4-FFF2-40B4-BE49-F238E27FC236}">
                    <a16:creationId xmlns:a16="http://schemas.microsoft.com/office/drawing/2014/main" id="{39D12B93-4A31-4D2C-B1BD-1C6908AADF7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>
                  <a:extLst>
                    <a:ext uri="{FF2B5EF4-FFF2-40B4-BE49-F238E27FC236}">
                      <a16:creationId xmlns:a16="http://schemas.microsoft.com/office/drawing/2014/main" id="{9C14A0BD-755D-4F6C-8A96-2E57927FC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>
                  <a:extLst>
                    <a:ext uri="{FF2B5EF4-FFF2-40B4-BE49-F238E27FC236}">
                      <a16:creationId xmlns:a16="http://schemas.microsoft.com/office/drawing/2014/main" id="{47F4110E-28F7-48C8-89B5-7F4909295A24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04" name="รูปแบบอิสระ: รูปร่าง 703">
            <a:extLst>
              <a:ext uri="{FF2B5EF4-FFF2-40B4-BE49-F238E27FC236}">
                <a16:creationId xmlns:a16="http://schemas.microsoft.com/office/drawing/2014/main" id="{5D98BEE7-9597-4408-A5CB-CEFAAA745E95}"/>
              </a:ext>
            </a:extLst>
          </p:cNvPr>
          <p:cNvSpPr/>
          <p:nvPr userDrawn="1"/>
        </p:nvSpPr>
        <p:spPr>
          <a:xfrm rot="1072314">
            <a:off x="3942763" y="1706967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7" name="สี่เหลี่ยมผืนผ้า 736">
            <a:extLst>
              <a:ext uri="{FF2B5EF4-FFF2-40B4-BE49-F238E27FC236}">
                <a16:creationId xmlns:a16="http://schemas.microsoft.com/office/drawing/2014/main" id="{A7B04AB5-EEEC-46BA-9B87-4728A2A065D9}"/>
              </a:ext>
            </a:extLst>
          </p:cNvPr>
          <p:cNvSpPr/>
          <p:nvPr userDrawn="1"/>
        </p:nvSpPr>
        <p:spPr>
          <a:xfrm>
            <a:off x="1759503" y="4959206"/>
            <a:ext cx="3471735" cy="701316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8" name="สี่เหลี่ยมผืนผ้า 737">
            <a:extLst>
              <a:ext uri="{FF2B5EF4-FFF2-40B4-BE49-F238E27FC236}">
                <a16:creationId xmlns:a16="http://schemas.microsoft.com/office/drawing/2014/main" id="{C4B30222-5B01-4774-8C7E-8CECA437BAEA}"/>
              </a:ext>
            </a:extLst>
          </p:cNvPr>
          <p:cNvSpPr/>
          <p:nvPr userDrawn="1"/>
        </p:nvSpPr>
        <p:spPr>
          <a:xfrm>
            <a:off x="9050075" y="4984263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135059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8C96483B-0AE1-4E37-9DC0-D6588D08ED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BB52E018-66E3-4691-B8AC-FF537743CF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91519ED-4D61-4CDF-B7C8-841E42155C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2BF39C-68D7-4A53-8454-6ACAFDED31D1}"/>
              </a:ext>
            </a:extLst>
          </p:cNvPr>
          <p:cNvGrpSpPr/>
          <p:nvPr userDrawn="1"/>
        </p:nvGrpSpPr>
        <p:grpSpPr>
          <a:xfrm>
            <a:off x="11247338" y="497875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5F0E4C22-8C13-4DFD-B5A8-98CF1DA9888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005E88E-EB9F-4D36-9E72-55849E0588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A1D6751-AFF0-4896-9BC6-3ECD2AB00CB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F6E06A-A293-4875-A4F5-2FC76D7E90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FA76694-15BB-4FEA-9602-26D6C687018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2A169F-A14A-4203-B3C7-391C1A70BED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E812269-3F0F-4933-A8DD-7B7D18D8C43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ตัวเชื่อมต่อตรง 13">
            <a:extLst>
              <a:ext uri="{FF2B5EF4-FFF2-40B4-BE49-F238E27FC236}">
                <a16:creationId xmlns:a16="http://schemas.microsoft.com/office/drawing/2014/main" id="{BF8F07B2-D6BA-4EA3-B60B-EF311B21DB5F}"/>
              </a:ext>
            </a:extLst>
          </p:cNvPr>
          <p:cNvCxnSpPr/>
          <p:nvPr userDrawn="1"/>
        </p:nvCxnSpPr>
        <p:spPr>
          <a:xfrm>
            <a:off x="733108" y="3637591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8EC227C8-BE30-4759-B56A-C011BD7369AA}"/>
              </a:ext>
            </a:extLst>
          </p:cNvPr>
          <p:cNvGrpSpPr/>
          <p:nvPr userDrawn="1"/>
        </p:nvGrpSpPr>
        <p:grpSpPr>
          <a:xfrm>
            <a:off x="9061604" y="-1693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D4A733CC-0583-4BD2-B1E1-87876E501E9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3BEBFD3-5A80-4719-9FCD-7135DBE020D5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C8C67624-59DA-4B8A-B182-A3FE5331624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73376DB-E123-459C-922C-A362B493B2D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6781932-178A-4F0E-A838-3B7E7210D35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19C36E7-CA82-4207-A6D9-15F826DF596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2D23FD8-E9E4-44AD-87A2-EBB4A4FA272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F6C0640C-4C58-41E6-847D-3BAA9F820817}"/>
              </a:ext>
            </a:extLst>
          </p:cNvPr>
          <p:cNvGrpSpPr/>
          <p:nvPr userDrawn="1"/>
        </p:nvGrpSpPr>
        <p:grpSpPr>
          <a:xfrm flipH="1">
            <a:off x="10231590" y="4963363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A4706D41-355D-4AFE-8D4D-FDA8ACB4301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4FB6D1E-CBDB-4ADF-B4A2-F26CDB89871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9C600D8-F8E4-4398-BC2F-83DB54202D0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DA1DAB0-23A0-48A1-8740-A148DB9E4A0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9EC46C17-5273-4790-B1CA-8947B62EB0D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8178759A-7C28-4D18-831E-3ADEA02456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070523B-B2A2-4306-8F1E-3D5C6CD71F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85492F6C-CDDD-4F14-B1BF-DD9306C97634}"/>
              </a:ext>
            </a:extLst>
          </p:cNvPr>
          <p:cNvGrpSpPr/>
          <p:nvPr userDrawn="1"/>
        </p:nvGrpSpPr>
        <p:grpSpPr>
          <a:xfrm>
            <a:off x="-265306" y="4388548"/>
            <a:ext cx="1101156" cy="1150968"/>
            <a:chOff x="1752751" y="749874"/>
            <a:chExt cx="1101156" cy="1150968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38F5D06B-2571-466F-9944-3C8F77C96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9310B732-129C-4392-A319-25515C6AA330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87720EE7-0BC5-43FA-B539-A10BE078B7E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CFD3C34-3D17-48E4-874E-CC59800151E9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026E8A2A-1C2F-48A5-B08D-E9E53EF5304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8A30FE4-3B42-4365-B76E-703F274910D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2D502C-2BB8-4E71-9D64-A21273A5675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9EAE216-E0BC-4C2D-A940-13B6A4AFE40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DF2F530-26F0-41FC-9E63-CEEAA8B84713}"/>
              </a:ext>
            </a:extLst>
          </p:cNvPr>
          <p:cNvGrpSpPr/>
          <p:nvPr userDrawn="1"/>
        </p:nvGrpSpPr>
        <p:grpSpPr>
          <a:xfrm>
            <a:off x="11461334" y="1676318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74AE94D-BDCD-45F2-A9FE-7E89BC8335C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0E277721-01F6-43B6-88E0-3BC70F4B032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24A3AFA2-8008-4B77-8D9E-41C0CBE5511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F2A751C-A987-4D2F-ADCA-AFF03EAFE9D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F1C814A-E3CF-46D4-B97F-708DD0836BF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364DBB9-61B8-4ECC-A5F0-862DD34EBFF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64FBB50-CA8B-43CC-81FE-E24CAB4FDB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กลุ่ม 47">
            <a:extLst>
              <a:ext uri="{FF2B5EF4-FFF2-40B4-BE49-F238E27FC236}">
                <a16:creationId xmlns:a16="http://schemas.microsoft.com/office/drawing/2014/main" id="{C71E75E8-E1FE-4429-87C2-4E333F037308}"/>
              </a:ext>
            </a:extLst>
          </p:cNvPr>
          <p:cNvGrpSpPr/>
          <p:nvPr userDrawn="1"/>
        </p:nvGrpSpPr>
        <p:grpSpPr>
          <a:xfrm>
            <a:off x="0" y="5516880"/>
            <a:ext cx="12192000" cy="1321252"/>
            <a:chOff x="0" y="5038725"/>
            <a:chExt cx="12192000" cy="1819273"/>
          </a:xfrm>
        </p:grpSpPr>
        <p:sp>
          <p:nvSpPr>
            <p:cNvPr id="49" name="สี่เหลี่ยมผืนผ้า 48">
              <a:extLst>
                <a:ext uri="{FF2B5EF4-FFF2-40B4-BE49-F238E27FC236}">
                  <a16:creationId xmlns:a16="http://schemas.microsoft.com/office/drawing/2014/main" id="{84D0B324-E820-47AA-B137-6D834E9E9F0B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AF082DEF-164D-4854-87EB-7C51A6BA931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DD49C630-79DF-48EC-B553-C89207EECC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4E14C71-6B86-4C9C-9E26-F0FF45B3BA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7EBB6991-197B-4A5B-A66B-A1E2E031A6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C45E662A-1F64-4FAA-88E1-69C6DE31E3C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8660B085-0AA8-4265-8442-B99A958E7C5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0" name="ตัวเชื่อมต่อตรง 119">
            <a:extLst>
              <a:ext uri="{FF2B5EF4-FFF2-40B4-BE49-F238E27FC236}">
                <a16:creationId xmlns:a16="http://schemas.microsoft.com/office/drawing/2014/main" id="{BAEAB81E-A15E-4209-8451-2EFDF2A1CC8C}"/>
              </a:ext>
            </a:extLst>
          </p:cNvPr>
          <p:cNvCxnSpPr>
            <a:cxnSpLocks/>
          </p:cNvCxnSpPr>
          <p:nvPr userDrawn="1"/>
        </p:nvCxnSpPr>
        <p:spPr>
          <a:xfrm>
            <a:off x="0" y="5817289"/>
            <a:ext cx="555474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กลุ่ม 120">
            <a:extLst>
              <a:ext uri="{FF2B5EF4-FFF2-40B4-BE49-F238E27FC236}">
                <a16:creationId xmlns:a16="http://schemas.microsoft.com/office/drawing/2014/main" id="{1183E5BF-38D3-4C62-8C5F-4DC88B93D9D0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22" name="ตัวเชื่อมต่อตรง 121">
              <a:extLst>
                <a:ext uri="{FF2B5EF4-FFF2-40B4-BE49-F238E27FC236}">
                  <a16:creationId xmlns:a16="http://schemas.microsoft.com/office/drawing/2014/main" id="{D41AC5AA-D694-40D6-81E1-4C2FFBE3A6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B267F29B-CAC9-476B-8BD2-A2886F7AA5E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8C01EDE-CB15-4EC1-92A7-58B7415FE61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61F1F0DF-9836-4678-AD2F-8FBA04CFFE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8C542DC7-1895-42CE-A89A-605F80E3867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4143042E-5B54-4F88-906A-AA2301A3857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D868388-2873-4104-BBF7-8688C39099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ตัวเชื่อมต่อตรง 147">
            <a:extLst>
              <a:ext uri="{FF2B5EF4-FFF2-40B4-BE49-F238E27FC236}">
                <a16:creationId xmlns:a16="http://schemas.microsoft.com/office/drawing/2014/main" id="{8D0C9B28-35D5-48E7-BF8A-FCD251D4C023}"/>
              </a:ext>
            </a:extLst>
          </p:cNvPr>
          <p:cNvCxnSpPr/>
          <p:nvPr userDrawn="1"/>
        </p:nvCxnSpPr>
        <p:spPr>
          <a:xfrm>
            <a:off x="267580" y="3005328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ตัวเชื่อมต่อตรง 148">
            <a:extLst>
              <a:ext uri="{FF2B5EF4-FFF2-40B4-BE49-F238E27FC236}">
                <a16:creationId xmlns:a16="http://schemas.microsoft.com/office/drawing/2014/main" id="{26304C8F-3BF6-4EBD-BDFC-C96FEA3790BB}"/>
              </a:ext>
            </a:extLst>
          </p:cNvPr>
          <p:cNvCxnSpPr/>
          <p:nvPr userDrawn="1"/>
        </p:nvCxnSpPr>
        <p:spPr>
          <a:xfrm>
            <a:off x="597679" y="2231226"/>
            <a:ext cx="369405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ตัวเชื่อมต่อตรง 149">
            <a:extLst>
              <a:ext uri="{FF2B5EF4-FFF2-40B4-BE49-F238E27FC236}">
                <a16:creationId xmlns:a16="http://schemas.microsoft.com/office/drawing/2014/main" id="{127A007C-74B2-4C33-9AA4-D567E683D720}"/>
              </a:ext>
            </a:extLst>
          </p:cNvPr>
          <p:cNvCxnSpPr/>
          <p:nvPr userDrawn="1"/>
        </p:nvCxnSpPr>
        <p:spPr>
          <a:xfrm>
            <a:off x="349746" y="1417455"/>
            <a:ext cx="375411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ACE759D4-3503-431B-8870-8F80332F18B3}"/>
              </a:ext>
            </a:extLst>
          </p:cNvPr>
          <p:cNvGrpSpPr/>
          <p:nvPr userDrawn="1"/>
        </p:nvGrpSpPr>
        <p:grpSpPr>
          <a:xfrm rot="17480286">
            <a:off x="427869" y="2499843"/>
            <a:ext cx="304638" cy="252885"/>
            <a:chOff x="1187573" y="6247766"/>
            <a:chExt cx="450097" cy="430590"/>
          </a:xfrm>
        </p:grpSpPr>
        <p:sp>
          <p:nvSpPr>
            <p:cNvPr id="152" name="รูปแบบอิสระ: รูปร่าง 151">
              <a:extLst>
                <a:ext uri="{FF2B5EF4-FFF2-40B4-BE49-F238E27FC236}">
                  <a16:creationId xmlns:a16="http://schemas.microsoft.com/office/drawing/2014/main" id="{5A0256C4-01C1-4D17-B60A-72D3C9515622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3" name="วงรี 152">
              <a:extLst>
                <a:ext uri="{FF2B5EF4-FFF2-40B4-BE49-F238E27FC236}">
                  <a16:creationId xmlns:a16="http://schemas.microsoft.com/office/drawing/2014/main" id="{E3C67829-C981-4EB3-AD76-FC190803C39D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4" name="วงรี 153">
              <a:extLst>
                <a:ext uri="{FF2B5EF4-FFF2-40B4-BE49-F238E27FC236}">
                  <a16:creationId xmlns:a16="http://schemas.microsoft.com/office/drawing/2014/main" id="{88EAC7A2-1254-4B56-B377-1E082741587B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5" name="วงรี 154">
              <a:extLst>
                <a:ext uri="{FF2B5EF4-FFF2-40B4-BE49-F238E27FC236}">
                  <a16:creationId xmlns:a16="http://schemas.microsoft.com/office/drawing/2014/main" id="{38F3BD57-F10B-48A6-BADC-3A7F814A5938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6" name="วงรี 155">
              <a:extLst>
                <a:ext uri="{FF2B5EF4-FFF2-40B4-BE49-F238E27FC236}">
                  <a16:creationId xmlns:a16="http://schemas.microsoft.com/office/drawing/2014/main" id="{CE24821F-9154-4E40-AF80-C6CC622D3918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57" name="กลุ่ม 156">
            <a:extLst>
              <a:ext uri="{FF2B5EF4-FFF2-40B4-BE49-F238E27FC236}">
                <a16:creationId xmlns:a16="http://schemas.microsoft.com/office/drawing/2014/main" id="{7B9738D0-B571-426F-9038-FA2ED6BE8C0A}"/>
              </a:ext>
            </a:extLst>
          </p:cNvPr>
          <p:cNvGrpSpPr/>
          <p:nvPr userDrawn="1"/>
        </p:nvGrpSpPr>
        <p:grpSpPr>
          <a:xfrm rot="858746">
            <a:off x="706216" y="1623601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58" name="รูปแบบอิสระ: รูปร่าง 157">
              <a:extLst>
                <a:ext uri="{FF2B5EF4-FFF2-40B4-BE49-F238E27FC236}">
                  <a16:creationId xmlns:a16="http://schemas.microsoft.com/office/drawing/2014/main" id="{DAD6DDA2-4D59-4676-9AE2-F6612C8459F5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9" name="วงรี 158">
              <a:extLst>
                <a:ext uri="{FF2B5EF4-FFF2-40B4-BE49-F238E27FC236}">
                  <a16:creationId xmlns:a16="http://schemas.microsoft.com/office/drawing/2014/main" id="{E5516CEA-5716-482E-B30C-41492BBE392C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0" name="วงรี 159">
              <a:extLst>
                <a:ext uri="{FF2B5EF4-FFF2-40B4-BE49-F238E27FC236}">
                  <a16:creationId xmlns:a16="http://schemas.microsoft.com/office/drawing/2014/main" id="{DBEDD46C-9C39-4CE0-AFEC-BDBD9A814E29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1" name="วงรี 160">
              <a:extLst>
                <a:ext uri="{FF2B5EF4-FFF2-40B4-BE49-F238E27FC236}">
                  <a16:creationId xmlns:a16="http://schemas.microsoft.com/office/drawing/2014/main" id="{9E4ABCCA-C1BB-441C-BA4C-37ADFBE42334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2" name="วงรี 161">
              <a:extLst>
                <a:ext uri="{FF2B5EF4-FFF2-40B4-BE49-F238E27FC236}">
                  <a16:creationId xmlns:a16="http://schemas.microsoft.com/office/drawing/2014/main" id="{650C4761-10EA-485E-8DA4-D74664FD2FF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63" name="กลุ่ม 162">
            <a:extLst>
              <a:ext uri="{FF2B5EF4-FFF2-40B4-BE49-F238E27FC236}">
                <a16:creationId xmlns:a16="http://schemas.microsoft.com/office/drawing/2014/main" id="{22F5CDB1-96F6-4A7C-BB8E-6830329896F7}"/>
              </a:ext>
            </a:extLst>
          </p:cNvPr>
          <p:cNvGrpSpPr/>
          <p:nvPr userDrawn="1"/>
        </p:nvGrpSpPr>
        <p:grpSpPr>
          <a:xfrm rot="858746">
            <a:off x="696420" y="3157877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64" name="รูปแบบอิสระ: รูปร่าง 163">
              <a:extLst>
                <a:ext uri="{FF2B5EF4-FFF2-40B4-BE49-F238E27FC236}">
                  <a16:creationId xmlns:a16="http://schemas.microsoft.com/office/drawing/2014/main" id="{AB0D0111-1A18-40AB-840E-260A085C991E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5" name="วงรี 164">
              <a:extLst>
                <a:ext uri="{FF2B5EF4-FFF2-40B4-BE49-F238E27FC236}">
                  <a16:creationId xmlns:a16="http://schemas.microsoft.com/office/drawing/2014/main" id="{880A55D1-DB10-49A2-B1D0-A4C0B6522AF1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6" name="วงรี 165">
              <a:extLst>
                <a:ext uri="{FF2B5EF4-FFF2-40B4-BE49-F238E27FC236}">
                  <a16:creationId xmlns:a16="http://schemas.microsoft.com/office/drawing/2014/main" id="{E04A81E5-6535-4870-BBBE-0ECCABF5CF0F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7" name="วงรี 166">
              <a:extLst>
                <a:ext uri="{FF2B5EF4-FFF2-40B4-BE49-F238E27FC236}">
                  <a16:creationId xmlns:a16="http://schemas.microsoft.com/office/drawing/2014/main" id="{68162F5A-1CB6-489F-995C-EBC1F2178BBA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8" name="วงรี 167">
              <a:extLst>
                <a:ext uri="{FF2B5EF4-FFF2-40B4-BE49-F238E27FC236}">
                  <a16:creationId xmlns:a16="http://schemas.microsoft.com/office/drawing/2014/main" id="{BB12DBA8-9805-4C53-B581-4B72F71F088C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56" name="ตัวแทนแผนภูมิ 55">
            <a:extLst>
              <a:ext uri="{FF2B5EF4-FFF2-40B4-BE49-F238E27FC236}">
                <a16:creationId xmlns:a16="http://schemas.microsoft.com/office/drawing/2014/main" id="{1700C3B1-3E52-4F83-BC03-006B6B13322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1366244" y="605626"/>
            <a:ext cx="8066841" cy="4463045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963532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:a16="http://schemas.microsoft.com/office/drawing/2014/main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:a16="http://schemas.microsoft.com/office/drawing/2014/main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:a16="http://schemas.microsoft.com/office/drawing/2014/main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:a16="http://schemas.microsoft.com/office/drawing/2014/main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:a16="http://schemas.microsoft.com/office/drawing/2014/main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:a16="http://schemas.microsoft.com/office/drawing/2014/main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:a16="http://schemas.microsoft.com/office/drawing/2014/main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:a16="http://schemas.microsoft.com/office/drawing/2014/main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:a16="http://schemas.microsoft.com/office/drawing/2014/main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:a16="http://schemas.microsoft.com/office/drawing/2014/main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:a16="http://schemas.microsoft.com/office/drawing/2014/main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:a16="http://schemas.microsoft.com/office/drawing/2014/main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:a16="http://schemas.microsoft.com/office/drawing/2014/main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:a16="http://schemas.microsoft.com/office/drawing/2014/main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18700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1DFE67DD-D0F0-438B-A525-4F80976067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2AFAE1BB-649D-483F-B01B-965A8CFD8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7E86950A-838F-42CA-9D08-9A6417072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610949-75AE-4DDB-AFB0-B71BDC5B90BE}"/>
              </a:ext>
            </a:extLst>
          </p:cNvPr>
          <p:cNvGrpSpPr/>
          <p:nvPr userDrawn="1"/>
        </p:nvGrpSpPr>
        <p:grpSpPr>
          <a:xfrm>
            <a:off x="7159377" y="3940834"/>
            <a:ext cx="1101156" cy="884384"/>
            <a:chOff x="1752751" y="749874"/>
            <a:chExt cx="1101156" cy="884384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E49A89F-E0C7-4C39-8087-95AB139F591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A9DCC679-E04B-467D-83DE-998BD29ECC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0AFC33A-3E6A-42F9-BB6B-03B6A346C81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808E3793-544C-4E33-AAE2-815586EAF8A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F4EF0844-FAD7-4839-8821-745A821CB1BC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4AE57E65-F255-4CA7-9E25-E54423969AA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5360BAE-5AB4-4244-8FF0-EC2001BC03B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61989564-A32C-4A4B-9EF5-6E9BCD3F509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E18A9D06-AA17-4EB8-B726-4B93F2798BB3}"/>
              </a:ext>
            </a:extLst>
          </p:cNvPr>
          <p:cNvGrpSpPr/>
          <p:nvPr userDrawn="1"/>
        </p:nvGrpSpPr>
        <p:grpSpPr>
          <a:xfrm flipH="1">
            <a:off x="-47375" y="3022292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AF863C3-9169-4094-91ED-D38EB3ABA78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1642FA3-6C60-41DE-A5E4-8055F14C33C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C706BD6-987B-45A0-8D02-F1FA0DD3E86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88E78-3FA8-4A5D-ADBE-8D3A650D0A7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FCB5F82F-23AA-40AA-A708-80487F1A9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25D1272-2BD3-48A5-948C-A8D1EEB3743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9897203-1032-4F5F-957E-DE774C40CCD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63134DA8-ACB2-4D6F-B3F0-77C183B0ED52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D6FD509C-D712-4F71-9ADB-05E9995535DC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603795E0-ED19-4F2A-9059-026CA7AC8F5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88BF11B0-1AAE-4383-946F-FDB714C37B08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522066-E2F4-481D-832F-8336034BE222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D1AED04-92FE-41C8-B216-B2A41FC6A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F22DF7D9-A040-46FC-B6AE-B1EC732DD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236B46F4-CD9C-4A75-AFDA-B67CDA6CEC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5EED058B-783B-4E17-94C1-3B2D4B895C12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622C464-D1E2-4EBF-BA72-DA4CFB9AAD4A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0E680FB7-3E72-4F85-BA9E-2571CF56413B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98267A8-77A0-4189-B92B-134B245755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86B4CB93-4E82-42CD-8805-08D91E3279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10A725DA-F6CA-4268-87E4-1F7D24A0DD1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825DD-1457-4F14-8239-5112007C92E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B1A59AC-BC0E-4192-AE18-B0B52BEF40A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B56D6C09-F2C1-4A9F-AFA5-983C1D83A81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C01E828C-AF5B-44AB-9FDE-C627A795CE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69036C20-9A3D-4B63-A28A-2005C8F49309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BD6A2C4-1549-4AB6-B672-DF860E75E39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3C6305BC-A494-44B1-9DCE-59D0993812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8C70EA3-425D-47CD-8E8F-EA69E432E14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BDC5904-33D9-49C6-989B-8FA45704685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095C6880-0FFE-496E-821D-5B17183CB87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71CC0736-39F7-4B7E-8010-B6EC497BB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754A1F6-475A-45DC-BBDB-713AE4C350D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1B7E0187-5979-450F-AEC2-795EB2FEA2A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กลุ่ม 49">
            <a:extLst>
              <a:ext uri="{FF2B5EF4-FFF2-40B4-BE49-F238E27FC236}">
                <a16:creationId xmlns:a16="http://schemas.microsoft.com/office/drawing/2014/main" id="{C6CD3698-57FF-49ED-872E-8C2CC8845E15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5EB7D6A1-7A40-49B9-BC36-8FDDA82547D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6D5877A-C100-4728-83F1-4B9F7D796A6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65B8879-53B9-4313-A23B-9056A91794D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9A90325C-E7A8-4DBB-9FE3-50F4D9E9AD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02228F79-AF3D-430C-AD96-A6C4B4B3AE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25B12361-82C8-4181-A67C-C632BA90685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562387D9-40DF-439A-94F6-38187A9A260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กลุ่ม 133">
            <a:extLst>
              <a:ext uri="{FF2B5EF4-FFF2-40B4-BE49-F238E27FC236}">
                <a16:creationId xmlns:a16="http://schemas.microsoft.com/office/drawing/2014/main" id="{DD1AF0FE-9347-4645-AAF2-22AFAD26FDD1}"/>
              </a:ext>
            </a:extLst>
          </p:cNvPr>
          <p:cNvGrpSpPr/>
          <p:nvPr userDrawn="1"/>
        </p:nvGrpSpPr>
        <p:grpSpPr>
          <a:xfrm>
            <a:off x="518922" y="585461"/>
            <a:ext cx="6334506" cy="5020328"/>
            <a:chOff x="2928747" y="786003"/>
            <a:chExt cx="6334506" cy="5020328"/>
          </a:xfrm>
        </p:grpSpPr>
        <p:grpSp>
          <p:nvGrpSpPr>
            <p:cNvPr id="135" name="กลุ่ม 134">
              <a:extLst>
                <a:ext uri="{FF2B5EF4-FFF2-40B4-BE49-F238E27FC236}">
                  <a16:creationId xmlns:a16="http://schemas.microsoft.com/office/drawing/2014/main" id="{7101229E-3C64-4B1F-A488-29D0F0773F48}"/>
                </a:ext>
              </a:extLst>
            </p:cNvPr>
            <p:cNvGrpSpPr/>
            <p:nvPr/>
          </p:nvGrpSpPr>
          <p:grpSpPr>
            <a:xfrm>
              <a:off x="2928747" y="786003"/>
              <a:ext cx="6334506" cy="4214622"/>
              <a:chOff x="2785872" y="1420368"/>
              <a:chExt cx="5730240" cy="3724656"/>
            </a:xfrm>
          </p:grpSpPr>
          <p:sp>
            <p:nvSpPr>
              <p:cNvPr id="138" name="สี่เหลี่ยมผืนผ้า: มุมมน 137">
                <a:extLst>
                  <a:ext uri="{FF2B5EF4-FFF2-40B4-BE49-F238E27FC236}">
                    <a16:creationId xmlns:a16="http://schemas.microsoft.com/office/drawing/2014/main" id="{64FA0237-0D95-46F0-B2B5-5976CEBE64A9}"/>
                  </a:ext>
                </a:extLst>
              </p:cNvPr>
              <p:cNvSpPr/>
              <p:nvPr/>
            </p:nvSpPr>
            <p:spPr>
              <a:xfrm>
                <a:off x="2785872" y="1420368"/>
                <a:ext cx="5730240" cy="3724656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9" name="สี่เหลี่ยมผืนผ้า: มุมมน 138">
                <a:extLst>
                  <a:ext uri="{FF2B5EF4-FFF2-40B4-BE49-F238E27FC236}">
                    <a16:creationId xmlns:a16="http://schemas.microsoft.com/office/drawing/2014/main" id="{4D6E8E04-10D5-4950-9E8C-465735D1E964}"/>
                  </a:ext>
                </a:extLst>
              </p:cNvPr>
              <p:cNvSpPr/>
              <p:nvPr/>
            </p:nvSpPr>
            <p:spPr>
              <a:xfrm>
                <a:off x="3060192" y="1694688"/>
                <a:ext cx="5181600" cy="3176016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0" name="แผนผังลำดับงาน: ตัวเชื่อมต่อ 139">
                <a:extLst>
                  <a:ext uri="{FF2B5EF4-FFF2-40B4-BE49-F238E27FC236}">
                    <a16:creationId xmlns:a16="http://schemas.microsoft.com/office/drawing/2014/main" id="{5018CA11-5A0C-4335-A9B0-9E3DE7599DEA}"/>
                  </a:ext>
                </a:extLst>
              </p:cNvPr>
              <p:cNvSpPr/>
              <p:nvPr/>
            </p:nvSpPr>
            <p:spPr>
              <a:xfrm>
                <a:off x="5607177" y="1484376"/>
                <a:ext cx="155448" cy="146304"/>
              </a:xfrm>
              <a:prstGeom prst="flowChartConnector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36" name="สี่เหลี่ยมผืนผ้า 135">
              <a:extLst>
                <a:ext uri="{FF2B5EF4-FFF2-40B4-BE49-F238E27FC236}">
                  <a16:creationId xmlns:a16="http://schemas.microsoft.com/office/drawing/2014/main" id="{25F11C2D-CE9F-44A5-9FDA-E4ADD6BBA92A}"/>
                </a:ext>
              </a:extLst>
            </p:cNvPr>
            <p:cNvSpPr/>
            <p:nvPr/>
          </p:nvSpPr>
          <p:spPr>
            <a:xfrm>
              <a:off x="5704665" y="5000625"/>
              <a:ext cx="685800" cy="40005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7" name="สี่เหลี่ยมผืนผ้า: มุมมน 136">
              <a:extLst>
                <a:ext uri="{FF2B5EF4-FFF2-40B4-BE49-F238E27FC236}">
                  <a16:creationId xmlns:a16="http://schemas.microsoft.com/office/drawing/2014/main" id="{3E21E0A4-1958-458B-928C-B1D8CDAB45C1}"/>
                </a:ext>
              </a:extLst>
            </p:cNvPr>
            <p:cNvSpPr/>
            <p:nvPr/>
          </p:nvSpPr>
          <p:spPr>
            <a:xfrm>
              <a:off x="3780615" y="5400675"/>
              <a:ext cx="4533900" cy="40565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43" name="ชื่อเรื่อง 1">
            <a:extLst>
              <a:ext uri="{FF2B5EF4-FFF2-40B4-BE49-F238E27FC236}">
                <a16:creationId xmlns:a16="http://schemas.microsoft.com/office/drawing/2014/main" id="{FF963DDF-7EF4-4061-ABED-4D7430871C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83893" y="51715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44" name="ตัวแทนข้อความ 277">
            <a:extLst>
              <a:ext uri="{FF2B5EF4-FFF2-40B4-BE49-F238E27FC236}">
                <a16:creationId xmlns:a16="http://schemas.microsoft.com/office/drawing/2014/main" id="{1CE736DD-BCAE-4FD9-BFF3-06714A01C49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42153" y="2053682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41" name="ตัวแทนรูปภาพ 140">
            <a:extLst>
              <a:ext uri="{FF2B5EF4-FFF2-40B4-BE49-F238E27FC236}">
                <a16:creationId xmlns:a16="http://schemas.microsoft.com/office/drawing/2014/main" id="{3D63A9C3-17E2-4312-95C8-4E4DB94ACF2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41630" y="930571"/>
            <a:ext cx="5677765" cy="353495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1221967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CEC913B4-8B97-4438-BF02-8CF57E93D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8EBEFB07-2132-4721-AA9D-3CDCFBBD21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531FE18-41C9-41C1-89E0-F016C0B34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4FDEFF3-DBA4-43E5-BE16-2B13A253D0EF}"/>
              </a:ext>
            </a:extLst>
          </p:cNvPr>
          <p:cNvGrpSpPr/>
          <p:nvPr userDrawn="1"/>
        </p:nvGrpSpPr>
        <p:grpSpPr>
          <a:xfrm>
            <a:off x="3456612" y="4060035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50FDB7E-8B1A-4CD6-A578-90E75B55C52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834B6E36-F71A-4699-8914-EF993453EFB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E4DCB61B-F746-4798-983C-AD9B8DEA56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D151D-6BBB-4703-B9AE-FB564DB86C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B3DB3EA3-F110-456B-9E65-AEADC5522DB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CE3B642C-E1D8-459A-BC5A-93F6FC6E9AB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FF224DE3-2697-49F8-97B6-9053109C90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BBC76FB-B6A4-4AA0-87B5-A4217AEC5498}"/>
              </a:ext>
            </a:extLst>
          </p:cNvPr>
          <p:cNvGrpSpPr/>
          <p:nvPr userDrawn="1"/>
        </p:nvGrpSpPr>
        <p:grpSpPr>
          <a:xfrm>
            <a:off x="11518333" y="1783673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55C6ED51-93B3-4C38-BC5B-6CA7954062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E17243B-A48B-4A50-839F-C78109B0D40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3D49D8B-E789-44C9-A6BA-7E8C391422E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0726C74-C6AF-4F80-8138-58D88536C99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50535-CA7D-4BBF-B8DD-80940BD4210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DA2E563-C957-42C7-87D0-482303FE2E0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90D11C9-4A5A-4A0C-9421-9A1EC5DCA59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A997D2BA-0A82-407A-9714-5AA1A20E9762}"/>
              </a:ext>
            </a:extLst>
          </p:cNvPr>
          <p:cNvGrpSpPr/>
          <p:nvPr userDrawn="1"/>
        </p:nvGrpSpPr>
        <p:grpSpPr>
          <a:xfrm flipH="1">
            <a:off x="7256443" y="36973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1654EC10-755D-43FE-B11A-0BB38B390E3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5B76BB4B-F7F0-4150-94BC-FBE630BB3FB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31C2AA36-6F81-4C83-A295-55C84FA8CC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3D361780-EBC2-4095-98F4-6BCFC48CFF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E78AA1B4-DECB-4268-9D72-15D4609CB36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2B13DC-DB3D-451A-B7FA-2735C26A22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8B3145B-F0FE-40CF-AF2B-046D0AB8E2F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F3F9D57-3B85-422B-8BEC-1BAB18A30E04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7F334EC-A9D2-43FB-881B-B7576C2B0C0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B41790F1-4B44-4009-B444-895E54930D1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C87C29FA-A9B2-4EA7-842B-2484B573CC9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B87B62F-C836-462F-97B0-A4E97E0F282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DDAC6E4-2120-4210-BA2D-0698B360B8F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A897FCA5-EC86-41F1-A9F3-D360B8755E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99FBAED4-C3B4-4EA3-AFF3-AFAC0B08FC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7751DA08-3805-4BBA-AC3B-5C7F9111B300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037D222-E46C-4309-A973-DE55D9E5CAF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E056219-0F60-4ECC-B719-E89D336802E4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76A36EB-5990-4632-9B1C-4E64EF9A1F9C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74B9CF1-04ED-47BB-9049-F2BDCB7244AD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062D545-A911-4077-9BAD-914CB6034960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5526B42A-5C61-4C06-A084-FD332B7B168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23D7615D-4B46-4AFD-BFB1-384DDC450C0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BBBAD1D-7B7A-47DC-B6F0-79273BBAFD0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2588A930-54CF-4BE2-BF14-EB3BE7EB6DD0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53A48A4-B776-4AB6-A68E-E08649FA233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EAB73576-246B-444A-A6F1-5EF7DC8A952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1617228F-1A84-4602-A7E6-460DD009EC8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41076517-B8E8-4ECF-9217-841BC976C22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680CD912-640E-4A36-91AA-7446DDFD1B4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79275C2-EEFC-4E80-BB1E-46D0B5B7080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DDBEF8CC-C3AB-453B-A589-C0477BD2C0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กลุ่ม 54">
            <a:extLst>
              <a:ext uri="{FF2B5EF4-FFF2-40B4-BE49-F238E27FC236}">
                <a16:creationId xmlns:a16="http://schemas.microsoft.com/office/drawing/2014/main" id="{6530710D-A579-454C-9B7C-DFABA71E71C3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56" name="สี่เหลี่ยมผืนผ้า 55">
              <a:extLst>
                <a:ext uri="{FF2B5EF4-FFF2-40B4-BE49-F238E27FC236}">
                  <a16:creationId xmlns:a16="http://schemas.microsoft.com/office/drawing/2014/main" id="{1C7D64B5-D36A-4277-8670-860F913E5F21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03C42757-3C8B-4334-9521-32DB85EFBF0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8B46AC5-1F41-4F19-8629-D9ACC5266371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2D1F8383-CDA7-4642-BBDC-A9ACE1C5145F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98B8CFB9-A038-4101-AE55-8E31D763C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6DABCCFC-502A-4C5E-AA6A-1027B1DF5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908FFC05-30E7-4F97-9AE7-63E57C911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C3F895D1-033A-4EFA-8872-F5EDDA4FC0EF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27D2A01A-A0F5-4B9A-B28D-8FD783EAA1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EFF27C6C-DE76-4EBB-881B-5E6EA4F784DB}"/>
              </a:ext>
            </a:extLst>
          </p:cNvPr>
          <p:cNvGrpSpPr/>
          <p:nvPr userDrawn="1"/>
        </p:nvGrpSpPr>
        <p:grpSpPr>
          <a:xfrm>
            <a:off x="4368800" y="675640"/>
            <a:ext cx="3454400" cy="5506720"/>
            <a:chOff x="3901440" y="629920"/>
            <a:chExt cx="3454400" cy="550672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สี่เหลี่ยมผืนผ้า: มุมมน 65">
              <a:extLst>
                <a:ext uri="{FF2B5EF4-FFF2-40B4-BE49-F238E27FC236}">
                  <a16:creationId xmlns:a16="http://schemas.microsoft.com/office/drawing/2014/main" id="{7CFE8EFD-1B44-446C-91D6-3421A7109ED8}"/>
                </a:ext>
              </a:extLst>
            </p:cNvPr>
            <p:cNvSpPr/>
            <p:nvPr/>
          </p:nvSpPr>
          <p:spPr>
            <a:xfrm>
              <a:off x="3901440" y="629920"/>
              <a:ext cx="3454400" cy="550672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7" name="สี่เหลี่ยมผืนผ้า 66">
              <a:extLst>
                <a:ext uri="{FF2B5EF4-FFF2-40B4-BE49-F238E27FC236}">
                  <a16:creationId xmlns:a16="http://schemas.microsoft.com/office/drawing/2014/main" id="{25D20723-9B36-4D9C-B2A8-B52DA631BBAC}"/>
                </a:ext>
              </a:extLst>
            </p:cNvPr>
            <p:cNvSpPr/>
            <p:nvPr/>
          </p:nvSpPr>
          <p:spPr>
            <a:xfrm>
              <a:off x="4190999" y="1147466"/>
              <a:ext cx="2870201" cy="4318614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8" name="แผนผังลำดับงาน: ตัวเชื่อมต่อ 67">
              <a:extLst>
                <a:ext uri="{FF2B5EF4-FFF2-40B4-BE49-F238E27FC236}">
                  <a16:creationId xmlns:a16="http://schemas.microsoft.com/office/drawing/2014/main" id="{A15F9C49-ACF2-408D-9C29-59E86E158043}"/>
                </a:ext>
              </a:extLst>
            </p:cNvPr>
            <p:cNvSpPr/>
            <p:nvPr/>
          </p:nvSpPr>
          <p:spPr>
            <a:xfrm>
              <a:off x="5389880" y="5608320"/>
              <a:ext cx="401320" cy="375306"/>
            </a:xfrm>
            <a:prstGeom prst="flowChartConnector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: มุมมน 68">
              <a:extLst>
                <a:ext uri="{FF2B5EF4-FFF2-40B4-BE49-F238E27FC236}">
                  <a16:creationId xmlns:a16="http://schemas.microsoft.com/office/drawing/2014/main" id="{4E4EBCFA-70B2-4E06-94D5-EFAFE329D671}"/>
                </a:ext>
              </a:extLst>
            </p:cNvPr>
            <p:cNvSpPr/>
            <p:nvPr/>
          </p:nvSpPr>
          <p:spPr>
            <a:xfrm>
              <a:off x="4843779" y="884534"/>
              <a:ext cx="1564640" cy="5141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DD8C8DC1-72F4-4A6D-A135-CD49ACCD19C6}"/>
              </a:ext>
            </a:extLst>
          </p:cNvPr>
          <p:cNvGrpSpPr/>
          <p:nvPr userDrawn="1"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B27B71F5-5A7C-4FF0-B19D-D779E0D5BAF4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726024A6-57D4-47CF-838B-EDA11291AC8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B6F2A5E0-37FB-4588-BD47-0DD467AAF08C}"/>
                </a:ext>
              </a:extLst>
            </p:cNvPr>
            <p:cNvCxnSpPr>
              <a:stCxn id="72" idx="0"/>
              <a:endCxn id="72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56325E61-1945-4B6A-84E3-C951325E4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167F9167-5BF8-45DF-8819-9DF0A908A1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6B0F0BCC-AD1A-47B9-B01F-CC144B2181A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A6829C0-0B4E-4653-B23A-E086ABFF51A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4" name="ตัวเชื่อมต่อตรง 83">
                <a:extLst>
                  <a:ext uri="{FF2B5EF4-FFF2-40B4-BE49-F238E27FC236}">
                    <a16:creationId xmlns:a16="http://schemas.microsoft.com/office/drawing/2014/main" id="{45F90303-46E8-4DD4-8303-AD6D8DAAD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ตัวเชื่อมต่อตรง 84">
                <a:extLst>
                  <a:ext uri="{FF2B5EF4-FFF2-40B4-BE49-F238E27FC236}">
                    <a16:creationId xmlns:a16="http://schemas.microsoft.com/office/drawing/2014/main" id="{9623E131-766D-47CB-89F3-FE1AD261BA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0AE0761-AA53-4BEF-A280-E09823DD7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D7DA760F-86C4-4951-85D3-644EBBE916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กลุ่ม 78">
              <a:extLst>
                <a:ext uri="{FF2B5EF4-FFF2-40B4-BE49-F238E27FC236}">
                  <a16:creationId xmlns:a16="http://schemas.microsoft.com/office/drawing/2014/main" id="{799CC6F7-D9F2-46F7-8544-D629B188A205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3ABB7885-548A-4A28-AFD9-A0A791C49F70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1" name="ตัวเชื่อมต่อตรง 80">
                <a:extLst>
                  <a:ext uri="{FF2B5EF4-FFF2-40B4-BE49-F238E27FC236}">
                    <a16:creationId xmlns:a16="http://schemas.microsoft.com/office/drawing/2014/main" id="{EF8FAF3E-63C7-4544-B038-CB3128EC4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ตัวเชื่อมต่อตรง 81">
                <a:extLst>
                  <a:ext uri="{FF2B5EF4-FFF2-40B4-BE49-F238E27FC236}">
                    <a16:creationId xmlns:a16="http://schemas.microsoft.com/office/drawing/2014/main" id="{46EE4912-3A22-42AD-890B-750A46817E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37E39D25-50E5-40C3-8889-8164F74F26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3471" y="81284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77">
            <a:extLst>
              <a:ext uri="{FF2B5EF4-FFF2-40B4-BE49-F238E27FC236}">
                <a16:creationId xmlns:a16="http://schemas.microsoft.com/office/drawing/2014/main" id="{E3A5933F-8055-4B66-AD45-82DFF6CB655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936" y="2236790"/>
            <a:ext cx="3367380" cy="2068966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58" name="ตัวแทนรูปภาพ 157">
            <a:extLst>
              <a:ext uri="{FF2B5EF4-FFF2-40B4-BE49-F238E27FC236}">
                <a16:creationId xmlns:a16="http://schemas.microsoft.com/office/drawing/2014/main" id="{2A395C29-5E3A-42B2-BEF5-16E1275AA71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684326" y="1220234"/>
            <a:ext cx="2838132" cy="4267041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158266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51848" y="6772106"/>
            <a:ext cx="2743200" cy="365125"/>
          </a:xfrm>
        </p:spPr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52248" y="6772106"/>
            <a:ext cx="4114800" cy="365125"/>
          </a:xfrm>
        </p:spPr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24248" y="6772106"/>
            <a:ext cx="2743200" cy="365125"/>
          </a:xfrm>
        </p:spPr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593A891B-91E2-402C-ACA1-528C6713F659}"/>
              </a:ext>
            </a:extLst>
          </p:cNvPr>
          <p:cNvGrpSpPr/>
          <p:nvPr userDrawn="1"/>
        </p:nvGrpSpPr>
        <p:grpSpPr>
          <a:xfrm>
            <a:off x="-93728" y="2044988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9C0AB51E-3CA7-46F9-9C05-922B8911BB01}"/>
              </a:ext>
            </a:extLst>
          </p:cNvPr>
          <p:cNvGrpSpPr/>
          <p:nvPr userDrawn="1"/>
        </p:nvGrpSpPr>
        <p:grpSpPr>
          <a:xfrm>
            <a:off x="-493568" y="3335590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:a16="http://schemas.microsoft.com/office/drawing/2014/main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:a16="http://schemas.microsoft.com/office/drawing/2014/main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:a16="http://schemas.microsoft.com/office/drawing/2014/main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:a16="http://schemas.microsoft.com/office/drawing/2014/main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:a16="http://schemas.microsoft.com/office/drawing/2014/main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:a16="http://schemas.microsoft.com/office/drawing/2014/main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:a16="http://schemas.microsoft.com/office/drawing/2014/main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:a16="http://schemas.microsoft.com/office/drawing/2014/main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:a16="http://schemas.microsoft.com/office/drawing/2014/main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:a16="http://schemas.microsoft.com/office/drawing/2014/main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:a16="http://schemas.microsoft.com/office/drawing/2014/main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:a16="http://schemas.microsoft.com/office/drawing/2014/main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:a16="http://schemas.microsoft.com/office/drawing/2014/main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:a16="http://schemas.microsoft.com/office/drawing/2014/main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:a16="http://schemas.microsoft.com/office/drawing/2014/main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:a16="http://schemas.microsoft.com/office/drawing/2014/main" id="{81A22EDD-BC26-4821-AD1F-2DC8D16C15EE}"/>
              </a:ext>
            </a:extLst>
          </p:cNvPr>
          <p:cNvSpPr/>
          <p:nvPr userDrawn="1"/>
        </p:nvSpPr>
        <p:spPr>
          <a:xfrm>
            <a:off x="13648" y="4779412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D098E404-0E13-4AE8-BA40-CA28D908B357}"/>
              </a:ext>
            </a:extLst>
          </p:cNvPr>
          <p:cNvSpPr/>
          <p:nvPr userDrawn="1"/>
        </p:nvSpPr>
        <p:spPr>
          <a:xfrm rot="1072314">
            <a:off x="1186788" y="2731034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C56E0E87-69E7-4618-A31A-AAFBE79E44D6}"/>
              </a:ext>
            </a:extLst>
          </p:cNvPr>
          <p:cNvSpPr/>
          <p:nvPr userDrawn="1"/>
        </p:nvSpPr>
        <p:spPr>
          <a:xfrm>
            <a:off x="1332983" y="675610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:a16="http://schemas.microsoft.com/office/drawing/2014/main" id="{FD060F2D-A5A9-46B8-960C-84140BC7AC0A}"/>
              </a:ext>
            </a:extLst>
          </p:cNvPr>
          <p:cNvSpPr/>
          <p:nvPr userDrawn="1"/>
        </p:nvSpPr>
        <p:spPr>
          <a:xfrm>
            <a:off x="3891589" y="501875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:a16="http://schemas.microsoft.com/office/drawing/2014/main" id="{FAC40250-0C82-4AD1-9264-29BAD63B99C9}"/>
              </a:ext>
            </a:extLst>
          </p:cNvPr>
          <p:cNvSpPr/>
          <p:nvPr userDrawn="1"/>
        </p:nvSpPr>
        <p:spPr>
          <a:xfrm>
            <a:off x="10930020" y="6463413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:a16="http://schemas.microsoft.com/office/drawing/2014/main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049662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>
            <a:extLst>
              <a:ext uri="{FF2B5EF4-FFF2-40B4-BE49-F238E27FC236}">
                <a16:creationId xmlns:a16="http://schemas.microsoft.com/office/drawing/2014/main" id="{3DCEF66D-6912-449B-8388-686F154402C2}"/>
              </a:ext>
            </a:extLst>
          </p:cNvPr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5573001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5E95D3C7-5606-4228-B9F0-D8D8139C16A5}"/>
              </a:ext>
            </a:extLst>
          </p:cNvPr>
          <p:cNvGrpSpPr/>
          <p:nvPr userDrawn="1"/>
        </p:nvGrpSpPr>
        <p:grpSpPr>
          <a:xfrm flipH="1">
            <a:off x="0" y="6044584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B1A088F-648D-49F0-A72A-14ACF9A9112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CFC743B-CC01-4233-B59A-8A3B8BEC820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931AF4-B858-4A85-8FAC-F5FC4CD74BE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A345B134-9807-4A68-BCF1-540CCEB5E66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50CACA-10FF-4CD1-B25F-87C0669B73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674841E-DE43-41A2-940D-60B331C2A30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89EB7CAE-71CB-41B2-AF4B-5FFB0F4BBB3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443412C7-15C7-436E-8D51-1F23B2296ED3}"/>
              </a:ext>
            </a:extLst>
          </p:cNvPr>
          <p:cNvGrpSpPr/>
          <p:nvPr userDrawn="1"/>
        </p:nvGrpSpPr>
        <p:grpSpPr>
          <a:xfrm flipH="1">
            <a:off x="10941535" y="8869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EC7BBE2-E4DD-49E6-86FB-404E5586321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62C36B6D-68BB-459F-892A-AF38AC2802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529F4B33-387E-4E5E-9F82-1A5EC449116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E8902531-0D8E-40B4-8413-672AD6CC98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35B7ED9E-FB38-4CC4-9596-4FD1B7C1772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0DBB7162-EC24-438C-8E9F-9BA08C8DFE8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CDE1032-F162-4A36-9761-5E3771135EF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7C6A133F-39C5-4190-B032-A54DB7C6AA90}"/>
              </a:ext>
            </a:extLst>
          </p:cNvPr>
          <p:cNvGrpSpPr/>
          <p:nvPr userDrawn="1"/>
        </p:nvGrpSpPr>
        <p:grpSpPr>
          <a:xfrm>
            <a:off x="-79764" y="-1191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D17F99B-D659-4861-9F1B-5010AF24C63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EA8C9599-7BED-4C1B-B8BF-08218198190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353742A-B8D9-422A-BBF8-148C29817C2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D9DDC71D-A0AD-4696-80DB-DC55FFCAAA90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EC6FFB0D-2966-449E-96A3-8DEE1109D89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536FE77-55B8-42BA-937E-96991059C52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4CDE396-9A05-4DB2-ACBB-46A17CBC1DF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1B05F102-5E96-4940-B2E0-649B8ED948F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F2D73D17-82A6-4476-AE59-9467B93026A1}"/>
              </a:ext>
            </a:extLst>
          </p:cNvPr>
          <p:cNvGrpSpPr/>
          <p:nvPr userDrawn="1"/>
        </p:nvGrpSpPr>
        <p:grpSpPr>
          <a:xfrm>
            <a:off x="10941535" y="6035715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8BFBB41-108A-445E-9DEE-D62EB6D27DC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CD828E3-FCFA-4081-957F-99C2B2B273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6E5918F-985D-48ED-A41D-71BCA4A8F91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0430E3B6-16A8-48EF-880A-379B42EDB33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74C51B-169E-4CF7-8442-4472A50F43F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32D7CE1F-AD28-46C0-8815-82E8EAF5749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47865F03-42D5-4059-A22A-F026F77BFE1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50961878-F413-470A-A781-82D09BC24A70}"/>
              </a:ext>
            </a:extLst>
          </p:cNvPr>
          <p:cNvGrpSpPr/>
          <p:nvPr userDrawn="1"/>
        </p:nvGrpSpPr>
        <p:grpSpPr>
          <a:xfrm rot="658354">
            <a:off x="5369461" y="334570"/>
            <a:ext cx="1430727" cy="693721"/>
            <a:chOff x="10001184" y="5338622"/>
            <a:chExt cx="2106391" cy="1022263"/>
          </a:xfrm>
        </p:grpSpPr>
        <p:grpSp>
          <p:nvGrpSpPr>
            <p:cNvPr id="42" name="กลุ่ม 41">
              <a:extLst>
                <a:ext uri="{FF2B5EF4-FFF2-40B4-BE49-F238E27FC236}">
                  <a16:creationId xmlns:a16="http://schemas.microsoft.com/office/drawing/2014/main" id="{FC49DE66-4842-4B1F-9DF6-C7EC589E4456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49" name="รูปแบบอิสระ: รูปร่าง 48">
                <a:extLst>
                  <a:ext uri="{FF2B5EF4-FFF2-40B4-BE49-F238E27FC236}">
                    <a16:creationId xmlns:a16="http://schemas.microsoft.com/office/drawing/2014/main" id="{74E89770-B13D-458C-896C-EBD2D6CB2AE6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E6BF7BCC-02BF-4934-831D-E59C3BB67CE6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80227CE0-6286-45D4-80FE-5C4A0E2E5295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149D154E-9DD6-4840-A38E-8B156554897C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21087835-A3D4-4B64-BB5A-4C8459E01F3A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29116D79-D504-4F8C-B538-2BBDA1BE12D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382609F1-C9BD-45E0-B6D3-3A346C173EA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135DEA79-B7F4-4820-8CD0-026816A0E66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10333BF2-6B45-4534-9604-75EFA336EAB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A42BB694-8778-41BF-83F4-EEA36584F9E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3" name="กลุ่ม 42">
              <a:extLst>
                <a:ext uri="{FF2B5EF4-FFF2-40B4-BE49-F238E27FC236}">
                  <a16:creationId xmlns:a16="http://schemas.microsoft.com/office/drawing/2014/main" id="{FD48B47A-76C3-4792-998A-6F17A187CBDA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C65195E9-82CC-43BD-89F0-A5D5EC307D82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2A16D64D-B7C8-4BB6-836C-5B74669FF62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CB277814-9095-42DB-BF5B-446A8CF2B93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52A7EE20-1ADA-4160-A845-BD75FB14170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0869383B-C533-4042-B55B-D8575E26F8B2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ECD3E8E3-05F3-4B69-94C2-494059F68542}"/>
              </a:ext>
            </a:extLst>
          </p:cNvPr>
          <p:cNvGrpSpPr/>
          <p:nvPr userDrawn="1"/>
        </p:nvGrpSpPr>
        <p:grpSpPr>
          <a:xfrm>
            <a:off x="4953244" y="5681237"/>
            <a:ext cx="1890118" cy="1644816"/>
            <a:chOff x="477874" y="4449141"/>
            <a:chExt cx="2783713" cy="2402704"/>
          </a:xfrm>
        </p:grpSpPr>
        <p:grpSp>
          <p:nvGrpSpPr>
            <p:cNvPr id="60" name="กลุ่ม 59">
              <a:extLst>
                <a:ext uri="{FF2B5EF4-FFF2-40B4-BE49-F238E27FC236}">
                  <a16:creationId xmlns:a16="http://schemas.microsoft.com/office/drawing/2014/main" id="{70A97A61-1C29-4A10-B4A4-BE005738C920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71" name="รูปแบบอิสระ: รูปร่าง 70">
                <a:extLst>
                  <a:ext uri="{FF2B5EF4-FFF2-40B4-BE49-F238E27FC236}">
                    <a16:creationId xmlns:a16="http://schemas.microsoft.com/office/drawing/2014/main" id="{D0328F12-18CF-45E3-A7C4-5B33F9CF6D1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3B5A7F5D-5CDB-4D26-B41D-13B8F5A5C107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16BFDDC4-DF6A-4B4C-BB6E-E29A8EC0086E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59B662CD-7561-4254-A64C-D1943DABA4F2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9A09C6AC-64AC-478C-A539-C89174AFABAA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หัวใจ 75">
                <a:extLst>
                  <a:ext uri="{FF2B5EF4-FFF2-40B4-BE49-F238E27FC236}">
                    <a16:creationId xmlns:a16="http://schemas.microsoft.com/office/drawing/2014/main" id="{85A62DC2-BBED-44D1-AA55-AC063A30F937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สามเหลี่ยมหน้าจั่ว 76">
                <a:extLst>
                  <a:ext uri="{FF2B5EF4-FFF2-40B4-BE49-F238E27FC236}">
                    <a16:creationId xmlns:a16="http://schemas.microsoft.com/office/drawing/2014/main" id="{6349FBFE-1760-4297-8802-6B63ABDECC90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ามเหลี่ยมหน้าจั่ว 26">
                <a:extLst>
                  <a:ext uri="{FF2B5EF4-FFF2-40B4-BE49-F238E27FC236}">
                    <a16:creationId xmlns:a16="http://schemas.microsoft.com/office/drawing/2014/main" id="{B4B0EA81-B143-4CDF-90F6-B94BD9A8F34D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78">
                <a:extLst>
                  <a:ext uri="{FF2B5EF4-FFF2-40B4-BE49-F238E27FC236}">
                    <a16:creationId xmlns:a16="http://schemas.microsoft.com/office/drawing/2014/main" id="{0E24BF88-EA16-450C-88C2-E433B8399281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60">
              <a:extLst>
                <a:ext uri="{FF2B5EF4-FFF2-40B4-BE49-F238E27FC236}">
                  <a16:creationId xmlns:a16="http://schemas.microsoft.com/office/drawing/2014/main" id="{053558BE-1717-417E-B91B-CFE2C5AB658A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62" name="รูปแบบอิสระ: รูปร่าง 61">
                <a:extLst>
                  <a:ext uri="{FF2B5EF4-FFF2-40B4-BE49-F238E27FC236}">
                    <a16:creationId xmlns:a16="http://schemas.microsoft.com/office/drawing/2014/main" id="{EF911968-A38A-4A89-92FB-F0504FCEE6D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1E62B02D-8C80-42D3-9F19-BFC115254F90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8962D71F-53BB-41A3-AAEF-875942A1342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78B66685-A5CD-4576-BB6F-7D1E8CF21303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842360BF-0D91-47DD-BF57-84D74AB2611B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หัวใจ 66">
                <a:extLst>
                  <a:ext uri="{FF2B5EF4-FFF2-40B4-BE49-F238E27FC236}">
                    <a16:creationId xmlns:a16="http://schemas.microsoft.com/office/drawing/2014/main" id="{36DB954B-3958-4FE3-B57F-D5F19149ED12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ามเหลี่ยมหน้าจั่ว 67">
                <a:extLst>
                  <a:ext uri="{FF2B5EF4-FFF2-40B4-BE49-F238E27FC236}">
                    <a16:creationId xmlns:a16="http://schemas.microsoft.com/office/drawing/2014/main" id="{7892965C-3BF8-4862-A2AD-17D2C60646B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ามเหลี่ยมหน้าจั่ว 26">
                <a:extLst>
                  <a:ext uri="{FF2B5EF4-FFF2-40B4-BE49-F238E27FC236}">
                    <a16:creationId xmlns:a16="http://schemas.microsoft.com/office/drawing/2014/main" id="{4CB6F25E-B21F-4A5D-B09E-5554AEC64AC8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ามเหลี่ยมหน้าจั่ว 69">
                <a:extLst>
                  <a:ext uri="{FF2B5EF4-FFF2-40B4-BE49-F238E27FC236}">
                    <a16:creationId xmlns:a16="http://schemas.microsoft.com/office/drawing/2014/main" id="{AB13FEAD-6162-483F-98BA-AB7C78110C72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0" name="กลุ่ม 79">
            <a:extLst>
              <a:ext uri="{FF2B5EF4-FFF2-40B4-BE49-F238E27FC236}">
                <a16:creationId xmlns:a16="http://schemas.microsoft.com/office/drawing/2014/main" id="{7C45D26E-F098-4A0D-B7F7-40059D643F99}"/>
              </a:ext>
            </a:extLst>
          </p:cNvPr>
          <p:cNvGrpSpPr/>
          <p:nvPr userDrawn="1"/>
        </p:nvGrpSpPr>
        <p:grpSpPr>
          <a:xfrm>
            <a:off x="2642045" y="5633707"/>
            <a:ext cx="1976488" cy="1888434"/>
            <a:chOff x="8586514" y="4441384"/>
            <a:chExt cx="2918545" cy="2732381"/>
          </a:xfrm>
        </p:grpSpPr>
        <p:grpSp>
          <p:nvGrpSpPr>
            <p:cNvPr id="81" name="กลุ่ม 80">
              <a:extLst>
                <a:ext uri="{FF2B5EF4-FFF2-40B4-BE49-F238E27FC236}">
                  <a16:creationId xmlns:a16="http://schemas.microsoft.com/office/drawing/2014/main" id="{187DD33E-E1A4-4440-92FC-12B45ACB8C2E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D22A5A43-777D-4F5D-AF07-4D3121C9C94C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BB681B7B-9F92-4FE6-AB6B-A37A35DAC2AB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D65DD488-D1E4-486D-BB58-5393C17FB003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3CF2EEAD-4F29-4947-9DE4-65692EC72EA6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5435D378-D876-41A5-9231-5D7A552148C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229895BD-0885-4FEF-988E-0942525D897A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สามเหลี่ยมหน้าจั่ว 41">
                <a:extLst>
                  <a:ext uri="{FF2B5EF4-FFF2-40B4-BE49-F238E27FC236}">
                    <a16:creationId xmlns:a16="http://schemas.microsoft.com/office/drawing/2014/main" id="{2D9112F1-3375-4248-80D1-A32586DE761F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2" name="กลุ่ม 81">
              <a:extLst>
                <a:ext uri="{FF2B5EF4-FFF2-40B4-BE49-F238E27FC236}">
                  <a16:creationId xmlns:a16="http://schemas.microsoft.com/office/drawing/2014/main" id="{D91EB7ED-B316-4506-B90D-69BA191BC138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91C1F06-87BB-4E9D-8D74-512ADE734A03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067196D2-7A4C-4738-A11D-87BDF56336A2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7D10099D-B5BE-4616-8D46-4C1147A63C88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C0AF220B-D5CD-440D-9363-30147A8B39B5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0F2C4BAF-8BCE-439E-97AC-CECEF5E61DE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11BE4A37-6E87-475F-92B3-385B15FA7886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สามเหลี่ยมหน้าจั่ว 41">
                <a:extLst>
                  <a:ext uri="{FF2B5EF4-FFF2-40B4-BE49-F238E27FC236}">
                    <a16:creationId xmlns:a16="http://schemas.microsoft.com/office/drawing/2014/main" id="{1B76FEC2-2D37-4121-BF6D-FA68BBEA5392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DFB4D6B1-6497-4449-8417-FAEB1F7CF14B}"/>
              </a:ext>
            </a:extLst>
          </p:cNvPr>
          <p:cNvGrpSpPr/>
          <p:nvPr userDrawn="1"/>
        </p:nvGrpSpPr>
        <p:grpSpPr>
          <a:xfrm>
            <a:off x="7160209" y="5667934"/>
            <a:ext cx="1899053" cy="1647250"/>
            <a:chOff x="3681935" y="4432175"/>
            <a:chExt cx="2773069" cy="2415508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D0AF8113-BAD3-4F3C-9C5D-45F62D46B22F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107" name="รูปแบบอิสระ: รูปร่าง 106">
                <a:extLst>
                  <a:ext uri="{FF2B5EF4-FFF2-40B4-BE49-F238E27FC236}">
                    <a16:creationId xmlns:a16="http://schemas.microsoft.com/office/drawing/2014/main" id="{B95B1AE2-5C25-40E8-8CC1-2BDE5A56C309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81208BAB-906E-45F4-A02A-637973C0AB8B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3C29EAE0-B4B0-4FC8-A923-26DDF6C8887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CF15E5EB-6CC4-495B-BEE8-160F75252190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6627FBBC-3EA4-47A9-AD02-D4D2B2DD9BFA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DAD04A56-99C4-4A13-9741-54A141551976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แผนผังลำดับงาน: หน่วงเวลา 112">
                <a:extLst>
                  <a:ext uri="{FF2B5EF4-FFF2-40B4-BE49-F238E27FC236}">
                    <a16:creationId xmlns:a16="http://schemas.microsoft.com/office/drawing/2014/main" id="{97A47076-B76A-473F-B2DE-C6D330F62063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02B09823-F2BB-4B41-86C7-AA43FAE6E43A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A9BE798-6DBD-4280-8F78-CAEF0F8A7CC3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03B04EB1-3203-4A5D-A381-E7FC324340B0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BC7F0F13-93AB-4BFA-830C-907E1FAB4AA6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96FAAD91-01DB-4AD5-9EF9-44A340035E64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679267F6-2A49-4421-9185-1969ED217ED0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43DFC1CF-DC44-4D4B-B2F7-8A3E6A429B65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แผนผังลำดับงาน: หน่วงเวลา 105">
                <a:extLst>
                  <a:ext uri="{FF2B5EF4-FFF2-40B4-BE49-F238E27FC236}">
                    <a16:creationId xmlns:a16="http://schemas.microsoft.com/office/drawing/2014/main" id="{DBD47E8B-4B42-4716-ADF8-1DA097F5CABE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4" name="กลุ่ม 113">
            <a:extLst>
              <a:ext uri="{FF2B5EF4-FFF2-40B4-BE49-F238E27FC236}">
                <a16:creationId xmlns:a16="http://schemas.microsoft.com/office/drawing/2014/main" id="{C7EEF136-488A-4E0D-B6C5-0727B28E7966}"/>
              </a:ext>
            </a:extLst>
          </p:cNvPr>
          <p:cNvGrpSpPr/>
          <p:nvPr userDrawn="1"/>
        </p:nvGrpSpPr>
        <p:grpSpPr>
          <a:xfrm flipH="1">
            <a:off x="1581768" y="1409197"/>
            <a:ext cx="1250465" cy="813416"/>
            <a:chOff x="28214" y="967908"/>
            <a:chExt cx="1250465" cy="813416"/>
          </a:xfrm>
        </p:grpSpPr>
        <p:cxnSp>
          <p:nvCxnSpPr>
            <p:cNvPr id="115" name="ตัวเชื่อมต่อตรง 114">
              <a:extLst>
                <a:ext uri="{FF2B5EF4-FFF2-40B4-BE49-F238E27FC236}">
                  <a16:creationId xmlns:a16="http://schemas.microsoft.com/office/drawing/2014/main" id="{A4B0AC80-6647-41F0-86CA-37CE8A1A04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ตัวเชื่อมต่อตรง 115">
              <a:extLst>
                <a:ext uri="{FF2B5EF4-FFF2-40B4-BE49-F238E27FC236}">
                  <a16:creationId xmlns:a16="http://schemas.microsoft.com/office/drawing/2014/main" id="{7DDFC361-DD4A-4B62-8380-CBE4A72CF50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ตัวเชื่อมต่อตรง 116">
              <a:extLst>
                <a:ext uri="{FF2B5EF4-FFF2-40B4-BE49-F238E27FC236}">
                  <a16:creationId xmlns:a16="http://schemas.microsoft.com/office/drawing/2014/main" id="{2BB916D4-93BD-452A-A734-AC217759ECD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ตัวเชื่อมต่อตรง 117">
              <a:extLst>
                <a:ext uri="{FF2B5EF4-FFF2-40B4-BE49-F238E27FC236}">
                  <a16:creationId xmlns:a16="http://schemas.microsoft.com/office/drawing/2014/main" id="{98747653-3C59-44F7-A574-E04BA3A3DC0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ตัวเชื่อมต่อตรง 118">
              <a:extLst>
                <a:ext uri="{FF2B5EF4-FFF2-40B4-BE49-F238E27FC236}">
                  <a16:creationId xmlns:a16="http://schemas.microsoft.com/office/drawing/2014/main" id="{4698E122-0A3E-4BAA-835D-EEC63EE8321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ตัวเชื่อมต่อตรง 119">
              <a:extLst>
                <a:ext uri="{FF2B5EF4-FFF2-40B4-BE49-F238E27FC236}">
                  <a16:creationId xmlns:a16="http://schemas.microsoft.com/office/drawing/2014/main" id="{C431A5B5-D168-4134-B29C-C802A55A872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ตัวเชื่อมต่อตรง 120">
              <a:extLst>
                <a:ext uri="{FF2B5EF4-FFF2-40B4-BE49-F238E27FC236}">
                  <a16:creationId xmlns:a16="http://schemas.microsoft.com/office/drawing/2014/main" id="{2173ED20-47A9-41DB-A7EE-FF536872013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กลุ่ม 121">
            <a:extLst>
              <a:ext uri="{FF2B5EF4-FFF2-40B4-BE49-F238E27FC236}">
                <a16:creationId xmlns:a16="http://schemas.microsoft.com/office/drawing/2014/main" id="{D7007058-F4F9-4B8B-A39B-40C6FE704E38}"/>
              </a:ext>
            </a:extLst>
          </p:cNvPr>
          <p:cNvGrpSpPr/>
          <p:nvPr userDrawn="1"/>
        </p:nvGrpSpPr>
        <p:grpSpPr>
          <a:xfrm flipV="1">
            <a:off x="9336255" y="4820291"/>
            <a:ext cx="1250465" cy="813416"/>
            <a:chOff x="28214" y="967908"/>
            <a:chExt cx="1250465" cy="813416"/>
          </a:xfrm>
        </p:grpSpPr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F10BB474-D932-44A9-A0C4-CBD70A3D52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EF77750-0E4D-4CE1-9966-2944614133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EE2216C4-E91F-4C17-A5CC-43B4BC2570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28399921-3AF8-4498-981C-F2B3E1307A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E67571A7-F243-4FC2-9FB5-580761EA9D8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C905BCF-8BE2-4AF8-BD69-4E54538C581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ตัวเชื่อมต่อตรง 128">
              <a:extLst>
                <a:ext uri="{FF2B5EF4-FFF2-40B4-BE49-F238E27FC236}">
                  <a16:creationId xmlns:a16="http://schemas.microsoft.com/office/drawing/2014/main" id="{A11D1A0C-7D8C-4A9C-8CAC-15253B4410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รูปแบบอิสระ: รูปร่าง 129">
            <a:extLst>
              <a:ext uri="{FF2B5EF4-FFF2-40B4-BE49-F238E27FC236}">
                <a16:creationId xmlns:a16="http://schemas.microsoft.com/office/drawing/2014/main" id="{75FBFAED-2449-4969-BBFB-60FE8007618E}"/>
              </a:ext>
            </a:extLst>
          </p:cNvPr>
          <p:cNvSpPr/>
          <p:nvPr userDrawn="1"/>
        </p:nvSpPr>
        <p:spPr>
          <a:xfrm>
            <a:off x="1352281" y="3796344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:a16="http://schemas.microsoft.com/office/drawing/2014/main" id="{E263CAB1-3DE9-442D-B984-E47179DD6CBE}"/>
              </a:ext>
            </a:extLst>
          </p:cNvPr>
          <p:cNvSpPr/>
          <p:nvPr userDrawn="1"/>
        </p:nvSpPr>
        <p:spPr>
          <a:xfrm>
            <a:off x="2942751" y="4642641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085120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59305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:a16="http://schemas.microsoft.com/office/drawing/2014/main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:a16="http://schemas.microsoft.com/office/drawing/2014/main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:a16="http://schemas.microsoft.com/office/drawing/2014/main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:a16="http://schemas.microsoft.com/office/drawing/2014/main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:a16="http://schemas.microsoft.com/office/drawing/2014/main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:a16="http://schemas.microsoft.com/office/drawing/2014/main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829294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:a16="http://schemas.microsoft.com/office/drawing/2014/main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:a16="http://schemas.microsoft.com/office/drawing/2014/main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:a16="http://schemas.microsoft.com/office/drawing/2014/main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:a16="http://schemas.microsoft.com/office/drawing/2014/main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934006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:a16="http://schemas.microsoft.com/office/drawing/2014/main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:a16="http://schemas.microsoft.com/office/drawing/2014/main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:a16="http://schemas.microsoft.com/office/drawing/2014/main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:a16="http://schemas.microsoft.com/office/drawing/2014/main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:a16="http://schemas.microsoft.com/office/drawing/2014/main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:a16="http://schemas.microsoft.com/office/drawing/2014/main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:a16="http://schemas.microsoft.com/office/drawing/2014/main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:a16="http://schemas.microsoft.com/office/drawing/2014/main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:a16="http://schemas.microsoft.com/office/drawing/2014/main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:a16="http://schemas.microsoft.com/office/drawing/2014/main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:a16="http://schemas.microsoft.com/office/drawing/2014/main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:a16="http://schemas.microsoft.com/office/drawing/2014/main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:a16="http://schemas.microsoft.com/office/drawing/2014/main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:a16="http://schemas.microsoft.com/office/drawing/2014/main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:a16="http://schemas.microsoft.com/office/drawing/2014/main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:a16="http://schemas.microsoft.com/office/drawing/2014/main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:a16="http://schemas.microsoft.com/office/drawing/2014/main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:a16="http://schemas.microsoft.com/office/drawing/2014/main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:a16="http://schemas.microsoft.com/office/drawing/2014/main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:a16="http://schemas.microsoft.com/office/drawing/2014/main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:a16="http://schemas.microsoft.com/office/drawing/2014/main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:a16="http://schemas.microsoft.com/office/drawing/2014/main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:a16="http://schemas.microsoft.com/office/drawing/2014/main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:a16="http://schemas.microsoft.com/office/drawing/2014/main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:a16="http://schemas.microsoft.com/office/drawing/2014/main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:a16="http://schemas.microsoft.com/office/drawing/2014/main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:a16="http://schemas.microsoft.com/office/drawing/2014/main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:a16="http://schemas.microsoft.com/office/drawing/2014/main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:a16="http://schemas.microsoft.com/office/drawing/2014/main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548621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2809B3AD-D647-4CD3-81FB-1440E6994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CC0EDCD0-FCB4-4C3D-B32D-34672E9AE9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1C8E19B-8E37-4625-936F-476F77837F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C91DEB03-7C7D-4DC4-973A-F10B37D0EDDC}"/>
              </a:ext>
            </a:extLst>
          </p:cNvPr>
          <p:cNvGrpSpPr/>
          <p:nvPr userDrawn="1"/>
        </p:nvGrpSpPr>
        <p:grpSpPr>
          <a:xfrm flipH="1">
            <a:off x="11803564" y="3245379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4FA69251-E6AC-499B-ADF2-A3948B8FA16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166835A0-48CA-47E9-85D9-84563B5FA76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20A9FD1F-DFA4-453A-A0FA-DADA361AC88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426FCB4B-9096-432E-A0DB-DCD0529B61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2E41A73C-8D3A-41EE-8DEF-155F44F7E9F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2E0BD2F-BE3C-4599-8333-4267166FFF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EF41FF5D-E667-4632-B0EE-C3FA73FFE32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CFE5AAA-17CE-480C-8705-0BD05F072C19}"/>
              </a:ext>
            </a:extLst>
          </p:cNvPr>
          <p:cNvGrpSpPr/>
          <p:nvPr userDrawn="1"/>
        </p:nvGrpSpPr>
        <p:grpSpPr>
          <a:xfrm flipH="1">
            <a:off x="-419893" y="3663030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B4B58452-2038-4CDB-A0D2-1A9B8BD84CE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4999F66-5256-4BB1-8A1A-0AE5D0CF73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3B4F1A5E-52C5-48D6-858A-9D57462B270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22252B9A-4F41-4CB3-9F75-C71F3CCE8E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87429FD-098B-4B78-AF5A-D043459507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D95FA784-1041-4193-BC92-7AF62B8A999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1A6616D-EF60-4234-9F29-7F186F939FE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337C9FE-0BB4-4507-803D-4276C0AE9011}"/>
              </a:ext>
            </a:extLst>
          </p:cNvPr>
          <p:cNvGrpSpPr/>
          <p:nvPr userDrawn="1"/>
        </p:nvGrpSpPr>
        <p:grpSpPr>
          <a:xfrm flipH="1">
            <a:off x="11285582" y="-196836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7DC1ED40-EF8F-4AEE-A4D8-7C0BB50D722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CAFE08E-E2F8-4CF8-9683-5090F5E288F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B746776F-F13E-4FE3-9378-180A05A767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F2194EA2-5835-40F3-B7BB-45977DCA92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AC540D0-63CA-41B2-BF8E-55BD445EBF7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42FEB73-FCF7-4B0C-9E62-CB0266B1A1E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877F345-EC5F-4567-9A59-F7E122A9E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B1FA17F-6903-42FF-A96F-634DBE2A99EB}"/>
              </a:ext>
            </a:extLst>
          </p:cNvPr>
          <p:cNvGrpSpPr/>
          <p:nvPr userDrawn="1"/>
        </p:nvGrpSpPr>
        <p:grpSpPr>
          <a:xfrm>
            <a:off x="-263656" y="18725"/>
            <a:ext cx="1101156" cy="884384"/>
            <a:chOff x="1752751" y="749874"/>
            <a:chExt cx="1101156" cy="884384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1ADE9050-770E-4EC3-AD60-B5F3495731A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70254E83-0692-4F8B-9FDE-234EE414229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19C9F187-901D-46C7-97FB-08F65F64FD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AE1FBF67-002E-46B4-8D7D-193E2B382FA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568580E-C249-47DC-B841-70B7ED4A2CEF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5536EE1-5E2C-48E3-94CE-04CE1F7790E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034BE23-0165-4BFA-BC9D-473E6BD13E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FA02861D-6498-4EF8-A241-8569FB466F3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2FA52C94-18B9-4D67-8BD0-44C967AE59D8}"/>
              </a:ext>
            </a:extLst>
          </p:cNvPr>
          <p:cNvGrpSpPr/>
          <p:nvPr userDrawn="1"/>
        </p:nvGrpSpPr>
        <p:grpSpPr>
          <a:xfrm>
            <a:off x="0" y="5161280"/>
            <a:ext cx="12192000" cy="1696718"/>
            <a:chOff x="0" y="5038725"/>
            <a:chExt cx="12192000" cy="1819273"/>
          </a:xfrm>
        </p:grpSpPr>
        <p:sp>
          <p:nvSpPr>
            <p:cNvPr id="40" name="สี่เหลี่ยมผืนผ้า 39">
              <a:extLst>
                <a:ext uri="{FF2B5EF4-FFF2-40B4-BE49-F238E27FC236}">
                  <a16:creationId xmlns:a16="http://schemas.microsoft.com/office/drawing/2014/main" id="{AEBC2D0F-6C96-42AA-AF31-BA6A35CBDF5E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5B15BE5A-63AC-4E60-BA45-174F1A81061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F9CE75B4-BD45-4E21-B123-DAE117978486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64B57240-F572-414C-AFB6-A293AC659FA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AE8CAA4-0CFF-4776-AC1B-6A67DD7116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CAB8F15-C1F3-42F9-889D-08FDDBF9B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D58011F2-5EE6-4339-A188-0D876982D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A83D81F3-E1F4-4D18-A64C-F3DDC87D9B5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24C0C0C5-2DE4-4E8B-A4C7-F157A110442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AF470DF-76EA-4AF2-9E4E-DA3E69A545A3}"/>
              </a:ext>
            </a:extLst>
          </p:cNvPr>
          <p:cNvGrpSpPr/>
          <p:nvPr userDrawn="1"/>
        </p:nvGrpSpPr>
        <p:grpSpPr>
          <a:xfrm>
            <a:off x="387644" y="229590"/>
            <a:ext cx="11430108" cy="4931690"/>
            <a:chOff x="387644" y="292626"/>
            <a:chExt cx="11430108" cy="4868654"/>
          </a:xfrm>
        </p:grpSpPr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3740DB8A-E256-4682-8C21-ACD807168B48}"/>
                </a:ext>
              </a:extLst>
            </p:cNvPr>
            <p:cNvGrpSpPr/>
            <p:nvPr/>
          </p:nvGrpSpPr>
          <p:grpSpPr>
            <a:xfrm>
              <a:off x="387644" y="292626"/>
              <a:ext cx="11430108" cy="4868654"/>
              <a:chOff x="387644" y="292626"/>
              <a:chExt cx="11430108" cy="4868654"/>
            </a:xfrm>
          </p:grpSpPr>
          <p:sp>
            <p:nvSpPr>
              <p:cNvPr id="87" name="สี่เหลี่ยมผืนผ้า 86">
                <a:extLst>
                  <a:ext uri="{FF2B5EF4-FFF2-40B4-BE49-F238E27FC236}">
                    <a16:creationId xmlns:a16="http://schemas.microsoft.com/office/drawing/2014/main" id="{D8C03185-DD22-451F-8243-CB6DCDBBD969}"/>
                  </a:ext>
                </a:extLst>
              </p:cNvPr>
              <p:cNvSpPr/>
              <p:nvPr/>
            </p:nvSpPr>
            <p:spPr>
              <a:xfrm>
                <a:off x="387644" y="292626"/>
                <a:ext cx="11430108" cy="4868654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สี่เหลี่ยมผืนผ้า 87">
                <a:extLst>
                  <a:ext uri="{FF2B5EF4-FFF2-40B4-BE49-F238E27FC236}">
                    <a16:creationId xmlns:a16="http://schemas.microsoft.com/office/drawing/2014/main" id="{3C8416C6-305D-4AB4-AA2F-B27E8DBDBF07}"/>
                  </a:ext>
                </a:extLst>
              </p:cNvPr>
              <p:cNvSpPr/>
              <p:nvPr/>
            </p:nvSpPr>
            <p:spPr>
              <a:xfrm>
                <a:off x="726440" y="629513"/>
                <a:ext cx="10739120" cy="4189188"/>
              </a:xfrm>
              <a:prstGeom prst="rect">
                <a:avLst/>
              </a:prstGeom>
              <a:solidFill>
                <a:srgbClr val="ECE289"/>
              </a:solidFill>
              <a:ln w="571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9" name="สี่เหลี่ยมผืนผ้า 88">
                <a:extLst>
                  <a:ext uri="{FF2B5EF4-FFF2-40B4-BE49-F238E27FC236}">
                    <a16:creationId xmlns:a16="http://schemas.microsoft.com/office/drawing/2014/main" id="{C7311497-3D40-48E8-A7B9-DF349C394C15}"/>
                  </a:ext>
                </a:extLst>
              </p:cNvPr>
              <p:cNvSpPr/>
              <p:nvPr/>
            </p:nvSpPr>
            <p:spPr>
              <a:xfrm>
                <a:off x="4056543" y="629513"/>
                <a:ext cx="288852" cy="4189188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สี่เหลี่ยมผืนผ้า 89">
                <a:extLst>
                  <a:ext uri="{FF2B5EF4-FFF2-40B4-BE49-F238E27FC236}">
                    <a16:creationId xmlns:a16="http://schemas.microsoft.com/office/drawing/2014/main" id="{847C1CAD-E5EE-4602-96A0-83299188BAB4}"/>
                  </a:ext>
                </a:extLst>
              </p:cNvPr>
              <p:cNvSpPr/>
              <p:nvPr/>
            </p:nvSpPr>
            <p:spPr>
              <a:xfrm>
                <a:off x="7808411" y="638988"/>
                <a:ext cx="288852" cy="4179713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สี่เหลี่ยมผืนผ้า 90">
                <a:extLst>
                  <a:ext uri="{FF2B5EF4-FFF2-40B4-BE49-F238E27FC236}">
                    <a16:creationId xmlns:a16="http://schemas.microsoft.com/office/drawing/2014/main" id="{2598BC9B-6C38-4A31-AEDD-5E3E863CAEB6}"/>
                  </a:ext>
                </a:extLst>
              </p:cNvPr>
              <p:cNvSpPr/>
              <p:nvPr/>
            </p:nvSpPr>
            <p:spPr>
              <a:xfrm rot="5400000">
                <a:off x="6017250" y="-3411686"/>
                <a:ext cx="157500" cy="10739120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" name="กลุ่ม 50">
              <a:extLst>
                <a:ext uri="{FF2B5EF4-FFF2-40B4-BE49-F238E27FC236}">
                  <a16:creationId xmlns:a16="http://schemas.microsoft.com/office/drawing/2014/main" id="{8ED981BC-7D2F-4FAD-B6C0-6BC691B7460A}"/>
                </a:ext>
              </a:extLst>
            </p:cNvPr>
            <p:cNvGrpSpPr/>
            <p:nvPr/>
          </p:nvGrpSpPr>
          <p:grpSpPr>
            <a:xfrm>
              <a:off x="726439" y="851536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สี่เหลี่ยมผืนผ้า: มุมมน 75">
                <a:extLst>
                  <a:ext uri="{FF2B5EF4-FFF2-40B4-BE49-F238E27FC236}">
                    <a16:creationId xmlns:a16="http://schemas.microsoft.com/office/drawing/2014/main" id="{E26C0227-4748-4522-9906-B90C0ED5253F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7" name="สี่เหลี่ยมผืนผ้า: มุมมน 76">
                <a:extLst>
                  <a:ext uri="{FF2B5EF4-FFF2-40B4-BE49-F238E27FC236}">
                    <a16:creationId xmlns:a16="http://schemas.microsoft.com/office/drawing/2014/main" id="{DBF83916-AA66-4855-A280-83EEC0B1AC33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ี่เหลี่ยมผืนผ้า: มุมมน 77">
                <a:extLst>
                  <a:ext uri="{FF2B5EF4-FFF2-40B4-BE49-F238E27FC236}">
                    <a16:creationId xmlns:a16="http://schemas.microsoft.com/office/drawing/2014/main" id="{8F75F6DC-44A3-4F9B-B29B-3BF589B9B44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ี่เหลี่ยมผืนผ้า: มุมมน 78">
                <a:extLst>
                  <a:ext uri="{FF2B5EF4-FFF2-40B4-BE49-F238E27FC236}">
                    <a16:creationId xmlns:a16="http://schemas.microsoft.com/office/drawing/2014/main" id="{2A587E4F-B3DE-49E2-B8FC-C67E38A98993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สี่เหลี่ยมผืนผ้า: มุมมน 79">
                <a:extLst>
                  <a:ext uri="{FF2B5EF4-FFF2-40B4-BE49-F238E27FC236}">
                    <a16:creationId xmlns:a16="http://schemas.microsoft.com/office/drawing/2014/main" id="{8EFDFE4E-A233-4B7F-98E4-E4FFB81DD383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สี่เหลี่ยมผืนผ้า: มุมมน 80">
                <a:extLst>
                  <a:ext uri="{FF2B5EF4-FFF2-40B4-BE49-F238E27FC236}">
                    <a16:creationId xmlns:a16="http://schemas.microsoft.com/office/drawing/2014/main" id="{D9AC33D8-BF77-4357-8726-7E692CC3C1E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สี่เหลี่ยมผืนผ้า: มุมมน 81">
                <a:extLst>
                  <a:ext uri="{FF2B5EF4-FFF2-40B4-BE49-F238E27FC236}">
                    <a16:creationId xmlns:a16="http://schemas.microsoft.com/office/drawing/2014/main" id="{AF5AAFE2-5FF8-41A9-A1B4-21DDD048638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สี่เหลี่ยมผืนผ้า: มุมมน 82">
                <a:extLst>
                  <a:ext uri="{FF2B5EF4-FFF2-40B4-BE49-F238E27FC236}">
                    <a16:creationId xmlns:a16="http://schemas.microsoft.com/office/drawing/2014/main" id="{5BF84945-7B83-4C38-8BE8-6E01B44AF088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สี่เหลี่ยมผืนผ้า: มุมมน 83">
                <a:extLst>
                  <a:ext uri="{FF2B5EF4-FFF2-40B4-BE49-F238E27FC236}">
                    <a16:creationId xmlns:a16="http://schemas.microsoft.com/office/drawing/2014/main" id="{1D512D0A-A62D-4D9E-8A2C-08045188D6FA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สี่เหลี่ยมผืนผ้า: มุมมน 84">
                <a:extLst>
                  <a:ext uri="{FF2B5EF4-FFF2-40B4-BE49-F238E27FC236}">
                    <a16:creationId xmlns:a16="http://schemas.microsoft.com/office/drawing/2014/main" id="{8FBB08EB-4E87-4E5B-B91E-068997511209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ี่เหลี่ยมผืนผ้า: มุมมน 85">
                <a:extLst>
                  <a:ext uri="{FF2B5EF4-FFF2-40B4-BE49-F238E27FC236}">
                    <a16:creationId xmlns:a16="http://schemas.microsoft.com/office/drawing/2014/main" id="{9D20F685-9B81-42EC-AD3C-FE34452C21DF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F6F18EF8-16F5-407D-9C3C-B67207254FCE}"/>
                </a:ext>
              </a:extLst>
            </p:cNvPr>
            <p:cNvGrpSpPr/>
            <p:nvPr/>
          </p:nvGrpSpPr>
          <p:grpSpPr>
            <a:xfrm>
              <a:off x="4369087" y="856061"/>
              <a:ext cx="3439323" cy="1016821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สี่เหลี่ยมผืนผ้า: มุมมน 64">
                <a:extLst>
                  <a:ext uri="{FF2B5EF4-FFF2-40B4-BE49-F238E27FC236}">
                    <a16:creationId xmlns:a16="http://schemas.microsoft.com/office/drawing/2014/main" id="{D1D76F11-8A77-4152-8E44-6FB076B8C525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สี่เหลี่ยมผืนผ้า: มุมมน 65">
                <a:extLst>
                  <a:ext uri="{FF2B5EF4-FFF2-40B4-BE49-F238E27FC236}">
                    <a16:creationId xmlns:a16="http://schemas.microsoft.com/office/drawing/2014/main" id="{476DB112-7B6C-4547-A9B3-AEB195C8A2F9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สี่เหลี่ยมผืนผ้า: มุมมน 66">
                <a:extLst>
                  <a:ext uri="{FF2B5EF4-FFF2-40B4-BE49-F238E27FC236}">
                    <a16:creationId xmlns:a16="http://schemas.microsoft.com/office/drawing/2014/main" id="{043FFCE5-E661-4E3A-99BD-2E1DE6844C96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ี่เหลี่ยมผืนผ้า: มุมมน 67">
                <a:extLst>
                  <a:ext uri="{FF2B5EF4-FFF2-40B4-BE49-F238E27FC236}">
                    <a16:creationId xmlns:a16="http://schemas.microsoft.com/office/drawing/2014/main" id="{C2E460C3-5EDC-4259-A282-2CD8961B73BC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ี่เหลี่ยมผืนผ้า: มุมมน 68">
                <a:extLst>
                  <a:ext uri="{FF2B5EF4-FFF2-40B4-BE49-F238E27FC236}">
                    <a16:creationId xmlns:a16="http://schemas.microsoft.com/office/drawing/2014/main" id="{79EDEA76-7798-4848-87E0-CC54CAC13E48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ี่เหลี่ยมผืนผ้า: มุมมน 69">
                <a:extLst>
                  <a:ext uri="{FF2B5EF4-FFF2-40B4-BE49-F238E27FC236}">
                    <a16:creationId xmlns:a16="http://schemas.microsoft.com/office/drawing/2014/main" id="{AE11AAD9-CD30-4250-B374-437647D2AEF2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สี่เหลี่ยมผืนผ้า: มุมมน 70">
                <a:extLst>
                  <a:ext uri="{FF2B5EF4-FFF2-40B4-BE49-F238E27FC236}">
                    <a16:creationId xmlns:a16="http://schemas.microsoft.com/office/drawing/2014/main" id="{5EE5D148-5BB1-4394-95A1-BB8CF8D00AB1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สี่เหลี่ยมผืนผ้า: มุมมน 71">
                <a:extLst>
                  <a:ext uri="{FF2B5EF4-FFF2-40B4-BE49-F238E27FC236}">
                    <a16:creationId xmlns:a16="http://schemas.microsoft.com/office/drawing/2014/main" id="{B3AFC83A-D7A7-4297-8FC6-24C804CA6E61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สี่เหลี่ยมผืนผ้า: มุมมน 72">
                <a:extLst>
                  <a:ext uri="{FF2B5EF4-FFF2-40B4-BE49-F238E27FC236}">
                    <a16:creationId xmlns:a16="http://schemas.microsoft.com/office/drawing/2014/main" id="{A3EE8C52-1887-481E-8A6F-D8F0AB9EBD8B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สี่เหลี่ยมผืนผ้า: มุมมน 73">
                <a:extLst>
                  <a:ext uri="{FF2B5EF4-FFF2-40B4-BE49-F238E27FC236}">
                    <a16:creationId xmlns:a16="http://schemas.microsoft.com/office/drawing/2014/main" id="{3FB0D012-5C5A-43A4-98AA-858AC54317F5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สี่เหลี่ยมผืนผ้า: มุมมน 74">
                <a:extLst>
                  <a:ext uri="{FF2B5EF4-FFF2-40B4-BE49-F238E27FC236}">
                    <a16:creationId xmlns:a16="http://schemas.microsoft.com/office/drawing/2014/main" id="{274DDED8-DBD9-4944-AD43-5A2C1896EBCE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2F1481D6-4C3D-48C1-B3C7-A2181C51B44A}"/>
                </a:ext>
              </a:extLst>
            </p:cNvPr>
            <p:cNvGrpSpPr/>
            <p:nvPr/>
          </p:nvGrpSpPr>
          <p:grpSpPr>
            <a:xfrm>
              <a:off x="8107878" y="846850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สี่เหลี่ยมผืนผ้า: มุมมน 53">
                <a:extLst>
                  <a:ext uri="{FF2B5EF4-FFF2-40B4-BE49-F238E27FC236}">
                    <a16:creationId xmlns:a16="http://schemas.microsoft.com/office/drawing/2014/main" id="{4370BCF5-3EFA-4502-8B7F-518983BFE3ED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ี่เหลี่ยมผืนผ้า: มุมมน 54">
                <a:extLst>
                  <a:ext uri="{FF2B5EF4-FFF2-40B4-BE49-F238E27FC236}">
                    <a16:creationId xmlns:a16="http://schemas.microsoft.com/office/drawing/2014/main" id="{727C3423-695D-4744-9C43-F44C8112D5F2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ี่เหลี่ยมผืนผ้า: มุมมน 55">
                <a:extLst>
                  <a:ext uri="{FF2B5EF4-FFF2-40B4-BE49-F238E27FC236}">
                    <a16:creationId xmlns:a16="http://schemas.microsoft.com/office/drawing/2014/main" id="{B42EBEEE-8424-42AF-AD31-8660052E18E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สี่เหลี่ยมผืนผ้า: มุมมน 56">
                <a:extLst>
                  <a:ext uri="{FF2B5EF4-FFF2-40B4-BE49-F238E27FC236}">
                    <a16:creationId xmlns:a16="http://schemas.microsoft.com/office/drawing/2014/main" id="{C52E77E9-BD10-45EA-A9CA-068B309F0CDF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สี่เหลี่ยมผืนผ้า: มุมมน 57">
                <a:extLst>
                  <a:ext uri="{FF2B5EF4-FFF2-40B4-BE49-F238E27FC236}">
                    <a16:creationId xmlns:a16="http://schemas.microsoft.com/office/drawing/2014/main" id="{A65119F0-A891-4126-BD85-B3212EC80251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4A7E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สี่เหลี่ยมผืนผ้า: มุมมน 58">
                <a:extLst>
                  <a:ext uri="{FF2B5EF4-FFF2-40B4-BE49-F238E27FC236}">
                    <a16:creationId xmlns:a16="http://schemas.microsoft.com/office/drawing/2014/main" id="{820ADEBE-C9F7-45F5-B0D4-D69F37C9C57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สี่เหลี่ยมผืนผ้า: มุมมน 59">
                <a:extLst>
                  <a:ext uri="{FF2B5EF4-FFF2-40B4-BE49-F238E27FC236}">
                    <a16:creationId xmlns:a16="http://schemas.microsoft.com/office/drawing/2014/main" id="{4EAD7012-3638-4D7F-BB99-0A3D41588BB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สี่เหลี่ยมผืนผ้า: มุมมน 60">
                <a:extLst>
                  <a:ext uri="{FF2B5EF4-FFF2-40B4-BE49-F238E27FC236}">
                    <a16:creationId xmlns:a16="http://schemas.microsoft.com/office/drawing/2014/main" id="{7B2F39B7-68F9-45D4-99DC-2E8E9F877830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: มุมมน 61">
                <a:extLst>
                  <a:ext uri="{FF2B5EF4-FFF2-40B4-BE49-F238E27FC236}">
                    <a16:creationId xmlns:a16="http://schemas.microsoft.com/office/drawing/2014/main" id="{8778012C-33D1-4766-8B5A-1409EC815365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สี่เหลี่ยมผืนผ้า: มุมมน 62">
                <a:extLst>
                  <a:ext uri="{FF2B5EF4-FFF2-40B4-BE49-F238E27FC236}">
                    <a16:creationId xmlns:a16="http://schemas.microsoft.com/office/drawing/2014/main" id="{878269A6-66A4-497A-A46C-DD685680AEF4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สี่เหลี่ยมผืนผ้า: มุมมน 63">
                <a:extLst>
                  <a:ext uri="{FF2B5EF4-FFF2-40B4-BE49-F238E27FC236}">
                    <a16:creationId xmlns:a16="http://schemas.microsoft.com/office/drawing/2014/main" id="{23948D73-3430-455E-A52C-634052F539AC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52" name="ตัวแทนข้อความ 216">
            <a:extLst>
              <a:ext uri="{FF2B5EF4-FFF2-40B4-BE49-F238E27FC236}">
                <a16:creationId xmlns:a16="http://schemas.microsoft.com/office/drawing/2014/main" id="{13C776A6-F7AC-4542-9FB7-32BA15EB6E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40901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3" name="ตัวแทนข้อความ 218">
            <a:extLst>
              <a:ext uri="{FF2B5EF4-FFF2-40B4-BE49-F238E27FC236}">
                <a16:creationId xmlns:a16="http://schemas.microsoft.com/office/drawing/2014/main" id="{8BC391AB-0668-45E4-A156-112F9A5584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0252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4" name="ตัวแทนข้อความ 216">
            <a:extLst>
              <a:ext uri="{FF2B5EF4-FFF2-40B4-BE49-F238E27FC236}">
                <a16:creationId xmlns:a16="http://schemas.microsoft.com/office/drawing/2014/main" id="{D5DEF66A-8A45-43B2-8F75-C33BC483613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22805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5" name="ตัวแทนข้อความ 218">
            <a:extLst>
              <a:ext uri="{FF2B5EF4-FFF2-40B4-BE49-F238E27FC236}">
                <a16:creationId xmlns:a16="http://schemas.microsoft.com/office/drawing/2014/main" id="{F8A40B6E-497B-46DA-AD30-FC0C842F182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2156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8" name="ตัวแทนข้อความ 216">
            <a:extLst>
              <a:ext uri="{FF2B5EF4-FFF2-40B4-BE49-F238E27FC236}">
                <a16:creationId xmlns:a16="http://schemas.microsoft.com/office/drawing/2014/main" id="{2129F888-C3B6-4FD7-BC3B-F0A138EF51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845420" y="264834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9" name="ตัวแทนข้อความ 218">
            <a:extLst>
              <a:ext uri="{FF2B5EF4-FFF2-40B4-BE49-F238E27FC236}">
                <a16:creationId xmlns:a16="http://schemas.microsoft.com/office/drawing/2014/main" id="{1AD4A127-281E-43E7-8C9A-5A75A6E7358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4771" y="328933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506835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201353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:a16="http://schemas.microsoft.com/office/drawing/2014/main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201353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:a16="http://schemas.microsoft.com/office/drawing/2014/main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:a16="http://schemas.microsoft.com/office/drawing/2014/main" id="{3F85736C-7043-4C88-BBE4-C89E5E045081}"/>
              </a:ext>
            </a:extLst>
          </p:cNvPr>
          <p:cNvSpPr/>
          <p:nvPr userDrawn="1"/>
        </p:nvSpPr>
        <p:spPr>
          <a:xfrm>
            <a:off x="0" y="1664151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:a16="http://schemas.microsoft.com/office/drawing/2014/main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:a16="http://schemas.microsoft.com/office/drawing/2014/main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:a16="http://schemas.microsoft.com/office/drawing/2014/main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:a16="http://schemas.microsoft.com/office/drawing/2014/main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:a16="http://schemas.microsoft.com/office/drawing/2014/main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:a16="http://schemas.microsoft.com/office/drawing/2014/main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:a16="http://schemas.microsoft.com/office/drawing/2014/main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:a16="http://schemas.microsoft.com/office/drawing/2014/main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:a16="http://schemas.microsoft.com/office/drawing/2014/main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:a16="http://schemas.microsoft.com/office/drawing/2014/main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:a16="http://schemas.microsoft.com/office/drawing/2014/main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:a16="http://schemas.microsoft.com/office/drawing/2014/main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:a16="http://schemas.microsoft.com/office/drawing/2014/main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:a16="http://schemas.microsoft.com/office/drawing/2014/main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:a16="http://schemas.microsoft.com/office/drawing/2014/main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:a16="http://schemas.microsoft.com/office/drawing/2014/main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:a16="http://schemas.microsoft.com/office/drawing/2014/main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:a16="http://schemas.microsoft.com/office/drawing/2014/main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:a16="http://schemas.microsoft.com/office/drawing/2014/main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:a16="http://schemas.microsoft.com/office/drawing/2014/main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:a16="http://schemas.microsoft.com/office/drawing/2014/main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:a16="http://schemas.microsoft.com/office/drawing/2014/main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:a16="http://schemas.microsoft.com/office/drawing/2014/main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:a16="http://schemas.microsoft.com/office/drawing/2014/main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:a16="http://schemas.microsoft.com/office/drawing/2014/main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584277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FAECA281-AFEC-4CAB-B16E-05CAF7356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EA4E8CAE-AE02-4966-9E7E-A5274D1D0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A7446506-A722-40E4-BA70-42AEEF390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EA73835-FCFF-494E-839D-010356F62BAD}"/>
              </a:ext>
            </a:extLst>
          </p:cNvPr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C227E0F-AF1A-443E-B8AD-7735231AEC9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658C3-BEFC-42BC-BEAB-7A824093D7D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0D3D03-CD99-45D5-B3CD-BEBDA685BC3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4F1F6CE-ECE0-4B78-8A58-A2C7D2AD3B3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C101229-A4A7-4496-B89C-CCF0D50585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0C91ED52-9E16-4B97-B69F-1D11BEF992E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18E01B3A-39A2-495E-82A0-A50EDE0D9B6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7DAF2F06-9B9B-4433-AC87-AA8419C079FB}"/>
              </a:ext>
            </a:extLst>
          </p:cNvPr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50F4286D-E6AE-4FBA-88C1-91BB80BFC02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4B666715-F8F2-4CFA-A0B8-D2FFDA9529E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45F4CE40-7BB3-468C-9195-74508E35825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8F1C8DF-C23D-4B32-B568-D03FE096177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EB2B336-406B-4E6D-BEBA-DA0458FDC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BA8B1A6-E4A0-415C-BFD3-3F273B3CA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C029D0F-921E-466C-AD00-47D9DCF3628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96B0080B-EA64-4A71-9F5C-941ACAA2F68E}"/>
              </a:ext>
            </a:extLst>
          </p:cNvPr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061F5-7B15-4FE2-A72E-4E949A51E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971F556F-0252-4A22-86DF-3F399BDDF51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97B14403-EF2D-4403-A8ED-93CE897E10A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70ED49E-2E66-442B-B393-E428268288D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88B3AF6-84D5-4C26-874B-4076008B608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4A155CC6-2FD5-4744-AE4E-61B40B23EF4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07ED98C5-E039-4675-8E8B-905FFEB4434A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40E5012B-431E-4BF2-838C-732B53A77E8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2D1925A7-5515-409E-9CCE-C19F884502E6}"/>
              </a:ext>
            </a:extLst>
          </p:cNvPr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9808F342-5F74-428B-95CC-A02F546864B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F17E764-EEDA-463A-9BA6-7573A288A8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5F96EFCF-96DA-4653-AFE9-DDBF860664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33764AB3-4175-446F-A957-F77B749EC6A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8B47CF0-6400-4F47-A816-A3B27A9032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E126120-D815-4CC2-ADFE-D8A429E68A0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F46E384-0493-4A31-BF0C-3A7FC212258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34FC1D62-6A89-41DE-A3D0-753B54AE7219}"/>
              </a:ext>
            </a:extLst>
          </p:cNvPr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7F0902FE-DA73-4E92-9902-7F34DDAC6C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5F7A9F26-D3FE-4F24-805F-46607911862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9DF6969-C947-4A4B-9E9E-F0200F15816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D8E6633-C2E6-4530-882F-546B3AAD3F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779F891-AE4E-49AE-9AFA-B3A36CD0C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00DD96F-4DE5-4AAC-A94D-643077073BB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AA66ACD2-AAA1-4792-8F97-C243295397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109D5D07-77D3-486C-A950-CB23BA890EEE}"/>
              </a:ext>
            </a:extLst>
          </p:cNvPr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741BE9BD-BDDE-4540-8383-CE86202CCB7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8DD0DEF4-3C0E-41A8-95A3-F3538A8AEAF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5756BB0-20CE-4655-8C5F-0EF13900EEA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559637E9-3F4E-4FA8-B1BF-476382C8A39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86CBBFD-971C-47D5-80C3-00A6388079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1D5B90E6-8F56-4968-96FE-13CD18C01E1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5C471D91-42AB-4A3B-B457-BB4E798B3A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D69A93DD-31E3-4917-9849-205E23F415E9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>
              <a:extLst>
                <a:ext uri="{FF2B5EF4-FFF2-40B4-BE49-F238E27FC236}">
                  <a16:creationId xmlns:a16="http://schemas.microsoft.com/office/drawing/2014/main" id="{BCD3C1BF-2CC0-48B8-8175-75207599FE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7A7ABEB3-9E46-40F6-A96C-82091C9F448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E2EF7971-1393-4699-97AB-8F76133CE2B4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D4CD7C5B-0022-4D6E-8596-74C7795BD5AD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041FDF48-6F85-4C44-A5E2-71717ACDD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A78FFA18-70DD-4570-8015-18683AE067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DCECFE2E-7C70-4FA6-BD75-369F6FB55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1A7BCDAF-3AF2-4211-9D65-C792D398C62C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B4CD3C2E-4FBD-4DF6-B1AA-DC8576D0596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073DA86D-2D01-4A1F-B194-274A8C3942E9}"/>
              </a:ext>
            </a:extLst>
          </p:cNvPr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C4A9CFE0-FBCB-4067-B5C3-8828B5858A25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B293895A-36FE-4AD7-95F3-8D33CC4A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CD185ADF-5400-46B4-8568-2ADDD80B2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3B0657CB-ADC0-4717-AEDD-6310E9AF3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BB3B1B01-1931-494D-B8C0-84E1349A7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27F5B96F-DC8C-4A78-BD54-1A8259124A2F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>
            <a:extLst>
              <a:ext uri="{FF2B5EF4-FFF2-40B4-BE49-F238E27FC236}">
                <a16:creationId xmlns:a16="http://schemas.microsoft.com/office/drawing/2014/main" id="{1E25A011-97F7-4DE9-9ED1-22E533CC0E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</a:p>
        </p:txBody>
      </p:sp>
      <p:sp>
        <p:nvSpPr>
          <p:cNvPr id="230" name="ตัวแทนข้อความ 287">
            <a:extLst>
              <a:ext uri="{FF2B5EF4-FFF2-40B4-BE49-F238E27FC236}">
                <a16:creationId xmlns:a16="http://schemas.microsoft.com/office/drawing/2014/main" id="{24FD4601-FEDD-4AC7-8756-E96B300152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42458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105DC5C9-19EE-4990-9203-6112D35409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A586EA6E-7471-4D57-A63C-0A2B64F97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4809C262-CD16-4D1F-B9A2-ADC28CADE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F2DAA910-FBF9-440A-8032-E7963D2D498E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3E32375-17A8-4FEE-9D5D-AE7237EA71E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ECA39642-11B2-48BF-90A7-7D03821E601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DC330526-A973-41E3-AD4C-EDDF23947CB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16B17AA4-6F8A-4000-8506-5C6654C21E9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3EEEE9B2-90BB-4615-ABD7-14735F6056D3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2CBF248-630A-45E1-9C75-502124FE0D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410E2797-AA9C-44BF-8ACC-F0A63C15D94B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332522D2-0FD1-43DE-942E-28CDDF36BF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กลุ่ม 16">
            <a:extLst>
              <a:ext uri="{FF2B5EF4-FFF2-40B4-BE49-F238E27FC236}">
                <a16:creationId xmlns:a16="http://schemas.microsoft.com/office/drawing/2014/main" id="{A0CDD199-5890-4395-87F4-A9A86E6C045C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23379DF-9453-4CAE-8C54-1218ED9CDC6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A7D323C-8719-4D17-A13A-EDBC376C879D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54DF3EA-608A-4457-92CE-5BE185F2FB4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3868C7F-85FA-41EA-AE03-8D602E16ED8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AA03053-25A5-411B-94F2-DC1256D574D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B7E99AA-555D-4558-83D7-DE8E07C44B7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A163541-1A8C-43A7-86F8-CC231AB15FC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24D4A385-DB61-4840-948C-5F26CCD11DB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กลุ่ม 50">
            <a:extLst>
              <a:ext uri="{FF2B5EF4-FFF2-40B4-BE49-F238E27FC236}">
                <a16:creationId xmlns:a16="http://schemas.microsoft.com/office/drawing/2014/main" id="{B6000A12-EF15-4B4D-85E6-DC844C7322E3}"/>
              </a:ext>
            </a:extLst>
          </p:cNvPr>
          <p:cNvGrpSpPr/>
          <p:nvPr userDrawn="1"/>
        </p:nvGrpSpPr>
        <p:grpSpPr>
          <a:xfrm>
            <a:off x="1087208" y="4438292"/>
            <a:ext cx="4859113" cy="999160"/>
            <a:chOff x="3643381" y="3986617"/>
            <a:chExt cx="4859113" cy="999160"/>
          </a:xfrm>
        </p:grpSpPr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E843859B-8DAE-446E-9D27-14FCF5EABCCE}"/>
                </a:ext>
              </a:extLst>
            </p:cNvPr>
            <p:cNvGrpSpPr/>
            <p:nvPr/>
          </p:nvGrpSpPr>
          <p:grpSpPr>
            <a:xfrm>
              <a:off x="3643381" y="3986617"/>
              <a:ext cx="4859113" cy="999160"/>
              <a:chOff x="3692324" y="2391920"/>
              <a:chExt cx="4859113" cy="999160"/>
            </a:xfrm>
          </p:grpSpPr>
          <p:sp>
            <p:nvSpPr>
              <p:cNvPr id="135" name="สี่เหลี่ยมผืนผ้า 134">
                <a:extLst>
                  <a:ext uri="{FF2B5EF4-FFF2-40B4-BE49-F238E27FC236}">
                    <a16:creationId xmlns:a16="http://schemas.microsoft.com/office/drawing/2014/main" id="{3463A76C-AD25-432F-A148-6D808F88CC10}"/>
                  </a:ext>
                </a:extLst>
              </p:cNvPr>
              <p:cNvSpPr/>
              <p:nvPr/>
            </p:nvSpPr>
            <p:spPr>
              <a:xfrm>
                <a:off x="3692324" y="2391920"/>
                <a:ext cx="4859113" cy="999160"/>
              </a:xfrm>
              <a:prstGeom prst="rect">
                <a:avLst/>
              </a:prstGeom>
              <a:solidFill>
                <a:srgbClr val="84382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cxnSp>
            <p:nvCxnSpPr>
              <p:cNvPr id="136" name="ตัวเชื่อมต่อตรง 135">
                <a:extLst>
                  <a:ext uri="{FF2B5EF4-FFF2-40B4-BE49-F238E27FC236}">
                    <a16:creationId xmlns:a16="http://schemas.microsoft.com/office/drawing/2014/main" id="{F57E402A-029C-46A0-91FE-99B9CF1CB7CE}"/>
                  </a:ext>
                </a:extLst>
              </p:cNvPr>
              <p:cNvCxnSpPr>
                <a:cxnSpLocks/>
                <a:stCxn id="135" idx="0"/>
                <a:endCxn id="135" idx="2"/>
              </p:cNvCxnSpPr>
              <p:nvPr/>
            </p:nvCxnSpPr>
            <p:spPr>
              <a:xfrm>
                <a:off x="6121881" y="2391920"/>
                <a:ext cx="0" cy="99916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แผนผังลำดับงาน: ตัวเชื่อมต่อ 136">
                <a:extLst>
                  <a:ext uri="{FF2B5EF4-FFF2-40B4-BE49-F238E27FC236}">
                    <a16:creationId xmlns:a16="http://schemas.microsoft.com/office/drawing/2014/main" id="{DCA15B82-594A-491B-A8D9-D6C3E062488C}"/>
                  </a:ext>
                </a:extLst>
              </p:cNvPr>
              <p:cNvSpPr/>
              <p:nvPr/>
            </p:nvSpPr>
            <p:spPr>
              <a:xfrm>
                <a:off x="5776894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8" name="แผนผังลำดับงาน: ตัวเชื่อมต่อ 137">
                <a:extLst>
                  <a:ext uri="{FF2B5EF4-FFF2-40B4-BE49-F238E27FC236}">
                    <a16:creationId xmlns:a16="http://schemas.microsoft.com/office/drawing/2014/main" id="{D5B56D8B-AE99-425C-9DBC-9FD141CD063C}"/>
                  </a:ext>
                </a:extLst>
              </p:cNvPr>
              <p:cNvSpPr/>
              <p:nvPr/>
            </p:nvSpPr>
            <p:spPr>
              <a:xfrm>
                <a:off x="6291155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36F25E0E-FE36-4AE5-ADAA-AAA305616A3A}"/>
                </a:ext>
              </a:extLst>
            </p:cNvPr>
            <p:cNvGrpSpPr/>
            <p:nvPr/>
          </p:nvGrpSpPr>
          <p:grpSpPr>
            <a:xfrm rot="16200000">
              <a:off x="4420379" y="3610060"/>
              <a:ext cx="867794" cy="1783737"/>
              <a:chOff x="1020798" y="1864931"/>
              <a:chExt cx="2184399" cy="4429572"/>
            </a:xfrm>
          </p:grpSpPr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CAE59B97-BEEF-43F7-8E66-774E24038041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E5694E43-7CB5-40D9-9736-332B31711E1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4B706ACA-B221-4025-AF04-D77B983AEAEA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96A71203-8CCD-45AB-9AD1-C61488B0D15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C111107E-41CA-4ED9-A749-93328A33324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CA9269F-06D1-4B77-880C-3566BB165DD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E2C07104-BC45-48A1-B200-B8D755C060F0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51898EC5-11B7-4143-96E0-EAC9A592C9DA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D45437A7-00C4-49FA-989D-C585C741D223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2F8E986D-39E0-4B16-9711-81A8552F2AF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3D71A9B8-2F5E-46E0-941D-615EE969560D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C49472C2-AA60-4AE3-A61F-A19466943D8C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01634C95-552E-44D2-A8BA-BAF8783E7132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4F44DB88-F3B3-4F40-A97B-98BDCAE8BCBA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5DA413C0-CCD4-47E8-BE64-68AA7B08F64D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รูปแบบอิสระ: รูปร่าง 109">
                <a:extLst>
                  <a:ext uri="{FF2B5EF4-FFF2-40B4-BE49-F238E27FC236}">
                    <a16:creationId xmlns:a16="http://schemas.microsoft.com/office/drawing/2014/main" id="{E4FEBC08-50CA-4A0E-A3E6-E9C2A9EB4237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D85C3C4C-1619-41BD-9328-6044A4B11B9F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1DAA2CD9-4866-47D5-807D-E2403081FA77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4DC36330-1CA8-4B95-8B87-ECF7A6395127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8FE103EB-142E-47DF-9D5C-0EC5E182591D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54B6CEBC-81B2-4C2D-9C5B-9515F73FF443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0D40FB39-5214-4D20-A7EB-42708DA05C66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28D8BC74-C19E-4505-9C6D-844A4071A504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6C556610-B731-4ADC-9957-6FF6440E3497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198A8C1E-CC9F-441C-BF42-3EACACC7B863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36651C90-D72E-40D7-987A-35B269BE2EE4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A5FF5493-0C63-4741-89B4-088DC45B1652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EA4E0477-1440-44F8-B1D4-523160A0D764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B675EF99-08DC-40FD-86F3-3BCE567457C6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6FCB362A-D77A-45E2-BEDB-59CA3100057E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5" name="รูปแบบอิสระ: รูปร่าง 124">
                <a:extLst>
                  <a:ext uri="{FF2B5EF4-FFF2-40B4-BE49-F238E27FC236}">
                    <a16:creationId xmlns:a16="http://schemas.microsoft.com/office/drawing/2014/main" id="{D9056A58-5A74-4363-98BD-86F20E0B1500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6F16A11D-4880-4253-9D93-6492179AC595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D7DF9E91-072A-44C6-90E2-9713D1D2D7D8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63F63095-96BF-4A44-B4FB-F9C649D39EC1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56B7CBAE-7B2E-40D0-BAA3-3CAAB2B7EF16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0" name="รูปแบบอิสระ: รูปร่าง 129">
                <a:extLst>
                  <a:ext uri="{FF2B5EF4-FFF2-40B4-BE49-F238E27FC236}">
                    <a16:creationId xmlns:a16="http://schemas.microsoft.com/office/drawing/2014/main" id="{8C5645DF-ED1D-44FB-A170-318671F2AA0E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EE499B7D-4590-4885-B1C7-4113A31292EB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F4929ED8-A9C3-45E1-AA80-D9ECB9BB8BF5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A83A3BB0-B167-4AFD-A1B3-0AAAFD3B8A7F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BF12192F-BF71-475D-9184-F93C84E7D3E9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" name="กลุ่ม 53">
              <a:extLst>
                <a:ext uri="{FF2B5EF4-FFF2-40B4-BE49-F238E27FC236}">
                  <a16:creationId xmlns:a16="http://schemas.microsoft.com/office/drawing/2014/main" id="{E48AA3B5-F966-4079-96D4-0B8363C57E15}"/>
                </a:ext>
              </a:extLst>
            </p:cNvPr>
            <p:cNvGrpSpPr/>
            <p:nvPr/>
          </p:nvGrpSpPr>
          <p:grpSpPr>
            <a:xfrm rot="5400000" flipH="1">
              <a:off x="6949788" y="3582155"/>
              <a:ext cx="867794" cy="1783737"/>
              <a:chOff x="1020798" y="1864931"/>
              <a:chExt cx="2184399" cy="4429572"/>
            </a:xfrm>
          </p:grpSpPr>
          <p:sp>
            <p:nvSpPr>
              <p:cNvPr id="55" name="รูปแบบอิสระ: รูปร่าง 54">
                <a:extLst>
                  <a:ext uri="{FF2B5EF4-FFF2-40B4-BE49-F238E27FC236}">
                    <a16:creationId xmlns:a16="http://schemas.microsoft.com/office/drawing/2014/main" id="{74FB2B9C-8330-4866-842A-977E798E3145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232ADDB4-A2F9-4B3E-822F-F3A7C4BB9186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5CE2E860-EA22-4903-83C6-5AF9143DB1D4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115CE156-5F82-40D2-83A7-4793149F28D0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5B7B95DF-2FEE-4069-A0E2-FC2F9D741994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9">
                <a:extLst>
                  <a:ext uri="{FF2B5EF4-FFF2-40B4-BE49-F238E27FC236}">
                    <a16:creationId xmlns:a16="http://schemas.microsoft.com/office/drawing/2014/main" id="{9C73947F-4859-4892-99E9-166DA80F4A5A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1D4C29ED-A4AE-41BB-B610-72351FFC2766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23755FDF-57DB-4143-9DD2-8BB014CCDED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3E4C2394-5124-4D05-927B-5D23273DDC04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B8568FF3-81B6-40E9-BF47-E3161D90110A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:a16="http://schemas.microsoft.com/office/drawing/2014/main" id="{10FB3258-A69C-4C72-A453-05D828638BE9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DC1175FE-2B2A-4859-AC05-716DE9F694B2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9D34065A-7C10-4A28-9B41-0A3DE094C308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CF0A1FE2-6DE4-4306-8F16-ED9CB7343683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59E58640-9CC3-41DB-90EF-3A4A628F7411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รูปแบบอิสระ: รูปร่าง 69">
                <a:extLst>
                  <a:ext uri="{FF2B5EF4-FFF2-40B4-BE49-F238E27FC236}">
                    <a16:creationId xmlns:a16="http://schemas.microsoft.com/office/drawing/2014/main" id="{418D53A8-AD64-4C99-9FF0-4D987D3EEC33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2DBA7652-A063-4553-AD9A-A1F710AD8CF7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B0ED9ACD-C66D-413D-915F-046B841989DF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5B2AC159-548A-4199-A4CD-997DD98A0E96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E994992C-9DF4-4541-9B64-29A801DB3B19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รูปแบบอิสระ: รูปร่าง 74">
                <a:extLst>
                  <a:ext uri="{FF2B5EF4-FFF2-40B4-BE49-F238E27FC236}">
                    <a16:creationId xmlns:a16="http://schemas.microsoft.com/office/drawing/2014/main" id="{E6B50A56-365B-408A-A09F-83DE6D20173B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BFBCFB76-EFBB-4296-8DA7-E924EF3A71C0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CEB1C594-22C2-49E7-8720-7E1936F67956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80B14305-66D4-4668-AFC4-B7670AC5F590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23A03AAA-DDA6-4529-95F1-82E35E60506D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7D9F7FA4-E121-4AE3-90D0-EE43BA5C534B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39D36B0D-BD71-4FF8-8BAF-0ED2CB21628F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3CA3ED2E-0F8D-412B-A09D-A2A9C26B8390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1C2DA802-43EC-477F-92C7-F47C19776F92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D737503B-543E-4C8D-9F8A-41FBBBA05480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รูปแบบอิสระ: รูปร่าง 84">
                <a:extLst>
                  <a:ext uri="{FF2B5EF4-FFF2-40B4-BE49-F238E27FC236}">
                    <a16:creationId xmlns:a16="http://schemas.microsoft.com/office/drawing/2014/main" id="{CDC32D10-8B93-4FB4-AD73-E40B7F882138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072FA217-C91F-4959-8064-E065C2478A27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AC574DD0-F651-4340-98A0-EB50E3A1940C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01042850-04B6-4D2D-B7D2-16C2B66413E2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E95FC11C-6832-43DF-8A1D-7618D2DCB602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91A6B9DD-BF6D-44F7-AF68-F830C8653EA7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7A7E966B-80E6-45A1-BFD0-FAF5FDB2269D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90A8E9D8-BDF5-46F1-BE5B-3D5EFA7FCE10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945B768C-7B66-48E2-AFB5-B1F90E817450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DBDC24BC-5306-4D1E-8FBB-D3B48A7CB703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46" name="กลุ่ม 145">
            <a:extLst>
              <a:ext uri="{FF2B5EF4-FFF2-40B4-BE49-F238E27FC236}">
                <a16:creationId xmlns:a16="http://schemas.microsoft.com/office/drawing/2014/main" id="{6B0B5981-BFE8-4E49-93A7-37F6C7FDC5EF}"/>
              </a:ext>
            </a:extLst>
          </p:cNvPr>
          <p:cNvGrpSpPr/>
          <p:nvPr userDrawn="1"/>
        </p:nvGrpSpPr>
        <p:grpSpPr>
          <a:xfrm>
            <a:off x="0" y="5443968"/>
            <a:ext cx="12192000" cy="1414030"/>
            <a:chOff x="0" y="5038725"/>
            <a:chExt cx="12192000" cy="1819273"/>
          </a:xfrm>
        </p:grpSpPr>
        <p:sp>
          <p:nvSpPr>
            <p:cNvPr id="147" name="สี่เหลี่ยมผืนผ้า 146">
              <a:extLst>
                <a:ext uri="{FF2B5EF4-FFF2-40B4-BE49-F238E27FC236}">
                  <a16:creationId xmlns:a16="http://schemas.microsoft.com/office/drawing/2014/main" id="{9F2B36AA-666C-4778-8CFB-461BF69A2432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CFEFED8A-9310-43D3-AAE5-B75EFE83B461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02617C6E-25B8-4566-9BA0-4437F6D69EE2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C6CAE776-3B15-4233-B1B9-FD5CA546EC1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91250F55-6D64-4C3E-BBA3-AEDC71E9BD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B16F23A-8CE3-4C4D-900F-DCDE157663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850DEA8A-2985-4241-91E6-D96100CB46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DA37CD22-FF99-4706-BA71-51F817BAC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CD6EBCD7-E30F-4DAA-AFE3-00F81A76FF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FCE67688-5CA0-4AF5-8171-9331744F0388}"/>
              </a:ext>
            </a:extLst>
          </p:cNvPr>
          <p:cNvGrpSpPr/>
          <p:nvPr userDrawn="1"/>
        </p:nvGrpSpPr>
        <p:grpSpPr>
          <a:xfrm>
            <a:off x="1005118" y="838405"/>
            <a:ext cx="4990455" cy="3557386"/>
            <a:chOff x="3561291" y="386730"/>
            <a:chExt cx="4990455" cy="3557386"/>
          </a:xfrm>
        </p:grpSpPr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864B5CB6-D4DE-440C-8361-BCB97AD83B61}"/>
                </a:ext>
              </a:extLst>
            </p:cNvPr>
            <p:cNvSpPr/>
            <p:nvPr/>
          </p:nvSpPr>
          <p:spPr>
            <a:xfrm>
              <a:off x="3561291" y="386730"/>
              <a:ext cx="4990455" cy="3557386"/>
            </a:xfrm>
            <a:custGeom>
              <a:avLst/>
              <a:gdLst>
                <a:gd name="connsiteX0" fmla="*/ 219957 w 4310403"/>
                <a:gd name="connsiteY0" fmla="*/ 2665267 h 2919023"/>
                <a:gd name="connsiteX1" fmla="*/ 501 w 4310403"/>
                <a:gd name="connsiteY1" fmla="*/ 617011 h 2919023"/>
                <a:gd name="connsiteX2" fmla="*/ 287013 w 4310403"/>
                <a:gd name="connsiteY2" fmla="*/ 208579 h 2919023"/>
                <a:gd name="connsiteX3" fmla="*/ 1530597 w 4310403"/>
                <a:gd name="connsiteY3" fmla="*/ 19603 h 2919023"/>
                <a:gd name="connsiteX4" fmla="*/ 2676645 w 4310403"/>
                <a:gd name="connsiteY4" fmla="*/ 13507 h 2919023"/>
                <a:gd name="connsiteX5" fmla="*/ 3719061 w 4310403"/>
                <a:gd name="connsiteY5" fmla="*/ 86659 h 2919023"/>
                <a:gd name="connsiteX6" fmla="*/ 3999477 w 4310403"/>
                <a:gd name="connsiteY6" fmla="*/ 123235 h 2919023"/>
                <a:gd name="connsiteX7" fmla="*/ 4261605 w 4310403"/>
                <a:gd name="connsiteY7" fmla="*/ 239059 h 2919023"/>
                <a:gd name="connsiteX8" fmla="*/ 4310373 w 4310403"/>
                <a:gd name="connsiteY8" fmla="*/ 556051 h 2919023"/>
                <a:gd name="connsiteX9" fmla="*/ 4267701 w 4310403"/>
                <a:gd name="connsiteY9" fmla="*/ 1439971 h 2919023"/>
                <a:gd name="connsiteX10" fmla="*/ 4194549 w 4310403"/>
                <a:gd name="connsiteY10" fmla="*/ 2543347 h 2919023"/>
                <a:gd name="connsiteX11" fmla="*/ 4121397 w 4310403"/>
                <a:gd name="connsiteY11" fmla="*/ 2811571 h 2919023"/>
                <a:gd name="connsiteX12" fmla="*/ 3719061 w 4310403"/>
                <a:gd name="connsiteY12" fmla="*/ 2842051 h 2919023"/>
                <a:gd name="connsiteX13" fmla="*/ 1067301 w 4310403"/>
                <a:gd name="connsiteY13" fmla="*/ 2909107 h 2919023"/>
                <a:gd name="connsiteX14" fmla="*/ 530853 w 4310403"/>
                <a:gd name="connsiteY14" fmla="*/ 2915203 h 2919023"/>
                <a:gd name="connsiteX15" fmla="*/ 311397 w 4310403"/>
                <a:gd name="connsiteY15" fmla="*/ 2896915 h 2919023"/>
                <a:gd name="connsiteX16" fmla="*/ 219957 w 4310403"/>
                <a:gd name="connsiteY16" fmla="*/ 2665267 h 2919023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78202 w 4368648"/>
                <a:gd name="connsiteY0" fmla="*/ 2665683 h 2919439"/>
                <a:gd name="connsiteX1" fmla="*/ 58746 w 4368648"/>
                <a:gd name="connsiteY1" fmla="*/ 617427 h 2919439"/>
                <a:gd name="connsiteX2" fmla="*/ 16074 w 4368648"/>
                <a:gd name="connsiteY2" fmla="*/ 507699 h 2919439"/>
                <a:gd name="connsiteX3" fmla="*/ 290394 w 4368648"/>
                <a:gd name="connsiteY3" fmla="*/ 215091 h 2919439"/>
                <a:gd name="connsiteX4" fmla="*/ 1588842 w 4368648"/>
                <a:gd name="connsiteY4" fmla="*/ 20019 h 2919439"/>
                <a:gd name="connsiteX5" fmla="*/ 2734890 w 4368648"/>
                <a:gd name="connsiteY5" fmla="*/ 13923 h 2919439"/>
                <a:gd name="connsiteX6" fmla="*/ 3777306 w 4368648"/>
                <a:gd name="connsiteY6" fmla="*/ 87075 h 2919439"/>
                <a:gd name="connsiteX7" fmla="*/ 4057722 w 4368648"/>
                <a:gd name="connsiteY7" fmla="*/ 123651 h 2919439"/>
                <a:gd name="connsiteX8" fmla="*/ 4319850 w 4368648"/>
                <a:gd name="connsiteY8" fmla="*/ 239475 h 2919439"/>
                <a:gd name="connsiteX9" fmla="*/ 4368618 w 4368648"/>
                <a:gd name="connsiteY9" fmla="*/ 556467 h 2919439"/>
                <a:gd name="connsiteX10" fmla="*/ 4325946 w 4368648"/>
                <a:gd name="connsiteY10" fmla="*/ 1440387 h 2919439"/>
                <a:gd name="connsiteX11" fmla="*/ 4252794 w 4368648"/>
                <a:gd name="connsiteY11" fmla="*/ 2543763 h 2919439"/>
                <a:gd name="connsiteX12" fmla="*/ 4179642 w 4368648"/>
                <a:gd name="connsiteY12" fmla="*/ 2811987 h 2919439"/>
                <a:gd name="connsiteX13" fmla="*/ 3777306 w 4368648"/>
                <a:gd name="connsiteY13" fmla="*/ 2842467 h 2919439"/>
                <a:gd name="connsiteX14" fmla="*/ 1125546 w 4368648"/>
                <a:gd name="connsiteY14" fmla="*/ 2909523 h 2919439"/>
                <a:gd name="connsiteX15" fmla="*/ 589098 w 4368648"/>
                <a:gd name="connsiteY15" fmla="*/ 2915619 h 2919439"/>
                <a:gd name="connsiteX16" fmla="*/ 369642 w 4368648"/>
                <a:gd name="connsiteY16" fmla="*/ 2897331 h 2919439"/>
                <a:gd name="connsiteX17" fmla="*/ 278202 w 436864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49951 w 4340397"/>
                <a:gd name="connsiteY0" fmla="*/ 2665683 h 2919439"/>
                <a:gd name="connsiteX1" fmla="*/ 15 w 4340397"/>
                <a:gd name="connsiteY1" fmla="*/ 568659 h 2919439"/>
                <a:gd name="connsiteX2" fmla="*/ 262143 w 4340397"/>
                <a:gd name="connsiteY2" fmla="*/ 215091 h 2919439"/>
                <a:gd name="connsiteX3" fmla="*/ 1560591 w 4340397"/>
                <a:gd name="connsiteY3" fmla="*/ 20019 h 2919439"/>
                <a:gd name="connsiteX4" fmla="*/ 2706639 w 4340397"/>
                <a:gd name="connsiteY4" fmla="*/ 13923 h 2919439"/>
                <a:gd name="connsiteX5" fmla="*/ 3749055 w 4340397"/>
                <a:gd name="connsiteY5" fmla="*/ 87075 h 2919439"/>
                <a:gd name="connsiteX6" fmla="*/ 4029471 w 4340397"/>
                <a:gd name="connsiteY6" fmla="*/ 123651 h 2919439"/>
                <a:gd name="connsiteX7" fmla="*/ 4291599 w 4340397"/>
                <a:gd name="connsiteY7" fmla="*/ 239475 h 2919439"/>
                <a:gd name="connsiteX8" fmla="*/ 4340367 w 4340397"/>
                <a:gd name="connsiteY8" fmla="*/ 556467 h 2919439"/>
                <a:gd name="connsiteX9" fmla="*/ 4297695 w 4340397"/>
                <a:gd name="connsiteY9" fmla="*/ 1440387 h 2919439"/>
                <a:gd name="connsiteX10" fmla="*/ 4224543 w 4340397"/>
                <a:gd name="connsiteY10" fmla="*/ 2543763 h 2919439"/>
                <a:gd name="connsiteX11" fmla="*/ 4151391 w 4340397"/>
                <a:gd name="connsiteY11" fmla="*/ 2811987 h 2919439"/>
                <a:gd name="connsiteX12" fmla="*/ 3749055 w 4340397"/>
                <a:gd name="connsiteY12" fmla="*/ 2842467 h 2919439"/>
                <a:gd name="connsiteX13" fmla="*/ 1097295 w 4340397"/>
                <a:gd name="connsiteY13" fmla="*/ 2909523 h 2919439"/>
                <a:gd name="connsiteX14" fmla="*/ 560847 w 4340397"/>
                <a:gd name="connsiteY14" fmla="*/ 2915619 h 2919439"/>
                <a:gd name="connsiteX15" fmla="*/ 341391 w 4340397"/>
                <a:gd name="connsiteY15" fmla="*/ 2897331 h 2919439"/>
                <a:gd name="connsiteX16" fmla="*/ 249951 w 4340397"/>
                <a:gd name="connsiteY16" fmla="*/ 2665683 h 2919439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80240 h 2933996"/>
                <a:gd name="connsiteX1" fmla="*/ 441 w 4340823"/>
                <a:gd name="connsiteY1" fmla="*/ 583216 h 2933996"/>
                <a:gd name="connsiteX2" fmla="*/ 317433 w 4340823"/>
                <a:gd name="connsiteY2" fmla="*/ 180880 h 2933996"/>
                <a:gd name="connsiteX3" fmla="*/ 1561017 w 4340823"/>
                <a:gd name="connsiteY3" fmla="*/ 34576 h 2933996"/>
                <a:gd name="connsiteX4" fmla="*/ 2719257 w 4340823"/>
                <a:gd name="connsiteY4" fmla="*/ 4096 h 2933996"/>
                <a:gd name="connsiteX5" fmla="*/ 3749481 w 4340823"/>
                <a:gd name="connsiteY5" fmla="*/ 101632 h 2933996"/>
                <a:gd name="connsiteX6" fmla="*/ 4029897 w 4340823"/>
                <a:gd name="connsiteY6" fmla="*/ 138208 h 2933996"/>
                <a:gd name="connsiteX7" fmla="*/ 4292025 w 4340823"/>
                <a:gd name="connsiteY7" fmla="*/ 254032 h 2933996"/>
                <a:gd name="connsiteX8" fmla="*/ 4340793 w 4340823"/>
                <a:gd name="connsiteY8" fmla="*/ 571024 h 2933996"/>
                <a:gd name="connsiteX9" fmla="*/ 4298121 w 4340823"/>
                <a:gd name="connsiteY9" fmla="*/ 1454944 h 2933996"/>
                <a:gd name="connsiteX10" fmla="*/ 4224969 w 4340823"/>
                <a:gd name="connsiteY10" fmla="*/ 2558320 h 2933996"/>
                <a:gd name="connsiteX11" fmla="*/ 4151817 w 4340823"/>
                <a:gd name="connsiteY11" fmla="*/ 2826544 h 2933996"/>
                <a:gd name="connsiteX12" fmla="*/ 3749481 w 4340823"/>
                <a:gd name="connsiteY12" fmla="*/ 2857024 h 2933996"/>
                <a:gd name="connsiteX13" fmla="*/ 1097721 w 4340823"/>
                <a:gd name="connsiteY13" fmla="*/ 2924080 h 2933996"/>
                <a:gd name="connsiteX14" fmla="*/ 561273 w 4340823"/>
                <a:gd name="connsiteY14" fmla="*/ 2930176 h 2933996"/>
                <a:gd name="connsiteX15" fmla="*/ 341817 w 4340823"/>
                <a:gd name="connsiteY15" fmla="*/ 2911888 h 2933996"/>
                <a:gd name="connsiteX16" fmla="*/ 250377 w 4340823"/>
                <a:gd name="connsiteY16" fmla="*/ 2680240 h 2933996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29897 w 4340823"/>
                <a:gd name="connsiteY6" fmla="*/ 136943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44293 w 4334739"/>
                <a:gd name="connsiteY0" fmla="*/ 2678975 h 2932731"/>
                <a:gd name="connsiteX1" fmla="*/ 453 w 4334739"/>
                <a:gd name="connsiteY1" fmla="*/ 636815 h 2932731"/>
                <a:gd name="connsiteX2" fmla="*/ 311349 w 4334739"/>
                <a:gd name="connsiteY2" fmla="*/ 179615 h 2932731"/>
                <a:gd name="connsiteX3" fmla="*/ 1554933 w 4334739"/>
                <a:gd name="connsiteY3" fmla="*/ 33311 h 2932731"/>
                <a:gd name="connsiteX4" fmla="*/ 2713173 w 4334739"/>
                <a:gd name="connsiteY4" fmla="*/ 2831 h 2932731"/>
                <a:gd name="connsiteX5" fmla="*/ 3749493 w 4334739"/>
                <a:gd name="connsiteY5" fmla="*/ 82079 h 2932731"/>
                <a:gd name="connsiteX6" fmla="*/ 4084773 w 4334739"/>
                <a:gd name="connsiteY6" fmla="*/ 130847 h 2932731"/>
                <a:gd name="connsiteX7" fmla="*/ 4285941 w 4334739"/>
                <a:gd name="connsiteY7" fmla="*/ 252767 h 2932731"/>
                <a:gd name="connsiteX8" fmla="*/ 4334709 w 4334739"/>
                <a:gd name="connsiteY8" fmla="*/ 569759 h 2932731"/>
                <a:gd name="connsiteX9" fmla="*/ 4292037 w 4334739"/>
                <a:gd name="connsiteY9" fmla="*/ 1453679 h 2932731"/>
                <a:gd name="connsiteX10" fmla="*/ 4218885 w 4334739"/>
                <a:gd name="connsiteY10" fmla="*/ 2557055 h 2932731"/>
                <a:gd name="connsiteX11" fmla="*/ 4145733 w 4334739"/>
                <a:gd name="connsiteY11" fmla="*/ 2825279 h 2932731"/>
                <a:gd name="connsiteX12" fmla="*/ 3743397 w 4334739"/>
                <a:gd name="connsiteY12" fmla="*/ 2855759 h 2932731"/>
                <a:gd name="connsiteX13" fmla="*/ 1091637 w 4334739"/>
                <a:gd name="connsiteY13" fmla="*/ 2922815 h 2932731"/>
                <a:gd name="connsiteX14" fmla="*/ 555189 w 4334739"/>
                <a:gd name="connsiteY14" fmla="*/ 2928911 h 2932731"/>
                <a:gd name="connsiteX15" fmla="*/ 335733 w 4334739"/>
                <a:gd name="connsiteY15" fmla="*/ 2910623 h 2932731"/>
                <a:gd name="connsiteX16" fmla="*/ 244293 w 4334739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758735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94 w 4340840"/>
                <a:gd name="connsiteY0" fmla="*/ 2678975 h 2944724"/>
                <a:gd name="connsiteX1" fmla="*/ 458 w 4340840"/>
                <a:gd name="connsiteY1" fmla="*/ 758735 h 2944724"/>
                <a:gd name="connsiteX2" fmla="*/ 317450 w 4340840"/>
                <a:gd name="connsiteY2" fmla="*/ 179615 h 2944724"/>
                <a:gd name="connsiteX3" fmla="*/ 1561034 w 4340840"/>
                <a:gd name="connsiteY3" fmla="*/ 33311 h 2944724"/>
                <a:gd name="connsiteX4" fmla="*/ 2719274 w 4340840"/>
                <a:gd name="connsiteY4" fmla="*/ 2831 h 2944724"/>
                <a:gd name="connsiteX5" fmla="*/ 3755594 w 4340840"/>
                <a:gd name="connsiteY5" fmla="*/ 82079 h 2944724"/>
                <a:gd name="connsiteX6" fmla="*/ 4090874 w 4340840"/>
                <a:gd name="connsiteY6" fmla="*/ 130847 h 2944724"/>
                <a:gd name="connsiteX7" fmla="*/ 4292042 w 4340840"/>
                <a:gd name="connsiteY7" fmla="*/ 252767 h 2944724"/>
                <a:gd name="connsiteX8" fmla="*/ 4340810 w 4340840"/>
                <a:gd name="connsiteY8" fmla="*/ 569759 h 2944724"/>
                <a:gd name="connsiteX9" fmla="*/ 4298138 w 4340840"/>
                <a:gd name="connsiteY9" fmla="*/ 1453679 h 2944724"/>
                <a:gd name="connsiteX10" fmla="*/ 4224986 w 4340840"/>
                <a:gd name="connsiteY10" fmla="*/ 2557055 h 2944724"/>
                <a:gd name="connsiteX11" fmla="*/ 4151834 w 4340840"/>
                <a:gd name="connsiteY11" fmla="*/ 2825279 h 2944724"/>
                <a:gd name="connsiteX12" fmla="*/ 3749498 w 4340840"/>
                <a:gd name="connsiteY12" fmla="*/ 2855759 h 2944724"/>
                <a:gd name="connsiteX13" fmla="*/ 1097738 w 4340840"/>
                <a:gd name="connsiteY13" fmla="*/ 2922815 h 2944724"/>
                <a:gd name="connsiteX14" fmla="*/ 561290 w 4340840"/>
                <a:gd name="connsiteY14" fmla="*/ 2928911 h 2944724"/>
                <a:gd name="connsiteX15" fmla="*/ 390602 w 4340840"/>
                <a:gd name="connsiteY15" fmla="*/ 2928911 h 2944724"/>
                <a:gd name="connsiteX16" fmla="*/ 250394 w 4340840"/>
                <a:gd name="connsiteY16" fmla="*/ 2678975 h 2944724"/>
                <a:gd name="connsiteX0" fmla="*/ 250394 w 4340840"/>
                <a:gd name="connsiteY0" fmla="*/ 2678975 h 2958267"/>
                <a:gd name="connsiteX1" fmla="*/ 458 w 4340840"/>
                <a:gd name="connsiteY1" fmla="*/ 758735 h 2958267"/>
                <a:gd name="connsiteX2" fmla="*/ 317450 w 4340840"/>
                <a:gd name="connsiteY2" fmla="*/ 179615 h 2958267"/>
                <a:gd name="connsiteX3" fmla="*/ 1561034 w 4340840"/>
                <a:gd name="connsiteY3" fmla="*/ 33311 h 2958267"/>
                <a:gd name="connsiteX4" fmla="*/ 2719274 w 4340840"/>
                <a:gd name="connsiteY4" fmla="*/ 2831 h 2958267"/>
                <a:gd name="connsiteX5" fmla="*/ 3755594 w 4340840"/>
                <a:gd name="connsiteY5" fmla="*/ 82079 h 2958267"/>
                <a:gd name="connsiteX6" fmla="*/ 4090874 w 4340840"/>
                <a:gd name="connsiteY6" fmla="*/ 130847 h 2958267"/>
                <a:gd name="connsiteX7" fmla="*/ 4292042 w 4340840"/>
                <a:gd name="connsiteY7" fmla="*/ 252767 h 2958267"/>
                <a:gd name="connsiteX8" fmla="*/ 4340810 w 4340840"/>
                <a:gd name="connsiteY8" fmla="*/ 569759 h 2958267"/>
                <a:gd name="connsiteX9" fmla="*/ 4298138 w 4340840"/>
                <a:gd name="connsiteY9" fmla="*/ 1453679 h 2958267"/>
                <a:gd name="connsiteX10" fmla="*/ 4224986 w 4340840"/>
                <a:gd name="connsiteY10" fmla="*/ 2557055 h 2958267"/>
                <a:gd name="connsiteX11" fmla="*/ 4151834 w 4340840"/>
                <a:gd name="connsiteY11" fmla="*/ 2825279 h 2958267"/>
                <a:gd name="connsiteX12" fmla="*/ 3749498 w 4340840"/>
                <a:gd name="connsiteY12" fmla="*/ 2855759 h 2958267"/>
                <a:gd name="connsiteX13" fmla="*/ 1097738 w 4340840"/>
                <a:gd name="connsiteY13" fmla="*/ 2922815 h 2958267"/>
                <a:gd name="connsiteX14" fmla="*/ 561290 w 4340840"/>
                <a:gd name="connsiteY14" fmla="*/ 2928911 h 2958267"/>
                <a:gd name="connsiteX15" fmla="*/ 390602 w 4340840"/>
                <a:gd name="connsiteY15" fmla="*/ 2928911 h 2958267"/>
                <a:gd name="connsiteX16" fmla="*/ 250394 w 4340840"/>
                <a:gd name="connsiteY16" fmla="*/ 2678975 h 2958267"/>
                <a:gd name="connsiteX0" fmla="*/ 250393 w 4340839"/>
                <a:gd name="connsiteY0" fmla="*/ 2678975 h 2968576"/>
                <a:gd name="connsiteX1" fmla="*/ 457 w 4340839"/>
                <a:gd name="connsiteY1" fmla="*/ 758735 h 2968576"/>
                <a:gd name="connsiteX2" fmla="*/ 317449 w 4340839"/>
                <a:gd name="connsiteY2" fmla="*/ 179615 h 2968576"/>
                <a:gd name="connsiteX3" fmla="*/ 1561033 w 4340839"/>
                <a:gd name="connsiteY3" fmla="*/ 33311 h 2968576"/>
                <a:gd name="connsiteX4" fmla="*/ 2719273 w 4340839"/>
                <a:gd name="connsiteY4" fmla="*/ 2831 h 2968576"/>
                <a:gd name="connsiteX5" fmla="*/ 3755593 w 4340839"/>
                <a:gd name="connsiteY5" fmla="*/ 82079 h 2968576"/>
                <a:gd name="connsiteX6" fmla="*/ 4090873 w 4340839"/>
                <a:gd name="connsiteY6" fmla="*/ 130847 h 2968576"/>
                <a:gd name="connsiteX7" fmla="*/ 4292041 w 4340839"/>
                <a:gd name="connsiteY7" fmla="*/ 252767 h 2968576"/>
                <a:gd name="connsiteX8" fmla="*/ 4340809 w 4340839"/>
                <a:gd name="connsiteY8" fmla="*/ 569759 h 2968576"/>
                <a:gd name="connsiteX9" fmla="*/ 4298137 w 4340839"/>
                <a:gd name="connsiteY9" fmla="*/ 1453679 h 2968576"/>
                <a:gd name="connsiteX10" fmla="*/ 4224985 w 4340839"/>
                <a:gd name="connsiteY10" fmla="*/ 2557055 h 2968576"/>
                <a:gd name="connsiteX11" fmla="*/ 4151833 w 4340839"/>
                <a:gd name="connsiteY11" fmla="*/ 2825279 h 2968576"/>
                <a:gd name="connsiteX12" fmla="*/ 3749497 w 4340839"/>
                <a:gd name="connsiteY12" fmla="*/ 2855759 h 2968576"/>
                <a:gd name="connsiteX13" fmla="*/ 1097737 w 4340839"/>
                <a:gd name="connsiteY13" fmla="*/ 2922815 h 2968576"/>
                <a:gd name="connsiteX14" fmla="*/ 561289 w 4340839"/>
                <a:gd name="connsiteY14" fmla="*/ 2928911 h 2968576"/>
                <a:gd name="connsiteX15" fmla="*/ 382981 w 4340839"/>
                <a:gd name="connsiteY15" fmla="*/ 2942246 h 2968576"/>
                <a:gd name="connsiteX16" fmla="*/ 250393 w 4340839"/>
                <a:gd name="connsiteY16" fmla="*/ 2678975 h 2968576"/>
                <a:gd name="connsiteX0" fmla="*/ 250393 w 4340839"/>
                <a:gd name="connsiteY0" fmla="*/ 2678975 h 2963969"/>
                <a:gd name="connsiteX1" fmla="*/ 457 w 4340839"/>
                <a:gd name="connsiteY1" fmla="*/ 758735 h 2963969"/>
                <a:gd name="connsiteX2" fmla="*/ 317449 w 4340839"/>
                <a:gd name="connsiteY2" fmla="*/ 179615 h 2963969"/>
                <a:gd name="connsiteX3" fmla="*/ 1561033 w 4340839"/>
                <a:gd name="connsiteY3" fmla="*/ 33311 h 2963969"/>
                <a:gd name="connsiteX4" fmla="*/ 2719273 w 4340839"/>
                <a:gd name="connsiteY4" fmla="*/ 2831 h 2963969"/>
                <a:gd name="connsiteX5" fmla="*/ 3755593 w 4340839"/>
                <a:gd name="connsiteY5" fmla="*/ 82079 h 2963969"/>
                <a:gd name="connsiteX6" fmla="*/ 4090873 w 4340839"/>
                <a:gd name="connsiteY6" fmla="*/ 130847 h 2963969"/>
                <a:gd name="connsiteX7" fmla="*/ 4292041 w 4340839"/>
                <a:gd name="connsiteY7" fmla="*/ 252767 h 2963969"/>
                <a:gd name="connsiteX8" fmla="*/ 4340809 w 4340839"/>
                <a:gd name="connsiteY8" fmla="*/ 569759 h 2963969"/>
                <a:gd name="connsiteX9" fmla="*/ 4298137 w 4340839"/>
                <a:gd name="connsiteY9" fmla="*/ 1453679 h 2963969"/>
                <a:gd name="connsiteX10" fmla="*/ 4224985 w 4340839"/>
                <a:gd name="connsiteY10" fmla="*/ 2557055 h 2963969"/>
                <a:gd name="connsiteX11" fmla="*/ 4151833 w 4340839"/>
                <a:gd name="connsiteY11" fmla="*/ 2825279 h 2963969"/>
                <a:gd name="connsiteX12" fmla="*/ 3749497 w 4340839"/>
                <a:gd name="connsiteY12" fmla="*/ 2855759 h 2963969"/>
                <a:gd name="connsiteX13" fmla="*/ 1097737 w 4340839"/>
                <a:gd name="connsiteY13" fmla="*/ 2922815 h 2963969"/>
                <a:gd name="connsiteX14" fmla="*/ 561289 w 4340839"/>
                <a:gd name="connsiteY14" fmla="*/ 2949866 h 2963969"/>
                <a:gd name="connsiteX15" fmla="*/ 382981 w 4340839"/>
                <a:gd name="connsiteY15" fmla="*/ 2942246 h 2963969"/>
                <a:gd name="connsiteX16" fmla="*/ 250393 w 4340839"/>
                <a:gd name="connsiteY16" fmla="*/ 2678975 h 2963969"/>
                <a:gd name="connsiteX0" fmla="*/ 250467 w 4340913"/>
                <a:gd name="connsiteY0" fmla="*/ 2678975 h 2950033"/>
                <a:gd name="connsiteX1" fmla="*/ 531 w 4340913"/>
                <a:gd name="connsiteY1" fmla="*/ 758735 h 2950033"/>
                <a:gd name="connsiteX2" fmla="*/ 317523 w 4340913"/>
                <a:gd name="connsiteY2" fmla="*/ 179615 h 2950033"/>
                <a:gd name="connsiteX3" fmla="*/ 1561107 w 4340913"/>
                <a:gd name="connsiteY3" fmla="*/ 33311 h 2950033"/>
                <a:gd name="connsiteX4" fmla="*/ 2719347 w 4340913"/>
                <a:gd name="connsiteY4" fmla="*/ 2831 h 2950033"/>
                <a:gd name="connsiteX5" fmla="*/ 3755667 w 4340913"/>
                <a:gd name="connsiteY5" fmla="*/ 82079 h 2950033"/>
                <a:gd name="connsiteX6" fmla="*/ 4090947 w 4340913"/>
                <a:gd name="connsiteY6" fmla="*/ 130847 h 2950033"/>
                <a:gd name="connsiteX7" fmla="*/ 4292115 w 4340913"/>
                <a:gd name="connsiteY7" fmla="*/ 252767 h 2950033"/>
                <a:gd name="connsiteX8" fmla="*/ 4340883 w 4340913"/>
                <a:gd name="connsiteY8" fmla="*/ 569759 h 2950033"/>
                <a:gd name="connsiteX9" fmla="*/ 4298211 w 4340913"/>
                <a:gd name="connsiteY9" fmla="*/ 1453679 h 2950033"/>
                <a:gd name="connsiteX10" fmla="*/ 4225059 w 4340913"/>
                <a:gd name="connsiteY10" fmla="*/ 2557055 h 2950033"/>
                <a:gd name="connsiteX11" fmla="*/ 4151907 w 4340913"/>
                <a:gd name="connsiteY11" fmla="*/ 2825279 h 2950033"/>
                <a:gd name="connsiteX12" fmla="*/ 3749571 w 4340913"/>
                <a:gd name="connsiteY12" fmla="*/ 2855759 h 2950033"/>
                <a:gd name="connsiteX13" fmla="*/ 1097811 w 4340913"/>
                <a:gd name="connsiteY13" fmla="*/ 2922815 h 2950033"/>
                <a:gd name="connsiteX14" fmla="*/ 561363 w 4340913"/>
                <a:gd name="connsiteY14" fmla="*/ 2949866 h 2950033"/>
                <a:gd name="connsiteX15" fmla="*/ 250467 w 4340913"/>
                <a:gd name="connsiteY15" fmla="*/ 2678975 h 2950033"/>
                <a:gd name="connsiteX0" fmla="*/ 250448 w 4340894"/>
                <a:gd name="connsiteY0" fmla="*/ 2678975 h 2959501"/>
                <a:gd name="connsiteX1" fmla="*/ 512 w 4340894"/>
                <a:gd name="connsiteY1" fmla="*/ 758735 h 2959501"/>
                <a:gd name="connsiteX2" fmla="*/ 317504 w 4340894"/>
                <a:gd name="connsiteY2" fmla="*/ 179615 h 2959501"/>
                <a:gd name="connsiteX3" fmla="*/ 1561088 w 4340894"/>
                <a:gd name="connsiteY3" fmla="*/ 33311 h 2959501"/>
                <a:gd name="connsiteX4" fmla="*/ 2719328 w 4340894"/>
                <a:gd name="connsiteY4" fmla="*/ 2831 h 2959501"/>
                <a:gd name="connsiteX5" fmla="*/ 3755648 w 4340894"/>
                <a:gd name="connsiteY5" fmla="*/ 82079 h 2959501"/>
                <a:gd name="connsiteX6" fmla="*/ 4090928 w 4340894"/>
                <a:gd name="connsiteY6" fmla="*/ 130847 h 2959501"/>
                <a:gd name="connsiteX7" fmla="*/ 4292096 w 4340894"/>
                <a:gd name="connsiteY7" fmla="*/ 252767 h 2959501"/>
                <a:gd name="connsiteX8" fmla="*/ 4340864 w 4340894"/>
                <a:gd name="connsiteY8" fmla="*/ 569759 h 2959501"/>
                <a:gd name="connsiteX9" fmla="*/ 4298192 w 4340894"/>
                <a:gd name="connsiteY9" fmla="*/ 1453679 h 2959501"/>
                <a:gd name="connsiteX10" fmla="*/ 4225040 w 4340894"/>
                <a:gd name="connsiteY10" fmla="*/ 2557055 h 2959501"/>
                <a:gd name="connsiteX11" fmla="*/ 4151888 w 4340894"/>
                <a:gd name="connsiteY11" fmla="*/ 2825279 h 2959501"/>
                <a:gd name="connsiteX12" fmla="*/ 3749552 w 4340894"/>
                <a:gd name="connsiteY12" fmla="*/ 2855759 h 2959501"/>
                <a:gd name="connsiteX13" fmla="*/ 1097792 w 4340894"/>
                <a:gd name="connsiteY13" fmla="*/ 2922815 h 2959501"/>
                <a:gd name="connsiteX14" fmla="*/ 519434 w 4340894"/>
                <a:gd name="connsiteY14" fmla="*/ 2959391 h 2959501"/>
                <a:gd name="connsiteX15" fmla="*/ 250448 w 4340894"/>
                <a:gd name="connsiteY15" fmla="*/ 2678975 h 2959501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632 w 4341078"/>
                <a:gd name="connsiteY0" fmla="*/ 2678975 h 2935360"/>
                <a:gd name="connsiteX1" fmla="*/ 696 w 4341078"/>
                <a:gd name="connsiteY1" fmla="*/ 758735 h 2935360"/>
                <a:gd name="connsiteX2" fmla="*/ 317688 w 4341078"/>
                <a:gd name="connsiteY2" fmla="*/ 179615 h 2935360"/>
                <a:gd name="connsiteX3" fmla="*/ 1561272 w 4341078"/>
                <a:gd name="connsiteY3" fmla="*/ 33311 h 2935360"/>
                <a:gd name="connsiteX4" fmla="*/ 2719512 w 4341078"/>
                <a:gd name="connsiteY4" fmla="*/ 2831 h 2935360"/>
                <a:gd name="connsiteX5" fmla="*/ 3755832 w 4341078"/>
                <a:gd name="connsiteY5" fmla="*/ 82079 h 2935360"/>
                <a:gd name="connsiteX6" fmla="*/ 4091112 w 4341078"/>
                <a:gd name="connsiteY6" fmla="*/ 130847 h 2935360"/>
                <a:gd name="connsiteX7" fmla="*/ 4292280 w 4341078"/>
                <a:gd name="connsiteY7" fmla="*/ 252767 h 2935360"/>
                <a:gd name="connsiteX8" fmla="*/ 4341048 w 4341078"/>
                <a:gd name="connsiteY8" fmla="*/ 569759 h 2935360"/>
                <a:gd name="connsiteX9" fmla="*/ 4298376 w 4341078"/>
                <a:gd name="connsiteY9" fmla="*/ 1453679 h 2935360"/>
                <a:gd name="connsiteX10" fmla="*/ 4225224 w 4341078"/>
                <a:gd name="connsiteY10" fmla="*/ 2557055 h 2935360"/>
                <a:gd name="connsiteX11" fmla="*/ 4152072 w 4341078"/>
                <a:gd name="connsiteY11" fmla="*/ 2825279 h 2935360"/>
                <a:gd name="connsiteX12" fmla="*/ 3749736 w 4341078"/>
                <a:gd name="connsiteY12" fmla="*/ 2855759 h 2935360"/>
                <a:gd name="connsiteX13" fmla="*/ 1097976 w 4341078"/>
                <a:gd name="connsiteY13" fmla="*/ 2922815 h 2935360"/>
                <a:gd name="connsiteX14" fmla="*/ 816798 w 4341078"/>
                <a:gd name="connsiteY14" fmla="*/ 2934626 h 2935360"/>
                <a:gd name="connsiteX15" fmla="*/ 250632 w 4341078"/>
                <a:gd name="connsiteY15" fmla="*/ 2678975 h 2935360"/>
                <a:gd name="connsiteX0" fmla="*/ 250632 w 4341078"/>
                <a:gd name="connsiteY0" fmla="*/ 2678975 h 2934626"/>
                <a:gd name="connsiteX1" fmla="*/ 696 w 4341078"/>
                <a:gd name="connsiteY1" fmla="*/ 758735 h 2934626"/>
                <a:gd name="connsiteX2" fmla="*/ 317688 w 4341078"/>
                <a:gd name="connsiteY2" fmla="*/ 179615 h 2934626"/>
                <a:gd name="connsiteX3" fmla="*/ 1561272 w 4341078"/>
                <a:gd name="connsiteY3" fmla="*/ 33311 h 2934626"/>
                <a:gd name="connsiteX4" fmla="*/ 2719512 w 4341078"/>
                <a:gd name="connsiteY4" fmla="*/ 2831 h 2934626"/>
                <a:gd name="connsiteX5" fmla="*/ 3755832 w 4341078"/>
                <a:gd name="connsiteY5" fmla="*/ 82079 h 2934626"/>
                <a:gd name="connsiteX6" fmla="*/ 4091112 w 4341078"/>
                <a:gd name="connsiteY6" fmla="*/ 130847 h 2934626"/>
                <a:gd name="connsiteX7" fmla="*/ 4292280 w 4341078"/>
                <a:gd name="connsiteY7" fmla="*/ 252767 h 2934626"/>
                <a:gd name="connsiteX8" fmla="*/ 4341048 w 4341078"/>
                <a:gd name="connsiteY8" fmla="*/ 569759 h 2934626"/>
                <a:gd name="connsiteX9" fmla="*/ 4298376 w 4341078"/>
                <a:gd name="connsiteY9" fmla="*/ 1453679 h 2934626"/>
                <a:gd name="connsiteX10" fmla="*/ 4225224 w 4341078"/>
                <a:gd name="connsiteY10" fmla="*/ 2557055 h 2934626"/>
                <a:gd name="connsiteX11" fmla="*/ 4152072 w 4341078"/>
                <a:gd name="connsiteY11" fmla="*/ 2825279 h 2934626"/>
                <a:gd name="connsiteX12" fmla="*/ 3749736 w 4341078"/>
                <a:gd name="connsiteY12" fmla="*/ 2855759 h 2934626"/>
                <a:gd name="connsiteX13" fmla="*/ 1097976 w 4341078"/>
                <a:gd name="connsiteY13" fmla="*/ 2922815 h 2934626"/>
                <a:gd name="connsiteX14" fmla="*/ 816798 w 4341078"/>
                <a:gd name="connsiteY14" fmla="*/ 2934626 h 2934626"/>
                <a:gd name="connsiteX15" fmla="*/ 250632 w 4341078"/>
                <a:gd name="connsiteY15" fmla="*/ 2678975 h 2934626"/>
                <a:gd name="connsiteX0" fmla="*/ 250633 w 4341079"/>
                <a:gd name="connsiteY0" fmla="*/ 2678975 h 2938436"/>
                <a:gd name="connsiteX1" fmla="*/ 697 w 4341079"/>
                <a:gd name="connsiteY1" fmla="*/ 758735 h 2938436"/>
                <a:gd name="connsiteX2" fmla="*/ 317689 w 4341079"/>
                <a:gd name="connsiteY2" fmla="*/ 179615 h 2938436"/>
                <a:gd name="connsiteX3" fmla="*/ 1561273 w 4341079"/>
                <a:gd name="connsiteY3" fmla="*/ 33311 h 2938436"/>
                <a:gd name="connsiteX4" fmla="*/ 2719513 w 4341079"/>
                <a:gd name="connsiteY4" fmla="*/ 2831 h 2938436"/>
                <a:gd name="connsiteX5" fmla="*/ 3755833 w 4341079"/>
                <a:gd name="connsiteY5" fmla="*/ 82079 h 2938436"/>
                <a:gd name="connsiteX6" fmla="*/ 4091113 w 4341079"/>
                <a:gd name="connsiteY6" fmla="*/ 130847 h 2938436"/>
                <a:gd name="connsiteX7" fmla="*/ 4292281 w 4341079"/>
                <a:gd name="connsiteY7" fmla="*/ 252767 h 2938436"/>
                <a:gd name="connsiteX8" fmla="*/ 4341049 w 4341079"/>
                <a:gd name="connsiteY8" fmla="*/ 569759 h 2938436"/>
                <a:gd name="connsiteX9" fmla="*/ 4298377 w 4341079"/>
                <a:gd name="connsiteY9" fmla="*/ 1453679 h 2938436"/>
                <a:gd name="connsiteX10" fmla="*/ 4225225 w 4341079"/>
                <a:gd name="connsiteY10" fmla="*/ 2557055 h 2938436"/>
                <a:gd name="connsiteX11" fmla="*/ 4152073 w 4341079"/>
                <a:gd name="connsiteY11" fmla="*/ 2825279 h 2938436"/>
                <a:gd name="connsiteX12" fmla="*/ 3749737 w 4341079"/>
                <a:gd name="connsiteY12" fmla="*/ 2855759 h 2938436"/>
                <a:gd name="connsiteX13" fmla="*/ 1097977 w 4341079"/>
                <a:gd name="connsiteY13" fmla="*/ 2922815 h 2938436"/>
                <a:gd name="connsiteX14" fmla="*/ 818704 w 4341079"/>
                <a:gd name="connsiteY14" fmla="*/ 2938436 h 2938436"/>
                <a:gd name="connsiteX15" fmla="*/ 250633 w 4341079"/>
                <a:gd name="connsiteY15" fmla="*/ 2678975 h 2938436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097977 w 4341079"/>
                <a:gd name="connsiteY13" fmla="*/ 2922815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298002 w 4341079"/>
                <a:gd name="connsiteY13" fmla="*/ 2936150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52073 w 4341079"/>
                <a:gd name="connsiteY11" fmla="*/ 2825279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43108 w 4341079"/>
                <a:gd name="connsiteY12" fmla="*/ 2932293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36150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61661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4830"/>
                <a:gd name="connsiteX1" fmla="*/ 697 w 4341079"/>
                <a:gd name="connsiteY1" fmla="*/ 758735 h 2974830"/>
                <a:gd name="connsiteX2" fmla="*/ 317689 w 4341079"/>
                <a:gd name="connsiteY2" fmla="*/ 179615 h 2974830"/>
                <a:gd name="connsiteX3" fmla="*/ 1561273 w 4341079"/>
                <a:gd name="connsiteY3" fmla="*/ 33311 h 2974830"/>
                <a:gd name="connsiteX4" fmla="*/ 2719513 w 4341079"/>
                <a:gd name="connsiteY4" fmla="*/ 2831 h 2974830"/>
                <a:gd name="connsiteX5" fmla="*/ 3755833 w 4341079"/>
                <a:gd name="connsiteY5" fmla="*/ 82079 h 2974830"/>
                <a:gd name="connsiteX6" fmla="*/ 4091113 w 4341079"/>
                <a:gd name="connsiteY6" fmla="*/ 130847 h 2974830"/>
                <a:gd name="connsiteX7" fmla="*/ 4292281 w 4341079"/>
                <a:gd name="connsiteY7" fmla="*/ 252767 h 2974830"/>
                <a:gd name="connsiteX8" fmla="*/ 4341049 w 4341079"/>
                <a:gd name="connsiteY8" fmla="*/ 569759 h 2974830"/>
                <a:gd name="connsiteX9" fmla="*/ 4298377 w 4341079"/>
                <a:gd name="connsiteY9" fmla="*/ 1453679 h 2974830"/>
                <a:gd name="connsiteX10" fmla="*/ 4225225 w 4341079"/>
                <a:gd name="connsiteY10" fmla="*/ 2557055 h 2974830"/>
                <a:gd name="connsiteX11" fmla="*/ 4118931 w 4341079"/>
                <a:gd name="connsiteY11" fmla="*/ 2908191 h 2974830"/>
                <a:gd name="connsiteX12" fmla="*/ 3729852 w 4341079"/>
                <a:gd name="connsiteY12" fmla="*/ 2974812 h 2974830"/>
                <a:gd name="connsiteX13" fmla="*/ 1298002 w 4341079"/>
                <a:gd name="connsiteY13" fmla="*/ 2961661 h 2974830"/>
                <a:gd name="connsiteX14" fmla="*/ 880045 w 4341079"/>
                <a:gd name="connsiteY14" fmla="*/ 2940340 h 2974830"/>
                <a:gd name="connsiteX15" fmla="*/ 818704 w 4341079"/>
                <a:gd name="connsiteY15" fmla="*/ 2938436 h 2974830"/>
                <a:gd name="connsiteX16" fmla="*/ 250633 w 4341079"/>
                <a:gd name="connsiteY16" fmla="*/ 2678975 h 2974830"/>
                <a:gd name="connsiteX0" fmla="*/ 250606 w 4341052"/>
                <a:gd name="connsiteY0" fmla="*/ 2678975 h 2977763"/>
                <a:gd name="connsiteX1" fmla="*/ 670 w 4341052"/>
                <a:gd name="connsiteY1" fmla="*/ 758735 h 2977763"/>
                <a:gd name="connsiteX2" fmla="*/ 317662 w 4341052"/>
                <a:gd name="connsiteY2" fmla="*/ 179615 h 2977763"/>
                <a:gd name="connsiteX3" fmla="*/ 1561246 w 4341052"/>
                <a:gd name="connsiteY3" fmla="*/ 33311 h 2977763"/>
                <a:gd name="connsiteX4" fmla="*/ 2719486 w 4341052"/>
                <a:gd name="connsiteY4" fmla="*/ 2831 h 2977763"/>
                <a:gd name="connsiteX5" fmla="*/ 3755806 w 4341052"/>
                <a:gd name="connsiteY5" fmla="*/ 82079 h 2977763"/>
                <a:gd name="connsiteX6" fmla="*/ 4091086 w 4341052"/>
                <a:gd name="connsiteY6" fmla="*/ 130847 h 2977763"/>
                <a:gd name="connsiteX7" fmla="*/ 4292254 w 4341052"/>
                <a:gd name="connsiteY7" fmla="*/ 252767 h 2977763"/>
                <a:gd name="connsiteX8" fmla="*/ 4341022 w 4341052"/>
                <a:gd name="connsiteY8" fmla="*/ 569759 h 2977763"/>
                <a:gd name="connsiteX9" fmla="*/ 4298350 w 4341052"/>
                <a:gd name="connsiteY9" fmla="*/ 1453679 h 2977763"/>
                <a:gd name="connsiteX10" fmla="*/ 4225198 w 4341052"/>
                <a:gd name="connsiteY10" fmla="*/ 2557055 h 2977763"/>
                <a:gd name="connsiteX11" fmla="*/ 4118904 w 4341052"/>
                <a:gd name="connsiteY11" fmla="*/ 2908191 h 2977763"/>
                <a:gd name="connsiteX12" fmla="*/ 3729825 w 4341052"/>
                <a:gd name="connsiteY12" fmla="*/ 2974812 h 2977763"/>
                <a:gd name="connsiteX13" fmla="*/ 1297975 w 4341052"/>
                <a:gd name="connsiteY13" fmla="*/ 2961661 h 2977763"/>
                <a:gd name="connsiteX14" fmla="*/ 880018 w 4341052"/>
                <a:gd name="connsiteY14" fmla="*/ 2940340 h 2977763"/>
                <a:gd name="connsiteX15" fmla="*/ 783326 w 4341052"/>
                <a:gd name="connsiteY15" fmla="*/ 2963948 h 2977763"/>
                <a:gd name="connsiteX16" fmla="*/ 250606 w 4341052"/>
                <a:gd name="connsiteY16" fmla="*/ 2678975 h 2977763"/>
                <a:gd name="connsiteX0" fmla="*/ 250689 w 4341135"/>
                <a:gd name="connsiteY0" fmla="*/ 2678975 h 2974830"/>
                <a:gd name="connsiteX1" fmla="*/ 753 w 4341135"/>
                <a:gd name="connsiteY1" fmla="*/ 758735 h 2974830"/>
                <a:gd name="connsiteX2" fmla="*/ 317745 w 4341135"/>
                <a:gd name="connsiteY2" fmla="*/ 179615 h 2974830"/>
                <a:gd name="connsiteX3" fmla="*/ 1561329 w 4341135"/>
                <a:gd name="connsiteY3" fmla="*/ 33311 h 2974830"/>
                <a:gd name="connsiteX4" fmla="*/ 2719569 w 4341135"/>
                <a:gd name="connsiteY4" fmla="*/ 2831 h 2974830"/>
                <a:gd name="connsiteX5" fmla="*/ 3755889 w 4341135"/>
                <a:gd name="connsiteY5" fmla="*/ 82079 h 2974830"/>
                <a:gd name="connsiteX6" fmla="*/ 4091169 w 4341135"/>
                <a:gd name="connsiteY6" fmla="*/ 130847 h 2974830"/>
                <a:gd name="connsiteX7" fmla="*/ 4292337 w 4341135"/>
                <a:gd name="connsiteY7" fmla="*/ 252767 h 2974830"/>
                <a:gd name="connsiteX8" fmla="*/ 4341105 w 4341135"/>
                <a:gd name="connsiteY8" fmla="*/ 569759 h 2974830"/>
                <a:gd name="connsiteX9" fmla="*/ 4298433 w 4341135"/>
                <a:gd name="connsiteY9" fmla="*/ 1453679 h 2974830"/>
                <a:gd name="connsiteX10" fmla="*/ 4225281 w 4341135"/>
                <a:gd name="connsiteY10" fmla="*/ 2557055 h 2974830"/>
                <a:gd name="connsiteX11" fmla="*/ 4118987 w 4341135"/>
                <a:gd name="connsiteY11" fmla="*/ 2908191 h 2974830"/>
                <a:gd name="connsiteX12" fmla="*/ 3729908 w 4341135"/>
                <a:gd name="connsiteY12" fmla="*/ 2974812 h 2974830"/>
                <a:gd name="connsiteX13" fmla="*/ 1298058 w 4341135"/>
                <a:gd name="connsiteY13" fmla="*/ 2961661 h 2974830"/>
                <a:gd name="connsiteX14" fmla="*/ 880101 w 4341135"/>
                <a:gd name="connsiteY14" fmla="*/ 2940340 h 2974830"/>
                <a:gd name="connsiteX15" fmla="*/ 250689 w 4341135"/>
                <a:gd name="connsiteY15" fmla="*/ 2678975 h 2974830"/>
                <a:gd name="connsiteX0" fmla="*/ 250669 w 4341115"/>
                <a:gd name="connsiteY0" fmla="*/ 2678975 h 2978607"/>
                <a:gd name="connsiteX1" fmla="*/ 733 w 4341115"/>
                <a:gd name="connsiteY1" fmla="*/ 758735 h 2978607"/>
                <a:gd name="connsiteX2" fmla="*/ 317725 w 4341115"/>
                <a:gd name="connsiteY2" fmla="*/ 179615 h 2978607"/>
                <a:gd name="connsiteX3" fmla="*/ 1561309 w 4341115"/>
                <a:gd name="connsiteY3" fmla="*/ 33311 h 2978607"/>
                <a:gd name="connsiteX4" fmla="*/ 2719549 w 4341115"/>
                <a:gd name="connsiteY4" fmla="*/ 2831 h 2978607"/>
                <a:gd name="connsiteX5" fmla="*/ 3755869 w 4341115"/>
                <a:gd name="connsiteY5" fmla="*/ 82079 h 2978607"/>
                <a:gd name="connsiteX6" fmla="*/ 4091149 w 4341115"/>
                <a:gd name="connsiteY6" fmla="*/ 130847 h 2978607"/>
                <a:gd name="connsiteX7" fmla="*/ 4292317 w 4341115"/>
                <a:gd name="connsiteY7" fmla="*/ 252767 h 2978607"/>
                <a:gd name="connsiteX8" fmla="*/ 4341085 w 4341115"/>
                <a:gd name="connsiteY8" fmla="*/ 569759 h 2978607"/>
                <a:gd name="connsiteX9" fmla="*/ 4298413 w 4341115"/>
                <a:gd name="connsiteY9" fmla="*/ 1453679 h 2978607"/>
                <a:gd name="connsiteX10" fmla="*/ 4225261 w 4341115"/>
                <a:gd name="connsiteY10" fmla="*/ 2557055 h 2978607"/>
                <a:gd name="connsiteX11" fmla="*/ 4118967 w 4341115"/>
                <a:gd name="connsiteY11" fmla="*/ 2908191 h 2978607"/>
                <a:gd name="connsiteX12" fmla="*/ 3729888 w 4341115"/>
                <a:gd name="connsiteY12" fmla="*/ 2974812 h 2978607"/>
                <a:gd name="connsiteX13" fmla="*/ 1298038 w 4341115"/>
                <a:gd name="connsiteY13" fmla="*/ 2961661 h 2978607"/>
                <a:gd name="connsiteX14" fmla="*/ 857986 w 4341115"/>
                <a:gd name="connsiteY14" fmla="*/ 2978607 h 2978607"/>
                <a:gd name="connsiteX15" fmla="*/ 250669 w 4341115"/>
                <a:gd name="connsiteY15" fmla="*/ 2678975 h 2978607"/>
                <a:gd name="connsiteX0" fmla="*/ 250669 w 4341115"/>
                <a:gd name="connsiteY0" fmla="*/ 2678975 h 2980124"/>
                <a:gd name="connsiteX1" fmla="*/ 733 w 4341115"/>
                <a:gd name="connsiteY1" fmla="*/ 758735 h 2980124"/>
                <a:gd name="connsiteX2" fmla="*/ 317725 w 4341115"/>
                <a:gd name="connsiteY2" fmla="*/ 179615 h 2980124"/>
                <a:gd name="connsiteX3" fmla="*/ 1561309 w 4341115"/>
                <a:gd name="connsiteY3" fmla="*/ 33311 h 2980124"/>
                <a:gd name="connsiteX4" fmla="*/ 2719549 w 4341115"/>
                <a:gd name="connsiteY4" fmla="*/ 2831 h 2980124"/>
                <a:gd name="connsiteX5" fmla="*/ 3755869 w 4341115"/>
                <a:gd name="connsiteY5" fmla="*/ 82079 h 2980124"/>
                <a:gd name="connsiteX6" fmla="*/ 4091149 w 4341115"/>
                <a:gd name="connsiteY6" fmla="*/ 130847 h 2980124"/>
                <a:gd name="connsiteX7" fmla="*/ 4292317 w 4341115"/>
                <a:gd name="connsiteY7" fmla="*/ 252767 h 2980124"/>
                <a:gd name="connsiteX8" fmla="*/ 4341085 w 4341115"/>
                <a:gd name="connsiteY8" fmla="*/ 569759 h 2980124"/>
                <a:gd name="connsiteX9" fmla="*/ 4298413 w 4341115"/>
                <a:gd name="connsiteY9" fmla="*/ 1453679 h 2980124"/>
                <a:gd name="connsiteX10" fmla="*/ 4225261 w 4341115"/>
                <a:gd name="connsiteY10" fmla="*/ 2557055 h 2980124"/>
                <a:gd name="connsiteX11" fmla="*/ 4118967 w 4341115"/>
                <a:gd name="connsiteY11" fmla="*/ 2908191 h 2980124"/>
                <a:gd name="connsiteX12" fmla="*/ 3729888 w 4341115"/>
                <a:gd name="connsiteY12" fmla="*/ 2974812 h 2980124"/>
                <a:gd name="connsiteX13" fmla="*/ 1298038 w 4341115"/>
                <a:gd name="connsiteY13" fmla="*/ 2961661 h 2980124"/>
                <a:gd name="connsiteX14" fmla="*/ 857986 w 4341115"/>
                <a:gd name="connsiteY14" fmla="*/ 2978607 h 2980124"/>
                <a:gd name="connsiteX15" fmla="*/ 250669 w 4341115"/>
                <a:gd name="connsiteY15" fmla="*/ 2678975 h 2980124"/>
                <a:gd name="connsiteX0" fmla="*/ 250669 w 4341115"/>
                <a:gd name="connsiteY0" fmla="*/ 2678975 h 2981114"/>
                <a:gd name="connsiteX1" fmla="*/ 733 w 4341115"/>
                <a:gd name="connsiteY1" fmla="*/ 758735 h 2981114"/>
                <a:gd name="connsiteX2" fmla="*/ 317725 w 4341115"/>
                <a:gd name="connsiteY2" fmla="*/ 179615 h 2981114"/>
                <a:gd name="connsiteX3" fmla="*/ 1561309 w 4341115"/>
                <a:gd name="connsiteY3" fmla="*/ 33311 h 2981114"/>
                <a:gd name="connsiteX4" fmla="*/ 2719549 w 4341115"/>
                <a:gd name="connsiteY4" fmla="*/ 2831 h 2981114"/>
                <a:gd name="connsiteX5" fmla="*/ 3755869 w 4341115"/>
                <a:gd name="connsiteY5" fmla="*/ 82079 h 2981114"/>
                <a:gd name="connsiteX6" fmla="*/ 4091149 w 4341115"/>
                <a:gd name="connsiteY6" fmla="*/ 130847 h 2981114"/>
                <a:gd name="connsiteX7" fmla="*/ 4292317 w 4341115"/>
                <a:gd name="connsiteY7" fmla="*/ 252767 h 2981114"/>
                <a:gd name="connsiteX8" fmla="*/ 4341085 w 4341115"/>
                <a:gd name="connsiteY8" fmla="*/ 569759 h 2981114"/>
                <a:gd name="connsiteX9" fmla="*/ 4298413 w 4341115"/>
                <a:gd name="connsiteY9" fmla="*/ 1453679 h 2981114"/>
                <a:gd name="connsiteX10" fmla="*/ 4225261 w 4341115"/>
                <a:gd name="connsiteY10" fmla="*/ 2557055 h 2981114"/>
                <a:gd name="connsiteX11" fmla="*/ 4118967 w 4341115"/>
                <a:gd name="connsiteY11" fmla="*/ 2908191 h 2981114"/>
                <a:gd name="connsiteX12" fmla="*/ 3729888 w 4341115"/>
                <a:gd name="connsiteY12" fmla="*/ 2974812 h 2981114"/>
                <a:gd name="connsiteX13" fmla="*/ 1298038 w 4341115"/>
                <a:gd name="connsiteY13" fmla="*/ 2961661 h 2981114"/>
                <a:gd name="connsiteX14" fmla="*/ 857986 w 4341115"/>
                <a:gd name="connsiteY14" fmla="*/ 2978607 h 2981114"/>
                <a:gd name="connsiteX15" fmla="*/ 250669 w 4341115"/>
                <a:gd name="connsiteY15" fmla="*/ 2678975 h 2981114"/>
                <a:gd name="connsiteX0" fmla="*/ 250634 w 4341080"/>
                <a:gd name="connsiteY0" fmla="*/ 2678975 h 2977480"/>
                <a:gd name="connsiteX1" fmla="*/ 698 w 4341080"/>
                <a:gd name="connsiteY1" fmla="*/ 758735 h 2977480"/>
                <a:gd name="connsiteX2" fmla="*/ 317690 w 4341080"/>
                <a:gd name="connsiteY2" fmla="*/ 179615 h 2977480"/>
                <a:gd name="connsiteX3" fmla="*/ 1561274 w 4341080"/>
                <a:gd name="connsiteY3" fmla="*/ 33311 h 2977480"/>
                <a:gd name="connsiteX4" fmla="*/ 2719514 w 4341080"/>
                <a:gd name="connsiteY4" fmla="*/ 2831 h 2977480"/>
                <a:gd name="connsiteX5" fmla="*/ 3755834 w 4341080"/>
                <a:gd name="connsiteY5" fmla="*/ 82079 h 2977480"/>
                <a:gd name="connsiteX6" fmla="*/ 4091114 w 4341080"/>
                <a:gd name="connsiteY6" fmla="*/ 130847 h 2977480"/>
                <a:gd name="connsiteX7" fmla="*/ 4292282 w 4341080"/>
                <a:gd name="connsiteY7" fmla="*/ 252767 h 2977480"/>
                <a:gd name="connsiteX8" fmla="*/ 4341050 w 4341080"/>
                <a:gd name="connsiteY8" fmla="*/ 569759 h 2977480"/>
                <a:gd name="connsiteX9" fmla="*/ 4298378 w 4341080"/>
                <a:gd name="connsiteY9" fmla="*/ 1453679 h 2977480"/>
                <a:gd name="connsiteX10" fmla="*/ 4225226 w 4341080"/>
                <a:gd name="connsiteY10" fmla="*/ 2557055 h 2977480"/>
                <a:gd name="connsiteX11" fmla="*/ 4118932 w 4341080"/>
                <a:gd name="connsiteY11" fmla="*/ 2908191 h 2977480"/>
                <a:gd name="connsiteX12" fmla="*/ 3729853 w 4341080"/>
                <a:gd name="connsiteY12" fmla="*/ 2974812 h 2977480"/>
                <a:gd name="connsiteX13" fmla="*/ 1298003 w 4341080"/>
                <a:gd name="connsiteY13" fmla="*/ 2961661 h 2977480"/>
                <a:gd name="connsiteX14" fmla="*/ 818181 w 4341080"/>
                <a:gd name="connsiteY14" fmla="*/ 2974355 h 2977480"/>
                <a:gd name="connsiteX15" fmla="*/ 250634 w 4341080"/>
                <a:gd name="connsiteY15" fmla="*/ 2678975 h 297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1080" h="2977480">
                  <a:moveTo>
                    <a:pt x="250634" y="2678975"/>
                  </a:moveTo>
                  <a:cubicBezTo>
                    <a:pt x="114387" y="2309705"/>
                    <a:pt x="-10478" y="1175295"/>
                    <a:pt x="698" y="758735"/>
                  </a:cubicBezTo>
                  <a:cubicBezTo>
                    <a:pt x="11874" y="342175"/>
                    <a:pt x="57594" y="300519"/>
                    <a:pt x="317690" y="179615"/>
                  </a:cubicBezTo>
                  <a:cubicBezTo>
                    <a:pt x="577786" y="58711"/>
                    <a:pt x="1160970" y="62775"/>
                    <a:pt x="1561274" y="33311"/>
                  </a:cubicBezTo>
                  <a:cubicBezTo>
                    <a:pt x="1961578" y="3847"/>
                    <a:pt x="2353754" y="-5297"/>
                    <a:pt x="2719514" y="2831"/>
                  </a:cubicBezTo>
                  <a:cubicBezTo>
                    <a:pt x="3085274" y="10959"/>
                    <a:pt x="3527234" y="60743"/>
                    <a:pt x="3755834" y="82079"/>
                  </a:cubicBezTo>
                  <a:cubicBezTo>
                    <a:pt x="3984434" y="103415"/>
                    <a:pt x="4001706" y="102399"/>
                    <a:pt x="4091114" y="130847"/>
                  </a:cubicBezTo>
                  <a:cubicBezTo>
                    <a:pt x="4180522" y="159295"/>
                    <a:pt x="4250626" y="179615"/>
                    <a:pt x="4292282" y="252767"/>
                  </a:cubicBezTo>
                  <a:cubicBezTo>
                    <a:pt x="4333938" y="325919"/>
                    <a:pt x="4340034" y="369607"/>
                    <a:pt x="4341050" y="569759"/>
                  </a:cubicBezTo>
                  <a:cubicBezTo>
                    <a:pt x="4342066" y="769911"/>
                    <a:pt x="4317682" y="1122463"/>
                    <a:pt x="4298378" y="1453679"/>
                  </a:cubicBezTo>
                  <a:cubicBezTo>
                    <a:pt x="4279074" y="1784895"/>
                    <a:pt x="4255134" y="2314636"/>
                    <a:pt x="4225226" y="2557055"/>
                  </a:cubicBezTo>
                  <a:cubicBezTo>
                    <a:pt x="4195318" y="2799474"/>
                    <a:pt x="4201494" y="2838565"/>
                    <a:pt x="4118932" y="2908191"/>
                  </a:cubicBezTo>
                  <a:cubicBezTo>
                    <a:pt x="4036370" y="2977817"/>
                    <a:pt x="3729853" y="2974812"/>
                    <a:pt x="3729853" y="2974812"/>
                  </a:cubicBezTo>
                  <a:lnTo>
                    <a:pt x="1298003" y="2961661"/>
                  </a:lnTo>
                  <a:cubicBezTo>
                    <a:pt x="819086" y="2973535"/>
                    <a:pt x="982024" y="2982477"/>
                    <a:pt x="818181" y="2974355"/>
                  </a:cubicBezTo>
                  <a:cubicBezTo>
                    <a:pt x="617106" y="2965508"/>
                    <a:pt x="386881" y="3048245"/>
                    <a:pt x="250634" y="2678975"/>
                  </a:cubicBezTo>
                  <a:close/>
                </a:path>
              </a:pathLst>
            </a:custGeom>
            <a:solidFill>
              <a:srgbClr val="672E0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12D62577-EEEB-4DBF-9B23-D8862DA9E7EE}"/>
                </a:ext>
              </a:extLst>
            </p:cNvPr>
            <p:cNvSpPr/>
            <p:nvPr/>
          </p:nvSpPr>
          <p:spPr>
            <a:xfrm>
              <a:off x="3873722" y="858530"/>
              <a:ext cx="4267025" cy="2694571"/>
            </a:xfrm>
            <a:custGeom>
              <a:avLst/>
              <a:gdLst>
                <a:gd name="connsiteX0" fmla="*/ 250041 w 2710573"/>
                <a:gd name="connsiteY0" fmla="*/ 54231 h 2080464"/>
                <a:gd name="connsiteX1" fmla="*/ 67161 w 2710573"/>
                <a:gd name="connsiteY1" fmla="*/ 261495 h 2080464"/>
                <a:gd name="connsiteX2" fmla="*/ 105 w 2710573"/>
                <a:gd name="connsiteY2" fmla="*/ 1151511 h 2080464"/>
                <a:gd name="connsiteX3" fmla="*/ 79353 w 2710573"/>
                <a:gd name="connsiteY3" fmla="*/ 1822071 h 2080464"/>
                <a:gd name="connsiteX4" fmla="*/ 304905 w 2710573"/>
                <a:gd name="connsiteY4" fmla="*/ 2059815 h 2080464"/>
                <a:gd name="connsiteX5" fmla="*/ 609705 w 2710573"/>
                <a:gd name="connsiteY5" fmla="*/ 2053719 h 2080464"/>
                <a:gd name="connsiteX6" fmla="*/ 2170281 w 2710573"/>
                <a:gd name="connsiteY6" fmla="*/ 2059815 h 2080464"/>
                <a:gd name="connsiteX7" fmla="*/ 2627481 w 2710573"/>
                <a:gd name="connsiteY7" fmla="*/ 1755015 h 2080464"/>
                <a:gd name="connsiteX8" fmla="*/ 2694537 w 2710573"/>
                <a:gd name="connsiteY8" fmla="*/ 413895 h 2080464"/>
                <a:gd name="connsiteX9" fmla="*/ 2438505 w 2710573"/>
                <a:gd name="connsiteY9" fmla="*/ 29847 h 2080464"/>
                <a:gd name="connsiteX10" fmla="*/ 250041 w 2710573"/>
                <a:gd name="connsiteY10" fmla="*/ 54231 h 2080464"/>
                <a:gd name="connsiteX0" fmla="*/ 267566 w 2728098"/>
                <a:gd name="connsiteY0" fmla="*/ 68543 h 2094776"/>
                <a:gd name="connsiteX1" fmla="*/ 23726 w 2728098"/>
                <a:gd name="connsiteY1" fmla="*/ 568415 h 2094776"/>
                <a:gd name="connsiteX2" fmla="*/ 17630 w 2728098"/>
                <a:gd name="connsiteY2" fmla="*/ 1165823 h 2094776"/>
                <a:gd name="connsiteX3" fmla="*/ 96878 w 2728098"/>
                <a:gd name="connsiteY3" fmla="*/ 1836383 h 2094776"/>
                <a:gd name="connsiteX4" fmla="*/ 322430 w 2728098"/>
                <a:gd name="connsiteY4" fmla="*/ 2074127 h 2094776"/>
                <a:gd name="connsiteX5" fmla="*/ 627230 w 2728098"/>
                <a:gd name="connsiteY5" fmla="*/ 2068031 h 2094776"/>
                <a:gd name="connsiteX6" fmla="*/ 2187806 w 2728098"/>
                <a:gd name="connsiteY6" fmla="*/ 2074127 h 2094776"/>
                <a:gd name="connsiteX7" fmla="*/ 2645006 w 2728098"/>
                <a:gd name="connsiteY7" fmla="*/ 1769327 h 2094776"/>
                <a:gd name="connsiteX8" fmla="*/ 2712062 w 2728098"/>
                <a:gd name="connsiteY8" fmla="*/ 428207 h 2094776"/>
                <a:gd name="connsiteX9" fmla="*/ 2456030 w 2728098"/>
                <a:gd name="connsiteY9" fmla="*/ 44159 h 2094776"/>
                <a:gd name="connsiteX10" fmla="*/ 267566 w 2728098"/>
                <a:gd name="connsiteY10" fmla="*/ 68543 h 2094776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0662 h 2119567"/>
                <a:gd name="connsiteX1" fmla="*/ 31554 w 2735926"/>
                <a:gd name="connsiteY1" fmla="*/ 593206 h 2119567"/>
                <a:gd name="connsiteX2" fmla="*/ 25458 w 2735926"/>
                <a:gd name="connsiteY2" fmla="*/ 1190614 h 2119567"/>
                <a:gd name="connsiteX3" fmla="*/ 104706 w 2735926"/>
                <a:gd name="connsiteY3" fmla="*/ 1861174 h 2119567"/>
                <a:gd name="connsiteX4" fmla="*/ 330258 w 2735926"/>
                <a:gd name="connsiteY4" fmla="*/ 2098918 h 2119567"/>
                <a:gd name="connsiteX5" fmla="*/ 635058 w 2735926"/>
                <a:gd name="connsiteY5" fmla="*/ 2092822 h 2119567"/>
                <a:gd name="connsiteX6" fmla="*/ 2195634 w 2735926"/>
                <a:gd name="connsiteY6" fmla="*/ 2098918 h 2119567"/>
                <a:gd name="connsiteX7" fmla="*/ 2652834 w 2735926"/>
                <a:gd name="connsiteY7" fmla="*/ 1794118 h 2119567"/>
                <a:gd name="connsiteX8" fmla="*/ 2719890 w 2735926"/>
                <a:gd name="connsiteY8" fmla="*/ 452998 h 2119567"/>
                <a:gd name="connsiteX9" fmla="*/ 2463858 w 2735926"/>
                <a:gd name="connsiteY9" fmla="*/ 68950 h 2119567"/>
                <a:gd name="connsiteX10" fmla="*/ 385122 w 2735926"/>
                <a:gd name="connsiteY10" fmla="*/ 50662 h 2119567"/>
                <a:gd name="connsiteX0" fmla="*/ 389490 w 2740294"/>
                <a:gd name="connsiteY0" fmla="*/ 50662 h 2119567"/>
                <a:gd name="connsiteX1" fmla="*/ 29826 w 2740294"/>
                <a:gd name="connsiteY1" fmla="*/ 593206 h 2119567"/>
                <a:gd name="connsiteX2" fmla="*/ 29826 w 2740294"/>
                <a:gd name="connsiteY2" fmla="*/ 1190614 h 2119567"/>
                <a:gd name="connsiteX3" fmla="*/ 109074 w 2740294"/>
                <a:gd name="connsiteY3" fmla="*/ 1861174 h 2119567"/>
                <a:gd name="connsiteX4" fmla="*/ 334626 w 2740294"/>
                <a:gd name="connsiteY4" fmla="*/ 2098918 h 2119567"/>
                <a:gd name="connsiteX5" fmla="*/ 639426 w 2740294"/>
                <a:gd name="connsiteY5" fmla="*/ 2092822 h 2119567"/>
                <a:gd name="connsiteX6" fmla="*/ 2200002 w 2740294"/>
                <a:gd name="connsiteY6" fmla="*/ 2098918 h 2119567"/>
                <a:gd name="connsiteX7" fmla="*/ 2657202 w 2740294"/>
                <a:gd name="connsiteY7" fmla="*/ 1794118 h 2119567"/>
                <a:gd name="connsiteX8" fmla="*/ 2724258 w 2740294"/>
                <a:gd name="connsiteY8" fmla="*/ 452998 h 2119567"/>
                <a:gd name="connsiteX9" fmla="*/ 2468226 w 2740294"/>
                <a:gd name="connsiteY9" fmla="*/ 68950 h 2119567"/>
                <a:gd name="connsiteX10" fmla="*/ 389490 w 2740294"/>
                <a:gd name="connsiteY10" fmla="*/ 50662 h 2119567"/>
                <a:gd name="connsiteX0" fmla="*/ 376211 w 2727015"/>
                <a:gd name="connsiteY0" fmla="*/ 50662 h 2119567"/>
                <a:gd name="connsiteX1" fmla="*/ 16547 w 2727015"/>
                <a:gd name="connsiteY1" fmla="*/ 593206 h 2119567"/>
                <a:gd name="connsiteX2" fmla="*/ 16547 w 2727015"/>
                <a:gd name="connsiteY2" fmla="*/ 1190614 h 2119567"/>
                <a:gd name="connsiteX3" fmla="*/ 95795 w 2727015"/>
                <a:gd name="connsiteY3" fmla="*/ 1861174 h 2119567"/>
                <a:gd name="connsiteX4" fmla="*/ 321347 w 2727015"/>
                <a:gd name="connsiteY4" fmla="*/ 2098918 h 2119567"/>
                <a:gd name="connsiteX5" fmla="*/ 626147 w 2727015"/>
                <a:gd name="connsiteY5" fmla="*/ 2092822 h 2119567"/>
                <a:gd name="connsiteX6" fmla="*/ 2186723 w 2727015"/>
                <a:gd name="connsiteY6" fmla="*/ 2098918 h 2119567"/>
                <a:gd name="connsiteX7" fmla="*/ 2643923 w 2727015"/>
                <a:gd name="connsiteY7" fmla="*/ 1794118 h 2119567"/>
                <a:gd name="connsiteX8" fmla="*/ 2710979 w 2727015"/>
                <a:gd name="connsiteY8" fmla="*/ 452998 h 2119567"/>
                <a:gd name="connsiteX9" fmla="*/ 2454947 w 2727015"/>
                <a:gd name="connsiteY9" fmla="*/ 68950 h 2119567"/>
                <a:gd name="connsiteX10" fmla="*/ 376211 w 2727015"/>
                <a:gd name="connsiteY10" fmla="*/ 50662 h 2119567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45494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24158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6328 h 2134389"/>
                <a:gd name="connsiteX1" fmla="*/ 16547 w 2727015"/>
                <a:gd name="connsiteY1" fmla="*/ 598872 h 2134389"/>
                <a:gd name="connsiteX2" fmla="*/ 16547 w 2727015"/>
                <a:gd name="connsiteY2" fmla="*/ 1196280 h 2134389"/>
                <a:gd name="connsiteX3" fmla="*/ 95795 w 2727015"/>
                <a:gd name="connsiteY3" fmla="*/ 1866840 h 2134389"/>
                <a:gd name="connsiteX4" fmla="*/ 321347 w 2727015"/>
                <a:gd name="connsiteY4" fmla="*/ 2104584 h 2134389"/>
                <a:gd name="connsiteX5" fmla="*/ 681011 w 2727015"/>
                <a:gd name="connsiteY5" fmla="*/ 2122872 h 2134389"/>
                <a:gd name="connsiteX6" fmla="*/ 2186723 w 2727015"/>
                <a:gd name="connsiteY6" fmla="*/ 2104584 h 2134389"/>
                <a:gd name="connsiteX7" fmla="*/ 2643923 w 2727015"/>
                <a:gd name="connsiteY7" fmla="*/ 1799784 h 2134389"/>
                <a:gd name="connsiteX8" fmla="*/ 2710979 w 2727015"/>
                <a:gd name="connsiteY8" fmla="*/ 458664 h 2134389"/>
                <a:gd name="connsiteX9" fmla="*/ 2339123 w 2727015"/>
                <a:gd name="connsiteY9" fmla="*/ 62424 h 2134389"/>
                <a:gd name="connsiteX10" fmla="*/ 376211 w 2727015"/>
                <a:gd name="connsiteY10" fmla="*/ 56328 h 2134389"/>
                <a:gd name="connsiteX0" fmla="*/ 376211 w 2727015"/>
                <a:gd name="connsiteY0" fmla="*/ 56328 h 2149068"/>
                <a:gd name="connsiteX1" fmla="*/ 16547 w 2727015"/>
                <a:gd name="connsiteY1" fmla="*/ 598872 h 2149068"/>
                <a:gd name="connsiteX2" fmla="*/ 16547 w 2727015"/>
                <a:gd name="connsiteY2" fmla="*/ 1196280 h 2149068"/>
                <a:gd name="connsiteX3" fmla="*/ 95795 w 2727015"/>
                <a:gd name="connsiteY3" fmla="*/ 1866840 h 2149068"/>
                <a:gd name="connsiteX4" fmla="*/ 321347 w 2727015"/>
                <a:gd name="connsiteY4" fmla="*/ 2104584 h 2149068"/>
                <a:gd name="connsiteX5" fmla="*/ 699299 w 2727015"/>
                <a:gd name="connsiteY5" fmla="*/ 2147256 h 2149068"/>
                <a:gd name="connsiteX6" fmla="*/ 2186723 w 2727015"/>
                <a:gd name="connsiteY6" fmla="*/ 2104584 h 2149068"/>
                <a:gd name="connsiteX7" fmla="*/ 2643923 w 2727015"/>
                <a:gd name="connsiteY7" fmla="*/ 1799784 h 2149068"/>
                <a:gd name="connsiteX8" fmla="*/ 2710979 w 2727015"/>
                <a:gd name="connsiteY8" fmla="*/ 458664 h 2149068"/>
                <a:gd name="connsiteX9" fmla="*/ 2339123 w 2727015"/>
                <a:gd name="connsiteY9" fmla="*/ 62424 h 2149068"/>
                <a:gd name="connsiteX10" fmla="*/ 376211 w 2727015"/>
                <a:gd name="connsiteY10" fmla="*/ 56328 h 21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27015" h="2149068">
                  <a:moveTo>
                    <a:pt x="376211" y="56328"/>
                  </a:moveTo>
                  <a:cubicBezTo>
                    <a:pt x="-10885" y="145736"/>
                    <a:pt x="46011" y="360112"/>
                    <a:pt x="16547" y="598872"/>
                  </a:cubicBezTo>
                  <a:cubicBezTo>
                    <a:pt x="-12917" y="837632"/>
                    <a:pt x="3339" y="984952"/>
                    <a:pt x="16547" y="1196280"/>
                  </a:cubicBezTo>
                  <a:cubicBezTo>
                    <a:pt x="29755" y="1407608"/>
                    <a:pt x="44995" y="1715456"/>
                    <a:pt x="95795" y="1866840"/>
                  </a:cubicBezTo>
                  <a:cubicBezTo>
                    <a:pt x="146595" y="2018224"/>
                    <a:pt x="220763" y="2057848"/>
                    <a:pt x="321347" y="2104584"/>
                  </a:cubicBezTo>
                  <a:cubicBezTo>
                    <a:pt x="421931" y="2151320"/>
                    <a:pt x="699299" y="2147256"/>
                    <a:pt x="699299" y="2147256"/>
                  </a:cubicBezTo>
                  <a:cubicBezTo>
                    <a:pt x="1010195" y="2147256"/>
                    <a:pt x="1862619" y="2162496"/>
                    <a:pt x="2186723" y="2104584"/>
                  </a:cubicBezTo>
                  <a:cubicBezTo>
                    <a:pt x="2510827" y="2046672"/>
                    <a:pt x="2556547" y="2074104"/>
                    <a:pt x="2643923" y="1799784"/>
                  </a:cubicBezTo>
                  <a:cubicBezTo>
                    <a:pt x="2731299" y="1525464"/>
                    <a:pt x="2742475" y="746192"/>
                    <a:pt x="2710979" y="458664"/>
                  </a:cubicBezTo>
                  <a:cubicBezTo>
                    <a:pt x="2679483" y="171136"/>
                    <a:pt x="2728251" y="129480"/>
                    <a:pt x="2339123" y="62424"/>
                  </a:cubicBezTo>
                  <a:cubicBezTo>
                    <a:pt x="1949995" y="-4632"/>
                    <a:pt x="763307" y="-33080"/>
                    <a:pt x="376211" y="5632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วงรี 190">
              <a:extLst>
                <a:ext uri="{FF2B5EF4-FFF2-40B4-BE49-F238E27FC236}">
                  <a16:creationId xmlns:a16="http://schemas.microsoft.com/office/drawing/2014/main" id="{81F0ED4F-2B8F-410E-AF53-7E91DF28D21F}"/>
                </a:ext>
              </a:extLst>
            </p:cNvPr>
            <p:cNvSpPr/>
            <p:nvPr/>
          </p:nvSpPr>
          <p:spPr>
            <a:xfrm>
              <a:off x="7603778" y="3580432"/>
              <a:ext cx="289078" cy="197233"/>
            </a:xfrm>
            <a:prstGeom prst="ellips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2" name="วงรี 191">
              <a:extLst>
                <a:ext uri="{FF2B5EF4-FFF2-40B4-BE49-F238E27FC236}">
                  <a16:creationId xmlns:a16="http://schemas.microsoft.com/office/drawing/2014/main" id="{8690357F-6583-4563-851D-04A3AE7C2AB5}"/>
                </a:ext>
              </a:extLst>
            </p:cNvPr>
            <p:cNvSpPr/>
            <p:nvPr/>
          </p:nvSpPr>
          <p:spPr>
            <a:xfrm>
              <a:off x="7183665" y="3660156"/>
              <a:ext cx="186384" cy="130953"/>
            </a:xfrm>
            <a:prstGeom prst="ellipse">
              <a:avLst/>
            </a:prstGeom>
            <a:solidFill>
              <a:srgbClr val="6BCEBA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3" name="วงรี 192">
              <a:extLst>
                <a:ext uri="{FF2B5EF4-FFF2-40B4-BE49-F238E27FC236}">
                  <a16:creationId xmlns:a16="http://schemas.microsoft.com/office/drawing/2014/main" id="{F84BF094-2E09-4979-A5A1-3A4E28E4775A}"/>
                </a:ext>
              </a:extLst>
            </p:cNvPr>
            <p:cNvSpPr/>
            <p:nvPr/>
          </p:nvSpPr>
          <p:spPr>
            <a:xfrm>
              <a:off x="6856744" y="3666364"/>
              <a:ext cx="186384" cy="130953"/>
            </a:xfrm>
            <a:prstGeom prst="ellipse">
              <a:avLst/>
            </a:prstGeom>
            <a:solidFill>
              <a:srgbClr val="EA5480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4" name="วงรี 193">
              <a:extLst>
                <a:ext uri="{FF2B5EF4-FFF2-40B4-BE49-F238E27FC236}">
                  <a16:creationId xmlns:a16="http://schemas.microsoft.com/office/drawing/2014/main" id="{41003269-1BB7-4ADD-B9F9-FBF14B686472}"/>
                </a:ext>
              </a:extLst>
            </p:cNvPr>
            <p:cNvSpPr/>
            <p:nvPr/>
          </p:nvSpPr>
          <p:spPr>
            <a:xfrm>
              <a:off x="6546633" y="3668050"/>
              <a:ext cx="186384" cy="130953"/>
            </a:xfrm>
            <a:prstGeom prst="ellipse">
              <a:avLst/>
            </a:prstGeom>
            <a:solidFill>
              <a:srgbClr val="FBEB38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02" name="ตัวแทนรูปภาพ 201">
            <a:extLst>
              <a:ext uri="{FF2B5EF4-FFF2-40B4-BE49-F238E27FC236}">
                <a16:creationId xmlns:a16="http://schemas.microsoft.com/office/drawing/2014/main" id="{41DB48C8-A4E5-4EC0-B80F-A40D4BD43F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344928" y="1276204"/>
            <a:ext cx="4242708" cy="2698234"/>
          </a:xfrm>
          <a:custGeom>
            <a:avLst/>
            <a:gdLst>
              <a:gd name="connsiteX0" fmla="*/ 0 w 4064252"/>
              <a:gd name="connsiteY0" fmla="*/ 407476 h 2444858"/>
              <a:gd name="connsiteX1" fmla="*/ 407476 w 4064252"/>
              <a:gd name="connsiteY1" fmla="*/ 0 h 2444858"/>
              <a:gd name="connsiteX2" fmla="*/ 3656776 w 4064252"/>
              <a:gd name="connsiteY2" fmla="*/ 0 h 2444858"/>
              <a:gd name="connsiteX3" fmla="*/ 4064252 w 4064252"/>
              <a:gd name="connsiteY3" fmla="*/ 407476 h 2444858"/>
              <a:gd name="connsiteX4" fmla="*/ 4064252 w 4064252"/>
              <a:gd name="connsiteY4" fmla="*/ 2037382 h 2444858"/>
              <a:gd name="connsiteX5" fmla="*/ 3656776 w 4064252"/>
              <a:gd name="connsiteY5" fmla="*/ 2444858 h 2444858"/>
              <a:gd name="connsiteX6" fmla="*/ 407476 w 4064252"/>
              <a:gd name="connsiteY6" fmla="*/ 2444858 h 2444858"/>
              <a:gd name="connsiteX7" fmla="*/ 0 w 4064252"/>
              <a:gd name="connsiteY7" fmla="*/ 2037382 h 2444858"/>
              <a:gd name="connsiteX8" fmla="*/ 0 w 4064252"/>
              <a:gd name="connsiteY8" fmla="*/ 407476 h 2444858"/>
              <a:gd name="connsiteX0" fmla="*/ 0 w 4064252"/>
              <a:gd name="connsiteY0" fmla="*/ 510022 h 2547404"/>
              <a:gd name="connsiteX1" fmla="*/ 407476 w 4064252"/>
              <a:gd name="connsiteY1" fmla="*/ 102546 h 2547404"/>
              <a:gd name="connsiteX2" fmla="*/ 2012021 w 4064252"/>
              <a:gd name="connsiteY2" fmla="*/ 0 h 2547404"/>
              <a:gd name="connsiteX3" fmla="*/ 3656776 w 4064252"/>
              <a:gd name="connsiteY3" fmla="*/ 102546 h 2547404"/>
              <a:gd name="connsiteX4" fmla="*/ 4064252 w 4064252"/>
              <a:gd name="connsiteY4" fmla="*/ 510022 h 2547404"/>
              <a:gd name="connsiteX5" fmla="*/ 4064252 w 4064252"/>
              <a:gd name="connsiteY5" fmla="*/ 2139928 h 2547404"/>
              <a:gd name="connsiteX6" fmla="*/ 3656776 w 4064252"/>
              <a:gd name="connsiteY6" fmla="*/ 2547404 h 2547404"/>
              <a:gd name="connsiteX7" fmla="*/ 407476 w 4064252"/>
              <a:gd name="connsiteY7" fmla="*/ 2547404 h 2547404"/>
              <a:gd name="connsiteX8" fmla="*/ 0 w 4064252"/>
              <a:gd name="connsiteY8" fmla="*/ 2139928 h 2547404"/>
              <a:gd name="connsiteX9" fmla="*/ 0 w 4064252"/>
              <a:gd name="connsiteY9" fmla="*/ 510022 h 2547404"/>
              <a:gd name="connsiteX0" fmla="*/ 0 w 4064252"/>
              <a:gd name="connsiteY0" fmla="*/ 510921 h 2548303"/>
              <a:gd name="connsiteX1" fmla="*/ 407476 w 4064252"/>
              <a:gd name="connsiteY1" fmla="*/ 103445 h 2548303"/>
              <a:gd name="connsiteX2" fmla="*/ 935061 w 4064252"/>
              <a:gd name="connsiteY2" fmla="*/ 31379 h 2548303"/>
              <a:gd name="connsiteX3" fmla="*/ 2012021 w 4064252"/>
              <a:gd name="connsiteY3" fmla="*/ 899 h 2548303"/>
              <a:gd name="connsiteX4" fmla="*/ 3656776 w 4064252"/>
              <a:gd name="connsiteY4" fmla="*/ 103445 h 2548303"/>
              <a:gd name="connsiteX5" fmla="*/ 4064252 w 4064252"/>
              <a:gd name="connsiteY5" fmla="*/ 510921 h 2548303"/>
              <a:gd name="connsiteX6" fmla="*/ 4064252 w 4064252"/>
              <a:gd name="connsiteY6" fmla="*/ 2140827 h 2548303"/>
              <a:gd name="connsiteX7" fmla="*/ 3656776 w 4064252"/>
              <a:gd name="connsiteY7" fmla="*/ 2548303 h 2548303"/>
              <a:gd name="connsiteX8" fmla="*/ 407476 w 4064252"/>
              <a:gd name="connsiteY8" fmla="*/ 2548303 h 2548303"/>
              <a:gd name="connsiteX9" fmla="*/ 0 w 4064252"/>
              <a:gd name="connsiteY9" fmla="*/ 2140827 h 2548303"/>
              <a:gd name="connsiteX10" fmla="*/ 0 w 4064252"/>
              <a:gd name="connsiteY10" fmla="*/ 510921 h 2548303"/>
              <a:gd name="connsiteX0" fmla="*/ 0 w 4064252"/>
              <a:gd name="connsiteY0" fmla="*/ 512478 h 2549860"/>
              <a:gd name="connsiteX1" fmla="*/ 407476 w 4064252"/>
              <a:gd name="connsiteY1" fmla="*/ 105002 h 2549860"/>
              <a:gd name="connsiteX2" fmla="*/ 935061 w 4064252"/>
              <a:gd name="connsiteY2" fmla="*/ 32936 h 2549860"/>
              <a:gd name="connsiteX3" fmla="*/ 2012021 w 4064252"/>
              <a:gd name="connsiteY3" fmla="*/ 2456 h 2549860"/>
              <a:gd name="connsiteX4" fmla="*/ 3170261 w 4064252"/>
              <a:gd name="connsiteY4" fmla="*/ 43097 h 2549860"/>
              <a:gd name="connsiteX5" fmla="*/ 3656776 w 4064252"/>
              <a:gd name="connsiteY5" fmla="*/ 105002 h 2549860"/>
              <a:gd name="connsiteX6" fmla="*/ 4064252 w 4064252"/>
              <a:gd name="connsiteY6" fmla="*/ 512478 h 2549860"/>
              <a:gd name="connsiteX7" fmla="*/ 4064252 w 4064252"/>
              <a:gd name="connsiteY7" fmla="*/ 2142384 h 2549860"/>
              <a:gd name="connsiteX8" fmla="*/ 3656776 w 4064252"/>
              <a:gd name="connsiteY8" fmla="*/ 2549860 h 2549860"/>
              <a:gd name="connsiteX9" fmla="*/ 407476 w 4064252"/>
              <a:gd name="connsiteY9" fmla="*/ 2549860 h 2549860"/>
              <a:gd name="connsiteX10" fmla="*/ 0 w 4064252"/>
              <a:gd name="connsiteY10" fmla="*/ 2142384 h 2549860"/>
              <a:gd name="connsiteX11" fmla="*/ 0 w 4064252"/>
              <a:gd name="connsiteY11" fmla="*/ 512478 h 2549860"/>
              <a:gd name="connsiteX0" fmla="*/ 0 w 4115052"/>
              <a:gd name="connsiteY0" fmla="*/ 512478 h 2549860"/>
              <a:gd name="connsiteX1" fmla="*/ 407476 w 4115052"/>
              <a:gd name="connsiteY1" fmla="*/ 105002 h 2549860"/>
              <a:gd name="connsiteX2" fmla="*/ 935061 w 4115052"/>
              <a:gd name="connsiteY2" fmla="*/ 32936 h 2549860"/>
              <a:gd name="connsiteX3" fmla="*/ 2012021 w 4115052"/>
              <a:gd name="connsiteY3" fmla="*/ 2456 h 2549860"/>
              <a:gd name="connsiteX4" fmla="*/ 3170261 w 4115052"/>
              <a:gd name="connsiteY4" fmla="*/ 43097 h 2549860"/>
              <a:gd name="connsiteX5" fmla="*/ 3656776 w 4115052"/>
              <a:gd name="connsiteY5" fmla="*/ 105002 h 2549860"/>
              <a:gd name="connsiteX6" fmla="*/ 4115052 w 4115052"/>
              <a:gd name="connsiteY6" fmla="*/ 360078 h 2549860"/>
              <a:gd name="connsiteX7" fmla="*/ 4064252 w 4115052"/>
              <a:gd name="connsiteY7" fmla="*/ 2142384 h 2549860"/>
              <a:gd name="connsiteX8" fmla="*/ 3656776 w 4115052"/>
              <a:gd name="connsiteY8" fmla="*/ 2549860 h 2549860"/>
              <a:gd name="connsiteX9" fmla="*/ 407476 w 4115052"/>
              <a:gd name="connsiteY9" fmla="*/ 2549860 h 2549860"/>
              <a:gd name="connsiteX10" fmla="*/ 0 w 4115052"/>
              <a:gd name="connsiteY10" fmla="*/ 2142384 h 2549860"/>
              <a:gd name="connsiteX11" fmla="*/ 0 w 4115052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10500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8468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96514"/>
              <a:gd name="connsiteY0" fmla="*/ 512478 h 2549860"/>
              <a:gd name="connsiteX1" fmla="*/ 407476 w 4196514"/>
              <a:gd name="connsiteY1" fmla="*/ 105002 h 2549860"/>
              <a:gd name="connsiteX2" fmla="*/ 935061 w 4196514"/>
              <a:gd name="connsiteY2" fmla="*/ 32936 h 2549860"/>
              <a:gd name="connsiteX3" fmla="*/ 2012021 w 4196514"/>
              <a:gd name="connsiteY3" fmla="*/ 2456 h 2549860"/>
              <a:gd name="connsiteX4" fmla="*/ 3170261 w 4196514"/>
              <a:gd name="connsiteY4" fmla="*/ 43097 h 2549860"/>
              <a:gd name="connsiteX5" fmla="*/ 3656776 w 4196514"/>
              <a:gd name="connsiteY5" fmla="*/ 84682 h 2549860"/>
              <a:gd name="connsiteX6" fmla="*/ 4115052 w 4196514"/>
              <a:gd name="connsiteY6" fmla="*/ 360078 h 2549860"/>
              <a:gd name="connsiteX7" fmla="*/ 4196421 w 4196514"/>
              <a:gd name="connsiteY7" fmla="*/ 1211497 h 2549860"/>
              <a:gd name="connsiteX8" fmla="*/ 4064252 w 4196514"/>
              <a:gd name="connsiteY8" fmla="*/ 2142384 h 2549860"/>
              <a:gd name="connsiteX9" fmla="*/ 3656776 w 4196514"/>
              <a:gd name="connsiteY9" fmla="*/ 2549860 h 2549860"/>
              <a:gd name="connsiteX10" fmla="*/ 407476 w 4196514"/>
              <a:gd name="connsiteY10" fmla="*/ 2549860 h 2549860"/>
              <a:gd name="connsiteX11" fmla="*/ 0 w 4196514"/>
              <a:gd name="connsiteY11" fmla="*/ 2142384 h 2549860"/>
              <a:gd name="connsiteX12" fmla="*/ 0 w 4196514"/>
              <a:gd name="connsiteY12" fmla="*/ 512478 h 2549860"/>
              <a:gd name="connsiteX0" fmla="*/ 0 w 4198656"/>
              <a:gd name="connsiteY0" fmla="*/ 512478 h 2549860"/>
              <a:gd name="connsiteX1" fmla="*/ 407476 w 4198656"/>
              <a:gd name="connsiteY1" fmla="*/ 105002 h 2549860"/>
              <a:gd name="connsiteX2" fmla="*/ 935061 w 4198656"/>
              <a:gd name="connsiteY2" fmla="*/ 32936 h 2549860"/>
              <a:gd name="connsiteX3" fmla="*/ 2012021 w 4198656"/>
              <a:gd name="connsiteY3" fmla="*/ 2456 h 2549860"/>
              <a:gd name="connsiteX4" fmla="*/ 3170261 w 4198656"/>
              <a:gd name="connsiteY4" fmla="*/ 43097 h 2549860"/>
              <a:gd name="connsiteX5" fmla="*/ 3656776 w 4198656"/>
              <a:gd name="connsiteY5" fmla="*/ 84682 h 2549860"/>
              <a:gd name="connsiteX6" fmla="*/ 4115052 w 4198656"/>
              <a:gd name="connsiteY6" fmla="*/ 360078 h 2549860"/>
              <a:gd name="connsiteX7" fmla="*/ 4165940 w 4198656"/>
              <a:gd name="connsiteY7" fmla="*/ 683177 h 2549860"/>
              <a:gd name="connsiteX8" fmla="*/ 4196421 w 4198656"/>
              <a:gd name="connsiteY8" fmla="*/ 1211497 h 2549860"/>
              <a:gd name="connsiteX9" fmla="*/ 4064252 w 4198656"/>
              <a:gd name="connsiteY9" fmla="*/ 2142384 h 2549860"/>
              <a:gd name="connsiteX10" fmla="*/ 3656776 w 4198656"/>
              <a:gd name="connsiteY10" fmla="*/ 2549860 h 2549860"/>
              <a:gd name="connsiteX11" fmla="*/ 407476 w 4198656"/>
              <a:gd name="connsiteY11" fmla="*/ 2549860 h 2549860"/>
              <a:gd name="connsiteX12" fmla="*/ 0 w 4198656"/>
              <a:gd name="connsiteY12" fmla="*/ 2142384 h 2549860"/>
              <a:gd name="connsiteX13" fmla="*/ 0 w 4198656"/>
              <a:gd name="connsiteY13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6425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45620 w 4199221"/>
              <a:gd name="connsiteY9" fmla="*/ 174997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239861"/>
              <a:gd name="connsiteY0" fmla="*/ 959518 h 2549860"/>
              <a:gd name="connsiteX1" fmla="*/ 448116 w 4239861"/>
              <a:gd name="connsiteY1" fmla="*/ 105002 h 2549860"/>
              <a:gd name="connsiteX2" fmla="*/ 975701 w 4239861"/>
              <a:gd name="connsiteY2" fmla="*/ 32936 h 2549860"/>
              <a:gd name="connsiteX3" fmla="*/ 2052661 w 4239861"/>
              <a:gd name="connsiteY3" fmla="*/ 2456 h 2549860"/>
              <a:gd name="connsiteX4" fmla="*/ 3210901 w 4239861"/>
              <a:gd name="connsiteY4" fmla="*/ 43097 h 2549860"/>
              <a:gd name="connsiteX5" fmla="*/ 3697416 w 4239861"/>
              <a:gd name="connsiteY5" fmla="*/ 84682 h 2549860"/>
              <a:gd name="connsiteX6" fmla="*/ 4155692 w 4239861"/>
              <a:gd name="connsiteY6" fmla="*/ 360078 h 2549860"/>
              <a:gd name="connsiteX7" fmla="*/ 4206580 w 4239861"/>
              <a:gd name="connsiteY7" fmla="*/ 683177 h 2549860"/>
              <a:gd name="connsiteX8" fmla="*/ 4237061 w 4239861"/>
              <a:gd name="connsiteY8" fmla="*/ 1211497 h 2549860"/>
              <a:gd name="connsiteX9" fmla="*/ 4186260 w 4239861"/>
              <a:gd name="connsiteY9" fmla="*/ 1749977 h 2549860"/>
              <a:gd name="connsiteX10" fmla="*/ 4125212 w 4239861"/>
              <a:gd name="connsiteY10" fmla="*/ 2142384 h 2549860"/>
              <a:gd name="connsiteX11" fmla="*/ 3697416 w 4239861"/>
              <a:gd name="connsiteY11" fmla="*/ 2549860 h 2549860"/>
              <a:gd name="connsiteX12" fmla="*/ 448116 w 4239861"/>
              <a:gd name="connsiteY12" fmla="*/ 2549860 h 2549860"/>
              <a:gd name="connsiteX13" fmla="*/ 40640 w 4239861"/>
              <a:gd name="connsiteY13" fmla="*/ 2142384 h 2549860"/>
              <a:gd name="connsiteX14" fmla="*/ 0 w 4239861"/>
              <a:gd name="connsiteY14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10500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8468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697416 w 4239861"/>
              <a:gd name="connsiteY12" fmla="*/ 25498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206580 w 4239861"/>
              <a:gd name="connsiteY10" fmla="*/ 171949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55692 w 4242708"/>
              <a:gd name="connsiteY7" fmla="*/ 36007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4553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35372 w 4242708"/>
              <a:gd name="connsiteY11" fmla="*/ 220334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42708" h="2641300">
                <a:moveTo>
                  <a:pt x="0" y="959518"/>
                </a:moveTo>
                <a:cubicBezTo>
                  <a:pt x="30537" y="657050"/>
                  <a:pt x="57734" y="419196"/>
                  <a:pt x="132420" y="276777"/>
                </a:cubicBezTo>
                <a:cubicBezTo>
                  <a:pt x="207106" y="134358"/>
                  <a:pt x="322809" y="133789"/>
                  <a:pt x="448116" y="84682"/>
                </a:cubicBezTo>
                <a:cubicBezTo>
                  <a:pt x="610733" y="11532"/>
                  <a:pt x="708277" y="50027"/>
                  <a:pt x="975701" y="32936"/>
                </a:cubicBezTo>
                <a:cubicBezTo>
                  <a:pt x="1243125" y="15845"/>
                  <a:pt x="1683515" y="-7704"/>
                  <a:pt x="2052661" y="2456"/>
                </a:cubicBezTo>
                <a:lnTo>
                  <a:pt x="3210901" y="43097"/>
                </a:lnTo>
                <a:lnTo>
                  <a:pt x="3788856" y="84682"/>
                </a:lnTo>
                <a:cubicBezTo>
                  <a:pt x="4013899" y="84682"/>
                  <a:pt x="4186172" y="145195"/>
                  <a:pt x="4176012" y="288958"/>
                </a:cubicBezTo>
                <a:cubicBezTo>
                  <a:pt x="4254099" y="388707"/>
                  <a:pt x="4213339" y="592074"/>
                  <a:pt x="4226900" y="733977"/>
                </a:cubicBezTo>
                <a:cubicBezTo>
                  <a:pt x="4240462" y="875880"/>
                  <a:pt x="4248914" y="1037084"/>
                  <a:pt x="4237061" y="1211497"/>
                </a:cubicBezTo>
                <a:cubicBezTo>
                  <a:pt x="4203194" y="1384217"/>
                  <a:pt x="4240447" y="1546777"/>
                  <a:pt x="4206580" y="1719497"/>
                </a:cubicBezTo>
                <a:cubicBezTo>
                  <a:pt x="4189617" y="1846913"/>
                  <a:pt x="4213295" y="2116568"/>
                  <a:pt x="4135372" y="2203344"/>
                </a:cubicBezTo>
                <a:cubicBezTo>
                  <a:pt x="4135372" y="2428387"/>
                  <a:pt x="3780219" y="2600660"/>
                  <a:pt x="3555176" y="2600660"/>
                </a:cubicBezTo>
                <a:cubicBezTo>
                  <a:pt x="2610929" y="2644687"/>
                  <a:pt x="1646363" y="2627753"/>
                  <a:pt x="691956" y="2641300"/>
                </a:cubicBezTo>
                <a:cubicBezTo>
                  <a:pt x="466913" y="2641300"/>
                  <a:pt x="81280" y="2469027"/>
                  <a:pt x="81280" y="2243984"/>
                </a:cubicBezTo>
                <a:cubicBezTo>
                  <a:pt x="3387" y="1815829"/>
                  <a:pt x="27093" y="1387673"/>
                  <a:pt x="0" y="959518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155805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ชื่อเรื่อง 1">
            <a:extLst>
              <a:ext uri="{FF2B5EF4-FFF2-40B4-BE49-F238E27FC236}">
                <a16:creationId xmlns:a16="http://schemas.microsoft.com/office/drawing/2014/main" id="{B578750F-2A24-4967-B796-7FBA4E5E7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>
            <a:extLst>
              <a:ext uri="{FF2B5EF4-FFF2-40B4-BE49-F238E27FC236}">
                <a16:creationId xmlns:a16="http://schemas.microsoft.com/office/drawing/2014/main" id="{AA1BE0CF-17E3-428A-86D0-021B559D86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71187063-65D9-44EE-8CE6-A14DB397E4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AF769FA7-B524-401E-BDB9-83C7C03032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40BDA745-7860-476A-82D2-B49EFC2D13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32098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slide" Target="slide7.xml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slide" Target="slide5.xml"/><Relationship Id="rId5" Type="http://schemas.openxmlformats.org/officeDocument/2006/relationships/image" Target="../media/image1.png"/><Relationship Id="rId4" Type="http://schemas.openxmlformats.org/officeDocument/2006/relationships/slide" Target="slide4.xml"/><Relationship Id="rId9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huongthaoGADT" TargetMode="Externa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22006" y="1800481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Tìm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thành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trong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cộng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,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(t2)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:a16="http://schemas.microsoft.com/office/drawing/2014/main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:a16="http://schemas.microsoft.com/office/drawing/2014/main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:a16="http://schemas.microsoft.com/office/drawing/2014/main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:a16="http://schemas.microsoft.com/office/drawing/2014/main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82500" lnSpcReduction="100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,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endParaRPr lang="th-TH" sz="4800" dirty="0">
              <a:ln>
                <a:solidFill>
                  <a:srgbClr val="5E2700"/>
                </a:solidFill>
              </a:ln>
              <a:solidFill>
                <a:srgbClr val="00B0F0"/>
              </a:solidFill>
              <a:latin typeface="Coiny" panose="0200090306050006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1" y="1429215"/>
            <a:ext cx="762052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8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bi, 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Nam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bi?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B3C6F1F0-BC53-482C-AA22-2430DD5A4B42}"/>
              </a:ext>
            </a:extLst>
          </p:cNvPr>
          <p:cNvSpPr/>
          <p:nvPr/>
        </p:nvSpPr>
        <p:spPr>
          <a:xfrm>
            <a:off x="186054" y="3909490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52246775-6DD1-4920-A096-CFF0BC95FF80}"/>
              </a:ext>
            </a:extLst>
          </p:cNvPr>
          <p:cNvGrpSpPr/>
          <p:nvPr/>
        </p:nvGrpSpPr>
        <p:grpSpPr>
          <a:xfrm>
            <a:off x="903243" y="4043842"/>
            <a:ext cx="4303315" cy="584775"/>
            <a:chOff x="1431563" y="5206780"/>
            <a:chExt cx="4303315" cy="584775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371E70F5-9029-4CFB-A356-33ACB4528816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8    -                =    3 </a:t>
              </a: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217BC6F6-2DD8-459A-83BD-8B6A05DAFFEE}"/>
                </a:ext>
              </a:extLst>
            </p:cNvPr>
            <p:cNvSpPr/>
            <p:nvPr/>
          </p:nvSpPr>
          <p:spPr>
            <a:xfrm>
              <a:off x="2903262" y="5276851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23B35349-DBBC-46BA-AF7C-C811D070B5D2}"/>
              </a:ext>
            </a:extLst>
          </p:cNvPr>
          <p:cNvCxnSpPr/>
          <p:nvPr/>
        </p:nvCxnSpPr>
        <p:spPr>
          <a:xfrm>
            <a:off x="1221295" y="4504378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2076B47E-DA98-413B-8B34-D999F3D12392}"/>
              </a:ext>
            </a:extLst>
          </p:cNvPr>
          <p:cNvSpPr/>
          <p:nvPr/>
        </p:nvSpPr>
        <p:spPr>
          <a:xfrm>
            <a:off x="405133" y="4820419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AC3BE161-6126-4CA3-9344-47A1C0F05A38}"/>
              </a:ext>
            </a:extLst>
          </p:cNvPr>
          <p:cNvCxnSpPr/>
          <p:nvPr/>
        </p:nvCxnSpPr>
        <p:spPr>
          <a:xfrm>
            <a:off x="2615397" y="4517654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72D85FEE-05F7-4451-A89C-28779748BBBD}"/>
              </a:ext>
            </a:extLst>
          </p:cNvPr>
          <p:cNvSpPr/>
          <p:nvPr/>
        </p:nvSpPr>
        <p:spPr>
          <a:xfrm>
            <a:off x="2038483" y="4833695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89355837-8CC1-40EA-A758-FC981B0CA37D}"/>
              </a:ext>
            </a:extLst>
          </p:cNvPr>
          <p:cNvCxnSpPr/>
          <p:nvPr/>
        </p:nvCxnSpPr>
        <p:spPr>
          <a:xfrm>
            <a:off x="4542735" y="4500908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EE739EED-9285-48DB-8306-5B96F74D80F7}"/>
              </a:ext>
            </a:extLst>
          </p:cNvPr>
          <p:cNvSpPr/>
          <p:nvPr/>
        </p:nvSpPr>
        <p:spPr>
          <a:xfrm>
            <a:off x="3886661" y="4816949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E51B6E14-96FB-4E79-A6B0-67AD448C7EDF}"/>
              </a:ext>
            </a:extLst>
          </p:cNvPr>
          <p:cNvSpPr/>
          <p:nvPr/>
        </p:nvSpPr>
        <p:spPr>
          <a:xfrm>
            <a:off x="6122726" y="4405329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FC679C2-A78C-4658-BFEC-D47980B474DE}"/>
              </a:ext>
            </a:extLst>
          </p:cNvPr>
          <p:cNvSpPr txBox="1"/>
          <p:nvPr/>
        </p:nvSpPr>
        <p:spPr>
          <a:xfrm>
            <a:off x="6293527" y="3198167"/>
            <a:ext cx="62601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2686313-F07E-4AD4-85E9-1BCACEBD5D7A}"/>
              </a:ext>
            </a:extLst>
          </p:cNvPr>
          <p:cNvSpPr txBox="1"/>
          <p:nvPr/>
        </p:nvSpPr>
        <p:spPr>
          <a:xfrm>
            <a:off x="8470560" y="3723714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8 – 3 = 5 (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827321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71" grpId="0" animBg="1"/>
      <p:bldP spid="76" grpId="0" animBg="1"/>
      <p:bldP spid="81" grpId="0" animBg="1"/>
      <p:bldP spid="83" grpId="0" animBg="1"/>
      <p:bldP spid="92" grpId="0" animBg="1"/>
      <p:bldP spid="93" grpId="0"/>
      <p:bldP spid="9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788296" y="1677245"/>
            <a:ext cx="8000908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Hoạt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động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6755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3200" dirty="0" err="1">
                  <a:latin typeface="Arial" panose="020B0604020202020204" pitchFamily="34" charset="0"/>
                  <a:cs typeface="Arial" panose="020B0604020202020204" pitchFamily="34" charset="0"/>
                </a:rPr>
                <a:t>Mẫu</a:t>
              </a: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1671324" y="241353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2185416" y="2429814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- 10 = 30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30 + 10 = 40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728212" y="2413538"/>
            <a:ext cx="2525772" cy="1873922"/>
            <a:chOff x="5728212" y="2413538"/>
            <a:chExt cx="2525772" cy="187392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728212" y="242981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6306312" y="2413538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728212" y="310487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6306312" y="3064952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728212" y="37617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6306312" y="370268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517059" y="5477945"/>
            <a:ext cx="2501475" cy="584775"/>
            <a:chOff x="517059" y="5477945"/>
            <a:chExt cx="2501475" cy="584775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40 + 20 = 60</a:t>
            </a: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465282" y="552253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99391624-293D-1A89-1052-14FF245720CA}"/>
              </a:ext>
            </a:extLst>
          </p:cNvPr>
          <p:cNvGrpSpPr/>
          <p:nvPr/>
        </p:nvGrpSpPr>
        <p:grpSpPr>
          <a:xfrm>
            <a:off x="4614130" y="5434894"/>
            <a:ext cx="2501475" cy="584775"/>
            <a:chOff x="517059" y="5477945"/>
            <a:chExt cx="2501475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234DF6A2-07DC-66B9-94CD-80840325196A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</p:grpSp>
      <p:sp>
        <p:nvSpPr>
          <p:cNvPr id="485" name="TextBox 484">
            <a:extLst>
              <a:ext uri="{FF2B5EF4-FFF2-40B4-BE49-F238E27FC236}">
                <a16:creationId xmlns:a16="http://schemas.microsoft.com/office/drawing/2014/main" id="{752FC552-A791-B2CC-A9F5-72446E242273}"/>
              </a:ext>
            </a:extLst>
          </p:cNvPr>
          <p:cNvSpPr txBox="1"/>
          <p:nvPr/>
        </p:nvSpPr>
        <p:spPr>
          <a:xfrm>
            <a:off x="4614130" y="6099287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25 + 12 = 37</a:t>
            </a:r>
          </a:p>
        </p:txBody>
      </p: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4497356" y="5490256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743125" y="5421221"/>
            <a:ext cx="2501475" cy="584775"/>
            <a:chOff x="517059" y="5477945"/>
            <a:chExt cx="2501475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42 + 18 = 60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8663868" y="5469037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</p:spTree>
    <p:extLst>
      <p:ext uri="{BB962C8B-B14F-4D97-AF65-F5344CB8AC3E}">
        <p14:creationId xmlns:p14="http://schemas.microsoft.com/office/powerpoint/2010/main" val="23524638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5" grpId="0"/>
      <p:bldP spid="486" grpId="0" animBg="1"/>
      <p:bldP spid="490" grpId="0"/>
      <p:bldP spid="49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rgbClr val="00B0F0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Mẫu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2468366" y="250965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1563979" y="2466174"/>
              <a:ext cx="25691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      = 20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30 - 20 = 10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097174" y="2440368"/>
            <a:ext cx="2961740" cy="1877412"/>
            <a:chOff x="5097174" y="2440368"/>
            <a:chExt cx="2961740" cy="187741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943703" y="244799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5097174" y="2440368"/>
              <a:ext cx="296174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= 10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984244" y="30962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5113745" y="3063372"/>
              <a:ext cx="288687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35 -      = 15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984244" y="3746805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5176601" y="3733005"/>
              <a:ext cx="248482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51-      = 18 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450120" y="5520578"/>
            <a:ext cx="2807657" cy="590053"/>
            <a:chOff x="403326" y="5429616"/>
            <a:chExt cx="2807657" cy="590053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1265248" y="551473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403326" y="5429616"/>
              <a:ext cx="28076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 = 10 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50 –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10 = 40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1294371" y="558422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484" name="TextBox 483">
            <a:extLst>
              <a:ext uri="{FF2B5EF4-FFF2-40B4-BE49-F238E27FC236}">
                <a16:creationId xmlns:a16="http://schemas.microsoft.com/office/drawing/2014/main" id="{234DF6A2-07DC-66B9-94CD-80840325196A}"/>
              </a:ext>
            </a:extLst>
          </p:cNvPr>
          <p:cNvSpPr txBox="1"/>
          <p:nvPr/>
        </p:nvSpPr>
        <p:spPr>
          <a:xfrm>
            <a:off x="4785418" y="5979531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35 – 15 = 20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F52232E-A1B2-E13A-351C-5277EE6D9E6E}"/>
              </a:ext>
            </a:extLst>
          </p:cNvPr>
          <p:cNvGrpSpPr/>
          <p:nvPr/>
        </p:nvGrpSpPr>
        <p:grpSpPr>
          <a:xfrm>
            <a:off x="4690175" y="5404683"/>
            <a:ext cx="2920526" cy="584775"/>
            <a:chOff x="4690175" y="5404683"/>
            <a:chExt cx="2920526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656483" y="5474599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752FC552-A791-B2CC-A9F5-72446E242273}"/>
                </a:ext>
              </a:extLst>
            </p:cNvPr>
            <p:cNvSpPr txBox="1"/>
            <p:nvPr/>
          </p:nvSpPr>
          <p:spPr>
            <a:xfrm>
              <a:off x="4690175" y="5404683"/>
              <a:ext cx="292052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35 -       = 15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5544473" y="5487700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690118" y="5510034"/>
            <a:ext cx="3314134" cy="584775"/>
            <a:chOff x="464052" y="5566758"/>
            <a:chExt cx="3314134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1349117" y="556675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464052" y="5566758"/>
              <a:ext cx="33141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51 -       = 18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51 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– 18 = 33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9540297" y="5500488"/>
            <a:ext cx="670577" cy="548333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33</a:t>
            </a:r>
          </a:p>
        </p:txBody>
      </p:sp>
    </p:spTree>
    <p:extLst>
      <p:ext uri="{BB962C8B-B14F-4D97-AF65-F5344CB8AC3E}">
        <p14:creationId xmlns:p14="http://schemas.microsoft.com/office/powerpoint/2010/main" val="681565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4" grpId="0"/>
      <p:bldP spid="486" grpId="0" animBg="1"/>
      <p:bldP spid="490" grpId="0"/>
      <p:bldP spid="49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 err="1">
                <a:ln>
                  <a:solidFill>
                    <a:srgbClr val="5E2700"/>
                  </a:solidFill>
                </a:ln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endParaRPr lang="th-TH" sz="4800" dirty="0">
              <a:ln>
                <a:solidFill>
                  <a:srgbClr val="5E2700"/>
                </a:solidFill>
              </a:ln>
              <a:latin typeface="Calibri" panose="020F0502020204030204" pitchFamily="34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3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5C9AE570-FC48-4E37-AA37-B727C2E484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6426534"/>
              </p:ext>
            </p:extLst>
          </p:nvPr>
        </p:nvGraphicFramePr>
        <p:xfrm>
          <a:off x="1409700" y="3276600"/>
          <a:ext cx="9896478" cy="2156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00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533525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590675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81128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</a:tblGrid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b="1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endParaRPr lang="en-US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6CF7374-5858-4D56-8306-213F0DE371B1}"/>
              </a:ext>
            </a:extLst>
          </p:cNvPr>
          <p:cNvSpPr/>
          <p:nvPr/>
        </p:nvSpPr>
        <p:spPr>
          <a:xfrm>
            <a:off x="5343525" y="3333750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120" name="สี่เหลี่ยมผืนผ้า 71">
            <a:extLst>
              <a:ext uri="{FF2B5EF4-FFF2-40B4-BE49-F238E27FC236}">
                <a16:creationId xmlns:a16="http://schemas.microsoft.com/office/drawing/2014/main" id="{117563BB-E91F-4826-9412-C6FB439D4B12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1" name="สี่เหลี่ยมผืนผ้า 71">
            <a:extLst>
              <a:ext uri="{FF2B5EF4-FFF2-40B4-BE49-F238E27FC236}">
                <a16:creationId xmlns:a16="http://schemas.microsoft.com/office/drawing/2014/main" id="{EDF03E40-3D7E-4C2E-8529-712B92DB1DBF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5720589E-411F-4045-A12C-244E4C107CCC}"/>
              </a:ext>
            </a:extLst>
          </p:cNvPr>
          <p:cNvSpPr/>
          <p:nvPr/>
        </p:nvSpPr>
        <p:spPr>
          <a:xfrm>
            <a:off x="6953250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894D185B-637D-4252-BF47-AC16F176CC74}"/>
              </a:ext>
            </a:extLst>
          </p:cNvPr>
          <p:cNvSpPr/>
          <p:nvPr/>
        </p:nvSpPr>
        <p:spPr>
          <a:xfrm>
            <a:off x="8607418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B0589B18-F45C-4147-A58B-5F205164E199}"/>
              </a:ext>
            </a:extLst>
          </p:cNvPr>
          <p:cNvSpPr/>
          <p:nvPr/>
        </p:nvSpPr>
        <p:spPr>
          <a:xfrm>
            <a:off x="10045693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</p:spTree>
    <p:extLst>
      <p:ext uri="{BB962C8B-B14F-4D97-AF65-F5344CB8AC3E}">
        <p14:creationId xmlns:p14="http://schemas.microsoft.com/office/powerpoint/2010/main" val="17816002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0" grpId="0" animBg="1"/>
      <p:bldP spid="121" grpId="0" animBg="1"/>
      <p:bldP spid="122" grpId="0" animBg="1"/>
      <p:bldP spid="124" grpId="0" animBg="1"/>
      <p:bldP spid="12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954207" y="1677245"/>
            <a:ext cx="7669087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Luyện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tập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2665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Chọn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câu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trả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lời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đúng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?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j-ea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96D3671-8AEA-4981-9B41-B7F2E44F53D8}"/>
              </a:ext>
            </a:extLst>
          </p:cNvPr>
          <p:cNvSpPr txBox="1"/>
          <p:nvPr/>
        </p:nvSpPr>
        <p:spPr>
          <a:xfrm>
            <a:off x="2400300" y="313661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36,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25,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524C6E9-76DF-4174-BD78-2AE2905B7E11}"/>
              </a:ext>
            </a:extLst>
          </p:cNvPr>
          <p:cNvSpPr txBox="1"/>
          <p:nvPr/>
        </p:nvSpPr>
        <p:spPr>
          <a:xfrm>
            <a:off x="2019300" y="3908137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51                       B. 11                       C. 61</a:t>
            </a:r>
          </a:p>
        </p:txBody>
      </p:sp>
      <p:sp>
        <p:nvSpPr>
          <p:cNvPr id="13" name="สี่เหลี่ยมผืนผ้า 71">
            <a:extLst>
              <a:ext uri="{FF2B5EF4-FFF2-40B4-BE49-F238E27FC236}">
                <a16:creationId xmlns:a16="http://schemas.microsoft.com/office/drawing/2014/main" id="{B11193F6-9BAF-481A-AB5E-B80597F4862D}"/>
              </a:ext>
            </a:extLst>
          </p:cNvPr>
          <p:cNvSpPr/>
          <p:nvPr/>
        </p:nvSpPr>
        <p:spPr>
          <a:xfrm>
            <a:off x="3522118" y="1757025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147E36B-1B4F-4DFA-9B2E-FDADAEB5550D}"/>
              </a:ext>
            </a:extLst>
          </p:cNvPr>
          <p:cNvSpPr/>
          <p:nvPr/>
        </p:nvSpPr>
        <p:spPr>
          <a:xfrm>
            <a:off x="9134475" y="3889087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สี่เหลี่ยมผืนผ้า 71">
            <a:extLst>
              <a:ext uri="{FF2B5EF4-FFF2-40B4-BE49-F238E27FC236}">
                <a16:creationId xmlns:a16="http://schemas.microsoft.com/office/drawing/2014/main" id="{489785F1-8310-4AFD-9C58-A8E3894FB5D9}"/>
              </a:ext>
            </a:extLst>
          </p:cNvPr>
          <p:cNvSpPr/>
          <p:nvPr/>
        </p:nvSpPr>
        <p:spPr>
          <a:xfrm>
            <a:off x="3522117" y="1774200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36 + 25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61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9285E71-D875-41FB-958F-E4F66853485C}"/>
              </a:ext>
            </a:extLst>
          </p:cNvPr>
          <p:cNvSpPr txBox="1"/>
          <p:nvPr/>
        </p:nvSpPr>
        <p:spPr>
          <a:xfrm>
            <a:off x="2252662" y="4632576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52,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28,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A8D670-77A3-4646-81DC-DCB9836C3C22}"/>
              </a:ext>
            </a:extLst>
          </p:cNvPr>
          <p:cNvSpPr txBox="1"/>
          <p:nvPr/>
        </p:nvSpPr>
        <p:spPr>
          <a:xfrm>
            <a:off x="2828925" y="541705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80                      B. 34                     C. 24</a:t>
            </a:r>
          </a:p>
        </p:txBody>
      </p:sp>
      <p:sp>
        <p:nvSpPr>
          <p:cNvPr id="18" name="สี่เหลี่ยมผืนผ้า 71">
            <a:extLst>
              <a:ext uri="{FF2B5EF4-FFF2-40B4-BE49-F238E27FC236}">
                <a16:creationId xmlns:a16="http://schemas.microsoft.com/office/drawing/2014/main" id="{3D55245A-A51C-4369-8D92-473FF6D2A97A}"/>
              </a:ext>
            </a:extLst>
          </p:cNvPr>
          <p:cNvSpPr/>
          <p:nvPr/>
        </p:nvSpPr>
        <p:spPr>
          <a:xfrm>
            <a:off x="3541166" y="1737974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9" name="สี่เหลี่ยมผืนผ้า 71">
            <a:extLst>
              <a:ext uri="{FF2B5EF4-FFF2-40B4-BE49-F238E27FC236}">
                <a16:creationId xmlns:a16="http://schemas.microsoft.com/office/drawing/2014/main" id="{9D3787B4-D10A-450D-AFD4-B7FFD45606C6}"/>
              </a:ext>
            </a:extLst>
          </p:cNvPr>
          <p:cNvSpPr/>
          <p:nvPr/>
        </p:nvSpPr>
        <p:spPr>
          <a:xfrm>
            <a:off x="3503064" y="1744249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52 – 28 = 24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1CA6B3A-52E6-420A-A9BD-D952F55ECB2D}"/>
              </a:ext>
            </a:extLst>
          </p:cNvPr>
          <p:cNvSpPr/>
          <p:nvPr/>
        </p:nvSpPr>
        <p:spPr>
          <a:xfrm>
            <a:off x="9620250" y="5404101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18828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9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  <p:bldP spid="5" grpId="0" animBg="1"/>
      <p:bldP spid="15" grpId="0" animBg="1"/>
      <p:bldP spid="17" grpId="0"/>
      <p:bldP spid="18" grpId="0" animBg="1"/>
      <p:bldP spid="19" grpId="0" animBg="1"/>
      <p:bldP spid="2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còn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lại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ở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trên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bờ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24 con.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có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con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xuống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ao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Tóm</a:t>
            </a:r>
            <a:r>
              <a:rPr lang="en-US" sz="3600" b="1" u="sng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tắt</a:t>
            </a:r>
            <a:endParaRPr lang="en-US" sz="3600" b="1" u="sng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64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5642259" y="5773633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?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17847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còn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24 con.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Hỏi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bao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nhiêu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sng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</a:t>
            </a:r>
            <a:r>
              <a:rPr kumimoji="0" lang="en-US" sz="3600" b="1" i="0" u="sng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sng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giải</a:t>
            </a:r>
            <a:endParaRPr kumimoji="0" lang="en-US" sz="36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66211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con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64 – 24 = 40 (con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6636172" y="5753167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 con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44324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:a16="http://schemas.microsoft.com/office/drawing/2014/main" id="{F2FF7595-97B7-4D40-AA10-3AAEF5FD76BC}"/>
              </a:ext>
            </a:extLst>
          </p:cNvPr>
          <p:cNvSpPr/>
          <p:nvPr/>
        </p:nvSpPr>
        <p:spPr>
          <a:xfrm>
            <a:off x="2734080" y="136701"/>
            <a:ext cx="6397867" cy="212365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Tạm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biệt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và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hẹn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gặp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lại</a:t>
            </a:r>
            <a:endParaRPr kumimoji="0" lang="th-TH" sz="6600" b="1" i="0" u="none" strike="noStrike" kern="1200" cap="none" spc="0" normalizeH="0" baseline="0" noProof="0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:a16="http://schemas.microsoft.com/office/drawing/2014/main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6" name="เมฆ 256">
            <a:extLst>
              <a:ext uri="{FF2B5EF4-FFF2-40B4-BE49-F238E27FC236}">
                <a16:creationId xmlns:a16="http://schemas.microsoft.com/office/drawing/2014/main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7" name="เมฆ 256">
            <a:extLst>
              <a:ext uri="{FF2B5EF4-FFF2-40B4-BE49-F238E27FC236}">
                <a16:creationId xmlns:a16="http://schemas.microsoft.com/office/drawing/2014/main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8" name="เมฆ 256">
            <a:extLst>
              <a:ext uri="{FF2B5EF4-FFF2-40B4-BE49-F238E27FC236}">
                <a16:creationId xmlns:a16="http://schemas.microsoft.com/office/drawing/2014/main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9" name="เมฆ 256">
            <a:extLst>
              <a:ext uri="{FF2B5EF4-FFF2-40B4-BE49-F238E27FC236}">
                <a16:creationId xmlns:a16="http://schemas.microsoft.com/office/drawing/2014/main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0" name="เมฆ 256">
            <a:extLst>
              <a:ext uri="{FF2B5EF4-FFF2-40B4-BE49-F238E27FC236}">
                <a16:creationId xmlns:a16="http://schemas.microsoft.com/office/drawing/2014/main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91" name="กลุ่ม 190">
            <a:extLst>
              <a:ext uri="{FF2B5EF4-FFF2-40B4-BE49-F238E27FC236}">
                <a16:creationId xmlns:a16="http://schemas.microsoft.com/office/drawing/2014/main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:a16="http://schemas.microsoft.com/office/drawing/2014/main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:a16="http://schemas.microsoft.com/office/drawing/2014/main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:a16="http://schemas.microsoft.com/office/drawing/2014/main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:a16="http://schemas.microsoft.com/office/drawing/2014/main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:a16="http://schemas.microsoft.com/office/drawing/2014/main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:a16="http://schemas.microsoft.com/office/drawing/2014/main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:a16="http://schemas.microsoft.com/office/drawing/2014/main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:a16="http://schemas.microsoft.com/office/drawing/2014/main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:a16="http://schemas.microsoft.com/office/drawing/2014/main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:a16="http://schemas.microsoft.com/office/drawing/2014/main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:a16="http://schemas.microsoft.com/office/drawing/2014/main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:a16="http://schemas.microsoft.com/office/drawing/2014/main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:a16="http://schemas.microsoft.com/office/drawing/2014/main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:a16="http://schemas.microsoft.com/office/drawing/2014/main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:a16="http://schemas.microsoft.com/office/drawing/2014/main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:a16="http://schemas.microsoft.com/office/drawing/2014/main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:a16="http://schemas.microsoft.com/office/drawing/2014/main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:a16="http://schemas.microsoft.com/office/drawing/2014/main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:a16="http://schemas.microsoft.com/office/drawing/2014/main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:a16="http://schemas.microsoft.com/office/drawing/2014/main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:a16="http://schemas.microsoft.com/office/drawing/2014/main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:a16="http://schemas.microsoft.com/office/drawing/2014/main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:a16="http://schemas.microsoft.com/office/drawing/2014/main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:a16="http://schemas.microsoft.com/office/drawing/2014/main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:a16="http://schemas.microsoft.com/office/drawing/2014/main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:a16="http://schemas.microsoft.com/office/drawing/2014/main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:a16="http://schemas.microsoft.com/office/drawing/2014/main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:a16="http://schemas.microsoft.com/office/drawing/2014/main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:a16="http://schemas.microsoft.com/office/drawing/2014/main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:a16="http://schemas.microsoft.com/office/drawing/2014/main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:a16="http://schemas.microsoft.com/office/drawing/2014/main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:a16="http://schemas.microsoft.com/office/drawing/2014/main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:a16="http://schemas.microsoft.com/office/drawing/2014/main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:a16="http://schemas.microsoft.com/office/drawing/2014/main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:a16="http://schemas.microsoft.com/office/drawing/2014/main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:a16="http://schemas.microsoft.com/office/drawing/2014/main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:a16="http://schemas.microsoft.com/office/drawing/2014/main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:a16="http://schemas.microsoft.com/office/drawing/2014/main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:a16="http://schemas.microsoft.com/office/drawing/2014/main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:a16="http://schemas.microsoft.com/office/drawing/2014/main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:a16="http://schemas.microsoft.com/office/drawing/2014/main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:a16="http://schemas.microsoft.com/office/drawing/2014/main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:a16="http://schemas.microsoft.com/office/drawing/2014/main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:a16="http://schemas.microsoft.com/office/drawing/2014/main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:a16="http://schemas.microsoft.com/office/drawing/2014/main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:a16="http://schemas.microsoft.com/office/drawing/2014/main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:a16="http://schemas.microsoft.com/office/drawing/2014/main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:a16="http://schemas.microsoft.com/office/drawing/2014/main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:a16="http://schemas.microsoft.com/office/drawing/2014/main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:a16="http://schemas.microsoft.com/office/drawing/2014/main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:a16="http://schemas.microsoft.com/office/drawing/2014/main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:a16="http://schemas.microsoft.com/office/drawing/2014/main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:a16="http://schemas.microsoft.com/office/drawing/2014/main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:a16="http://schemas.microsoft.com/office/drawing/2014/main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:a16="http://schemas.microsoft.com/office/drawing/2014/main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:a16="http://schemas.microsoft.com/office/drawing/2014/main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:a16="http://schemas.microsoft.com/office/drawing/2014/main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:a16="http://schemas.microsoft.com/office/drawing/2014/main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:a16="http://schemas.microsoft.com/office/drawing/2014/main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:a16="http://schemas.microsoft.com/office/drawing/2014/main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:a16="http://schemas.microsoft.com/office/drawing/2014/main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:a16="http://schemas.microsoft.com/office/drawing/2014/main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:a16="http://schemas.microsoft.com/office/drawing/2014/main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:a16="http://schemas.microsoft.com/office/drawing/2014/main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1FAE9593-CBA7-4D6A-88FE-61448F62360F}"/>
              </a:ext>
            </a:extLst>
          </p:cNvPr>
          <p:cNvSpPr txBox="1"/>
          <p:nvPr/>
        </p:nvSpPr>
        <p:spPr>
          <a:xfrm>
            <a:off x="-1184123" y="6666754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tranthao121004@gmail.com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:a16="http://schemas.microsoft.com/office/drawing/2014/main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:a16="http://schemas.microsoft.com/office/drawing/2014/main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:a16="http://schemas.microsoft.com/office/drawing/2014/main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:a16="http://schemas.microsoft.com/office/drawing/2014/main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สี่เหลี่ยมผืนผ้า 61">
            <a:extLst>
              <a:ext uri="{FF2B5EF4-FFF2-40B4-BE49-F238E27FC236}">
                <a16:creationId xmlns:a16="http://schemas.microsoft.com/office/drawing/2014/main" id="{C1C02B64-640D-4EE2-BB1C-51468F6F4CDD}"/>
              </a:ext>
            </a:extLst>
          </p:cNvPr>
          <p:cNvSpPr/>
          <p:nvPr/>
        </p:nvSpPr>
        <p:spPr>
          <a:xfrm>
            <a:off x="5081633" y="1754374"/>
            <a:ext cx="719620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KHỞI ĐỘNG</a:t>
            </a:r>
            <a:endParaRPr kumimoji="0" lang="th-TH" sz="8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4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:a16="http://schemas.microsoft.com/office/drawing/2014/main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:a16="http://schemas.microsoft.com/office/drawing/2014/main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:a16="http://schemas.microsoft.com/office/drawing/2014/main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:a16="http://schemas.microsoft.com/office/drawing/2014/main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:a16="http://schemas.microsoft.com/office/drawing/2014/main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:a16="http://schemas.microsoft.com/office/drawing/2014/main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:a16="http://schemas.microsoft.com/office/drawing/2014/main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:a16="http://schemas.microsoft.com/office/drawing/2014/main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:a16="http://schemas.microsoft.com/office/drawing/2014/main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:a16="http://schemas.microsoft.com/office/drawing/2014/main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:a16="http://schemas.microsoft.com/office/drawing/2014/main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:a16="http://schemas.microsoft.com/office/drawing/2014/main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:a16="http://schemas.microsoft.com/office/drawing/2014/main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:a16="http://schemas.microsoft.com/office/drawing/2014/main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:a16="http://schemas.microsoft.com/office/drawing/2014/main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:a16="http://schemas.microsoft.com/office/drawing/2014/main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:a16="http://schemas.microsoft.com/office/drawing/2014/main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:a16="http://schemas.microsoft.com/office/drawing/2014/main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:a16="http://schemas.microsoft.com/office/drawing/2014/main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:a16="http://schemas.microsoft.com/office/drawing/2014/main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:a16="http://schemas.microsoft.com/office/drawing/2014/main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:a16="http://schemas.microsoft.com/office/drawing/2014/main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:a16="http://schemas.microsoft.com/office/drawing/2014/main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:a16="http://schemas.microsoft.com/office/drawing/2014/main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:a16="http://schemas.microsoft.com/office/drawing/2014/main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:a16="http://schemas.microsoft.com/office/drawing/2014/main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:a16="http://schemas.microsoft.com/office/drawing/2014/main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:a16="http://schemas.microsoft.com/office/drawing/2014/main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:a16="http://schemas.microsoft.com/office/drawing/2014/main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:a16="http://schemas.microsoft.com/office/drawing/2014/main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:a16="http://schemas.microsoft.com/office/drawing/2014/main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:a16="http://schemas.microsoft.com/office/drawing/2014/main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:a16="http://schemas.microsoft.com/office/drawing/2014/main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:a16="http://schemas.microsoft.com/office/drawing/2014/main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:a16="http://schemas.microsoft.com/office/drawing/2014/main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:a16="http://schemas.microsoft.com/office/drawing/2014/main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:a16="http://schemas.microsoft.com/office/drawing/2014/main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:a16="http://schemas.microsoft.com/office/drawing/2014/main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:a16="http://schemas.microsoft.com/office/drawing/2014/main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:a16="http://schemas.microsoft.com/office/drawing/2014/main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:a16="http://schemas.microsoft.com/office/drawing/2014/main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:a16="http://schemas.microsoft.com/office/drawing/2014/main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:a16="http://schemas.microsoft.com/office/drawing/2014/main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:a16="http://schemas.microsoft.com/office/drawing/2014/main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:a16="http://schemas.microsoft.com/office/drawing/2014/main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:a16="http://schemas.microsoft.com/office/drawing/2014/main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:a16="http://schemas.microsoft.com/office/drawing/2014/main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:a16="http://schemas.microsoft.com/office/drawing/2014/main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:a16="http://schemas.microsoft.com/office/drawing/2014/main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:a16="http://schemas.microsoft.com/office/drawing/2014/main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:a16="http://schemas.microsoft.com/office/drawing/2014/main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:a16="http://schemas.microsoft.com/office/drawing/2014/main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:a16="http://schemas.microsoft.com/office/drawing/2014/main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:a16="http://schemas.microsoft.com/office/drawing/2014/main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:a16="http://schemas.microsoft.com/office/drawing/2014/main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:a16="http://schemas.microsoft.com/office/drawing/2014/main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:a16="http://schemas.microsoft.com/office/drawing/2014/main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:a16="http://schemas.microsoft.com/office/drawing/2014/main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:a16="http://schemas.microsoft.com/office/drawing/2014/main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:a16="http://schemas.microsoft.com/office/drawing/2014/main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:a16="http://schemas.microsoft.com/office/drawing/2014/main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:a16="http://schemas.microsoft.com/office/drawing/2014/main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89" y="2482388"/>
            <a:ext cx="69851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đang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đói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3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6337585" y="639052"/>
            <a:ext cx="54018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Thu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thập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thức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ăn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 panose="020F0502020204030204" pitchFamily="34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pic>
        <p:nvPicPr>
          <p:cNvPr id="3" name="Picture 2" descr="Icon&#10;&#10;Description automatically generated with low confidence">
            <a:hlinkClick r:id="rId4" action="ppaction://hlinksldjump"/>
            <a:extLst>
              <a:ext uri="{FF2B5EF4-FFF2-40B4-BE49-F238E27FC236}">
                <a16:creationId xmlns:a16="http://schemas.microsoft.com/office/drawing/2014/main" id="{096FF05C-A524-4CB4-AF07-3F7C49022BE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807" y="5674459"/>
            <a:ext cx="1762315" cy="1088978"/>
          </a:xfrm>
          <a:prstGeom prst="rect">
            <a:avLst/>
          </a:prstGeom>
        </p:spPr>
      </p:pic>
      <p:pic>
        <p:nvPicPr>
          <p:cNvPr id="5" name="Picture 4" descr="A picture containing icon&#10;&#10;Description automatically generated">
            <a:hlinkClick r:id="rId6" action="ppaction://hlinksldjump"/>
            <a:extLst>
              <a:ext uri="{FF2B5EF4-FFF2-40B4-BE49-F238E27FC236}">
                <a16:creationId xmlns:a16="http://schemas.microsoft.com/office/drawing/2014/main" id="{B0017CDB-A198-43E1-83E8-992A90DECBF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1430" y="5012004"/>
            <a:ext cx="1817734" cy="1130542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hlinkClick r:id="rId8" action="ppaction://hlinksldjump"/>
            <a:extLst>
              <a:ext uri="{FF2B5EF4-FFF2-40B4-BE49-F238E27FC236}">
                <a16:creationId xmlns:a16="http://schemas.microsoft.com/office/drawing/2014/main" id="{C295307A-88A2-456C-A16E-14820BE457D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1475" y="5749626"/>
            <a:ext cx="1814963" cy="1108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/>
      <p:bldP spid="66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90" y="2818700"/>
            <a:ext cx="698513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640 = 600 + ?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4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886077" y="748195"/>
            <a:ext cx="44787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1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876141" y="5321454"/>
            <a:ext cx="5224727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56250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4800" b="1" dirty="0">
                <a:solidFill>
                  <a:srgbClr val="56250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56250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án</a:t>
            </a:r>
            <a:r>
              <a:rPr lang="en-US" sz="4800" b="1" dirty="0">
                <a:solidFill>
                  <a:srgbClr val="56250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40</a:t>
            </a:r>
            <a:endParaRPr kumimoji="0" lang="th-TH" sz="4800" b="1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Calibri" panose="020F0502020204030204" pitchFamily="34" charset="0"/>
              <a:cs typeface="Itim"/>
            </a:endParaRPr>
          </a:p>
        </p:txBody>
      </p: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10233191" y="581328"/>
            <a:ext cx="1369146" cy="828774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8469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70833E-6 1.11111E-6 L -2.70833E-6 1.11111E-6 C -0.00989 0.0213 -0.02617 0.06227 -0.03802 0.07639 C -0.04505 0.08495 -0.05234 0.09259 -0.05911 0.10139 C -0.06562 0.10995 -0.07135 0.1206 -0.07799 0.1287 C -0.08958 0.14259 -0.10208 0.1537 -0.1138 0.1669 C -0.11823 0.17176 -0.12265 0.17708 -0.12682 0.18241 C -0.13203 0.18842 -0.13646 0.1963 -0.14179 0.20162 C -0.18216 0.24074 -0.15963 0.2162 -0.20156 0.26875 C -0.20768 0.27639 -0.23346 0.30787 -0.23437 0.30926 C -0.26224 0.35324 -0.24466 0.32292 -0.27747 0.38842 C -0.28489 0.40301 -0.30234 0.43657 -0.30937 0.44606 C -0.3345 0.48032 -0.30234 0.43472 -0.33034 0.48079 C -0.33737 0.49213 -0.34544 0.50116 -0.35221 0.51319 C -0.35612 0.5206 -0.35989 0.52801 -0.36419 0.53449 C -0.36953 0.54282 -0.37565 0.54954 -0.38125 0.55764 C -0.38867 0.56898 -0.3957 0.58079 -0.40299 0.59236 C -0.40924 0.60255 -0.41263 0.60856 -0.41875 0.61921 C -0.42135 0.62315 -0.4237 0.62685 -0.42604 0.63102 C -0.42903 0.63565 -0.4319 0.6412 -0.43489 0.64606 C -0.43698 0.64954 -0.4388 0.65255 -0.44088 0.65555 C -0.44297 0.65903 -0.44466 0.66296 -0.44674 0.66528 C -0.46054 0.68194 -0.45416 0.67384 -0.47383 0.7 C -0.47721 0.7044 -0.4806 0.7088 -0.48372 0.71342 C -0.48515 0.71551 -0.48646 0.7169 -0.48789 0.71898 C -0.48919 0.72199 -0.49036 0.725 -0.49166 0.72685 C -0.49622 0.73333 -0.49505 0.72893 -0.49974 0.73287 C -0.50078 0.73356 -0.50169 0.73542 -0.50247 0.7368 L -0.50247 0.73727 " pathEditMode="relative" rAng="0" ptsTypes="AAAAAAAAAAAAAAAAAAAAAAAAAAAAA">
                                      <p:cBhvr>
                                        <p:cTn id="1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0" y="36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419392"/>
            <a:ext cx="73589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85 – 40 = ?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599021" y="657176"/>
            <a:ext cx="45897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2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728107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6288833" y="5293056"/>
            <a:ext cx="4567429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95" name="กลุ่ม 190">
            <a:extLst>
              <a:ext uri="{FF2B5EF4-FFF2-40B4-BE49-F238E27FC236}">
                <a16:creationId xmlns:a16="http://schemas.microsoft.com/office/drawing/2014/main" id="{AD85CBEE-D048-4D27-9546-994237C9B03A}"/>
              </a:ext>
            </a:extLst>
          </p:cNvPr>
          <p:cNvGrpSpPr/>
          <p:nvPr/>
        </p:nvGrpSpPr>
        <p:grpSpPr>
          <a:xfrm>
            <a:off x="1050336" y="3231716"/>
            <a:ext cx="2952670" cy="3170279"/>
            <a:chOff x="6925084" y="939609"/>
            <a:chExt cx="3027518" cy="3188928"/>
          </a:xfrm>
        </p:grpSpPr>
        <p:grpSp>
          <p:nvGrpSpPr>
            <p:cNvPr id="196" name="กลุ่ม 191">
              <a:extLst>
                <a:ext uri="{FF2B5EF4-FFF2-40B4-BE49-F238E27FC236}">
                  <a16:creationId xmlns:a16="http://schemas.microsoft.com/office/drawing/2014/main" id="{20ED2AFF-5612-4AEE-900B-E76F9A28C107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78" name="รูปแบบอิสระ: รูปร่าง 237">
                <a:extLst>
                  <a:ext uri="{FF2B5EF4-FFF2-40B4-BE49-F238E27FC236}">
                    <a16:creationId xmlns:a16="http://schemas.microsoft.com/office/drawing/2014/main" id="{C253F6C9-107D-4A84-9F63-6EE43B7DA310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9" name="สามเหลี่ยมหน้าจั่ว 474">
                <a:extLst>
                  <a:ext uri="{FF2B5EF4-FFF2-40B4-BE49-F238E27FC236}">
                    <a16:creationId xmlns:a16="http://schemas.microsoft.com/office/drawing/2014/main" id="{AF5D5BD9-2B0D-4AEB-9E9F-5A313B4DEF39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0" name="สามเหลี่ยมหน้าจั่ว 474">
                <a:extLst>
                  <a:ext uri="{FF2B5EF4-FFF2-40B4-BE49-F238E27FC236}">
                    <a16:creationId xmlns:a16="http://schemas.microsoft.com/office/drawing/2014/main" id="{18B03CB1-AE3C-4B45-A41D-125A1CBADA2A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สามเหลี่ยมหน้าจั่ว 474">
                <a:extLst>
                  <a:ext uri="{FF2B5EF4-FFF2-40B4-BE49-F238E27FC236}">
                    <a16:creationId xmlns:a16="http://schemas.microsoft.com/office/drawing/2014/main" id="{ADDB17FA-9025-4D63-A175-6350B624B191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7" name="กลุ่ม 192">
              <a:extLst>
                <a:ext uri="{FF2B5EF4-FFF2-40B4-BE49-F238E27FC236}">
                  <a16:creationId xmlns:a16="http://schemas.microsoft.com/office/drawing/2014/main" id="{A172C8CE-6B00-41E9-BDA5-5298EC077F3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8" name="กลุ่ม 193">
                <a:extLst>
                  <a:ext uri="{FF2B5EF4-FFF2-40B4-BE49-F238E27FC236}">
                    <a16:creationId xmlns:a16="http://schemas.microsoft.com/office/drawing/2014/main" id="{6B09B8A5-4736-41BC-94F8-A637DA401D7D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5" name="รูปแบบอิสระ: รูปร่าง 204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73A13331-E077-4950-95AE-D3C5A2138341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46" name="กลุ่ม 205">
                  <a:extLst>
                    <a:ext uri="{FF2B5EF4-FFF2-40B4-BE49-F238E27FC236}">
                      <a16:creationId xmlns:a16="http://schemas.microsoft.com/office/drawing/2014/main" id="{6302DE15-307F-4B44-958E-A239D49AF0AD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7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DBD7E1DF-F342-4C57-BD72-BFA8D0C17CA7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E99AB03B-C794-4B13-8D2F-77102AB3D1A1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E374DECE-6A5C-4CBD-8769-A237231FC4BC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7" name="กลุ่ม 206">
                  <a:extLst>
                    <a:ext uri="{FF2B5EF4-FFF2-40B4-BE49-F238E27FC236}">
                      <a16:creationId xmlns:a16="http://schemas.microsoft.com/office/drawing/2014/main" id="{E773C244-F9E2-4460-8A33-1EDD5AD2985B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7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ACDD2CFA-492E-49C0-824C-53779E5320F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22202A75-E789-4BBA-A13D-423E41E57578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8" name="กลุ่ม 207">
                  <a:extLst>
                    <a:ext uri="{FF2B5EF4-FFF2-40B4-BE49-F238E27FC236}">
                      <a16:creationId xmlns:a16="http://schemas.microsoft.com/office/drawing/2014/main" id="{07C002AD-A1F8-40BB-8750-D5CE3D4D0CFF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6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F6A4332-3E69-497E-A225-AFEE34A3DAC8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BC74F605-66E6-403C-B4E1-47D33DEF9B6F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6092F725-324A-4AB2-B06E-E8357CA9D6F0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32D359-2359-4768-9124-B81CD6DA51C0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335ACD99-EC7F-4879-8FB7-8EDD6F47264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9DA1CB3C-E3B2-42D2-A0FD-C6751C0CFB62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4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7C3D0C35-15F5-4EF8-8B8F-952FA4432CD5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EAB41778-1F93-47F6-A01A-BC24E4BED792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1" name="กลุ่ม 210">
                  <a:extLst>
                    <a:ext uri="{FF2B5EF4-FFF2-40B4-BE49-F238E27FC236}">
                      <a16:creationId xmlns:a16="http://schemas.microsoft.com/office/drawing/2014/main" id="{F046ABDB-CD1B-4D83-AE7F-1CB85ED90798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6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240EE02-9825-490C-B006-537E4A2442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24DFEBBB-169E-4AD6-8D25-31CBCA8762A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7C431E86-B341-4CAD-B057-18683045A37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2" name="กลุ่ม 211">
                  <a:extLst>
                    <a:ext uri="{FF2B5EF4-FFF2-40B4-BE49-F238E27FC236}">
                      <a16:creationId xmlns:a16="http://schemas.microsoft.com/office/drawing/2014/main" id="{D9188A7F-62F3-412F-B323-71BEE4DC92B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6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03F18D4D-279A-48C8-86F4-EA1E772BC60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1C1763B4-0AF1-4BD7-B98F-FEEC215171D9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3B4164D9-E20C-41F8-A5FF-0A14512B68ED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3" name="กลุ่ม 212">
                  <a:extLst>
                    <a:ext uri="{FF2B5EF4-FFF2-40B4-BE49-F238E27FC236}">
                      <a16:creationId xmlns:a16="http://schemas.microsoft.com/office/drawing/2014/main" id="{147F7044-E640-4229-8F3A-D1F51E64634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8" name="ตัวเชื่อมต่อตรง 217">
                    <a:extLst>
                      <a:ext uri="{FF2B5EF4-FFF2-40B4-BE49-F238E27FC236}">
                        <a16:creationId xmlns:a16="http://schemas.microsoft.com/office/drawing/2014/main" id="{6D39841E-CDB0-4786-A8C7-C5A927ABC5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ตัวเชื่อมต่อตรง 218">
                    <a:extLst>
                      <a:ext uri="{FF2B5EF4-FFF2-40B4-BE49-F238E27FC236}">
                        <a16:creationId xmlns:a16="http://schemas.microsoft.com/office/drawing/2014/main" id="{E9129C23-76CA-4BE5-BBE4-4C4AFB06AD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19">
                    <a:extLst>
                      <a:ext uri="{FF2B5EF4-FFF2-40B4-BE49-F238E27FC236}">
                        <a16:creationId xmlns:a16="http://schemas.microsoft.com/office/drawing/2014/main" id="{BF37F941-956D-4FA2-88F3-E596EDF43E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4" name="กลุ่ม 213">
                  <a:extLst>
                    <a:ext uri="{FF2B5EF4-FFF2-40B4-BE49-F238E27FC236}">
                      <a16:creationId xmlns:a16="http://schemas.microsoft.com/office/drawing/2014/main" id="{227362E6-5205-4EB8-A61D-44AA2BA60005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5" name="ตัวเชื่อมต่อตรง 214">
                    <a:extLst>
                      <a:ext uri="{FF2B5EF4-FFF2-40B4-BE49-F238E27FC236}">
                        <a16:creationId xmlns:a16="http://schemas.microsoft.com/office/drawing/2014/main" id="{06B90D7E-2797-4148-947D-4A3C88C7D5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ตัวเชื่อมต่อตรง 215">
                    <a:extLst>
                      <a:ext uri="{FF2B5EF4-FFF2-40B4-BE49-F238E27FC236}">
                        <a16:creationId xmlns:a16="http://schemas.microsoft.com/office/drawing/2014/main" id="{1B276978-082D-4B80-9334-32339CA82A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ตัวเชื่อมต่อตรง 216">
                    <a:extLst>
                      <a:ext uri="{FF2B5EF4-FFF2-40B4-BE49-F238E27FC236}">
                        <a16:creationId xmlns:a16="http://schemas.microsoft.com/office/drawing/2014/main" id="{E4FB88EE-0911-4341-AE0E-AE170C074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9" name="กลุ่ม 194">
                <a:extLst>
                  <a:ext uri="{FF2B5EF4-FFF2-40B4-BE49-F238E27FC236}">
                    <a16:creationId xmlns:a16="http://schemas.microsoft.com/office/drawing/2014/main" id="{469DF82E-CAA0-4E9B-8F9F-3F4EFB3C6BC1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200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15862F63-264B-49B7-B0AD-FDF07273928A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1" name="กลุ่ม 196">
                  <a:extLst>
                    <a:ext uri="{FF2B5EF4-FFF2-40B4-BE49-F238E27FC236}">
                      <a16:creationId xmlns:a16="http://schemas.microsoft.com/office/drawing/2014/main" id="{5533C8A0-9A93-48F7-8298-5DD34563A6CA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4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2197E416-9DE3-418C-AC1F-B90A56AE5958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F1DCB42-789D-48E5-8AE4-E6B265FA48EA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95227ACC-4599-4495-BA6F-8162B44C61FF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E95F7309-FC5D-4478-85DE-E01A464F1E6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3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033197E5-B4AC-41C1-BFCA-997C7E6E1A08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3FB08AB-B2D4-44D3-8FEA-B3185819948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F33D33D-6ED3-492A-8DBE-8D05E35137B6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82" name="กลุ่ม 237">
            <a:extLst>
              <a:ext uri="{FF2B5EF4-FFF2-40B4-BE49-F238E27FC236}">
                <a16:creationId xmlns:a16="http://schemas.microsoft.com/office/drawing/2014/main" id="{E2BF6636-558F-4B1F-834D-7B8144049570}"/>
              </a:ext>
            </a:extLst>
          </p:cNvPr>
          <p:cNvGrpSpPr/>
          <p:nvPr/>
        </p:nvGrpSpPr>
        <p:grpSpPr>
          <a:xfrm>
            <a:off x="10328576" y="562409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83" name="กลุ่ม 238">
              <a:extLst>
                <a:ext uri="{FF2B5EF4-FFF2-40B4-BE49-F238E27FC236}">
                  <a16:creationId xmlns:a16="http://schemas.microsoft.com/office/drawing/2014/main" id="{3FC37E1B-2E04-4FBC-9083-D13F53F242B3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8" name="สี่เหลี่ยมคางหมู 26">
                <a:extLst>
                  <a:ext uri="{FF2B5EF4-FFF2-40B4-BE49-F238E27FC236}">
                    <a16:creationId xmlns:a16="http://schemas.microsoft.com/office/drawing/2014/main" id="{ED9B4955-6DE4-4193-8FCD-150B176C4DF1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9" name="วงรี 244">
                <a:extLst>
                  <a:ext uri="{FF2B5EF4-FFF2-40B4-BE49-F238E27FC236}">
                    <a16:creationId xmlns:a16="http://schemas.microsoft.com/office/drawing/2014/main" id="{C20210BA-4AFA-4875-B411-89DE86B26B6F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0" name="วงรี 245">
                <a:extLst>
                  <a:ext uri="{FF2B5EF4-FFF2-40B4-BE49-F238E27FC236}">
                    <a16:creationId xmlns:a16="http://schemas.microsoft.com/office/drawing/2014/main" id="{3AF4013A-FF80-4CE6-A9E4-C93113A3B489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91" name="กลุ่ม 246">
                <a:extLst>
                  <a:ext uri="{FF2B5EF4-FFF2-40B4-BE49-F238E27FC236}">
                    <a16:creationId xmlns:a16="http://schemas.microsoft.com/office/drawing/2014/main" id="{91CB3CD1-6514-4285-A3BA-47578D572652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03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F07E0240-9E60-457B-8AD2-FFA9080D5D87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4" name="วงรี 259">
                  <a:extLst>
                    <a:ext uri="{FF2B5EF4-FFF2-40B4-BE49-F238E27FC236}">
                      <a16:creationId xmlns:a16="http://schemas.microsoft.com/office/drawing/2014/main" id="{5F56B2D1-E7F9-47CE-855A-34D81F6E11D5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5" name="วงรี 260">
                  <a:extLst>
                    <a:ext uri="{FF2B5EF4-FFF2-40B4-BE49-F238E27FC236}">
                      <a16:creationId xmlns:a16="http://schemas.microsoft.com/office/drawing/2014/main" id="{15F515EC-3BBC-4F8B-80A6-D8DFC395FE9F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6" name="วงรี 261">
                  <a:extLst>
                    <a:ext uri="{FF2B5EF4-FFF2-40B4-BE49-F238E27FC236}">
                      <a16:creationId xmlns:a16="http://schemas.microsoft.com/office/drawing/2014/main" id="{5CC290BF-8D27-465E-9386-65F1BD23B499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7" name="วงรี 262">
                  <a:extLst>
                    <a:ext uri="{FF2B5EF4-FFF2-40B4-BE49-F238E27FC236}">
                      <a16:creationId xmlns:a16="http://schemas.microsoft.com/office/drawing/2014/main" id="{8B39E263-FA26-4355-981F-89E934208A89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8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987A3020-0C45-4739-8BC0-97408EFEDB6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9" name="วงรี 264">
                  <a:extLst>
                    <a:ext uri="{FF2B5EF4-FFF2-40B4-BE49-F238E27FC236}">
                      <a16:creationId xmlns:a16="http://schemas.microsoft.com/office/drawing/2014/main" id="{2406302E-35E9-4645-9569-176E67ADEE3F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1" name="วงรี 265">
                  <a:extLst>
                    <a:ext uri="{FF2B5EF4-FFF2-40B4-BE49-F238E27FC236}">
                      <a16:creationId xmlns:a16="http://schemas.microsoft.com/office/drawing/2014/main" id="{7892A6B5-3F01-40ED-9ADF-2C1822919FEB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6" name="วงรี 266">
                  <a:extLst>
                    <a:ext uri="{FF2B5EF4-FFF2-40B4-BE49-F238E27FC236}">
                      <a16:creationId xmlns:a16="http://schemas.microsoft.com/office/drawing/2014/main" id="{D6F20E08-E769-4A57-81A4-B9F41E71395A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7" name="วงรี 267">
                  <a:extLst>
                    <a:ext uri="{FF2B5EF4-FFF2-40B4-BE49-F238E27FC236}">
                      <a16:creationId xmlns:a16="http://schemas.microsoft.com/office/drawing/2014/main" id="{AFFB1E05-5AED-4084-A8D6-DB9A1186D485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8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04CD104F-7D20-4119-908B-0AAE8759E384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9" name="วงรี 269">
                  <a:extLst>
                    <a:ext uri="{FF2B5EF4-FFF2-40B4-BE49-F238E27FC236}">
                      <a16:creationId xmlns:a16="http://schemas.microsoft.com/office/drawing/2014/main" id="{F4FA1389-7444-438A-84D9-BFBDA72ABB7C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0" name="วงรี 270">
                  <a:extLst>
                    <a:ext uri="{FF2B5EF4-FFF2-40B4-BE49-F238E27FC236}">
                      <a16:creationId xmlns:a16="http://schemas.microsoft.com/office/drawing/2014/main" id="{D52D3FEC-5907-411F-985F-6A887FD72A6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1" name="วงรี 271">
                  <a:extLst>
                    <a:ext uri="{FF2B5EF4-FFF2-40B4-BE49-F238E27FC236}">
                      <a16:creationId xmlns:a16="http://schemas.microsoft.com/office/drawing/2014/main" id="{2E28A34A-9186-4FE8-8EFF-F151E3D3D35A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2" name="วงรี 272">
                  <a:extLst>
                    <a:ext uri="{FF2B5EF4-FFF2-40B4-BE49-F238E27FC236}">
                      <a16:creationId xmlns:a16="http://schemas.microsoft.com/office/drawing/2014/main" id="{1D59F7AB-25A9-4B39-BEB0-DEFB17B1268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92" name="กลุ่ม 247">
                <a:extLst>
                  <a:ext uri="{FF2B5EF4-FFF2-40B4-BE49-F238E27FC236}">
                    <a16:creationId xmlns:a16="http://schemas.microsoft.com/office/drawing/2014/main" id="{2E356175-D856-44AB-BAAB-59BBB2A6B31F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93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0D3B0A13-2021-4195-98D4-4499142A1C1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4" name="วงรี 249">
                  <a:extLst>
                    <a:ext uri="{FF2B5EF4-FFF2-40B4-BE49-F238E27FC236}">
                      <a16:creationId xmlns:a16="http://schemas.microsoft.com/office/drawing/2014/main" id="{3296F0A9-0B85-4410-8101-202298432D76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5" name="วงรี 250">
                  <a:extLst>
                    <a:ext uri="{FF2B5EF4-FFF2-40B4-BE49-F238E27FC236}">
                      <a16:creationId xmlns:a16="http://schemas.microsoft.com/office/drawing/2014/main" id="{08B1751D-6824-4072-9C50-686F3B772100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6" name="วงรี 251">
                  <a:extLst>
                    <a:ext uri="{FF2B5EF4-FFF2-40B4-BE49-F238E27FC236}">
                      <a16:creationId xmlns:a16="http://schemas.microsoft.com/office/drawing/2014/main" id="{9169EE26-7440-4A2B-8D42-3CC88452FBB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7" name="วงรี 252">
                  <a:extLst>
                    <a:ext uri="{FF2B5EF4-FFF2-40B4-BE49-F238E27FC236}">
                      <a16:creationId xmlns:a16="http://schemas.microsoft.com/office/drawing/2014/main" id="{46534915-31D3-4610-8039-2A1E2E230B0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67192619-D87F-4A14-BD7D-2E1E3A5A917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9" name="วงรี 254">
                  <a:extLst>
                    <a:ext uri="{FF2B5EF4-FFF2-40B4-BE49-F238E27FC236}">
                      <a16:creationId xmlns:a16="http://schemas.microsoft.com/office/drawing/2014/main" id="{51218DE0-634C-49ED-85AD-9D5DEBCCC76E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0" name="วงรี 255">
                  <a:extLst>
                    <a:ext uri="{FF2B5EF4-FFF2-40B4-BE49-F238E27FC236}">
                      <a16:creationId xmlns:a16="http://schemas.microsoft.com/office/drawing/2014/main" id="{F214EF7B-8E32-4849-A679-85DFA4BF487E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1" name="วงรี 256">
                  <a:extLst>
                    <a:ext uri="{FF2B5EF4-FFF2-40B4-BE49-F238E27FC236}">
                      <a16:creationId xmlns:a16="http://schemas.microsoft.com/office/drawing/2014/main" id="{C1A280FC-655B-4C83-BFBC-968FB76035F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2" name="วงรี 257">
                  <a:extLst>
                    <a:ext uri="{FF2B5EF4-FFF2-40B4-BE49-F238E27FC236}">
                      <a16:creationId xmlns:a16="http://schemas.microsoft.com/office/drawing/2014/main" id="{2EDA37C7-118A-4620-8FC4-69932D391AA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84" name="กลุ่ม 239">
              <a:extLst>
                <a:ext uri="{FF2B5EF4-FFF2-40B4-BE49-F238E27FC236}">
                  <a16:creationId xmlns:a16="http://schemas.microsoft.com/office/drawing/2014/main" id="{B1B37814-2977-45CE-A0A2-4A5E40147318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85" name="รูปแบบอิสระ: รูปร่าง 240">
                <a:extLst>
                  <a:ext uri="{FF2B5EF4-FFF2-40B4-BE49-F238E27FC236}">
                    <a16:creationId xmlns:a16="http://schemas.microsoft.com/office/drawing/2014/main" id="{B016949F-3D98-4341-983D-2A5056EF36CD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41">
                <a:extLst>
                  <a:ext uri="{FF2B5EF4-FFF2-40B4-BE49-F238E27FC236}">
                    <a16:creationId xmlns:a16="http://schemas.microsoft.com/office/drawing/2014/main" id="{87B29789-89CD-4E64-ADD7-F9C1532FC337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42">
                <a:extLst>
                  <a:ext uri="{FF2B5EF4-FFF2-40B4-BE49-F238E27FC236}">
                    <a16:creationId xmlns:a16="http://schemas.microsoft.com/office/drawing/2014/main" id="{E46A2D3C-B8EA-44B5-AC45-BC1E7BDD0948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42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2.59259E-6 L 1.04167E-6 0.00023 C -0.03724 0.05231 -0.01081 0.01574 -0.10234 0.11759 C -0.11341 0.12986 -0.12487 0.14143 -0.1362 0.15324 C -0.14727 0.16528 -0.15938 0.17477 -0.16979 0.18935 L -0.24141 0.2912 C -0.27305 0.3368 -0.27774 0.34838 -0.31185 0.38889 C -0.32188 0.40046 -0.33255 0.40949 -0.34258 0.42083 C -0.35938 0.43958 -0.3931 0.48055 -0.4056 0.50463 C -0.42826 0.54722 -0.40872 0.51157 -0.43945 0.5625 C -0.44375 0.56944 -0.44844 0.57592 -0.45208 0.58449 C -0.45534 0.5919 -0.45859 0.59884 -0.46159 0.60648 C -0.47318 0.63703 -0.4681 0.6324 -0.48255 0.6581 C -0.49388 0.67824 -0.50573 0.69653 -0.51732 0.7162 C -0.51862 0.71805 -0.52995 0.73935 -0.53425 0.7419 C -0.53867 0.7449 -0.5362 0.74352 -0.54141 0.74606 L -0.54141 0.74653 " pathEditMode="relative" rAng="0" ptsTypes="AAAAAAAAAAAAAAAAA">
                                      <p:cBhvr>
                                        <p:cTn id="12" dur="2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70" y="373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732357"/>
            <a:ext cx="735899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703153" y="639052"/>
            <a:ext cx="45023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3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801276" y="230893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227093" y="5293056"/>
            <a:ext cx="6294975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500 + 6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66" name="กลุ่ม 241">
            <a:extLst>
              <a:ext uri="{FF2B5EF4-FFF2-40B4-BE49-F238E27FC236}">
                <a16:creationId xmlns:a16="http://schemas.microsoft.com/office/drawing/2014/main" id="{12925D5A-1A07-43C8-892A-5814CAC4AB62}"/>
              </a:ext>
            </a:extLst>
          </p:cNvPr>
          <p:cNvGrpSpPr/>
          <p:nvPr/>
        </p:nvGrpSpPr>
        <p:grpSpPr>
          <a:xfrm>
            <a:off x="751443" y="3056109"/>
            <a:ext cx="3151086" cy="3302809"/>
            <a:chOff x="3843071" y="2015305"/>
            <a:chExt cx="3099471" cy="3214427"/>
          </a:xfrm>
        </p:grpSpPr>
        <p:sp>
          <p:nvSpPr>
            <p:cNvPr id="167" name="รูปแบบอิสระ: รูปร่าง 242">
              <a:extLst>
                <a:ext uri="{FF2B5EF4-FFF2-40B4-BE49-F238E27FC236}">
                  <a16:creationId xmlns:a16="http://schemas.microsoft.com/office/drawing/2014/main" id="{756905DA-8934-4976-9BBD-AAFC107FE1B7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8" name="กลุ่ม 243">
              <a:extLst>
                <a:ext uri="{FF2B5EF4-FFF2-40B4-BE49-F238E27FC236}">
                  <a16:creationId xmlns:a16="http://schemas.microsoft.com/office/drawing/2014/main" id="{6B32C210-F2C2-45D2-B842-B74E9A39336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173" name="กลุ่ม 248">
                <a:extLst>
                  <a:ext uri="{FF2B5EF4-FFF2-40B4-BE49-F238E27FC236}">
                    <a16:creationId xmlns:a16="http://schemas.microsoft.com/office/drawing/2014/main" id="{5FE53770-CA57-415D-93B8-27956814455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รูปแบบอิสระ: รูปร่าง 251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98D06792-188B-4F12-9021-5288C1B64111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77" name="กลุ่ม 252">
                  <a:extLst>
                    <a:ext uri="{FF2B5EF4-FFF2-40B4-BE49-F238E27FC236}">
                      <a16:creationId xmlns:a16="http://schemas.microsoft.com/office/drawing/2014/main" id="{7F965EFB-B462-4606-9089-F333337BE76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07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EB7F90B1-3ABC-48D8-9CF4-700407C17F4C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8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F1889ABC-E1A3-4B4E-B368-85144AAF92E4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7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4DBE4BCD-08D3-4177-8A59-0E259422D415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9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A4EAE339-8F1B-433F-97EE-B92AD8675D0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0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79A48B2F-166C-4511-9ED6-C4627AEC5D2E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81" name="กลุ่ม 256">
                  <a:extLst>
                    <a:ext uri="{FF2B5EF4-FFF2-40B4-BE49-F238E27FC236}">
                      <a16:creationId xmlns:a16="http://schemas.microsoft.com/office/drawing/2014/main" id="{D4226F64-14BF-4832-A481-AD5B043C9402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185" name="กลุ่ม 260">
                    <a:extLst>
                      <a:ext uri="{FF2B5EF4-FFF2-40B4-BE49-F238E27FC236}">
                        <a16:creationId xmlns:a16="http://schemas.microsoft.com/office/drawing/2014/main" id="{68CD05F4-50DC-4A50-ADD5-E1442E94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05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13B6CC1C-094C-4D36-B7C7-719823674CA0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6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06C06D94-C658-47F2-B2E1-7D0925B11BC9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6" name="กลุ่ม 261">
                    <a:extLst>
                      <a:ext uri="{FF2B5EF4-FFF2-40B4-BE49-F238E27FC236}">
                        <a16:creationId xmlns:a16="http://schemas.microsoft.com/office/drawing/2014/main" id="{5739A574-D66B-4878-A84F-6A6326917F3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02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37D6B8DF-28ED-48C1-BBB1-1EB70BAEB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3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902F2B1A-07BB-4AB0-8F3A-FFB3D2069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4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274118D2-2372-4EC9-89F5-FBBB27DF1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7" name="กลุ่ม 262">
                    <a:extLst>
                      <a:ext uri="{FF2B5EF4-FFF2-40B4-BE49-F238E27FC236}">
                        <a16:creationId xmlns:a16="http://schemas.microsoft.com/office/drawing/2014/main" id="{A2007E1A-371D-4E92-BE94-C8663DB2D120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92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08C3734C-F367-41BB-8FDF-8C8B284683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5ABE26A7-B99B-44CC-92BF-D9D42EA051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89185C96-45AD-4FE4-BD75-CCAF6B82A1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กลุ่ม 263">
                    <a:extLst>
                      <a:ext uri="{FF2B5EF4-FFF2-40B4-BE49-F238E27FC236}">
                        <a16:creationId xmlns:a16="http://schemas.microsoft.com/office/drawing/2014/main" id="{C391A4B7-B2C0-4CBD-ACF5-A9DD2EB55C8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89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FE9A9DBF-C381-4AB4-B005-F22F654D70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2E8737C5-FF57-4413-9A4A-D406EC302E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1409C15E-939B-4B64-AA43-A3F92ECF6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2" name="กลุ่ม 257">
                  <a:extLst>
                    <a:ext uri="{FF2B5EF4-FFF2-40B4-BE49-F238E27FC236}">
                      <a16:creationId xmlns:a16="http://schemas.microsoft.com/office/drawing/2014/main" id="{C61618A2-8412-43D2-B8C2-A44A3B319ABD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183" name="ตัวเชื่อมต่อตรง 258">
                    <a:extLst>
                      <a:ext uri="{FF2B5EF4-FFF2-40B4-BE49-F238E27FC236}">
                        <a16:creationId xmlns:a16="http://schemas.microsoft.com/office/drawing/2014/main" id="{942A5F2F-DBD2-41D0-84B7-E4F2BEB2D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ตัวเชื่อมต่อตรง 259">
                    <a:extLst>
                      <a:ext uri="{FF2B5EF4-FFF2-40B4-BE49-F238E27FC236}">
                        <a16:creationId xmlns:a16="http://schemas.microsoft.com/office/drawing/2014/main" id="{B806A536-4606-4858-A8CE-205BF20C28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" name="รูปแบบอิสระ: รูปร่าง 249">
                <a:extLst>
                  <a:ext uri="{FF2B5EF4-FFF2-40B4-BE49-F238E27FC236}">
                    <a16:creationId xmlns:a16="http://schemas.microsoft.com/office/drawing/2014/main" id="{57E422A5-C39F-455D-9451-5146A9C26926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75" name="รูปแบบอิสระ: รูปร่าง 250">
                <a:extLst>
                  <a:ext uri="{FF2B5EF4-FFF2-40B4-BE49-F238E27FC236}">
                    <a16:creationId xmlns:a16="http://schemas.microsoft.com/office/drawing/2014/main" id="{422F1BF9-A4EB-4687-9D77-85660B87D055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69" name="รูปแบบอิสระ: รูปร่าง 244">
              <a:extLst>
                <a:ext uri="{FF2B5EF4-FFF2-40B4-BE49-F238E27FC236}">
                  <a16:creationId xmlns:a16="http://schemas.microsoft.com/office/drawing/2014/main" id="{9B0D4828-DC60-4864-BCA9-24E662EF4C7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0" name="รูปแบบอิสระ: รูปร่าง 245">
              <a:extLst>
                <a:ext uri="{FF2B5EF4-FFF2-40B4-BE49-F238E27FC236}">
                  <a16:creationId xmlns:a16="http://schemas.microsoft.com/office/drawing/2014/main" id="{DD5A6AE9-9D26-4348-BCE5-2052F94892D4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1" name="รูปแบบอิสระ: รูปร่าง 246">
              <a:extLst>
                <a:ext uri="{FF2B5EF4-FFF2-40B4-BE49-F238E27FC236}">
                  <a16:creationId xmlns:a16="http://schemas.microsoft.com/office/drawing/2014/main" id="{773B8BB5-05EC-46F8-A192-34337A6F052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รูปแบบอิสระ: รูปร่าง 247">
              <a:extLst>
                <a:ext uri="{FF2B5EF4-FFF2-40B4-BE49-F238E27FC236}">
                  <a16:creationId xmlns:a16="http://schemas.microsoft.com/office/drawing/2014/main" id="{C5DA2AE9-D1A8-48A2-9AC1-BDDFA68DE5E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09" name="กลุ่ม 273">
            <a:extLst>
              <a:ext uri="{FF2B5EF4-FFF2-40B4-BE49-F238E27FC236}">
                <a16:creationId xmlns:a16="http://schemas.microsoft.com/office/drawing/2014/main" id="{AB7E7E75-EFF7-4B86-A8F2-A91C35529915}"/>
              </a:ext>
            </a:extLst>
          </p:cNvPr>
          <p:cNvGrpSpPr/>
          <p:nvPr/>
        </p:nvGrpSpPr>
        <p:grpSpPr>
          <a:xfrm>
            <a:off x="10361259" y="595243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10" name="กลุ่ม 274">
              <a:extLst>
                <a:ext uri="{FF2B5EF4-FFF2-40B4-BE49-F238E27FC236}">
                  <a16:creationId xmlns:a16="http://schemas.microsoft.com/office/drawing/2014/main" id="{712AFE30-D8D1-4DBD-80DF-BD04FC1FCB8B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15" name="สี่เหลี่ยมคางหมู 26">
                <a:extLst>
                  <a:ext uri="{FF2B5EF4-FFF2-40B4-BE49-F238E27FC236}">
                    <a16:creationId xmlns:a16="http://schemas.microsoft.com/office/drawing/2014/main" id="{1B83F51A-FC4E-46FE-8BB1-00C328944C9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6" name="วงรี 280">
                <a:extLst>
                  <a:ext uri="{FF2B5EF4-FFF2-40B4-BE49-F238E27FC236}">
                    <a16:creationId xmlns:a16="http://schemas.microsoft.com/office/drawing/2014/main" id="{693F5C8B-66B1-478A-B4E7-99FBA14E193B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7" name="วงรี 281">
                <a:extLst>
                  <a:ext uri="{FF2B5EF4-FFF2-40B4-BE49-F238E27FC236}">
                    <a16:creationId xmlns:a16="http://schemas.microsoft.com/office/drawing/2014/main" id="{D72B9DA5-9720-4C11-BA5D-DEA7D0800294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8" name="กลุ่ม 282">
                <a:extLst>
                  <a:ext uri="{FF2B5EF4-FFF2-40B4-BE49-F238E27FC236}">
                    <a16:creationId xmlns:a16="http://schemas.microsoft.com/office/drawing/2014/main" id="{31A1B6C8-E4E3-4012-894A-1B2F9DB4CF79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30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B0BE5F59-EF3C-42C5-AC52-C4EB7C370A3E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95">
                  <a:extLst>
                    <a:ext uri="{FF2B5EF4-FFF2-40B4-BE49-F238E27FC236}">
                      <a16:creationId xmlns:a16="http://schemas.microsoft.com/office/drawing/2014/main" id="{39DC42D6-7CB7-47F7-BAF5-EF0D675E0DA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96">
                  <a:extLst>
                    <a:ext uri="{FF2B5EF4-FFF2-40B4-BE49-F238E27FC236}">
                      <a16:creationId xmlns:a16="http://schemas.microsoft.com/office/drawing/2014/main" id="{697BBCF9-553B-4BD2-8F79-BEFBF5E53A0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วงรี 297">
                  <a:extLst>
                    <a:ext uri="{FF2B5EF4-FFF2-40B4-BE49-F238E27FC236}">
                      <a16:creationId xmlns:a16="http://schemas.microsoft.com/office/drawing/2014/main" id="{571E27BD-13A4-47D1-B9FA-E8A4FC3FC510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98">
                  <a:extLst>
                    <a:ext uri="{FF2B5EF4-FFF2-40B4-BE49-F238E27FC236}">
                      <a16:creationId xmlns:a16="http://schemas.microsoft.com/office/drawing/2014/main" id="{9DAFCBC1-5014-435D-B3CE-653AF253F6F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E3AF528D-EEC5-401D-B0C5-30315294313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300">
                  <a:extLst>
                    <a:ext uri="{FF2B5EF4-FFF2-40B4-BE49-F238E27FC236}">
                      <a16:creationId xmlns:a16="http://schemas.microsoft.com/office/drawing/2014/main" id="{DA8AE82A-5571-4AB6-B236-40991443AE3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301">
                  <a:extLst>
                    <a:ext uri="{FF2B5EF4-FFF2-40B4-BE49-F238E27FC236}">
                      <a16:creationId xmlns:a16="http://schemas.microsoft.com/office/drawing/2014/main" id="{02B8754F-E620-42CC-BAC3-22579CD00191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3" name="วงรี 302">
                  <a:extLst>
                    <a:ext uri="{FF2B5EF4-FFF2-40B4-BE49-F238E27FC236}">
                      <a16:creationId xmlns:a16="http://schemas.microsoft.com/office/drawing/2014/main" id="{8BDA4872-FCF3-4B2B-BAF7-E0BBFE7BEF82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4" name="วงรี 303">
                  <a:extLst>
                    <a:ext uri="{FF2B5EF4-FFF2-40B4-BE49-F238E27FC236}">
                      <a16:creationId xmlns:a16="http://schemas.microsoft.com/office/drawing/2014/main" id="{7FA95B06-DD89-44B3-B878-556CA1E3C4DC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24098965-C01F-4184-82BD-B332C57EDC62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6" name="วงรี 305">
                  <a:extLst>
                    <a:ext uri="{FF2B5EF4-FFF2-40B4-BE49-F238E27FC236}">
                      <a16:creationId xmlns:a16="http://schemas.microsoft.com/office/drawing/2014/main" id="{F6F140A0-5492-4B04-A69C-72ED67655F69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7" name="วงรี 306">
                  <a:extLst>
                    <a:ext uri="{FF2B5EF4-FFF2-40B4-BE49-F238E27FC236}">
                      <a16:creationId xmlns:a16="http://schemas.microsoft.com/office/drawing/2014/main" id="{6D4071BC-FC5F-40C4-B64B-06E1DC6044D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8" name="วงรี 307">
                  <a:extLst>
                    <a:ext uri="{FF2B5EF4-FFF2-40B4-BE49-F238E27FC236}">
                      <a16:creationId xmlns:a16="http://schemas.microsoft.com/office/drawing/2014/main" id="{9414072E-E239-40E8-BAD0-6917196C9256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9" name="วงรี 308">
                  <a:extLst>
                    <a:ext uri="{FF2B5EF4-FFF2-40B4-BE49-F238E27FC236}">
                      <a16:creationId xmlns:a16="http://schemas.microsoft.com/office/drawing/2014/main" id="{ADDEA0F6-34A3-42D7-8DD4-C471653E1DCE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9" name="กลุ่ม 283">
                <a:extLst>
                  <a:ext uri="{FF2B5EF4-FFF2-40B4-BE49-F238E27FC236}">
                    <a16:creationId xmlns:a16="http://schemas.microsoft.com/office/drawing/2014/main" id="{196A6E49-C5AF-4114-9126-5E2A1515D808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20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7899A2A6-3FA9-4B77-B4B2-840D84D9E0B4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85">
                  <a:extLst>
                    <a:ext uri="{FF2B5EF4-FFF2-40B4-BE49-F238E27FC236}">
                      <a16:creationId xmlns:a16="http://schemas.microsoft.com/office/drawing/2014/main" id="{BBDF5933-B47D-4484-9FE0-3A3DA987FF9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86">
                  <a:extLst>
                    <a:ext uri="{FF2B5EF4-FFF2-40B4-BE49-F238E27FC236}">
                      <a16:creationId xmlns:a16="http://schemas.microsoft.com/office/drawing/2014/main" id="{0CC9B40E-2950-4FF3-B7B6-714C79600EF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วงรี 287">
                  <a:extLst>
                    <a:ext uri="{FF2B5EF4-FFF2-40B4-BE49-F238E27FC236}">
                      <a16:creationId xmlns:a16="http://schemas.microsoft.com/office/drawing/2014/main" id="{66ECA078-7528-4170-98F6-C417012A66AE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88">
                  <a:extLst>
                    <a:ext uri="{FF2B5EF4-FFF2-40B4-BE49-F238E27FC236}">
                      <a16:creationId xmlns:a16="http://schemas.microsoft.com/office/drawing/2014/main" id="{85732B85-BDF6-4C67-982F-5C0B8F1AE606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E33FC4D3-D9E5-4A17-8BD6-F7AEAC54B32D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90">
                  <a:extLst>
                    <a:ext uri="{FF2B5EF4-FFF2-40B4-BE49-F238E27FC236}">
                      <a16:creationId xmlns:a16="http://schemas.microsoft.com/office/drawing/2014/main" id="{7F87E4A5-8EC1-452F-BAD9-138E5B9A14B3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91">
                  <a:extLst>
                    <a:ext uri="{FF2B5EF4-FFF2-40B4-BE49-F238E27FC236}">
                      <a16:creationId xmlns:a16="http://schemas.microsoft.com/office/drawing/2014/main" id="{E6332F1B-F70D-43A9-A603-724B2642301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วงรี 292">
                  <a:extLst>
                    <a:ext uri="{FF2B5EF4-FFF2-40B4-BE49-F238E27FC236}">
                      <a16:creationId xmlns:a16="http://schemas.microsoft.com/office/drawing/2014/main" id="{135E5F84-A321-410E-A973-161CBFBCAABB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93">
                  <a:extLst>
                    <a:ext uri="{FF2B5EF4-FFF2-40B4-BE49-F238E27FC236}">
                      <a16:creationId xmlns:a16="http://schemas.microsoft.com/office/drawing/2014/main" id="{0E1E816F-3BD3-43A1-9282-00EFFC47DE0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11" name="กลุ่ม 275">
              <a:extLst>
                <a:ext uri="{FF2B5EF4-FFF2-40B4-BE49-F238E27FC236}">
                  <a16:creationId xmlns:a16="http://schemas.microsoft.com/office/drawing/2014/main" id="{74F6D0C4-CDFE-4415-86C2-4AC2A12E4E22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12" name="รูปแบบอิสระ: รูปร่าง 276">
                <a:extLst>
                  <a:ext uri="{FF2B5EF4-FFF2-40B4-BE49-F238E27FC236}">
                    <a16:creationId xmlns:a16="http://schemas.microsoft.com/office/drawing/2014/main" id="{09B47AD2-460B-4BDB-8A88-9BD50034717F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3" name="รูปแบบอิสระ: รูปร่าง 277">
                <a:extLst>
                  <a:ext uri="{FF2B5EF4-FFF2-40B4-BE49-F238E27FC236}">
                    <a16:creationId xmlns:a16="http://schemas.microsoft.com/office/drawing/2014/main" id="{7B2C6371-78CB-48A9-BCD6-3C78292B4611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4" name="รูปแบบอิสระ: รูปร่าง 278">
                <a:extLst>
                  <a:ext uri="{FF2B5EF4-FFF2-40B4-BE49-F238E27FC236}">
                    <a16:creationId xmlns:a16="http://schemas.microsoft.com/office/drawing/2014/main" id="{BFE1B00C-FA94-4E12-B157-4894E203C5E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67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056 0.025 L -0.0056 0.025 C -0.00716 0.02569 -0.08841 0.07222 -0.09843 0.08056 C -0.11341 0.09329 -0.12903 0.10324 -0.14323 0.11852 C -0.15247 0.12847 -0.16159 0.13912 -0.17122 0.14838 C -0.18099 0.15764 -0.19166 0.16458 -0.20143 0.17407 C -0.25195 0.22338 -0.21718 0.20602 -0.29323 0.26181 C -0.30364 0.26944 -0.37409 0.31852 -0.38945 0.33727 L -0.42187 0.37708 C -0.42487 0.38079 -0.42773 0.38403 -0.43086 0.38704 C -0.44323 0.39931 -0.44218 0.39745 -0.45547 0.41505 C -0.46497 0.42731 -0.47526 0.43796 -0.48346 0.45278 C -0.49205 0.46806 -0.50247 0.48056 -0.50924 0.49861 C -0.51224 0.50648 -0.51497 0.51481 -0.51823 0.52245 C -0.52682 0.54375 -0.53125 0.54676 -0.53724 0.57431 C -0.54023 0.58819 -0.5427 0.60231 -0.54622 0.61597 C -0.54909 0.62801 -0.5513 0.64074 -0.55507 0.65185 C -0.56002 0.6662 -0.56549 0.67963 -0.56849 0.6956 C -0.56901 0.69815 -0.5707 0.71157 -0.57083 0.71366 C -0.57109 0.72014 -0.57083 0.72685 -0.57083 0.73356 L -0.57083 0.73356 " pathEditMode="relative" ptsTypes="AAAAAAAAAAAAAAAAAAAAA">
                                      <p:cBhvr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:a16="http://schemas.microsoft.com/office/drawing/2014/main" id="{C6E69449-7676-4537-BAF1-0DACA9CA10C6}"/>
              </a:ext>
            </a:extLst>
          </p:cNvPr>
          <p:cNvGrpSpPr/>
          <p:nvPr/>
        </p:nvGrpSpPr>
        <p:grpSpPr>
          <a:xfrm>
            <a:off x="1520184" y="2626799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:a16="http://schemas.microsoft.com/office/drawing/2014/main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:a16="http://schemas.microsoft.com/office/drawing/2014/main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:a16="http://schemas.microsoft.com/office/drawing/2014/main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:a16="http://schemas.microsoft.com/office/drawing/2014/main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:a16="http://schemas.microsoft.com/office/drawing/2014/main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:a16="http://schemas.microsoft.com/office/drawing/2014/main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:a16="http://schemas.microsoft.com/office/drawing/2014/main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:a16="http://schemas.microsoft.com/office/drawing/2014/main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:a16="http://schemas.microsoft.com/office/drawing/2014/main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:a16="http://schemas.microsoft.com/office/drawing/2014/main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:a16="http://schemas.microsoft.com/office/drawing/2014/main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:a16="http://schemas.microsoft.com/office/drawing/2014/main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:a16="http://schemas.microsoft.com/office/drawing/2014/main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:a16="http://schemas.microsoft.com/office/drawing/2014/main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:a16="http://schemas.microsoft.com/office/drawing/2014/main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:a16="http://schemas.microsoft.com/office/drawing/2014/main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:a16="http://schemas.microsoft.com/office/drawing/2014/main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:a16="http://schemas.microsoft.com/office/drawing/2014/main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:a16="http://schemas.microsoft.com/office/drawing/2014/main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:a16="http://schemas.microsoft.com/office/drawing/2014/main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4630421" y="2553107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402A8489-7697-4135-806C-3834CF7D921B}"/>
              </a:ext>
            </a:extLst>
          </p:cNvPr>
          <p:cNvGrpSpPr/>
          <p:nvPr/>
        </p:nvGrpSpPr>
        <p:grpSpPr>
          <a:xfrm>
            <a:off x="8289347" y="2567455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:a16="http://schemas.microsoft.com/office/drawing/2014/main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:a16="http://schemas.microsoft.com/office/drawing/2014/main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:a16="http://schemas.microsoft.com/office/drawing/2014/main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:a16="http://schemas.microsoft.com/office/drawing/2014/main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:a16="http://schemas.microsoft.com/office/drawing/2014/main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:a16="http://schemas.microsoft.com/office/drawing/2014/main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:a16="http://schemas.microsoft.com/office/drawing/2014/main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:a16="http://schemas.microsoft.com/office/drawing/2014/main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:a16="http://schemas.microsoft.com/office/drawing/2014/main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:a16="http://schemas.microsoft.com/office/drawing/2014/main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:a16="http://schemas.microsoft.com/office/drawing/2014/main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:a16="http://schemas.microsoft.com/office/drawing/2014/main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:a16="http://schemas.microsoft.com/office/drawing/2014/main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:a16="http://schemas.microsoft.com/office/drawing/2014/main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:a16="http://schemas.microsoft.com/office/drawing/2014/main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:a16="http://schemas.microsoft.com/office/drawing/2014/main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:a16="http://schemas.microsoft.com/office/drawing/2014/main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:a16="http://schemas.microsoft.com/office/drawing/2014/main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:a16="http://schemas.microsoft.com/office/drawing/2014/main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:a16="http://schemas.microsoft.com/office/drawing/2014/main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:a16="http://schemas.microsoft.com/office/drawing/2014/main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:a16="http://schemas.microsoft.com/office/drawing/2014/main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:a16="http://schemas.microsoft.com/office/drawing/2014/main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:a16="http://schemas.microsoft.com/office/drawing/2014/main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:a16="http://schemas.microsoft.com/office/drawing/2014/main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:a16="http://schemas.microsoft.com/office/drawing/2014/main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:a16="http://schemas.microsoft.com/office/drawing/2014/main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:a16="http://schemas.microsoft.com/office/drawing/2014/main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:a16="http://schemas.microsoft.com/office/drawing/2014/main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:a16="http://schemas.microsoft.com/office/drawing/2014/main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:a16="http://schemas.microsoft.com/office/drawing/2014/main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:a16="http://schemas.microsoft.com/office/drawing/2014/main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:a16="http://schemas.microsoft.com/office/drawing/2014/main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:a16="http://schemas.microsoft.com/office/drawing/2014/main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:a16="http://schemas.microsoft.com/office/drawing/2014/main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:a16="http://schemas.microsoft.com/office/drawing/2014/main" id="{A31069A9-E66E-4401-B867-4F05979DF11E}"/>
              </a:ext>
            </a:extLst>
          </p:cNvPr>
          <p:cNvSpPr/>
          <p:nvPr/>
        </p:nvSpPr>
        <p:spPr>
          <a:xfrm>
            <a:off x="2205636" y="684255"/>
            <a:ext cx="7685759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Cảm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mình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thu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thập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thức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ăn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!!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:a16="http://schemas.microsoft.com/office/drawing/2014/main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:a16="http://schemas.microsoft.com/office/drawing/2014/main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:a16="http://schemas.microsoft.com/office/drawing/2014/main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:a16="http://schemas.microsoft.com/office/drawing/2014/main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:a16="http://schemas.microsoft.com/office/drawing/2014/main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:a16="http://schemas.microsoft.com/office/drawing/2014/main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:a16="http://schemas.microsoft.com/office/drawing/2014/main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:a16="http://schemas.microsoft.com/office/drawing/2014/main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:a16="http://schemas.microsoft.com/office/drawing/2014/main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:a16="http://schemas.microsoft.com/office/drawing/2014/main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:a16="http://schemas.microsoft.com/office/drawing/2014/main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:a16="http://schemas.microsoft.com/office/drawing/2014/main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:a16="http://schemas.microsoft.com/office/drawing/2014/main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354" name="กลุ่ม 353">
            <a:extLst>
              <a:ext uri="{FF2B5EF4-FFF2-40B4-BE49-F238E27FC236}">
                <a16:creationId xmlns:a16="http://schemas.microsoft.com/office/drawing/2014/main" id="{1F74B733-7C2F-49E0-81FE-812C5C064401}"/>
              </a:ext>
            </a:extLst>
          </p:cNvPr>
          <p:cNvGrpSpPr/>
          <p:nvPr/>
        </p:nvGrpSpPr>
        <p:grpSpPr>
          <a:xfrm rot="20804918">
            <a:off x="1314269" y="85311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:a16="http://schemas.microsoft.com/office/drawing/2014/main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:a16="http://schemas.microsoft.com/office/drawing/2014/main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:a16="http://schemas.microsoft.com/office/drawing/2014/main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:a16="http://schemas.microsoft.com/office/drawing/2014/main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:a16="http://schemas.microsoft.com/office/drawing/2014/main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:a16="http://schemas.microsoft.com/office/drawing/2014/main" id="{BA1F0A6F-D008-40E0-9588-EFAF86D0F4B3}"/>
              </a:ext>
            </a:extLst>
          </p:cNvPr>
          <p:cNvGrpSpPr/>
          <p:nvPr/>
        </p:nvGrpSpPr>
        <p:grpSpPr>
          <a:xfrm rot="4313508">
            <a:off x="8770389" y="331250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:a16="http://schemas.microsoft.com/office/drawing/2014/main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:a16="http://schemas.microsoft.com/office/drawing/2014/main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:a16="http://schemas.microsoft.com/office/drawing/2014/main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:a16="http://schemas.microsoft.com/office/drawing/2014/main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:a16="http://schemas.microsoft.com/office/drawing/2014/main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D5219397-711F-45EE-A73C-83301E6470D1}"/>
              </a:ext>
            </a:extLst>
          </p:cNvPr>
          <p:cNvSpPr txBox="1"/>
          <p:nvPr/>
        </p:nvSpPr>
        <p:spPr>
          <a:xfrm>
            <a:off x="3134964" y="6697709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FACEBOOK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https://www.facebook.com/huongthaoGADT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36474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กลุ่ม 236">
            <a:extLst>
              <a:ext uri="{FF2B5EF4-FFF2-40B4-BE49-F238E27FC236}">
                <a16:creationId xmlns:a16="http://schemas.microsoft.com/office/drawing/2014/main" id="{916C485F-6931-4B58-9E56-E43D33F63216}"/>
              </a:ext>
            </a:extLst>
          </p:cNvPr>
          <p:cNvGrpSpPr/>
          <p:nvPr/>
        </p:nvGrpSpPr>
        <p:grpSpPr>
          <a:xfrm>
            <a:off x="3553976" y="3160186"/>
            <a:ext cx="1122083" cy="1812724"/>
            <a:chOff x="2492332" y="582689"/>
            <a:chExt cx="4146187" cy="6074613"/>
          </a:xfrm>
        </p:grpSpPr>
        <p:grpSp>
          <p:nvGrpSpPr>
            <p:cNvPr id="238" name="กลุ่ม 237">
              <a:extLst>
                <a:ext uri="{FF2B5EF4-FFF2-40B4-BE49-F238E27FC236}">
                  <a16:creationId xmlns:a16="http://schemas.microsoft.com/office/drawing/2014/main" id="{BD7F13F0-FD1F-4187-94B3-ACF763C92B0B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70" name="รูปแบบอิสระ: รูปร่าง 269">
                <a:extLst>
                  <a:ext uri="{FF2B5EF4-FFF2-40B4-BE49-F238E27FC236}">
                    <a16:creationId xmlns:a16="http://schemas.microsoft.com/office/drawing/2014/main" id="{216BD31B-9286-497A-BA26-A82D120CF8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71" name="ตัวเชื่อมต่อตรง 270">
                <a:extLst>
                  <a:ext uri="{FF2B5EF4-FFF2-40B4-BE49-F238E27FC236}">
                    <a16:creationId xmlns:a16="http://schemas.microsoft.com/office/drawing/2014/main" id="{C717740E-07C4-4986-9998-EC3B8446E7B8}"/>
                  </a:ext>
                </a:extLst>
              </p:cNvPr>
              <p:cNvCxnSpPr>
                <a:cxnSpLocks/>
                <a:stCxn id="27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รูปแบบอิสระ: รูปร่าง 271">
                <a:extLst>
                  <a:ext uri="{FF2B5EF4-FFF2-40B4-BE49-F238E27FC236}">
                    <a16:creationId xmlns:a16="http://schemas.microsoft.com/office/drawing/2014/main" id="{D448CF68-F8B1-4441-A5C4-759E6E0F191A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3" name="รูปแบบอิสระ: รูปร่าง 272">
                <a:extLst>
                  <a:ext uri="{FF2B5EF4-FFF2-40B4-BE49-F238E27FC236}">
                    <a16:creationId xmlns:a16="http://schemas.microsoft.com/office/drawing/2014/main" id="{0D72E2C3-C008-48B3-83D1-78039228E05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4" name="รูปแบบอิสระ: รูปร่าง 273">
                <a:extLst>
                  <a:ext uri="{FF2B5EF4-FFF2-40B4-BE49-F238E27FC236}">
                    <a16:creationId xmlns:a16="http://schemas.microsoft.com/office/drawing/2014/main" id="{DA5003CB-D3A4-4DF4-A75B-09F00C0812A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5" name="รูปแบบอิสระ: รูปร่าง 274">
                <a:extLst>
                  <a:ext uri="{FF2B5EF4-FFF2-40B4-BE49-F238E27FC236}">
                    <a16:creationId xmlns:a16="http://schemas.microsoft.com/office/drawing/2014/main" id="{6010B467-D89D-4BF9-9C26-A22D5372699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39" name="กลุ่ม 238">
              <a:extLst>
                <a:ext uri="{FF2B5EF4-FFF2-40B4-BE49-F238E27FC236}">
                  <a16:creationId xmlns:a16="http://schemas.microsoft.com/office/drawing/2014/main" id="{9DECC7F1-0E97-4110-8C31-9E5547B1DBE7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64" name="รูปแบบอิสระ: รูปร่าง 263">
                <a:extLst>
                  <a:ext uri="{FF2B5EF4-FFF2-40B4-BE49-F238E27FC236}">
                    <a16:creationId xmlns:a16="http://schemas.microsoft.com/office/drawing/2014/main" id="{25E837B4-ACD3-42F6-9043-BE0BEC50679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65" name="ตัวเชื่อมต่อตรง 264">
                <a:extLst>
                  <a:ext uri="{FF2B5EF4-FFF2-40B4-BE49-F238E27FC236}">
                    <a16:creationId xmlns:a16="http://schemas.microsoft.com/office/drawing/2014/main" id="{CB799506-93A0-4BB8-A9FE-1B4B319D08F0}"/>
                  </a:ext>
                </a:extLst>
              </p:cNvPr>
              <p:cNvCxnSpPr>
                <a:cxnSpLocks/>
                <a:stCxn id="26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6" name="รูปแบบอิสระ: รูปร่าง 265">
                <a:extLst>
                  <a:ext uri="{FF2B5EF4-FFF2-40B4-BE49-F238E27FC236}">
                    <a16:creationId xmlns:a16="http://schemas.microsoft.com/office/drawing/2014/main" id="{283623C7-3615-40FA-BC16-BE25534D338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7" name="รูปแบบอิสระ: รูปร่าง 266">
                <a:extLst>
                  <a:ext uri="{FF2B5EF4-FFF2-40B4-BE49-F238E27FC236}">
                    <a16:creationId xmlns:a16="http://schemas.microsoft.com/office/drawing/2014/main" id="{01D01D38-FFCD-4A0B-ADB8-C7207F9AE0D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8" name="รูปแบบอิสระ: รูปร่าง 267">
                <a:extLst>
                  <a:ext uri="{FF2B5EF4-FFF2-40B4-BE49-F238E27FC236}">
                    <a16:creationId xmlns:a16="http://schemas.microsoft.com/office/drawing/2014/main" id="{EBB81B8C-79F4-48D2-B609-12EA8954B6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9" name="รูปแบบอิสระ: รูปร่าง 268">
                <a:extLst>
                  <a:ext uri="{FF2B5EF4-FFF2-40B4-BE49-F238E27FC236}">
                    <a16:creationId xmlns:a16="http://schemas.microsoft.com/office/drawing/2014/main" id="{6557F797-BA1E-498E-B44A-D416CBD8835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24E140E4-ABC5-42FF-9EA7-F9334355B1CD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62" name="สี่เหลี่ยมผืนผ้า 5">
                <a:extLst>
                  <a:ext uri="{FF2B5EF4-FFF2-40B4-BE49-F238E27FC236}">
                    <a16:creationId xmlns:a16="http://schemas.microsoft.com/office/drawing/2014/main" id="{C14DE4FE-85DB-4ABE-B31F-B6568ECC164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3" name="สี่เหลี่ยมผืนผ้า 5">
                <a:extLst>
                  <a:ext uri="{FF2B5EF4-FFF2-40B4-BE49-F238E27FC236}">
                    <a16:creationId xmlns:a16="http://schemas.microsoft.com/office/drawing/2014/main" id="{970907D6-D802-4E99-BEBD-A2640B05AB42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1" name="กลุ่ม 240">
              <a:extLst>
                <a:ext uri="{FF2B5EF4-FFF2-40B4-BE49-F238E27FC236}">
                  <a16:creationId xmlns:a16="http://schemas.microsoft.com/office/drawing/2014/main" id="{B566F3D5-10DF-4703-804A-39E32CBC38E5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FAA57F83-0B1B-4C4D-B454-72E80BFB759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7" name="ตัวเชื่อมต่อตรง 256">
                <a:extLst>
                  <a:ext uri="{FF2B5EF4-FFF2-40B4-BE49-F238E27FC236}">
                    <a16:creationId xmlns:a16="http://schemas.microsoft.com/office/drawing/2014/main" id="{B65CA91B-4BA6-4CEE-BAE5-ADE54B06B06D}"/>
                  </a:ext>
                </a:extLst>
              </p:cNvPr>
              <p:cNvCxnSpPr>
                <a:cxnSpLocks/>
                <a:stCxn id="2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รูปแบบอิสระ: รูปร่าง 257">
                <a:extLst>
                  <a:ext uri="{FF2B5EF4-FFF2-40B4-BE49-F238E27FC236}">
                    <a16:creationId xmlns:a16="http://schemas.microsoft.com/office/drawing/2014/main" id="{BC0D7D25-DCBF-4D57-9285-57B13C26047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9" name="รูปแบบอิสระ: รูปร่าง 258">
                <a:extLst>
                  <a:ext uri="{FF2B5EF4-FFF2-40B4-BE49-F238E27FC236}">
                    <a16:creationId xmlns:a16="http://schemas.microsoft.com/office/drawing/2014/main" id="{A1A695B1-4ABB-4AF2-B68E-DA3844826D8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0" name="รูปแบบอิสระ: รูปร่าง 259">
                <a:extLst>
                  <a:ext uri="{FF2B5EF4-FFF2-40B4-BE49-F238E27FC236}">
                    <a16:creationId xmlns:a16="http://schemas.microsoft.com/office/drawing/2014/main" id="{95B945E7-F57F-4D49-A006-9BCEB1C91C0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1" name="รูปแบบอิสระ: รูปร่าง 260">
                <a:extLst>
                  <a:ext uri="{FF2B5EF4-FFF2-40B4-BE49-F238E27FC236}">
                    <a16:creationId xmlns:a16="http://schemas.microsoft.com/office/drawing/2014/main" id="{86E6A8EC-2B57-4EF6-A803-B9660F42C1D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2" name="กลุ่ม 241">
              <a:extLst>
                <a:ext uri="{FF2B5EF4-FFF2-40B4-BE49-F238E27FC236}">
                  <a16:creationId xmlns:a16="http://schemas.microsoft.com/office/drawing/2014/main" id="{5BA4FCA0-D40E-4372-856E-32CC5781079D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1CFE0ADF-B70A-4796-B5F4-653A8BB7700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1" name="ตัวเชื่อมต่อตรง 250">
                <a:extLst>
                  <a:ext uri="{FF2B5EF4-FFF2-40B4-BE49-F238E27FC236}">
                    <a16:creationId xmlns:a16="http://schemas.microsoft.com/office/drawing/2014/main" id="{DD031C0C-39BB-432A-B2D6-612ED620359F}"/>
                  </a:ext>
                </a:extLst>
              </p:cNvPr>
              <p:cNvCxnSpPr>
                <a:cxnSpLocks/>
                <a:stCxn id="25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รูปแบบอิสระ: รูปร่าง 251">
                <a:extLst>
                  <a:ext uri="{FF2B5EF4-FFF2-40B4-BE49-F238E27FC236}">
                    <a16:creationId xmlns:a16="http://schemas.microsoft.com/office/drawing/2014/main" id="{F0139851-B517-4ADD-9691-7864FB62983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3" name="รูปแบบอิสระ: รูปร่าง 252">
                <a:extLst>
                  <a:ext uri="{FF2B5EF4-FFF2-40B4-BE49-F238E27FC236}">
                    <a16:creationId xmlns:a16="http://schemas.microsoft.com/office/drawing/2014/main" id="{9E74B0C7-DC23-47E6-ABE4-58F72330257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4" name="รูปแบบอิสระ: รูปร่าง 253">
                <a:extLst>
                  <a:ext uri="{FF2B5EF4-FFF2-40B4-BE49-F238E27FC236}">
                    <a16:creationId xmlns:a16="http://schemas.microsoft.com/office/drawing/2014/main" id="{A644E77A-EADC-4DE0-ABCB-EB162C3E792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A44BF931-65F7-4DE9-B2A6-32C64F522FE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3" name="กลุ่ม 242">
              <a:extLst>
                <a:ext uri="{FF2B5EF4-FFF2-40B4-BE49-F238E27FC236}">
                  <a16:creationId xmlns:a16="http://schemas.microsoft.com/office/drawing/2014/main" id="{9FE9D9E8-EB1F-4F5A-803B-EAA89EC9248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44" name="รูปแบบอิสระ: รูปร่าง 243">
                <a:extLst>
                  <a:ext uri="{FF2B5EF4-FFF2-40B4-BE49-F238E27FC236}">
                    <a16:creationId xmlns:a16="http://schemas.microsoft.com/office/drawing/2014/main" id="{B92C6C06-267B-4DE1-892B-16D5680628E5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45" name="ตัวเชื่อมต่อตรง 244">
                <a:extLst>
                  <a:ext uri="{FF2B5EF4-FFF2-40B4-BE49-F238E27FC236}">
                    <a16:creationId xmlns:a16="http://schemas.microsoft.com/office/drawing/2014/main" id="{CFC3DDC8-5C1F-46EE-92AA-BE0121D2EA75}"/>
                  </a:ext>
                </a:extLst>
              </p:cNvPr>
              <p:cNvCxnSpPr>
                <a:cxnSpLocks/>
                <a:stCxn id="24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รูปแบบอิสระ: รูปร่าง 245">
                <a:extLst>
                  <a:ext uri="{FF2B5EF4-FFF2-40B4-BE49-F238E27FC236}">
                    <a16:creationId xmlns:a16="http://schemas.microsoft.com/office/drawing/2014/main" id="{32218658-F353-43A3-A743-278D037357D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7" name="รูปแบบอิสระ: รูปร่าง 246">
                <a:extLst>
                  <a:ext uri="{FF2B5EF4-FFF2-40B4-BE49-F238E27FC236}">
                    <a16:creationId xmlns:a16="http://schemas.microsoft.com/office/drawing/2014/main" id="{A1153540-1066-4E06-A1CF-514779142B4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8" name="รูปแบบอิสระ: รูปร่าง 247">
                <a:extLst>
                  <a:ext uri="{FF2B5EF4-FFF2-40B4-BE49-F238E27FC236}">
                    <a16:creationId xmlns:a16="http://schemas.microsoft.com/office/drawing/2014/main" id="{E09C7EBD-8F63-44B7-8907-6E25579CED2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9" name="รูปแบบอิสระ: รูปร่าง 248">
                <a:extLst>
                  <a:ext uri="{FF2B5EF4-FFF2-40B4-BE49-F238E27FC236}">
                    <a16:creationId xmlns:a16="http://schemas.microsoft.com/office/drawing/2014/main" id="{2E35D9D1-80E8-410A-8CF2-BEEAA08DACA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67" name="สี่เหลี่ยมผืนผ้า 66">
            <a:extLst>
              <a:ext uri="{FF2B5EF4-FFF2-40B4-BE49-F238E27FC236}">
                <a16:creationId xmlns:a16="http://schemas.microsoft.com/office/drawing/2014/main" id="{9E5AF1D6-D110-4149-AC69-248024A02F08}"/>
              </a:ext>
            </a:extLst>
          </p:cNvPr>
          <p:cNvSpPr/>
          <p:nvPr/>
        </p:nvSpPr>
        <p:spPr>
          <a:xfrm>
            <a:off x="5222368" y="1394450"/>
            <a:ext cx="523572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Khám</a:t>
            </a:r>
            <a:r>
              <a:rPr kumimoji="0" lang="en-US" sz="96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 </a:t>
            </a:r>
            <a:r>
              <a:rPr kumimoji="0" lang="en-US" sz="96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phá</a:t>
            </a:r>
            <a:endParaRPr kumimoji="0" lang="en-US" sz="9600" b="1" i="0" u="none" strike="noStrike" kern="1200" cap="none" spc="0" normalizeH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attaya" panose="00000500000000000000" pitchFamily="2" charset="-34"/>
              <a:cs typeface="Pattaya" panose="00000500000000000000" pitchFamily="2" charset="-34"/>
            </a:endParaRPr>
          </a:p>
        </p:txBody>
      </p:sp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FFD06BE1-BF6B-4587-BC47-87DFAFB9C974}"/>
              </a:ext>
            </a:extLst>
          </p:cNvPr>
          <p:cNvGrpSpPr/>
          <p:nvPr/>
        </p:nvGrpSpPr>
        <p:grpSpPr>
          <a:xfrm>
            <a:off x="6580667" y="3566170"/>
            <a:ext cx="2888825" cy="3089270"/>
            <a:chOff x="7119304" y="3891520"/>
            <a:chExt cx="2387718" cy="2565565"/>
          </a:xfrm>
        </p:grpSpPr>
        <p:grpSp>
          <p:nvGrpSpPr>
            <p:cNvPr id="122" name="กลุ่ม 121">
              <a:extLst>
                <a:ext uri="{FF2B5EF4-FFF2-40B4-BE49-F238E27FC236}">
                  <a16:creationId xmlns:a16="http://schemas.microsoft.com/office/drawing/2014/main" id="{08B07AB3-571A-4D98-9CD1-30CAEDF5F939}"/>
                </a:ext>
              </a:extLst>
            </p:cNvPr>
            <p:cNvGrpSpPr/>
            <p:nvPr/>
          </p:nvGrpSpPr>
          <p:grpSpPr>
            <a:xfrm>
              <a:off x="7119304" y="3891520"/>
              <a:ext cx="2387718" cy="2565565"/>
              <a:chOff x="6925084" y="939609"/>
              <a:chExt cx="3027518" cy="3188928"/>
            </a:xfrm>
          </p:grpSpPr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FA945CC-6731-40A5-BC65-ABBD4EB21BCA}"/>
                  </a:ext>
                </a:extLst>
              </p:cNvPr>
              <p:cNvGrpSpPr/>
              <p:nvPr/>
            </p:nvGrpSpPr>
            <p:grpSpPr>
              <a:xfrm rot="11560916">
                <a:off x="9065888" y="2266684"/>
                <a:ext cx="886714" cy="1756672"/>
                <a:chOff x="2768138" y="-613191"/>
                <a:chExt cx="884866" cy="1660027"/>
              </a:xfrm>
            </p:grpSpPr>
            <p:sp>
              <p:nvSpPr>
                <p:cNvPr id="169" name="รูปแบบอิสระ: รูปร่าง 168">
                  <a:extLst>
                    <a:ext uri="{FF2B5EF4-FFF2-40B4-BE49-F238E27FC236}">
                      <a16:creationId xmlns:a16="http://schemas.microsoft.com/office/drawing/2014/main" id="{2ECA4B4A-4414-4A08-BE46-1E4B67310B1C}"/>
                    </a:ext>
                  </a:extLst>
                </p:cNvPr>
                <p:cNvSpPr/>
                <p:nvPr/>
              </p:nvSpPr>
              <p:spPr>
                <a:xfrm rot="10093967">
                  <a:off x="2768138" y="-613191"/>
                  <a:ext cx="884866" cy="1660027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0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6F207D8A-DBAF-4220-8F7B-5D13BF2A14A2}"/>
                    </a:ext>
                  </a:extLst>
                </p:cNvPr>
                <p:cNvSpPr/>
                <p:nvPr/>
              </p:nvSpPr>
              <p:spPr>
                <a:xfrm rot="5400000">
                  <a:off x="2896086" y="396423"/>
                  <a:ext cx="232966" cy="268229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1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E4B0395-108E-4AD7-ABE9-55002E44638D}"/>
                    </a:ext>
                  </a:extLst>
                </p:cNvPr>
                <p:cNvSpPr/>
                <p:nvPr/>
              </p:nvSpPr>
              <p:spPr>
                <a:xfrm rot="16200000" flipH="1">
                  <a:off x="2922848" y="70463"/>
                  <a:ext cx="229716" cy="269515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2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8E2A94B-CD18-41C0-B616-AC4C6D1C5BC5}"/>
                    </a:ext>
                  </a:extLst>
                </p:cNvPr>
                <p:cNvSpPr/>
                <p:nvPr/>
              </p:nvSpPr>
              <p:spPr>
                <a:xfrm rot="3903624">
                  <a:off x="2951522" y="716456"/>
                  <a:ext cx="235617" cy="274386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  <a:gd name="connsiteX0" fmla="*/ 0 w 232966"/>
                    <a:gd name="connsiteY0" fmla="*/ 263371 h 278376"/>
                    <a:gd name="connsiteX1" fmla="*/ 116483 w 232966"/>
                    <a:gd name="connsiteY1" fmla="*/ 0 h 278376"/>
                    <a:gd name="connsiteX2" fmla="*/ 232966 w 232966"/>
                    <a:gd name="connsiteY2" fmla="*/ 263371 h 278376"/>
                    <a:gd name="connsiteX3" fmla="*/ 134923 w 232966"/>
                    <a:gd name="connsiteY3" fmla="*/ 278377 h 278376"/>
                    <a:gd name="connsiteX4" fmla="*/ 0 w 232966"/>
                    <a:gd name="connsiteY4" fmla="*/ 263371 h 278376"/>
                    <a:gd name="connsiteX0" fmla="*/ 0 w 235617"/>
                    <a:gd name="connsiteY0" fmla="*/ 263371 h 278377"/>
                    <a:gd name="connsiteX1" fmla="*/ 116483 w 235617"/>
                    <a:gd name="connsiteY1" fmla="*/ 0 h 278377"/>
                    <a:gd name="connsiteX2" fmla="*/ 235617 w 235617"/>
                    <a:gd name="connsiteY2" fmla="*/ 266754 h 278377"/>
                    <a:gd name="connsiteX3" fmla="*/ 134923 w 235617"/>
                    <a:gd name="connsiteY3" fmla="*/ 278377 h 278377"/>
                    <a:gd name="connsiteX4" fmla="*/ 0 w 235617"/>
                    <a:gd name="connsiteY4" fmla="*/ 263371 h 278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617" h="278377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5617" y="266754"/>
                      </a:lnTo>
                      <a:cubicBezTo>
                        <a:pt x="200284" y="267103"/>
                        <a:pt x="170256" y="278028"/>
                        <a:pt x="134923" y="278377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4" name="กลุ่ม 123">
                <a:extLst>
                  <a:ext uri="{FF2B5EF4-FFF2-40B4-BE49-F238E27FC236}">
                    <a16:creationId xmlns:a16="http://schemas.microsoft.com/office/drawing/2014/main" id="{F3B8C090-08E4-47AF-83DF-EA05F395848F}"/>
                  </a:ext>
                </a:extLst>
              </p:cNvPr>
              <p:cNvGrpSpPr/>
              <p:nvPr/>
            </p:nvGrpSpPr>
            <p:grpSpPr>
              <a:xfrm>
                <a:off x="6925084" y="939609"/>
                <a:ext cx="2344798" cy="3188928"/>
                <a:chOff x="803735" y="981668"/>
                <a:chExt cx="2480003" cy="3391878"/>
              </a:xfrm>
            </p:grpSpPr>
            <p:grpSp>
              <p:nvGrpSpPr>
                <p:cNvPr id="125" name="กลุ่ม 124">
                  <a:extLst>
                    <a:ext uri="{FF2B5EF4-FFF2-40B4-BE49-F238E27FC236}">
                      <a16:creationId xmlns:a16="http://schemas.microsoft.com/office/drawing/2014/main" id="{33D24F2C-C13C-4511-B772-7F88F3DF362A}"/>
                    </a:ext>
                  </a:extLst>
                </p:cNvPr>
                <p:cNvGrpSpPr/>
                <p:nvPr/>
              </p:nvGrpSpPr>
              <p:grpSpPr>
                <a:xfrm>
                  <a:off x="803735" y="981668"/>
                  <a:ext cx="2480003" cy="3391878"/>
                  <a:chOff x="2804160" y="2202089"/>
                  <a:chExt cx="2237116" cy="2959191"/>
                </a:xfrm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6" name="รูปแบบอิสระ: รูปร่าง 135">
                    <a:extLst>
                      <a:ext uri="{FF2B5EF4-FFF2-40B4-BE49-F238E27FC236}">
                        <a16:creationId xmlns:a16="http://schemas.microsoft.com/office/drawing/2014/main" id="{BB02B4B7-91CC-43D9-8381-EF2F25CA1783}"/>
                      </a:ext>
                    </a:extLst>
                  </p:cNvPr>
                  <p:cNvSpPr/>
                  <p:nvPr/>
                </p:nvSpPr>
                <p:spPr>
                  <a:xfrm>
                    <a:off x="2804160" y="2202089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EFBA46"/>
                  </a:solidFill>
                  <a:ln w="57150">
                    <a:solidFill>
                      <a:schemeClr val="tx1"/>
                    </a:solidFill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37" name="กลุ่ม 136">
                    <a:extLst>
                      <a:ext uri="{FF2B5EF4-FFF2-40B4-BE49-F238E27FC236}">
                        <a16:creationId xmlns:a16="http://schemas.microsoft.com/office/drawing/2014/main" id="{BC88FBDB-3186-4192-BE42-FCFA47E46B4D}"/>
                      </a:ext>
                    </a:extLst>
                  </p:cNvPr>
                  <p:cNvGrpSpPr/>
                  <p:nvPr/>
                </p:nvGrpSpPr>
                <p:grpSpPr>
                  <a:xfrm>
                    <a:off x="3672603" y="2409900"/>
                    <a:ext cx="553180" cy="345773"/>
                    <a:chOff x="3672603" y="2409900"/>
                    <a:chExt cx="553180" cy="345773"/>
                  </a:xfrm>
                  <a:solidFill>
                    <a:srgbClr val="660066"/>
                  </a:solidFill>
                </p:grpSpPr>
                <p:sp>
                  <p:nvSpPr>
                    <p:cNvPr id="166" name="สามเหลี่ยมหน้าจั่ว 8">
                      <a:extLst>
                        <a:ext uri="{FF2B5EF4-FFF2-40B4-BE49-F238E27FC236}">
                          <a16:creationId xmlns:a16="http://schemas.microsoft.com/office/drawing/2014/main" id="{A768F06B-09D6-4735-972E-C52C32AB32FF}"/>
                        </a:ext>
                      </a:extLst>
                    </p:cNvPr>
                    <p:cNvSpPr/>
                    <p:nvPr/>
                  </p:nvSpPr>
                  <p:spPr>
                    <a:xfrm rot="10474012">
                      <a:off x="3848896" y="2409900"/>
                      <a:ext cx="215266" cy="345773"/>
                    </a:xfrm>
                    <a:custGeom>
                      <a:avLst/>
                      <a:gdLst>
                        <a:gd name="connsiteX0" fmla="*/ 0 w 208280"/>
                        <a:gd name="connsiteY0" fmla="*/ 337820 h 337820"/>
                        <a:gd name="connsiteX1" fmla="*/ 104140 w 208280"/>
                        <a:gd name="connsiteY1" fmla="*/ 0 h 337820"/>
                        <a:gd name="connsiteX2" fmla="*/ 208280 w 208280"/>
                        <a:gd name="connsiteY2" fmla="*/ 337820 h 337820"/>
                        <a:gd name="connsiteX3" fmla="*/ 0 w 208280"/>
                        <a:gd name="connsiteY3" fmla="*/ 337820 h 337820"/>
                        <a:gd name="connsiteX0" fmla="*/ 0 w 207919"/>
                        <a:gd name="connsiteY0" fmla="*/ 334027 h 337820"/>
                        <a:gd name="connsiteX1" fmla="*/ 103779 w 207919"/>
                        <a:gd name="connsiteY1" fmla="*/ 0 h 337820"/>
                        <a:gd name="connsiteX2" fmla="*/ 207919 w 207919"/>
                        <a:gd name="connsiteY2" fmla="*/ 337820 h 337820"/>
                        <a:gd name="connsiteX3" fmla="*/ 0 w 207919"/>
                        <a:gd name="connsiteY3" fmla="*/ 334027 h 337820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4764"/>
                        <a:gd name="connsiteX1" fmla="*/ 103779 w 207919"/>
                        <a:gd name="connsiteY1" fmla="*/ 0 h 344764"/>
                        <a:gd name="connsiteX2" fmla="*/ 207919 w 207919"/>
                        <a:gd name="connsiteY2" fmla="*/ 337820 h 344764"/>
                        <a:gd name="connsiteX3" fmla="*/ 115118 w 207919"/>
                        <a:gd name="connsiteY3" fmla="*/ 344764 h 344764"/>
                        <a:gd name="connsiteX4" fmla="*/ 0 w 207919"/>
                        <a:gd name="connsiteY4" fmla="*/ 334027 h 344764"/>
                        <a:gd name="connsiteX0" fmla="*/ 0 w 213458"/>
                        <a:gd name="connsiteY0" fmla="*/ 338604 h 344764"/>
                        <a:gd name="connsiteX1" fmla="*/ 109318 w 213458"/>
                        <a:gd name="connsiteY1" fmla="*/ 0 h 344764"/>
                        <a:gd name="connsiteX2" fmla="*/ 213458 w 213458"/>
                        <a:gd name="connsiteY2" fmla="*/ 337820 h 344764"/>
                        <a:gd name="connsiteX3" fmla="*/ 120657 w 213458"/>
                        <a:gd name="connsiteY3" fmla="*/ 344764 h 344764"/>
                        <a:gd name="connsiteX4" fmla="*/ 0 w 213458"/>
                        <a:gd name="connsiteY4" fmla="*/ 338604 h 344764"/>
                        <a:gd name="connsiteX0" fmla="*/ 0 w 215266"/>
                        <a:gd name="connsiteY0" fmla="*/ 338604 h 345773"/>
                        <a:gd name="connsiteX1" fmla="*/ 109318 w 215266"/>
                        <a:gd name="connsiteY1" fmla="*/ 0 h 345773"/>
                        <a:gd name="connsiteX2" fmla="*/ 215266 w 215266"/>
                        <a:gd name="connsiteY2" fmla="*/ 345646 h 345773"/>
                        <a:gd name="connsiteX3" fmla="*/ 120657 w 215266"/>
                        <a:gd name="connsiteY3" fmla="*/ 344764 h 345773"/>
                        <a:gd name="connsiteX4" fmla="*/ 0 w 215266"/>
                        <a:gd name="connsiteY4" fmla="*/ 338604 h 34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266" h="345773">
                          <a:moveTo>
                            <a:pt x="0" y="338604"/>
                          </a:moveTo>
                          <a:lnTo>
                            <a:pt x="109318" y="0"/>
                          </a:lnTo>
                          <a:lnTo>
                            <a:pt x="215266" y="345646"/>
                          </a:lnTo>
                          <a:cubicBezTo>
                            <a:pt x="175984" y="346316"/>
                            <a:pt x="159939" y="344094"/>
                            <a:pt x="120657" y="344764"/>
                          </a:cubicBezTo>
                          <a:cubicBezTo>
                            <a:pt x="39581" y="343077"/>
                            <a:pt x="42667" y="341741"/>
                            <a:pt x="0" y="338604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7" name="สามเหลี่ยมหน้าจั่ว 9">
                      <a:extLst>
                        <a:ext uri="{FF2B5EF4-FFF2-40B4-BE49-F238E27FC236}">
                          <a16:creationId xmlns:a16="http://schemas.microsoft.com/office/drawing/2014/main" id="{34F0BDEB-C151-4667-8FA4-BF1340E4F536}"/>
                        </a:ext>
                      </a:extLst>
                    </p:cNvPr>
                    <p:cNvSpPr/>
                    <p:nvPr/>
                  </p:nvSpPr>
                  <p:spPr>
                    <a:xfrm rot="10053214">
                      <a:off x="3672603" y="2445746"/>
                      <a:ext cx="148655" cy="233411"/>
                    </a:xfrm>
                    <a:custGeom>
                      <a:avLst/>
                      <a:gdLst>
                        <a:gd name="connsiteX0" fmla="*/ 0 w 143300"/>
                        <a:gd name="connsiteY0" fmla="*/ 220938 h 220938"/>
                        <a:gd name="connsiteX1" fmla="*/ 71650 w 143300"/>
                        <a:gd name="connsiteY1" fmla="*/ 0 h 220938"/>
                        <a:gd name="connsiteX2" fmla="*/ 143300 w 143300"/>
                        <a:gd name="connsiteY2" fmla="*/ 220938 h 220938"/>
                        <a:gd name="connsiteX3" fmla="*/ 0 w 143300"/>
                        <a:gd name="connsiteY3" fmla="*/ 220938 h 220938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0 w 147817"/>
                        <a:gd name="connsiteY3" fmla="*/ 241400 h 241400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93041 w 147817"/>
                        <a:gd name="connsiteY3" fmla="*/ 237777 h 241400"/>
                        <a:gd name="connsiteX4" fmla="*/ 0 w 147817"/>
                        <a:gd name="connsiteY4" fmla="*/ 241400 h 241400"/>
                        <a:gd name="connsiteX0" fmla="*/ 0 w 157448"/>
                        <a:gd name="connsiteY0" fmla="*/ 249678 h 249678"/>
                        <a:gd name="connsiteX1" fmla="*/ 85798 w 157448"/>
                        <a:gd name="connsiteY1" fmla="*/ 0 h 249678"/>
                        <a:gd name="connsiteX2" fmla="*/ 157448 w 157448"/>
                        <a:gd name="connsiteY2" fmla="*/ 220938 h 249678"/>
                        <a:gd name="connsiteX3" fmla="*/ 102672 w 157448"/>
                        <a:gd name="connsiteY3" fmla="*/ 237777 h 249678"/>
                        <a:gd name="connsiteX4" fmla="*/ 0 w 157448"/>
                        <a:gd name="connsiteY4" fmla="*/ 249678 h 249678"/>
                        <a:gd name="connsiteX0" fmla="*/ 0 w 152521"/>
                        <a:gd name="connsiteY0" fmla="*/ 227356 h 237777"/>
                        <a:gd name="connsiteX1" fmla="*/ 80871 w 152521"/>
                        <a:gd name="connsiteY1" fmla="*/ 0 h 237777"/>
                        <a:gd name="connsiteX2" fmla="*/ 152521 w 152521"/>
                        <a:gd name="connsiteY2" fmla="*/ 220938 h 237777"/>
                        <a:gd name="connsiteX3" fmla="*/ 97745 w 152521"/>
                        <a:gd name="connsiteY3" fmla="*/ 237777 h 237777"/>
                        <a:gd name="connsiteX4" fmla="*/ 0 w 152521"/>
                        <a:gd name="connsiteY4" fmla="*/ 227356 h 237777"/>
                        <a:gd name="connsiteX0" fmla="*/ 0 w 152521"/>
                        <a:gd name="connsiteY0" fmla="*/ 227356 h 230336"/>
                        <a:gd name="connsiteX1" fmla="*/ 80871 w 152521"/>
                        <a:gd name="connsiteY1" fmla="*/ 0 h 230336"/>
                        <a:gd name="connsiteX2" fmla="*/ 152521 w 152521"/>
                        <a:gd name="connsiteY2" fmla="*/ 220938 h 230336"/>
                        <a:gd name="connsiteX3" fmla="*/ 99387 w 152521"/>
                        <a:gd name="connsiteY3" fmla="*/ 230336 h 230336"/>
                        <a:gd name="connsiteX4" fmla="*/ 0 w 152521"/>
                        <a:gd name="connsiteY4" fmla="*/ 227356 h 230336"/>
                        <a:gd name="connsiteX0" fmla="*/ 0 w 148655"/>
                        <a:gd name="connsiteY0" fmla="*/ 233411 h 233411"/>
                        <a:gd name="connsiteX1" fmla="*/ 77005 w 148655"/>
                        <a:gd name="connsiteY1" fmla="*/ 0 h 233411"/>
                        <a:gd name="connsiteX2" fmla="*/ 148655 w 148655"/>
                        <a:gd name="connsiteY2" fmla="*/ 220938 h 233411"/>
                        <a:gd name="connsiteX3" fmla="*/ 95521 w 148655"/>
                        <a:gd name="connsiteY3" fmla="*/ 230336 h 233411"/>
                        <a:gd name="connsiteX4" fmla="*/ 0 w 148655"/>
                        <a:gd name="connsiteY4" fmla="*/ 233411 h 23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655" h="233411">
                          <a:moveTo>
                            <a:pt x="0" y="233411"/>
                          </a:moveTo>
                          <a:lnTo>
                            <a:pt x="77005" y="0"/>
                          </a:lnTo>
                          <a:lnTo>
                            <a:pt x="148655" y="220938"/>
                          </a:lnTo>
                          <a:cubicBezTo>
                            <a:pt x="124333" y="224562"/>
                            <a:pt x="119843" y="226712"/>
                            <a:pt x="95521" y="230336"/>
                          </a:cubicBezTo>
                          <a:lnTo>
                            <a:pt x="0" y="23341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8" name="สามเหลี่ยมหน้าจั่ว 10">
                      <a:extLst>
                        <a:ext uri="{FF2B5EF4-FFF2-40B4-BE49-F238E27FC236}">
                          <a16:creationId xmlns:a16="http://schemas.microsoft.com/office/drawing/2014/main" id="{517361A6-0705-4F34-8AAD-4E0B9529FD1C}"/>
                        </a:ext>
                      </a:extLst>
                    </p:cNvPr>
                    <p:cNvSpPr/>
                    <p:nvPr/>
                  </p:nvSpPr>
                  <p:spPr>
                    <a:xfrm rot="11585451">
                      <a:off x="4076612" y="2427730"/>
                      <a:ext cx="149171" cy="229902"/>
                    </a:xfrm>
                    <a:custGeom>
                      <a:avLst/>
                      <a:gdLst>
                        <a:gd name="connsiteX0" fmla="*/ 0 w 140123"/>
                        <a:gd name="connsiteY0" fmla="*/ 235324 h 235324"/>
                        <a:gd name="connsiteX1" fmla="*/ 70062 w 140123"/>
                        <a:gd name="connsiteY1" fmla="*/ 0 h 235324"/>
                        <a:gd name="connsiteX2" fmla="*/ 140123 w 140123"/>
                        <a:gd name="connsiteY2" fmla="*/ 235324 h 235324"/>
                        <a:gd name="connsiteX3" fmla="*/ 0 w 140123"/>
                        <a:gd name="connsiteY3" fmla="*/ 235324 h 235324"/>
                        <a:gd name="connsiteX0" fmla="*/ 0 w 140684"/>
                        <a:gd name="connsiteY0" fmla="*/ 235324 h 235324"/>
                        <a:gd name="connsiteX1" fmla="*/ 70062 w 140684"/>
                        <a:gd name="connsiteY1" fmla="*/ 0 h 235324"/>
                        <a:gd name="connsiteX2" fmla="*/ 140684 w 140684"/>
                        <a:gd name="connsiteY2" fmla="*/ 229327 h 235324"/>
                        <a:gd name="connsiteX3" fmla="*/ 0 w 140684"/>
                        <a:gd name="connsiteY3" fmla="*/ 235324 h 235324"/>
                        <a:gd name="connsiteX0" fmla="*/ 0 w 146121"/>
                        <a:gd name="connsiteY0" fmla="*/ 228765 h 229327"/>
                        <a:gd name="connsiteX1" fmla="*/ 75499 w 146121"/>
                        <a:gd name="connsiteY1" fmla="*/ 0 h 229327"/>
                        <a:gd name="connsiteX2" fmla="*/ 146121 w 146121"/>
                        <a:gd name="connsiteY2" fmla="*/ 229327 h 229327"/>
                        <a:gd name="connsiteX3" fmla="*/ 0 w 146121"/>
                        <a:gd name="connsiteY3" fmla="*/ 228765 h 229327"/>
                        <a:gd name="connsiteX0" fmla="*/ 0 w 144798"/>
                        <a:gd name="connsiteY0" fmla="*/ 228765 h 234850"/>
                        <a:gd name="connsiteX1" fmla="*/ 75499 w 144798"/>
                        <a:gd name="connsiteY1" fmla="*/ 0 h 234850"/>
                        <a:gd name="connsiteX2" fmla="*/ 144798 w 144798"/>
                        <a:gd name="connsiteY2" fmla="*/ 234850 h 234850"/>
                        <a:gd name="connsiteX3" fmla="*/ 0 w 144798"/>
                        <a:gd name="connsiteY3" fmla="*/ 228765 h 234850"/>
                        <a:gd name="connsiteX0" fmla="*/ 0 w 150321"/>
                        <a:gd name="connsiteY0" fmla="*/ 227442 h 234850"/>
                        <a:gd name="connsiteX1" fmla="*/ 81022 w 150321"/>
                        <a:gd name="connsiteY1" fmla="*/ 0 h 234850"/>
                        <a:gd name="connsiteX2" fmla="*/ 150321 w 150321"/>
                        <a:gd name="connsiteY2" fmla="*/ 234850 h 234850"/>
                        <a:gd name="connsiteX3" fmla="*/ 0 w 150321"/>
                        <a:gd name="connsiteY3" fmla="*/ 227442 h 234850"/>
                        <a:gd name="connsiteX0" fmla="*/ 0 w 149171"/>
                        <a:gd name="connsiteY0" fmla="*/ 227442 h 229902"/>
                        <a:gd name="connsiteX1" fmla="*/ 81022 w 149171"/>
                        <a:gd name="connsiteY1" fmla="*/ 0 h 229902"/>
                        <a:gd name="connsiteX2" fmla="*/ 149171 w 149171"/>
                        <a:gd name="connsiteY2" fmla="*/ 229902 h 229902"/>
                        <a:gd name="connsiteX3" fmla="*/ 0 w 149171"/>
                        <a:gd name="connsiteY3" fmla="*/ 227442 h 229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171" h="229902">
                          <a:moveTo>
                            <a:pt x="0" y="227442"/>
                          </a:moveTo>
                          <a:lnTo>
                            <a:pt x="81022" y="0"/>
                          </a:lnTo>
                          <a:lnTo>
                            <a:pt x="149171" y="229902"/>
                          </a:lnTo>
                          <a:lnTo>
                            <a:pt x="0" y="22744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39" name="กลุ่ม 138">
                    <a:extLst>
                      <a:ext uri="{FF2B5EF4-FFF2-40B4-BE49-F238E27FC236}">
                        <a16:creationId xmlns:a16="http://schemas.microsoft.com/office/drawing/2014/main" id="{64508A4B-206A-48F1-99B9-F1936B0C8D60}"/>
                      </a:ext>
                    </a:extLst>
                  </p:cNvPr>
                  <p:cNvGrpSpPr/>
                  <p:nvPr/>
                </p:nvGrpSpPr>
                <p:grpSpPr>
                  <a:xfrm>
                    <a:off x="3390605" y="2906545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58" name="แผนผังลำดับงาน: ตัวเชื่อมต่อ 157">
                      <a:extLst>
                        <a:ext uri="{FF2B5EF4-FFF2-40B4-BE49-F238E27FC236}">
                          <a16:creationId xmlns:a16="http://schemas.microsoft.com/office/drawing/2014/main" id="{265F196A-773D-4C07-8767-C140ACAC7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9" name="แผนผังลำดับงาน: ตัวเชื่อมต่อ 158">
                      <a:extLst>
                        <a:ext uri="{FF2B5EF4-FFF2-40B4-BE49-F238E27FC236}">
                          <a16:creationId xmlns:a16="http://schemas.microsoft.com/office/drawing/2014/main" id="{50697068-C14A-4950-B773-ADF8B7B3C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0" name="แผนผังลำดับงาน: ตัวเชื่อมต่อ 159">
                      <a:extLst>
                        <a:ext uri="{FF2B5EF4-FFF2-40B4-BE49-F238E27FC236}">
                          <a16:creationId xmlns:a16="http://schemas.microsoft.com/office/drawing/2014/main" id="{A7BF25BF-234E-431A-8B3E-7E310CC05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1" name="แผนผังลำดับงาน: ตัวเชื่อมต่อ 160">
                      <a:extLst>
                        <a:ext uri="{FF2B5EF4-FFF2-40B4-BE49-F238E27FC236}">
                          <a16:creationId xmlns:a16="http://schemas.microsoft.com/office/drawing/2014/main" id="{B276F3AB-1382-44E6-A566-4C3ED696B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2" name="แผนผังลำดับงาน: ตัวเชื่อมต่อ 161">
                      <a:extLst>
                        <a:ext uri="{FF2B5EF4-FFF2-40B4-BE49-F238E27FC236}">
                          <a16:creationId xmlns:a16="http://schemas.microsoft.com/office/drawing/2014/main" id="{514B78F1-76D9-4231-892B-AE4FCD8C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3" name="แผนผังลำดับงาน: ตัวเชื่อมต่อ 162">
                      <a:extLst>
                        <a:ext uri="{FF2B5EF4-FFF2-40B4-BE49-F238E27FC236}">
                          <a16:creationId xmlns:a16="http://schemas.microsoft.com/office/drawing/2014/main" id="{F6587C57-0343-44D3-9AD6-CC2630A1B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40" name="รูปแบบอิสระ: รูปร่าง 139">
                    <a:extLst>
                      <a:ext uri="{FF2B5EF4-FFF2-40B4-BE49-F238E27FC236}">
                        <a16:creationId xmlns:a16="http://schemas.microsoft.com/office/drawing/2014/main" id="{F12E7B0E-8A7F-40D3-9511-C8EBD3316111}"/>
                      </a:ext>
                    </a:extLst>
                  </p:cNvPr>
                  <p:cNvSpPr/>
                  <p:nvPr/>
                </p:nvSpPr>
                <p:spPr>
                  <a:xfrm>
                    <a:off x="2992417" y="2291228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41" name="รูปแบบอิสระ: รูปร่าง 140">
                    <a:extLst>
                      <a:ext uri="{FF2B5EF4-FFF2-40B4-BE49-F238E27FC236}">
                        <a16:creationId xmlns:a16="http://schemas.microsoft.com/office/drawing/2014/main" id="{70B4C48B-1A1E-4049-8EA3-9B2B81E7459B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4608321" y="2230801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42" name="กลุ่ม 141">
                    <a:extLst>
                      <a:ext uri="{FF2B5EF4-FFF2-40B4-BE49-F238E27FC236}">
                        <a16:creationId xmlns:a16="http://schemas.microsoft.com/office/drawing/2014/main" id="{EED4EA45-220B-4C5D-A7DD-E42193D5CCC1}"/>
                      </a:ext>
                    </a:extLst>
                  </p:cNvPr>
                  <p:cNvGrpSpPr/>
                  <p:nvPr/>
                </p:nvGrpSpPr>
                <p:grpSpPr>
                  <a:xfrm>
                    <a:off x="2931850" y="3678037"/>
                    <a:ext cx="459318" cy="768166"/>
                    <a:chOff x="2931850" y="3678037"/>
                    <a:chExt cx="459318" cy="768166"/>
                  </a:xfrm>
                  <a:solidFill>
                    <a:srgbClr val="660066"/>
                  </a:solidFill>
                </p:grpSpPr>
                <p:sp>
                  <p:nvSpPr>
                    <p:cNvPr id="155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23C808BB-10BE-401C-AFAC-EBA6EC2E3E15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77858" y="3623442"/>
                      <a:ext cx="258716" cy="367905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8716" h="367905">
                          <a:moveTo>
                            <a:pt x="0" y="363762"/>
                          </a:moveTo>
                          <a:lnTo>
                            <a:pt x="131430" y="0"/>
                          </a:lnTo>
                          <a:lnTo>
                            <a:pt x="258716" y="367905"/>
                          </a:lnTo>
                          <a:lnTo>
                            <a:pt x="0" y="36376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6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C7092928-F1C4-4A48-B884-AE6F384301A8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8170" y="3875499"/>
                      <a:ext cx="252648" cy="375202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  <a:gd name="connsiteX0" fmla="*/ 0 w 252648"/>
                        <a:gd name="connsiteY0" fmla="*/ 368803 h 375202"/>
                        <a:gd name="connsiteX1" fmla="*/ 126768 w 252648"/>
                        <a:gd name="connsiteY1" fmla="*/ 0 h 375202"/>
                        <a:gd name="connsiteX2" fmla="*/ 252648 w 252648"/>
                        <a:gd name="connsiteY2" fmla="*/ 375202 h 375202"/>
                        <a:gd name="connsiteX3" fmla="*/ 0 w 252648"/>
                        <a:gd name="connsiteY3" fmla="*/ 368803 h 375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648" h="375202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52648" y="375202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7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FB6EBBAC-A242-421F-B249-C5126BEB3EA7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1440" y="4134132"/>
                      <a:ext cx="262481" cy="36166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2481" h="361661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3" name="กลุ่ม 142">
                    <a:extLst>
                      <a:ext uri="{FF2B5EF4-FFF2-40B4-BE49-F238E27FC236}">
                        <a16:creationId xmlns:a16="http://schemas.microsoft.com/office/drawing/2014/main" id="{5B297B99-6F6A-41E7-A370-9A977C3EBC1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476372" y="3652104"/>
                    <a:ext cx="454873" cy="753714"/>
                    <a:chOff x="2932786" y="3679467"/>
                    <a:chExt cx="454873" cy="753714"/>
                  </a:xfrm>
                  <a:solidFill>
                    <a:srgbClr val="660066"/>
                  </a:solidFill>
                </p:grpSpPr>
                <p:sp>
                  <p:nvSpPr>
                    <p:cNvPr id="152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E408EE6C-72FB-4662-8EB0-06B2ECEE8EBF}"/>
                        </a:ext>
                      </a:extLst>
                    </p:cNvPr>
                    <p:cNvSpPr/>
                    <p:nvPr/>
                  </p:nvSpPr>
                  <p:spPr>
                    <a:xfrm rot="6008731">
                      <a:off x="3074113" y="3623112"/>
                      <a:ext cx="257191" cy="36990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  <a:gd name="connsiteX0" fmla="*/ 0 w 258797"/>
                        <a:gd name="connsiteY0" fmla="*/ 375349 h 375349"/>
                        <a:gd name="connsiteX1" fmla="*/ 131511 w 258797"/>
                        <a:gd name="connsiteY1" fmla="*/ 0 h 375349"/>
                        <a:gd name="connsiteX2" fmla="*/ 258797 w 258797"/>
                        <a:gd name="connsiteY2" fmla="*/ 367905 h 375349"/>
                        <a:gd name="connsiteX3" fmla="*/ 0 w 258797"/>
                        <a:gd name="connsiteY3" fmla="*/ 375349 h 375349"/>
                        <a:gd name="connsiteX0" fmla="*/ 0 w 257191"/>
                        <a:gd name="connsiteY0" fmla="*/ 369901 h 369901"/>
                        <a:gd name="connsiteX1" fmla="*/ 129905 w 257191"/>
                        <a:gd name="connsiteY1" fmla="*/ 0 h 369901"/>
                        <a:gd name="connsiteX2" fmla="*/ 257191 w 257191"/>
                        <a:gd name="connsiteY2" fmla="*/ 367905 h 369901"/>
                        <a:gd name="connsiteX3" fmla="*/ 0 w 257191"/>
                        <a:gd name="connsiteY3" fmla="*/ 369901 h 369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91" h="369901">
                          <a:moveTo>
                            <a:pt x="0" y="369901"/>
                          </a:moveTo>
                          <a:lnTo>
                            <a:pt x="129905" y="0"/>
                          </a:lnTo>
                          <a:lnTo>
                            <a:pt x="257191" y="367905"/>
                          </a:lnTo>
                          <a:lnTo>
                            <a:pt x="0" y="36990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3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DCB05560-3929-4696-9C3B-9C50838C4AD3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7426" y="3868071"/>
                      <a:ext cx="246831" cy="370986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6831" h="370986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46831" y="370986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4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0101DA2D-2A1E-4813-97DE-AD45B8B89209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2497" y="4120989"/>
                      <a:ext cx="262481" cy="361904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  <a:gd name="connsiteX0" fmla="*/ 0 w 266697"/>
                        <a:gd name="connsiteY0" fmla="*/ 358118 h 358118"/>
                        <a:gd name="connsiteX1" fmla="*/ 132331 w 266697"/>
                        <a:gd name="connsiteY1" fmla="*/ 0 h 358118"/>
                        <a:gd name="connsiteX2" fmla="*/ 266697 w 266697"/>
                        <a:gd name="connsiteY2" fmla="*/ 355845 h 358118"/>
                        <a:gd name="connsiteX3" fmla="*/ 0 w 266697"/>
                        <a:gd name="connsiteY3" fmla="*/ 358118 h 358118"/>
                        <a:gd name="connsiteX0" fmla="*/ 0 w 266697"/>
                        <a:gd name="connsiteY0" fmla="*/ 358118 h 361904"/>
                        <a:gd name="connsiteX1" fmla="*/ 132331 w 266697"/>
                        <a:gd name="connsiteY1" fmla="*/ 0 h 361904"/>
                        <a:gd name="connsiteX2" fmla="*/ 266697 w 266697"/>
                        <a:gd name="connsiteY2" fmla="*/ 355845 h 361904"/>
                        <a:gd name="connsiteX3" fmla="*/ 10630 w 266697"/>
                        <a:gd name="connsiteY3" fmla="*/ 361904 h 361904"/>
                        <a:gd name="connsiteX4" fmla="*/ 0 w 266697"/>
                        <a:gd name="connsiteY4" fmla="*/ 358118 h 361904"/>
                        <a:gd name="connsiteX0" fmla="*/ 0 w 262481"/>
                        <a:gd name="connsiteY0" fmla="*/ 358118 h 361904"/>
                        <a:gd name="connsiteX1" fmla="*/ 132331 w 262481"/>
                        <a:gd name="connsiteY1" fmla="*/ 0 h 361904"/>
                        <a:gd name="connsiteX2" fmla="*/ 262481 w 262481"/>
                        <a:gd name="connsiteY2" fmla="*/ 361661 h 361904"/>
                        <a:gd name="connsiteX3" fmla="*/ 10630 w 262481"/>
                        <a:gd name="connsiteY3" fmla="*/ 361904 h 361904"/>
                        <a:gd name="connsiteX4" fmla="*/ 0 w 262481"/>
                        <a:gd name="connsiteY4" fmla="*/ 358118 h 36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2481" h="361904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10630" y="361904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4" name="กลุ่ม 143">
                    <a:extLst>
                      <a:ext uri="{FF2B5EF4-FFF2-40B4-BE49-F238E27FC236}">
                        <a16:creationId xmlns:a16="http://schemas.microsoft.com/office/drawing/2014/main" id="{0F05BC02-AB91-4D7B-8D44-5BBBBB644828}"/>
                      </a:ext>
                    </a:extLst>
                  </p:cNvPr>
                  <p:cNvGrpSpPr/>
                  <p:nvPr/>
                </p:nvGrpSpPr>
                <p:grpSpPr>
                  <a:xfrm>
                    <a:off x="3240829" y="3260980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9" name="ตัวเชื่อมต่อตรง 148">
                      <a:extLst>
                        <a:ext uri="{FF2B5EF4-FFF2-40B4-BE49-F238E27FC236}">
                          <a16:creationId xmlns:a16="http://schemas.microsoft.com/office/drawing/2014/main" id="{BD25C512-1AFB-4A50-8F6E-1A96CC06CF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ตัวเชื่อมต่อตรง 149">
                      <a:extLst>
                        <a:ext uri="{FF2B5EF4-FFF2-40B4-BE49-F238E27FC236}">
                          <a16:creationId xmlns:a16="http://schemas.microsoft.com/office/drawing/2014/main" id="{32BE0581-30EA-4D4E-BF49-1FE5B81D8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ตัวเชื่อมต่อตรง 150">
                      <a:extLst>
                        <a:ext uri="{FF2B5EF4-FFF2-40B4-BE49-F238E27FC236}">
                          <a16:creationId xmlns:a16="http://schemas.microsoft.com/office/drawing/2014/main" id="{3B90D39D-AFF6-4B0C-8962-AE3854261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5" name="กลุ่ม 144">
                    <a:extLst>
                      <a:ext uri="{FF2B5EF4-FFF2-40B4-BE49-F238E27FC236}">
                        <a16:creationId xmlns:a16="http://schemas.microsoft.com/office/drawing/2014/main" id="{ADC1F6F1-EC9A-4D86-98F2-6ADF951561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385231" y="3262043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6" name="ตัวเชื่อมต่อตรง 145">
                      <a:extLst>
                        <a:ext uri="{FF2B5EF4-FFF2-40B4-BE49-F238E27FC236}">
                          <a16:creationId xmlns:a16="http://schemas.microsoft.com/office/drawing/2014/main" id="{0D778C83-248E-4A6B-BD35-35D0A85419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ตัวเชื่อมต่อตรง 146">
                      <a:extLst>
                        <a:ext uri="{FF2B5EF4-FFF2-40B4-BE49-F238E27FC236}">
                          <a16:creationId xmlns:a16="http://schemas.microsoft.com/office/drawing/2014/main" id="{41F857F8-4DBE-4FDF-9B8F-6BC55E1181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ตัวเชื่อมต่อตรง 147">
                      <a:extLst>
                        <a:ext uri="{FF2B5EF4-FFF2-40B4-BE49-F238E27FC236}">
                          <a16:creationId xmlns:a16="http://schemas.microsoft.com/office/drawing/2014/main" id="{6BF0ED8D-4550-4B68-B9E0-5E55DC0077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" name="รูปแบบอิสระ: รูปร่าง 164">
                    <a:extLst>
                      <a:ext uri="{FF2B5EF4-FFF2-40B4-BE49-F238E27FC236}">
                        <a16:creationId xmlns:a16="http://schemas.microsoft.com/office/drawing/2014/main" id="{E8EAA780-F70E-4122-8557-588DD274640C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6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26" name="กลุ่ม 125">
                  <a:extLst>
                    <a:ext uri="{FF2B5EF4-FFF2-40B4-BE49-F238E27FC236}">
                      <a16:creationId xmlns:a16="http://schemas.microsoft.com/office/drawing/2014/main" id="{F6A7FBAD-2D93-4F68-92BC-2CC1806C0C16}"/>
                    </a:ext>
                  </a:extLst>
                </p:cNvPr>
                <p:cNvGrpSpPr/>
                <p:nvPr/>
              </p:nvGrpSpPr>
              <p:grpSpPr>
                <a:xfrm>
                  <a:off x="1584062" y="3843842"/>
                  <a:ext cx="939364" cy="524415"/>
                  <a:chOff x="1584062" y="3843842"/>
                  <a:chExt cx="939364" cy="524415"/>
                </a:xfrm>
              </p:grpSpPr>
              <p:sp>
                <p:nvSpPr>
                  <p:cNvPr id="127" name="รูปแบบอิสระ: รูปร่าง 126">
                    <a:extLst>
                      <a:ext uri="{FF2B5EF4-FFF2-40B4-BE49-F238E27FC236}">
                        <a16:creationId xmlns:a16="http://schemas.microsoft.com/office/drawing/2014/main" id="{A5FFE8AE-6CE3-494A-84EB-741E60B26753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70838" y="3843842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28" name="กลุ่ม 127">
                    <a:extLst>
                      <a:ext uri="{FF2B5EF4-FFF2-40B4-BE49-F238E27FC236}">
                        <a16:creationId xmlns:a16="http://schemas.microsoft.com/office/drawing/2014/main" id="{77897537-C07D-4A74-9368-EC008872D7CA}"/>
                      </a:ext>
                    </a:extLst>
                  </p:cNvPr>
                  <p:cNvGrpSpPr/>
                  <p:nvPr/>
                </p:nvGrpSpPr>
                <p:grpSpPr>
                  <a:xfrm>
                    <a:off x="1584062" y="3845045"/>
                    <a:ext cx="352588" cy="523212"/>
                    <a:chOff x="1584062" y="3845045"/>
                    <a:chExt cx="352588" cy="523212"/>
                  </a:xfrm>
                </p:grpSpPr>
                <p:sp>
                  <p:nvSpPr>
                    <p:cNvPr id="132" name="รูปแบบอิสระ: รูปร่าง 131">
                      <a:extLst>
                        <a:ext uri="{FF2B5EF4-FFF2-40B4-BE49-F238E27FC236}">
                          <a16:creationId xmlns:a16="http://schemas.microsoft.com/office/drawing/2014/main" id="{8F9B61B9-4BF0-4F95-9A77-0B77BA326618}"/>
                        </a:ext>
                      </a:extLst>
                    </p:cNvPr>
                    <p:cNvSpPr/>
                    <p:nvPr/>
                  </p:nvSpPr>
                  <p:spPr>
                    <a:xfrm rot="21144157">
                      <a:off x="1584062" y="3845045"/>
                      <a:ext cx="352588" cy="523212"/>
                    </a:xfrm>
                    <a:custGeom>
                      <a:avLst/>
                      <a:gdLst>
                        <a:gd name="connsiteX0" fmla="*/ 42210 w 347010"/>
                        <a:gd name="connsiteY0" fmla="*/ 0 h 546827"/>
                        <a:gd name="connsiteX1" fmla="*/ 11730 w 347010"/>
                        <a:gd name="connsiteY1" fmla="*/ 447040 h 546827"/>
                        <a:gd name="connsiteX2" fmla="*/ 214930 w 347010"/>
                        <a:gd name="connsiteY2" fmla="*/ 518160 h 546827"/>
                        <a:gd name="connsiteX3" fmla="*/ 347010 w 347010"/>
                        <a:gd name="connsiteY3" fmla="*/ 71120 h 54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7010" h="546827">
                          <a:moveTo>
                            <a:pt x="42210" y="0"/>
                          </a:moveTo>
                          <a:cubicBezTo>
                            <a:pt x="12576" y="180340"/>
                            <a:pt x="-17057" y="360680"/>
                            <a:pt x="11730" y="447040"/>
                          </a:cubicBezTo>
                          <a:cubicBezTo>
                            <a:pt x="40517" y="533400"/>
                            <a:pt x="159050" y="580813"/>
                            <a:pt x="214930" y="518160"/>
                          </a:cubicBezTo>
                          <a:cubicBezTo>
                            <a:pt x="270810" y="455507"/>
                            <a:pt x="308910" y="263313"/>
                            <a:pt x="347010" y="71120"/>
                          </a:cubicBezTo>
                        </a:path>
                      </a:pathLst>
                    </a:custGeom>
                    <a:solidFill>
                      <a:srgbClr val="FDC64E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3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FF194014-9086-455E-BD50-71B7D776B947}"/>
                        </a:ext>
                      </a:extLst>
                    </p:cNvPr>
                    <p:cNvSpPr/>
                    <p:nvPr/>
                  </p:nvSpPr>
                  <p:spPr>
                    <a:xfrm rot="5579581">
                      <a:off x="1614757" y="3869005"/>
                      <a:ext cx="141899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899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41899" y="137160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4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0D32721A-FE8F-4382-BC68-0DB302938288}"/>
                        </a:ext>
                      </a:extLst>
                    </p:cNvPr>
                    <p:cNvSpPr/>
                    <p:nvPr/>
                  </p:nvSpPr>
                  <p:spPr>
                    <a:xfrm rot="16539676" flipH="1">
                      <a:off x="1726018" y="4006445"/>
                      <a:ext cx="137732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37732"/>
                        <a:gd name="connsiteY0" fmla="*/ 142867 h 142867"/>
                        <a:gd name="connsiteX1" fmla="*/ 70801 w 137732"/>
                        <a:gd name="connsiteY1" fmla="*/ 0 h 142867"/>
                        <a:gd name="connsiteX2" fmla="*/ 137732 w 137732"/>
                        <a:gd name="connsiteY2" fmla="*/ 140576 h 142867"/>
                        <a:gd name="connsiteX3" fmla="*/ 0 w 137732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732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37732" y="140576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5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CB458609-2660-4584-B08C-B0169D315D00}"/>
                        </a:ext>
                      </a:extLst>
                    </p:cNvPr>
                    <p:cNvSpPr/>
                    <p:nvPr/>
                  </p:nvSpPr>
                  <p:spPr>
                    <a:xfrm rot="4448411">
                      <a:off x="1630466" y="4151652"/>
                      <a:ext cx="136151" cy="147228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41899"/>
                        <a:gd name="connsiteY0" fmla="*/ 142867 h 147228"/>
                        <a:gd name="connsiteX1" fmla="*/ 70801 w 141899"/>
                        <a:gd name="connsiteY1" fmla="*/ 0 h 147228"/>
                        <a:gd name="connsiteX2" fmla="*/ 141899 w 141899"/>
                        <a:gd name="connsiteY2" fmla="*/ 137160 h 147228"/>
                        <a:gd name="connsiteX3" fmla="*/ 80956 w 141899"/>
                        <a:gd name="connsiteY3" fmla="*/ 147228 h 147228"/>
                        <a:gd name="connsiteX4" fmla="*/ 0 w 141899"/>
                        <a:gd name="connsiteY4" fmla="*/ 142867 h 147228"/>
                        <a:gd name="connsiteX0" fmla="*/ 0 w 137963"/>
                        <a:gd name="connsiteY0" fmla="*/ 142867 h 147228"/>
                        <a:gd name="connsiteX1" fmla="*/ 70801 w 137963"/>
                        <a:gd name="connsiteY1" fmla="*/ 0 h 147228"/>
                        <a:gd name="connsiteX2" fmla="*/ 137963 w 137963"/>
                        <a:gd name="connsiteY2" fmla="*/ 130099 h 147228"/>
                        <a:gd name="connsiteX3" fmla="*/ 80956 w 137963"/>
                        <a:gd name="connsiteY3" fmla="*/ 147228 h 147228"/>
                        <a:gd name="connsiteX4" fmla="*/ 0 w 137963"/>
                        <a:gd name="connsiteY4" fmla="*/ 142867 h 147228"/>
                        <a:gd name="connsiteX0" fmla="*/ 0 w 135880"/>
                        <a:gd name="connsiteY0" fmla="*/ 135537 h 147228"/>
                        <a:gd name="connsiteX1" fmla="*/ 68718 w 135880"/>
                        <a:gd name="connsiteY1" fmla="*/ 0 h 147228"/>
                        <a:gd name="connsiteX2" fmla="*/ 135880 w 135880"/>
                        <a:gd name="connsiteY2" fmla="*/ 130099 h 147228"/>
                        <a:gd name="connsiteX3" fmla="*/ 78873 w 135880"/>
                        <a:gd name="connsiteY3" fmla="*/ 147228 h 147228"/>
                        <a:gd name="connsiteX4" fmla="*/ 0 w 135880"/>
                        <a:gd name="connsiteY4" fmla="*/ 135537 h 147228"/>
                        <a:gd name="connsiteX0" fmla="*/ 0 w 136151"/>
                        <a:gd name="connsiteY0" fmla="*/ 135537 h 147228"/>
                        <a:gd name="connsiteX1" fmla="*/ 68718 w 136151"/>
                        <a:gd name="connsiteY1" fmla="*/ 0 h 147228"/>
                        <a:gd name="connsiteX2" fmla="*/ 136151 w 136151"/>
                        <a:gd name="connsiteY2" fmla="*/ 136117 h 147228"/>
                        <a:gd name="connsiteX3" fmla="*/ 78873 w 136151"/>
                        <a:gd name="connsiteY3" fmla="*/ 147228 h 147228"/>
                        <a:gd name="connsiteX4" fmla="*/ 0 w 136151"/>
                        <a:gd name="connsiteY4" fmla="*/ 135537 h 1472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1" h="147228">
                          <a:moveTo>
                            <a:pt x="0" y="135537"/>
                          </a:moveTo>
                          <a:lnTo>
                            <a:pt x="68718" y="0"/>
                          </a:lnTo>
                          <a:lnTo>
                            <a:pt x="136151" y="136117"/>
                          </a:lnTo>
                          <a:cubicBezTo>
                            <a:pt x="115920" y="136856"/>
                            <a:pt x="99104" y="146489"/>
                            <a:pt x="78873" y="147228"/>
                          </a:cubicBezTo>
                          <a:lnTo>
                            <a:pt x="0" y="13553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29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1B96F58-C4B4-450D-B0F1-3E7B6F20C7C2}"/>
                      </a:ext>
                    </a:extLst>
                  </p:cNvPr>
                  <p:cNvSpPr/>
                  <p:nvPr/>
                </p:nvSpPr>
                <p:spPr>
                  <a:xfrm rot="5211867">
                    <a:off x="2223927" y="388348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0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A8C128B-1014-4E11-9887-FEA3954760A3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354333" y="4009427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1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6C1971E0-20D3-4FED-98E9-D26EFED8F69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2274361" y="4164374"/>
                    <a:ext cx="137712" cy="15403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  <a:gd name="connsiteX0" fmla="*/ 0 w 139274"/>
                      <a:gd name="connsiteY0" fmla="*/ 146532 h 147228"/>
                      <a:gd name="connsiteX1" fmla="*/ 71841 w 139274"/>
                      <a:gd name="connsiteY1" fmla="*/ 0 h 147228"/>
                      <a:gd name="connsiteX2" fmla="*/ 139274 w 139274"/>
                      <a:gd name="connsiteY2" fmla="*/ 136117 h 147228"/>
                      <a:gd name="connsiteX3" fmla="*/ 81996 w 139274"/>
                      <a:gd name="connsiteY3" fmla="*/ 147228 h 147228"/>
                      <a:gd name="connsiteX4" fmla="*/ 0 w 139274"/>
                      <a:gd name="connsiteY4" fmla="*/ 146532 h 147228"/>
                      <a:gd name="connsiteX0" fmla="*/ 0 w 137712"/>
                      <a:gd name="connsiteY0" fmla="*/ 146532 h 147228"/>
                      <a:gd name="connsiteX1" fmla="*/ 71841 w 137712"/>
                      <a:gd name="connsiteY1" fmla="*/ 0 h 147228"/>
                      <a:gd name="connsiteX2" fmla="*/ 137712 w 137712"/>
                      <a:gd name="connsiteY2" fmla="*/ 141615 h 147228"/>
                      <a:gd name="connsiteX3" fmla="*/ 81996 w 137712"/>
                      <a:gd name="connsiteY3" fmla="*/ 147228 h 147228"/>
                      <a:gd name="connsiteX4" fmla="*/ 0 w 137712"/>
                      <a:gd name="connsiteY4" fmla="*/ 146532 h 147228"/>
                      <a:gd name="connsiteX0" fmla="*/ 0 w 137712"/>
                      <a:gd name="connsiteY0" fmla="*/ 146532 h 154037"/>
                      <a:gd name="connsiteX1" fmla="*/ 71841 w 137712"/>
                      <a:gd name="connsiteY1" fmla="*/ 0 h 154037"/>
                      <a:gd name="connsiteX2" fmla="*/ 137712 w 137712"/>
                      <a:gd name="connsiteY2" fmla="*/ 141615 h 154037"/>
                      <a:gd name="connsiteX3" fmla="*/ 78081 w 137712"/>
                      <a:gd name="connsiteY3" fmla="*/ 154037 h 154037"/>
                      <a:gd name="connsiteX4" fmla="*/ 0 w 137712"/>
                      <a:gd name="connsiteY4" fmla="*/ 146532 h 15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712" h="154037">
                        <a:moveTo>
                          <a:pt x="0" y="146532"/>
                        </a:moveTo>
                        <a:lnTo>
                          <a:pt x="71841" y="0"/>
                        </a:lnTo>
                        <a:lnTo>
                          <a:pt x="137712" y="141615"/>
                        </a:lnTo>
                        <a:cubicBezTo>
                          <a:pt x="117481" y="142354"/>
                          <a:pt x="98312" y="153298"/>
                          <a:pt x="78081" y="154037"/>
                        </a:cubicBezTo>
                        <a:lnTo>
                          <a:pt x="0" y="14653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8F91C9C6-9BF3-4D31-8AA5-5E7CE147E85F}"/>
                </a:ext>
              </a:extLst>
            </p:cNvPr>
            <p:cNvGrpSpPr/>
            <p:nvPr/>
          </p:nvGrpSpPr>
          <p:grpSpPr>
            <a:xfrm>
              <a:off x="7967229" y="4874214"/>
              <a:ext cx="165265" cy="137371"/>
              <a:chOff x="7962496" y="4876799"/>
              <a:chExt cx="165265" cy="137371"/>
            </a:xfrm>
          </p:grpSpPr>
          <p:sp>
            <p:nvSpPr>
              <p:cNvPr id="9" name="รูปแบบอิสระ: รูปร่าง 8">
                <a:extLst>
                  <a:ext uri="{FF2B5EF4-FFF2-40B4-BE49-F238E27FC236}">
                    <a16:creationId xmlns:a16="http://schemas.microsoft.com/office/drawing/2014/main" id="{3BBAECDB-CA8F-45B6-91DE-2CF5D9AA32DD}"/>
                  </a:ext>
                </a:extLst>
              </p:cNvPr>
              <p:cNvSpPr/>
              <p:nvPr/>
            </p:nvSpPr>
            <p:spPr>
              <a:xfrm>
                <a:off x="7962496" y="4876799"/>
                <a:ext cx="83713" cy="137371"/>
              </a:xfrm>
              <a:custGeom>
                <a:avLst/>
                <a:gdLst>
                  <a:gd name="connsiteX0" fmla="*/ 34290 w 37589"/>
                  <a:gd name="connsiteY0" fmla="*/ 0 h 99060"/>
                  <a:gd name="connsiteX1" fmla="*/ 34290 w 37589"/>
                  <a:gd name="connsiteY1" fmla="*/ 60960 h 99060"/>
                  <a:gd name="connsiteX2" fmla="*/ 0 w 37589"/>
                  <a:gd name="connsiteY2" fmla="*/ 99060 h 99060"/>
                  <a:gd name="connsiteX3" fmla="*/ 0 w 37589"/>
                  <a:gd name="connsiteY3" fmla="*/ 99060 h 99060"/>
                  <a:gd name="connsiteX4" fmla="*/ 0 w 37589"/>
                  <a:gd name="connsiteY4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89" h="99060">
                    <a:moveTo>
                      <a:pt x="34290" y="0"/>
                    </a:moveTo>
                    <a:cubicBezTo>
                      <a:pt x="37147" y="22225"/>
                      <a:pt x="40005" y="44450"/>
                      <a:pt x="34290" y="60960"/>
                    </a:cubicBezTo>
                    <a:cubicBezTo>
                      <a:pt x="28575" y="77470"/>
                      <a:pt x="0" y="99060"/>
                      <a:pt x="0" y="99060"/>
                    </a:cubicBezTo>
                    <a:lnTo>
                      <a:pt x="0" y="99060"/>
                    </a:lnTo>
                    <a:lnTo>
                      <a:pt x="0" y="9906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" name="รูปแบบอิสระ: รูปร่าง 9">
                <a:extLst>
                  <a:ext uri="{FF2B5EF4-FFF2-40B4-BE49-F238E27FC236}">
                    <a16:creationId xmlns:a16="http://schemas.microsoft.com/office/drawing/2014/main" id="{3DD4C285-F9B3-4844-9FED-CDC4367AB164}"/>
                  </a:ext>
                </a:extLst>
              </p:cNvPr>
              <p:cNvSpPr/>
              <p:nvPr/>
            </p:nvSpPr>
            <p:spPr>
              <a:xfrm>
                <a:off x="8043941" y="4938679"/>
                <a:ext cx="83820" cy="72390"/>
              </a:xfrm>
              <a:custGeom>
                <a:avLst/>
                <a:gdLst>
                  <a:gd name="connsiteX0" fmla="*/ 0 w 83820"/>
                  <a:gd name="connsiteY0" fmla="*/ 0 h 72390"/>
                  <a:gd name="connsiteX1" fmla="*/ 34290 w 83820"/>
                  <a:gd name="connsiteY1" fmla="*/ 43815 h 72390"/>
                  <a:gd name="connsiteX2" fmla="*/ 83820 w 83820"/>
                  <a:gd name="connsiteY2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20" h="72390">
                    <a:moveTo>
                      <a:pt x="0" y="0"/>
                    </a:moveTo>
                    <a:cubicBezTo>
                      <a:pt x="10160" y="15875"/>
                      <a:pt x="20320" y="31750"/>
                      <a:pt x="34290" y="43815"/>
                    </a:cubicBezTo>
                    <a:cubicBezTo>
                      <a:pt x="48260" y="55880"/>
                      <a:pt x="66040" y="64135"/>
                      <a:pt x="83820" y="7239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6" name="กลุ่ม 275">
            <a:extLst>
              <a:ext uri="{FF2B5EF4-FFF2-40B4-BE49-F238E27FC236}">
                <a16:creationId xmlns:a16="http://schemas.microsoft.com/office/drawing/2014/main" id="{9E72E75C-CD1A-4FA2-9ABA-2D5706B0B5EC}"/>
              </a:ext>
            </a:extLst>
          </p:cNvPr>
          <p:cNvGrpSpPr/>
          <p:nvPr/>
        </p:nvGrpSpPr>
        <p:grpSpPr>
          <a:xfrm>
            <a:off x="10945475" y="3303972"/>
            <a:ext cx="1065542" cy="1657159"/>
            <a:chOff x="2492332" y="582689"/>
            <a:chExt cx="4146187" cy="6074613"/>
          </a:xfrm>
        </p:grpSpPr>
        <p:grpSp>
          <p:nvGrpSpPr>
            <p:cNvPr id="277" name="กลุ่ม 276">
              <a:extLst>
                <a:ext uri="{FF2B5EF4-FFF2-40B4-BE49-F238E27FC236}">
                  <a16:creationId xmlns:a16="http://schemas.microsoft.com/office/drawing/2014/main" id="{93AD1DC0-8C61-4D59-821E-6A806EE7073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9" name="รูปแบบอิสระ: รูปร่าง 308">
                <a:extLst>
                  <a:ext uri="{FF2B5EF4-FFF2-40B4-BE49-F238E27FC236}">
                    <a16:creationId xmlns:a16="http://schemas.microsoft.com/office/drawing/2014/main" id="{4C394ADF-ACEA-4BA2-92ED-EBE19E1E90F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0" name="ตัวเชื่อมต่อตรง 309">
                <a:extLst>
                  <a:ext uri="{FF2B5EF4-FFF2-40B4-BE49-F238E27FC236}">
                    <a16:creationId xmlns:a16="http://schemas.microsoft.com/office/drawing/2014/main" id="{F49DFCEA-CC91-4E53-B7CA-6696ED863088}"/>
                  </a:ext>
                </a:extLst>
              </p:cNvPr>
              <p:cNvCxnSpPr>
                <a:cxnSpLocks/>
                <a:stCxn id="30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รูปแบบอิสระ: รูปร่าง 310">
                <a:extLst>
                  <a:ext uri="{FF2B5EF4-FFF2-40B4-BE49-F238E27FC236}">
                    <a16:creationId xmlns:a16="http://schemas.microsoft.com/office/drawing/2014/main" id="{5762BE99-D7C6-4656-9DDD-39D43DA0642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5E218241-5D0B-4156-B767-91DCE6206926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2F26C3F4-388E-4895-80DD-19961FFB49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C2CDEC62-A36A-461F-B745-F474A1D1A84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8" name="กลุ่ม 277">
              <a:extLst>
                <a:ext uri="{FF2B5EF4-FFF2-40B4-BE49-F238E27FC236}">
                  <a16:creationId xmlns:a16="http://schemas.microsoft.com/office/drawing/2014/main" id="{8F827D23-2854-4ADB-8C2F-8C6DDD2C4EB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03" name="รูปแบบอิสระ: รูปร่าง 302">
                <a:extLst>
                  <a:ext uri="{FF2B5EF4-FFF2-40B4-BE49-F238E27FC236}">
                    <a16:creationId xmlns:a16="http://schemas.microsoft.com/office/drawing/2014/main" id="{0B59406F-9875-4EA0-BC67-AC4A7592401E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4" name="ตัวเชื่อมต่อตรง 303">
                <a:extLst>
                  <a:ext uri="{FF2B5EF4-FFF2-40B4-BE49-F238E27FC236}">
                    <a16:creationId xmlns:a16="http://schemas.microsoft.com/office/drawing/2014/main" id="{853DDD26-2AE0-42A2-9D9D-6A2D1E771D06}"/>
                  </a:ext>
                </a:extLst>
              </p:cNvPr>
              <p:cNvCxnSpPr>
                <a:cxnSpLocks/>
                <a:stCxn id="30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0682EF3-3735-4373-A3C2-DD987A0A4940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BF2D9637-1D5C-4E1B-939D-450F770674B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CF95A5DC-11A7-422B-8F52-9C6BAA1731E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8" name="รูปแบบอิสระ: รูปร่าง 307">
                <a:extLst>
                  <a:ext uri="{FF2B5EF4-FFF2-40B4-BE49-F238E27FC236}">
                    <a16:creationId xmlns:a16="http://schemas.microsoft.com/office/drawing/2014/main" id="{C6822427-4D13-4CDE-BDB2-C31EDA60EED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4675938A-1495-4A74-9CC0-23124FBCA2EC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1" name="สี่เหลี่ยมผืนผ้า 5">
                <a:extLst>
                  <a:ext uri="{FF2B5EF4-FFF2-40B4-BE49-F238E27FC236}">
                    <a16:creationId xmlns:a16="http://schemas.microsoft.com/office/drawing/2014/main" id="{F9CF6AAB-6CCE-4884-A9EA-2F074154A8C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2" name="สี่เหลี่ยมผืนผ้า 5">
                <a:extLst>
                  <a:ext uri="{FF2B5EF4-FFF2-40B4-BE49-F238E27FC236}">
                    <a16:creationId xmlns:a16="http://schemas.microsoft.com/office/drawing/2014/main" id="{733B48EF-9C81-466B-825F-7883105799C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0" name="กลุ่ม 279">
              <a:extLst>
                <a:ext uri="{FF2B5EF4-FFF2-40B4-BE49-F238E27FC236}">
                  <a16:creationId xmlns:a16="http://schemas.microsoft.com/office/drawing/2014/main" id="{EEEFD3DA-985F-426E-8A5B-0E4D89B898B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22E288E5-0F7E-4A0C-ADB0-DDB950B50E3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6" name="ตัวเชื่อมต่อตรง 295">
                <a:extLst>
                  <a:ext uri="{FF2B5EF4-FFF2-40B4-BE49-F238E27FC236}">
                    <a16:creationId xmlns:a16="http://schemas.microsoft.com/office/drawing/2014/main" id="{268478FC-5C89-4A89-9BB5-1BFF0652C775}"/>
                  </a:ext>
                </a:extLst>
              </p:cNvPr>
              <p:cNvCxnSpPr>
                <a:cxnSpLocks/>
                <a:stCxn id="29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รูปแบบอิสระ: รูปร่าง 296">
                <a:extLst>
                  <a:ext uri="{FF2B5EF4-FFF2-40B4-BE49-F238E27FC236}">
                    <a16:creationId xmlns:a16="http://schemas.microsoft.com/office/drawing/2014/main" id="{E237344E-4DB6-42F7-9DC1-A9CB4795C4F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F804697B-D34F-453A-8356-B638886D0BC0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BAC22F8F-7340-40D5-8BD4-A46BB2B8CDC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740D5EE9-5387-4946-9DE3-B4F16D4CE29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1" name="กลุ่ม 280">
              <a:extLst>
                <a:ext uri="{FF2B5EF4-FFF2-40B4-BE49-F238E27FC236}">
                  <a16:creationId xmlns:a16="http://schemas.microsoft.com/office/drawing/2014/main" id="{FF29CD6F-DF76-41F6-9990-906C2A05B836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89" name="รูปแบบอิสระ: รูปร่าง 288">
                <a:extLst>
                  <a:ext uri="{FF2B5EF4-FFF2-40B4-BE49-F238E27FC236}">
                    <a16:creationId xmlns:a16="http://schemas.microsoft.com/office/drawing/2014/main" id="{14A3E791-3747-456B-A08C-248F0AB3450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0" name="ตัวเชื่อมต่อตรง 289">
                <a:extLst>
                  <a:ext uri="{FF2B5EF4-FFF2-40B4-BE49-F238E27FC236}">
                    <a16:creationId xmlns:a16="http://schemas.microsoft.com/office/drawing/2014/main" id="{72FDD47E-1FFA-44CB-9C12-49DBC233C306}"/>
                  </a:ext>
                </a:extLst>
              </p:cNvPr>
              <p:cNvCxnSpPr>
                <a:cxnSpLocks/>
                <a:stCxn id="28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รูปแบบอิสระ: รูปร่าง 290">
                <a:extLst>
                  <a:ext uri="{FF2B5EF4-FFF2-40B4-BE49-F238E27FC236}">
                    <a16:creationId xmlns:a16="http://schemas.microsoft.com/office/drawing/2014/main" id="{1A8F83F1-51BC-4E14-A5E7-210E1A1F57C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A4363150-E915-470F-A8B8-12FF9E7AF7F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256DDEAB-F206-4518-AC6C-87BF19C40E4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BE12C0D8-4381-4FA6-876E-DEB4AD415E8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2" name="กลุ่ม 281">
              <a:extLst>
                <a:ext uri="{FF2B5EF4-FFF2-40B4-BE49-F238E27FC236}">
                  <a16:creationId xmlns:a16="http://schemas.microsoft.com/office/drawing/2014/main" id="{519DACA4-DC89-4105-A8C8-B3D02039A61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83" name="รูปแบบอิสระ: รูปร่าง 282">
                <a:extLst>
                  <a:ext uri="{FF2B5EF4-FFF2-40B4-BE49-F238E27FC236}">
                    <a16:creationId xmlns:a16="http://schemas.microsoft.com/office/drawing/2014/main" id="{B19BF3F1-1D57-4080-8EBF-F31BE46A6BC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84" name="ตัวเชื่อมต่อตรง 283">
                <a:extLst>
                  <a:ext uri="{FF2B5EF4-FFF2-40B4-BE49-F238E27FC236}">
                    <a16:creationId xmlns:a16="http://schemas.microsoft.com/office/drawing/2014/main" id="{E09EDB7A-9C5E-4DF3-A257-DA5DB190C1CA}"/>
                  </a:ext>
                </a:extLst>
              </p:cNvPr>
              <p:cNvCxnSpPr>
                <a:cxnSpLocks/>
                <a:stCxn id="28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5" name="รูปแบบอิสระ: รูปร่าง 284">
                <a:extLst>
                  <a:ext uri="{FF2B5EF4-FFF2-40B4-BE49-F238E27FC236}">
                    <a16:creationId xmlns:a16="http://schemas.microsoft.com/office/drawing/2014/main" id="{7D0BFD3D-6204-4AFE-A0D7-A30E24C7E85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85">
                <a:extLst>
                  <a:ext uri="{FF2B5EF4-FFF2-40B4-BE49-F238E27FC236}">
                    <a16:creationId xmlns:a16="http://schemas.microsoft.com/office/drawing/2014/main" id="{FB80FB39-ECE4-4DED-9B62-0892B853B80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86">
                <a:extLst>
                  <a:ext uri="{FF2B5EF4-FFF2-40B4-BE49-F238E27FC236}">
                    <a16:creationId xmlns:a16="http://schemas.microsoft.com/office/drawing/2014/main" id="{F6721880-4083-4CDF-AA3C-92D7BCDA6F9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8" name="รูปแบบอิสระ: รูปร่าง 287">
                <a:extLst>
                  <a:ext uri="{FF2B5EF4-FFF2-40B4-BE49-F238E27FC236}">
                    <a16:creationId xmlns:a16="http://schemas.microsoft.com/office/drawing/2014/main" id="{094549AC-39E9-4653-AC9B-994A7B9232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96" name="กลุ่ม 95">
            <a:extLst>
              <a:ext uri="{FF2B5EF4-FFF2-40B4-BE49-F238E27FC236}">
                <a16:creationId xmlns:a16="http://schemas.microsoft.com/office/drawing/2014/main" id="{02DCC8DD-AB02-4DE6-A059-F1AB6CC2B323}"/>
              </a:ext>
            </a:extLst>
          </p:cNvPr>
          <p:cNvGrpSpPr/>
          <p:nvPr/>
        </p:nvGrpSpPr>
        <p:grpSpPr>
          <a:xfrm rot="1153815">
            <a:off x="-448909" y="1405027"/>
            <a:ext cx="3066517" cy="4120713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7" name="รูปแบบอิสระ: รูปร่าง 96">
              <a:extLst>
                <a:ext uri="{FF2B5EF4-FFF2-40B4-BE49-F238E27FC236}">
                  <a16:creationId xmlns:a16="http://schemas.microsoft.com/office/drawing/2014/main" id="{37626AB1-681F-4B0C-8F0C-5173B74044AE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8" name="รูปแบบอิสระ: รูปร่าง 97">
              <a:extLst>
                <a:ext uri="{FF2B5EF4-FFF2-40B4-BE49-F238E27FC236}">
                  <a16:creationId xmlns:a16="http://schemas.microsoft.com/office/drawing/2014/main" id="{F8CA95B8-21B0-40D4-9AC4-C094B9C4DE0E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5FBB2304-FB4C-4688-8243-7397EADA7881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รูปแบบอิสระ: รูปร่าง 99">
              <a:extLst>
                <a:ext uri="{FF2B5EF4-FFF2-40B4-BE49-F238E27FC236}">
                  <a16:creationId xmlns:a16="http://schemas.microsoft.com/office/drawing/2014/main" id="{03C77F74-2B1C-4C80-A4CF-79C19087D35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149B0CF6-9CA9-452D-8BC5-4B4FA2DB9B17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8C826B7C-630E-401C-9B0C-AA3D6A48AEC0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20" name="รูปแบบอิสระ: รูปร่าง 119">
                  <a:extLst>
                    <a:ext uri="{FF2B5EF4-FFF2-40B4-BE49-F238E27FC236}">
                      <a16:creationId xmlns:a16="http://schemas.microsoft.com/office/drawing/2014/main" id="{41CA4B08-2844-4157-968C-D64A1FA2339A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1" name="รูปแบบอิสระ: รูปร่าง 120">
                  <a:extLst>
                    <a:ext uri="{FF2B5EF4-FFF2-40B4-BE49-F238E27FC236}">
                      <a16:creationId xmlns:a16="http://schemas.microsoft.com/office/drawing/2014/main" id="{02058915-CE9A-4599-BAE9-9FA885BB114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E0C150C8-C8D8-4D0F-AAAC-50F8EA39C91A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14" name="แผนผังลำดับงาน: ตัวเชื่อมต่อ 113">
                  <a:extLst>
                    <a:ext uri="{FF2B5EF4-FFF2-40B4-BE49-F238E27FC236}">
                      <a16:creationId xmlns:a16="http://schemas.microsoft.com/office/drawing/2014/main" id="{F475DECF-ACF0-43BD-A4AB-EF2E6F7BFC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5" name="แผนผังลำดับงาน: ตัวเชื่อมต่อ 114">
                  <a:extLst>
                    <a:ext uri="{FF2B5EF4-FFF2-40B4-BE49-F238E27FC236}">
                      <a16:creationId xmlns:a16="http://schemas.microsoft.com/office/drawing/2014/main" id="{A97A66B5-33AF-4820-9945-914247E7BE10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6" name="แผนผังลำดับงาน: ตัวเชื่อมต่อ 115">
                  <a:extLst>
                    <a:ext uri="{FF2B5EF4-FFF2-40B4-BE49-F238E27FC236}">
                      <a16:creationId xmlns:a16="http://schemas.microsoft.com/office/drawing/2014/main" id="{34E729B0-435F-4F1A-BA55-C7D2AC45ECB5}"/>
                    </a:ext>
                  </a:extLst>
                </p:cNvPr>
                <p:cNvSpPr/>
                <p:nvPr/>
              </p:nvSpPr>
              <p:spPr>
                <a:xfrm>
                  <a:off x="3470460" y="294055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7" name="แผนผังลำดับงาน: ตัวเชื่อมต่อ 116">
                  <a:extLst>
                    <a:ext uri="{FF2B5EF4-FFF2-40B4-BE49-F238E27FC236}">
                      <a16:creationId xmlns:a16="http://schemas.microsoft.com/office/drawing/2014/main" id="{E0DFC265-F782-48DC-9826-0518546EE25C}"/>
                    </a:ext>
                  </a:extLst>
                </p:cNvPr>
                <p:cNvSpPr/>
                <p:nvPr/>
              </p:nvSpPr>
              <p:spPr>
                <a:xfrm>
                  <a:off x="4294835" y="2940826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8" name="แผนผังลำดับงาน: ตัวเชื่อมต่อ 117">
                  <a:extLst>
                    <a:ext uri="{FF2B5EF4-FFF2-40B4-BE49-F238E27FC236}">
                      <a16:creationId xmlns:a16="http://schemas.microsoft.com/office/drawing/2014/main" id="{70E8B3AE-24C4-4EAF-AFEE-6F02933BE39E}"/>
                    </a:ext>
                  </a:extLst>
                </p:cNvPr>
                <p:cNvSpPr/>
                <p:nvPr/>
              </p:nvSpPr>
              <p:spPr>
                <a:xfrm>
                  <a:off x="3559745" y="2971441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9" name="แผนผังลำดับงาน: ตัวเชื่อมต่อ 118">
                  <a:extLst>
                    <a:ext uri="{FF2B5EF4-FFF2-40B4-BE49-F238E27FC236}">
                      <a16:creationId xmlns:a16="http://schemas.microsoft.com/office/drawing/2014/main" id="{991E1225-1938-4014-992B-14AAFF1D64A9}"/>
                    </a:ext>
                  </a:extLst>
                </p:cNvPr>
                <p:cNvSpPr/>
                <p:nvPr/>
              </p:nvSpPr>
              <p:spPr>
                <a:xfrm>
                  <a:off x="4384478" y="2972732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939466B-07EB-45D0-B9B3-9C8C1B2329E9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11" name="ตัวเชื่อมต่อตรง 110">
                  <a:extLst>
                    <a:ext uri="{FF2B5EF4-FFF2-40B4-BE49-F238E27FC236}">
                      <a16:creationId xmlns:a16="http://schemas.microsoft.com/office/drawing/2014/main" id="{286FCB2F-140C-4D90-BACF-2608FF21E0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ตัวเชื่อมต่อตรง 111">
                  <a:extLst>
                    <a:ext uri="{FF2B5EF4-FFF2-40B4-BE49-F238E27FC236}">
                      <a16:creationId xmlns:a16="http://schemas.microsoft.com/office/drawing/2014/main" id="{B34BE35E-781A-481E-A088-6D77C8540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ตัวเชื่อมต่อตรง 112">
                  <a:extLst>
                    <a:ext uri="{FF2B5EF4-FFF2-40B4-BE49-F238E27FC236}">
                      <a16:creationId xmlns:a16="http://schemas.microsoft.com/office/drawing/2014/main" id="{E50D47F7-8CAC-4802-B8A6-A7A1EB064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กลุ่ม 106">
                <a:extLst>
                  <a:ext uri="{FF2B5EF4-FFF2-40B4-BE49-F238E27FC236}">
                    <a16:creationId xmlns:a16="http://schemas.microsoft.com/office/drawing/2014/main" id="{B02C64FA-4FD8-4AEC-983C-94EAE6E5BE09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08" name="ตัวเชื่อมต่อตรง 107">
                  <a:extLst>
                    <a:ext uri="{FF2B5EF4-FFF2-40B4-BE49-F238E27FC236}">
                      <a16:creationId xmlns:a16="http://schemas.microsoft.com/office/drawing/2014/main" id="{FA764E7F-937A-4D3F-B4DE-A44EDBFF62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ตัวเชื่อมต่อตรง 108">
                  <a:extLst>
                    <a:ext uri="{FF2B5EF4-FFF2-40B4-BE49-F238E27FC236}">
                      <a16:creationId xmlns:a16="http://schemas.microsoft.com/office/drawing/2014/main" id="{9CCAF9E8-94BB-48A5-AB69-F1F03DF467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ตัวเชื่อมต่อตรง 109">
                  <a:extLst>
                    <a:ext uri="{FF2B5EF4-FFF2-40B4-BE49-F238E27FC236}">
                      <a16:creationId xmlns:a16="http://schemas.microsoft.com/office/drawing/2014/main" id="{0A422563-8E0A-420E-99AF-2275245A4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2" name="คอร์ด 101">
              <a:extLst>
                <a:ext uri="{FF2B5EF4-FFF2-40B4-BE49-F238E27FC236}">
                  <a16:creationId xmlns:a16="http://schemas.microsoft.com/office/drawing/2014/main" id="{FCD84AC0-1A7A-4015-8B22-F17D92DE6664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3" name="คอร์ด 99">
              <a:extLst>
                <a:ext uri="{FF2B5EF4-FFF2-40B4-BE49-F238E27FC236}">
                  <a16:creationId xmlns:a16="http://schemas.microsoft.com/office/drawing/2014/main" id="{E2A0358D-5B6D-4CF3-8451-B3FD0CB0F718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9" name="กลุ่ม 68">
            <a:extLst>
              <a:ext uri="{FF2B5EF4-FFF2-40B4-BE49-F238E27FC236}">
                <a16:creationId xmlns:a16="http://schemas.microsoft.com/office/drawing/2014/main" id="{3583BD7B-F0E9-424A-84EF-B47E09793E53}"/>
              </a:ext>
            </a:extLst>
          </p:cNvPr>
          <p:cNvGrpSpPr/>
          <p:nvPr/>
        </p:nvGrpSpPr>
        <p:grpSpPr>
          <a:xfrm rot="1225870">
            <a:off x="-372663" y="3539047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70" name="รูปแบบอิสระ: รูปร่าง 69">
              <a:extLst>
                <a:ext uri="{FF2B5EF4-FFF2-40B4-BE49-F238E27FC236}">
                  <a16:creationId xmlns:a16="http://schemas.microsoft.com/office/drawing/2014/main" id="{24A43C31-372E-480F-993C-3C26C59731BC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043D7233-9C53-4751-B0E6-86C34B31E02C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94" name="รูปแบบอิสระ: รูปร่าง 93">
                <a:extLst>
                  <a:ext uri="{FF2B5EF4-FFF2-40B4-BE49-F238E27FC236}">
                    <a16:creationId xmlns:a16="http://schemas.microsoft.com/office/drawing/2014/main" id="{4042BD6C-4CAE-40B7-9786-2F2D5A2201A5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407E3EF8-BF0C-4581-A0D4-EE696967F1AC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2" name="รูปแบบอิสระ: รูปร่าง 71">
              <a:extLst>
                <a:ext uri="{FF2B5EF4-FFF2-40B4-BE49-F238E27FC236}">
                  <a16:creationId xmlns:a16="http://schemas.microsoft.com/office/drawing/2014/main" id="{2F04C6D5-2290-48C3-9BCC-AE54E1FD4F69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3" name="รูปแบบอิสระ: รูปร่าง 72">
              <a:extLst>
                <a:ext uri="{FF2B5EF4-FFF2-40B4-BE49-F238E27FC236}">
                  <a16:creationId xmlns:a16="http://schemas.microsoft.com/office/drawing/2014/main" id="{E43EFC8B-87CB-4894-8856-7DA44BDB1B44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4" name="แผนผังลำดับงาน: ตัวเชื่อมต่อ 73">
              <a:extLst>
                <a:ext uri="{FF2B5EF4-FFF2-40B4-BE49-F238E27FC236}">
                  <a16:creationId xmlns:a16="http://schemas.microsoft.com/office/drawing/2014/main" id="{B8BEA01F-6A37-4B0B-A0F2-CC999C26215D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5" name="กลุ่ม 74">
              <a:extLst>
                <a:ext uri="{FF2B5EF4-FFF2-40B4-BE49-F238E27FC236}">
                  <a16:creationId xmlns:a16="http://schemas.microsoft.com/office/drawing/2014/main" id="{C3664AAE-CD4C-47D9-B557-E9FAB0FC377D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79" name="กลุ่ม 78">
                <a:extLst>
                  <a:ext uri="{FF2B5EF4-FFF2-40B4-BE49-F238E27FC236}">
                    <a16:creationId xmlns:a16="http://schemas.microsoft.com/office/drawing/2014/main" id="{7EF01753-712F-4961-8975-1AFE87878AB5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14796DD1-86EE-4D6F-A65F-F1D4DC27836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2A2E8127-079D-4D2C-BEDD-516A7AACB201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0" name="กลุ่ม 79">
                <a:extLst>
                  <a:ext uri="{FF2B5EF4-FFF2-40B4-BE49-F238E27FC236}">
                    <a16:creationId xmlns:a16="http://schemas.microsoft.com/office/drawing/2014/main" id="{84C7B7C4-8FED-4A2A-88B3-7FA7F0076EA4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89" name="แผนผังลำดับงาน: ตัวเชื่อมต่อ 88">
                  <a:extLst>
                    <a:ext uri="{FF2B5EF4-FFF2-40B4-BE49-F238E27FC236}">
                      <a16:creationId xmlns:a16="http://schemas.microsoft.com/office/drawing/2014/main" id="{DB05F1D9-17CC-4BD0-8CD0-30196DFB7452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0" name="แผนผังลำดับงาน: ตัวเชื่อมต่อ 89">
                  <a:extLst>
                    <a:ext uri="{FF2B5EF4-FFF2-40B4-BE49-F238E27FC236}">
                      <a16:creationId xmlns:a16="http://schemas.microsoft.com/office/drawing/2014/main" id="{2E772947-F973-4AD9-BB26-886F6129DEA7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1" name="แผนผังลำดับงาน: ตัวเชื่อมต่อ 90">
                  <a:extLst>
                    <a:ext uri="{FF2B5EF4-FFF2-40B4-BE49-F238E27FC236}">
                      <a16:creationId xmlns:a16="http://schemas.microsoft.com/office/drawing/2014/main" id="{E022A249-D6AD-43D5-8BAD-DA51AA6E9FC1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1" name="กลุ่ม 80">
                <a:extLst>
                  <a:ext uri="{FF2B5EF4-FFF2-40B4-BE49-F238E27FC236}">
                    <a16:creationId xmlns:a16="http://schemas.microsoft.com/office/drawing/2014/main" id="{F5544777-AE27-4C8A-99AB-834128A5273D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6" name="ตัวเชื่อมต่อตรง 85">
                  <a:extLst>
                    <a:ext uri="{FF2B5EF4-FFF2-40B4-BE49-F238E27FC236}">
                      <a16:creationId xmlns:a16="http://schemas.microsoft.com/office/drawing/2014/main" id="{B7D684AC-D212-40CB-8D8A-F8302DB715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ตัวเชื่อมต่อตรง 86">
                  <a:extLst>
                    <a:ext uri="{FF2B5EF4-FFF2-40B4-BE49-F238E27FC236}">
                      <a16:creationId xmlns:a16="http://schemas.microsoft.com/office/drawing/2014/main" id="{6630657F-84B6-4C17-8A03-7419717C80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ตัวเชื่อมต่อตรง 87">
                  <a:extLst>
                    <a:ext uri="{FF2B5EF4-FFF2-40B4-BE49-F238E27FC236}">
                      <a16:creationId xmlns:a16="http://schemas.microsoft.com/office/drawing/2014/main" id="{323B78E0-9A37-484D-99CA-610377CD12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กลุ่ม 81">
                <a:extLst>
                  <a:ext uri="{FF2B5EF4-FFF2-40B4-BE49-F238E27FC236}">
                    <a16:creationId xmlns:a16="http://schemas.microsoft.com/office/drawing/2014/main" id="{983BF3BE-4CE9-4B70-92F6-CAC5A87F57EB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3" name="ตัวเชื่อมต่อตรง 82">
                  <a:extLst>
                    <a:ext uri="{FF2B5EF4-FFF2-40B4-BE49-F238E27FC236}">
                      <a16:creationId xmlns:a16="http://schemas.microsoft.com/office/drawing/2014/main" id="{FD7EAE27-091C-4F4D-A182-BEAFA8B02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ตัวเชื่อมต่อตรง 83">
                  <a:extLst>
                    <a:ext uri="{FF2B5EF4-FFF2-40B4-BE49-F238E27FC236}">
                      <a16:creationId xmlns:a16="http://schemas.microsoft.com/office/drawing/2014/main" id="{05B43594-5217-4CA4-BD67-FAE81AF64B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ตัวเชื่อมต่อตรง 84">
                  <a:extLst>
                    <a:ext uri="{FF2B5EF4-FFF2-40B4-BE49-F238E27FC236}">
                      <a16:creationId xmlns:a16="http://schemas.microsoft.com/office/drawing/2014/main" id="{556CE1C9-D34C-4E9B-97D2-275E840E15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A008E6DF-7A3D-45E3-A7D3-46305028D0EE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77" name="ตัวเชื่อมต่อตรง 76">
                <a:extLst>
                  <a:ext uri="{FF2B5EF4-FFF2-40B4-BE49-F238E27FC236}">
                    <a16:creationId xmlns:a16="http://schemas.microsoft.com/office/drawing/2014/main" id="{2531032D-D9E5-4D4D-9492-885E0952F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ตัวเชื่อมต่อตรง 77">
                <a:extLst>
                  <a:ext uri="{FF2B5EF4-FFF2-40B4-BE49-F238E27FC236}">
                    <a16:creationId xmlns:a16="http://schemas.microsoft.com/office/drawing/2014/main" id="{C44607ED-932E-401D-91A6-CCEA367D4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16" name="กลุ่ม 315">
            <a:extLst>
              <a:ext uri="{FF2B5EF4-FFF2-40B4-BE49-F238E27FC236}">
                <a16:creationId xmlns:a16="http://schemas.microsoft.com/office/drawing/2014/main" id="{67536A46-0AD2-4C3F-8DE0-2543F0D6D69E}"/>
              </a:ext>
            </a:extLst>
          </p:cNvPr>
          <p:cNvGrpSpPr/>
          <p:nvPr/>
        </p:nvGrpSpPr>
        <p:grpSpPr>
          <a:xfrm rot="1955412">
            <a:off x="9057935" y="4019644"/>
            <a:ext cx="263910" cy="549262"/>
            <a:chOff x="4870427" y="2173659"/>
            <a:chExt cx="531225" cy="1014863"/>
          </a:xfrm>
        </p:grpSpPr>
        <p:sp>
          <p:nvSpPr>
            <p:cNvPr id="318" name="รูปแบบอิสระ: รูปร่าง 317">
              <a:extLst>
                <a:ext uri="{FF2B5EF4-FFF2-40B4-BE49-F238E27FC236}">
                  <a16:creationId xmlns:a16="http://schemas.microsoft.com/office/drawing/2014/main" id="{1B82F077-1C6F-4272-A576-A66152D3E960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9" name="แผนผังลำดับงาน: ตัวเชื่อมต่อ 318">
              <a:extLst>
                <a:ext uri="{FF2B5EF4-FFF2-40B4-BE49-F238E27FC236}">
                  <a16:creationId xmlns:a16="http://schemas.microsoft.com/office/drawing/2014/main" id="{DC7671A5-AC32-4612-8AB2-7873ADCEA294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20" name="กลุ่ม 319">
            <a:extLst>
              <a:ext uri="{FF2B5EF4-FFF2-40B4-BE49-F238E27FC236}">
                <a16:creationId xmlns:a16="http://schemas.microsoft.com/office/drawing/2014/main" id="{999ACEDF-26F4-4144-96C0-9EF155E5A2BB}"/>
              </a:ext>
            </a:extLst>
          </p:cNvPr>
          <p:cNvGrpSpPr/>
          <p:nvPr/>
        </p:nvGrpSpPr>
        <p:grpSpPr>
          <a:xfrm rot="20286535">
            <a:off x="6270032" y="3677996"/>
            <a:ext cx="263910" cy="549262"/>
            <a:chOff x="4870427" y="2173659"/>
            <a:chExt cx="531225" cy="1014863"/>
          </a:xfrm>
        </p:grpSpPr>
        <p:sp>
          <p:nvSpPr>
            <p:cNvPr id="321" name="รูปแบบอิสระ: รูปร่าง 320">
              <a:extLst>
                <a:ext uri="{FF2B5EF4-FFF2-40B4-BE49-F238E27FC236}">
                  <a16:creationId xmlns:a16="http://schemas.microsoft.com/office/drawing/2014/main" id="{3BB320A4-CA43-4CFE-8265-418AA59FC7D3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23" name="แผนผังลำดับงาน: ตัวเชื่อมต่อ 322">
              <a:extLst>
                <a:ext uri="{FF2B5EF4-FFF2-40B4-BE49-F238E27FC236}">
                  <a16:creationId xmlns:a16="http://schemas.microsoft.com/office/drawing/2014/main" id="{49A9B08A-4582-4DCD-AB86-E0A6A0C38685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2022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:a16="http://schemas.microsoft.com/office/drawing/2014/main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37876" y="187042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975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00B0F0"/>
              </a:solidFill>
              <a:effectLst/>
              <a:uLnTx/>
              <a:uFillTx/>
              <a:latin typeface="Calibri" panose="020F0502020204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0" y="1429215"/>
            <a:ext cx="832593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5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3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Hỏi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bao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nhiêu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bi?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95BAD34-358A-FB69-EB99-62CDEFC779AB}"/>
              </a:ext>
            </a:extLst>
          </p:cNvPr>
          <p:cNvGrpSpPr/>
          <p:nvPr/>
        </p:nvGrpSpPr>
        <p:grpSpPr>
          <a:xfrm>
            <a:off x="-43399" y="2404580"/>
            <a:ext cx="8325937" cy="523220"/>
            <a:chOff x="-43399" y="2404580"/>
            <a:chExt cx="8325937" cy="523220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181F48D-624B-5730-4974-C36AC8D51991}"/>
                </a:ext>
              </a:extLst>
            </p:cNvPr>
            <p:cNvSpPr txBox="1"/>
            <p:nvPr/>
          </p:nvSpPr>
          <p:spPr>
            <a:xfrm>
              <a:off x="-43399" y="2404580"/>
              <a:ext cx="832593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Số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bi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        </a:t>
              </a: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D9ABB8A-B264-6016-ECB5-0141D5027869}"/>
                </a:ext>
              </a:extLst>
            </p:cNvPr>
            <p:cNvSpPr/>
            <p:nvPr/>
          </p:nvSpPr>
          <p:spPr>
            <a:xfrm>
              <a:off x="1520057" y="2404580"/>
              <a:ext cx="578498" cy="523220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89" name="Rectangle: Rounded Corners 188">
            <a:extLst>
              <a:ext uri="{FF2B5EF4-FFF2-40B4-BE49-F238E27FC236}">
                <a16:creationId xmlns:a16="http://schemas.microsoft.com/office/drawing/2014/main" id="{1F199963-EED1-FB2A-D348-84D0B7AE5149}"/>
              </a:ext>
            </a:extLst>
          </p:cNvPr>
          <p:cNvSpPr/>
          <p:nvPr/>
        </p:nvSpPr>
        <p:spPr>
          <a:xfrm>
            <a:off x="3938329" y="4488221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01" name="Rectangle: Rounded Corners 200">
            <a:extLst>
              <a:ext uri="{FF2B5EF4-FFF2-40B4-BE49-F238E27FC236}">
                <a16:creationId xmlns:a16="http://schemas.microsoft.com/office/drawing/2014/main" id="{B9A40171-D4B1-BAC7-5801-AB6F58F07915}"/>
              </a:ext>
            </a:extLst>
          </p:cNvPr>
          <p:cNvSpPr/>
          <p:nvPr/>
        </p:nvSpPr>
        <p:spPr>
          <a:xfrm>
            <a:off x="7004383" y="4532303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EE92728-7CA7-0973-899F-E98815D7124F}"/>
              </a:ext>
            </a:extLst>
          </p:cNvPr>
          <p:cNvGrpSpPr/>
          <p:nvPr/>
        </p:nvGrpSpPr>
        <p:grpSpPr>
          <a:xfrm>
            <a:off x="2254994" y="3308865"/>
            <a:ext cx="6094373" cy="442183"/>
            <a:chOff x="2318361" y="3610576"/>
            <a:chExt cx="6094373" cy="442183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8E5164DB-828B-8EE4-AAD2-7A57EA53080E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64FC5BFB-C7FF-7429-A88F-789CF497A437}"/>
                </a:ext>
              </a:extLst>
            </p:cNvPr>
            <p:cNvCxnSpPr>
              <a:cxnSpLocks/>
            </p:cNvCxnSpPr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94890309-E3EC-842C-FA24-5FE777AD4795}"/>
                </a:ext>
              </a:extLst>
            </p:cNvPr>
            <p:cNvCxnSpPr>
              <a:cxnSpLocks/>
            </p:cNvCxnSpPr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DA988DBB-D79B-70D9-D244-E2A45F1136B4}"/>
                </a:ext>
              </a:extLst>
            </p:cNvPr>
            <p:cNvCxnSpPr>
              <a:cxnSpLocks/>
            </p:cNvCxnSpPr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501AE2FF-0FFB-B2FF-3B71-2C02DC0A89CF}"/>
                </a:ext>
              </a:extLst>
            </p:cNvPr>
            <p:cNvCxnSpPr>
              <a:cxnSpLocks/>
            </p:cNvCxnSpPr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598C5C3C-FA5E-A324-1AD8-5D64B7C8849C}"/>
                </a:ext>
              </a:extLst>
            </p:cNvPr>
            <p:cNvCxnSpPr>
              <a:cxnSpLocks/>
            </p:cNvCxnSpPr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794C8A22-9264-BFBF-DEDB-592EB6D7BBE5}"/>
                </a:ext>
              </a:extLst>
            </p:cNvPr>
            <p:cNvCxnSpPr>
              <a:cxnSpLocks/>
            </p:cNvCxnSpPr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47787022-CF2B-BDCE-8394-7D20F559F903}"/>
                </a:ext>
              </a:extLst>
            </p:cNvPr>
            <p:cNvCxnSpPr>
              <a:cxnSpLocks/>
            </p:cNvCxnSpPr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0E75FBE4-AB1D-0274-7D90-227839CAAAAF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E4B4C8B-10D2-6396-5B2D-B082AE99E3A8}"/>
                </a:ext>
              </a:extLst>
            </p:cNvPr>
            <p:cNvCxnSpPr>
              <a:cxnSpLocks/>
            </p:cNvCxnSpPr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>
            <a:extLst>
              <a:ext uri="{FF2B5EF4-FFF2-40B4-BE49-F238E27FC236}">
                <a16:creationId xmlns:a16="http://schemas.microsoft.com/office/drawing/2014/main" id="{8F573099-9859-776B-08EF-218306A2F9DB}"/>
              </a:ext>
            </a:extLst>
          </p:cNvPr>
          <p:cNvSpPr/>
          <p:nvPr/>
        </p:nvSpPr>
        <p:spPr>
          <a:xfrm rot="16200000">
            <a:off x="3790057" y="2109996"/>
            <a:ext cx="741811" cy="3841775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9B9658-8936-0F55-E3E0-99502CFDF3D4}"/>
              </a:ext>
            </a:extLst>
          </p:cNvPr>
          <p:cNvSpPr txBox="1"/>
          <p:nvPr/>
        </p:nvSpPr>
        <p:spPr>
          <a:xfrm>
            <a:off x="3078496" y="3583804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0" name="Left Brace 189">
            <a:extLst>
              <a:ext uri="{FF2B5EF4-FFF2-40B4-BE49-F238E27FC236}">
                <a16:creationId xmlns:a16="http://schemas.microsoft.com/office/drawing/2014/main" id="{9A729AE3-2772-CC28-999A-A08F424EB853}"/>
              </a:ext>
            </a:extLst>
          </p:cNvPr>
          <p:cNvSpPr/>
          <p:nvPr/>
        </p:nvSpPr>
        <p:spPr>
          <a:xfrm rot="16200000">
            <a:off x="6897700" y="2951299"/>
            <a:ext cx="650740" cy="2250238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4D2AAB9-9CD3-129E-EB1D-5CDDC89921B5}"/>
              </a:ext>
            </a:extLst>
          </p:cNvPr>
          <p:cNvSpPr txBox="1"/>
          <p:nvPr/>
        </p:nvSpPr>
        <p:spPr>
          <a:xfrm>
            <a:off x="6065241" y="3573546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FDB3812-BD52-DDC3-402A-846AC5A02BE2}"/>
              </a:ext>
            </a:extLst>
          </p:cNvPr>
          <p:cNvSpPr/>
          <p:nvPr/>
        </p:nvSpPr>
        <p:spPr>
          <a:xfrm>
            <a:off x="2340742" y="300719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8EA57762-EEF7-139D-3D87-4B9350F949CC}"/>
              </a:ext>
            </a:extLst>
          </p:cNvPr>
          <p:cNvSpPr/>
          <p:nvPr/>
        </p:nvSpPr>
        <p:spPr>
          <a:xfrm>
            <a:off x="3091457" y="3000976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3" name="Oval 202">
            <a:extLst>
              <a:ext uri="{FF2B5EF4-FFF2-40B4-BE49-F238E27FC236}">
                <a16:creationId xmlns:a16="http://schemas.microsoft.com/office/drawing/2014/main" id="{D4FB06AF-2972-1E0E-B527-2F45255C6352}"/>
              </a:ext>
            </a:extLst>
          </p:cNvPr>
          <p:cNvSpPr/>
          <p:nvPr/>
        </p:nvSpPr>
        <p:spPr>
          <a:xfrm>
            <a:off x="3895111" y="299206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8F368839-E299-D784-3DA8-123A71DB5B1D}"/>
              </a:ext>
            </a:extLst>
          </p:cNvPr>
          <p:cNvSpPr/>
          <p:nvPr/>
        </p:nvSpPr>
        <p:spPr>
          <a:xfrm>
            <a:off x="4663465" y="297190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5" name="Oval 204">
            <a:extLst>
              <a:ext uri="{FF2B5EF4-FFF2-40B4-BE49-F238E27FC236}">
                <a16:creationId xmlns:a16="http://schemas.microsoft.com/office/drawing/2014/main" id="{72FFCB41-09A6-6843-8CF2-9FBAC561A6A1}"/>
              </a:ext>
            </a:extLst>
          </p:cNvPr>
          <p:cNvSpPr/>
          <p:nvPr/>
        </p:nvSpPr>
        <p:spPr>
          <a:xfrm>
            <a:off x="5465858" y="2980168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6" name="Oval 205">
            <a:extLst>
              <a:ext uri="{FF2B5EF4-FFF2-40B4-BE49-F238E27FC236}">
                <a16:creationId xmlns:a16="http://schemas.microsoft.com/office/drawing/2014/main" id="{F5AE20EB-3F43-2343-9301-CDEE7ABD48F1}"/>
              </a:ext>
            </a:extLst>
          </p:cNvPr>
          <p:cNvSpPr/>
          <p:nvPr/>
        </p:nvSpPr>
        <p:spPr>
          <a:xfrm>
            <a:off x="6192380" y="2971900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7" name="Oval 206">
            <a:extLst>
              <a:ext uri="{FF2B5EF4-FFF2-40B4-BE49-F238E27FC236}">
                <a16:creationId xmlns:a16="http://schemas.microsoft.com/office/drawing/2014/main" id="{AB9623EA-2F80-32DD-C07E-08CA4FF402FC}"/>
              </a:ext>
            </a:extLst>
          </p:cNvPr>
          <p:cNvSpPr/>
          <p:nvPr/>
        </p:nvSpPr>
        <p:spPr>
          <a:xfrm>
            <a:off x="7012154" y="29916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8" name="Oval 207">
            <a:extLst>
              <a:ext uri="{FF2B5EF4-FFF2-40B4-BE49-F238E27FC236}">
                <a16:creationId xmlns:a16="http://schemas.microsoft.com/office/drawing/2014/main" id="{CBA7E87E-910A-F817-24D1-F98C8B443941}"/>
              </a:ext>
            </a:extLst>
          </p:cNvPr>
          <p:cNvSpPr/>
          <p:nvPr/>
        </p:nvSpPr>
        <p:spPr>
          <a:xfrm>
            <a:off x="7701587" y="29605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CEE4C1F-F68B-F69A-88DF-21DADA1F2A0F}"/>
              </a:ext>
            </a:extLst>
          </p:cNvPr>
          <p:cNvCxnSpPr/>
          <p:nvPr/>
        </p:nvCxnSpPr>
        <p:spPr>
          <a:xfrm flipH="1">
            <a:off x="2417732" y="2854425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591E309B-8A2F-9A1A-1A91-3BD8947046AA}"/>
              </a:ext>
            </a:extLst>
          </p:cNvPr>
          <p:cNvCxnSpPr/>
          <p:nvPr/>
        </p:nvCxnSpPr>
        <p:spPr>
          <a:xfrm flipH="1">
            <a:off x="3215753" y="2810323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06233C60-FB48-8261-96F1-2B3CD3E0E183}"/>
              </a:ext>
            </a:extLst>
          </p:cNvPr>
          <p:cNvCxnSpPr/>
          <p:nvPr/>
        </p:nvCxnSpPr>
        <p:spPr>
          <a:xfrm flipH="1">
            <a:off x="4006138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992A4820-CAFF-8846-136C-BD4E94B41F13}"/>
              </a:ext>
            </a:extLst>
          </p:cNvPr>
          <p:cNvCxnSpPr/>
          <p:nvPr/>
        </p:nvCxnSpPr>
        <p:spPr>
          <a:xfrm flipH="1">
            <a:off x="4786295" y="2790062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1AB83FDC-62F8-DB41-4F80-B67827F6A289}"/>
              </a:ext>
            </a:extLst>
          </p:cNvPr>
          <p:cNvCxnSpPr/>
          <p:nvPr/>
        </p:nvCxnSpPr>
        <p:spPr>
          <a:xfrm flipH="1">
            <a:off x="5505102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714374" y="5072428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1431563" y="5190617"/>
            <a:ext cx="4303315" cy="600938"/>
            <a:chOff x="1431563" y="5190617"/>
            <a:chExt cx="4303315" cy="60093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       -    5           =  3 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1509160" y="5190617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749615" y="566731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933453" y="598335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3143717" y="568059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566803" y="599663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5071055" y="566384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4414981" y="597988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Hiệu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6651046" y="5568267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ta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hiện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cộng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8259204" y="2575016"/>
            <a:ext cx="4095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tổng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78BEB1B-AC83-4231-AB40-66E01DD52750}"/>
              </a:ext>
            </a:extLst>
          </p:cNvPr>
          <p:cNvSpPr txBox="1"/>
          <p:nvPr/>
        </p:nvSpPr>
        <p:spPr>
          <a:xfrm>
            <a:off x="9150737" y="4507529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+ 5 = 8 (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CADEB064-CABC-4A22-BF81-20BC04F66206}"/>
              </a:ext>
            </a:extLst>
          </p:cNvPr>
          <p:cNvSpPr txBox="1"/>
          <p:nvPr/>
        </p:nvSpPr>
        <p:spPr>
          <a:xfrm>
            <a:off x="8282538" y="3932138"/>
            <a:ext cx="40958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43780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  <p:bldP spid="69" grpId="0"/>
    </p:bldLst>
  </p:timing>
</p:sld>
</file>

<file path=ppt/theme/theme1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134</TotalTime>
  <Words>799</Words>
  <Application>Microsoft Office PowerPoint</Application>
  <PresentationFormat>Widescreen</PresentationFormat>
  <Paragraphs>165</Paragraphs>
  <Slides>19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7" baseType="lpstr">
      <vt:lpstr>Itim</vt:lpstr>
      <vt:lpstr>Arial</vt:lpstr>
      <vt:lpstr>Calibri</vt:lpstr>
      <vt:lpstr>Coiny</vt:lpstr>
      <vt:lpstr>iCiel Cadena</vt:lpstr>
      <vt:lpstr>Pattaya</vt:lpstr>
      <vt:lpstr>Times New Roman</vt:lpstr>
      <vt:lpstr>ธีมของ Office</vt:lpstr>
      <vt:lpstr>Tìm thành phần trong phép cộng, phép trừ (t2)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Tìm số bị trừ (theo mẫu) </vt:lpstr>
      <vt:lpstr>Tìm số trừ (theo mẫu)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Tìm thành phần trong phép cộng, phép trừ (t2)</dc:title>
  <dc:creator>tran thao</dc:creator>
  <cp:lastModifiedBy>Thao Tran</cp:lastModifiedBy>
  <cp:revision>40</cp:revision>
  <dcterms:created xsi:type="dcterms:W3CDTF">2022-05-06T07:49:06Z</dcterms:created>
  <dcterms:modified xsi:type="dcterms:W3CDTF">2023-09-11T03:35:00Z</dcterms:modified>
</cp:coreProperties>
</file>