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98" r:id="rId2"/>
    <p:sldId id="299" r:id="rId3"/>
    <p:sldId id="258" r:id="rId4"/>
    <p:sldId id="294" r:id="rId5"/>
    <p:sldId id="295" r:id="rId6"/>
    <p:sldId id="296" r:id="rId7"/>
    <p:sldId id="297" r:id="rId8"/>
    <p:sldId id="300" r:id="rId9"/>
    <p:sldId id="293" r:id="rId10"/>
  </p:sldIdLst>
  <p:sldSz cx="17281525" cy="9783763"/>
  <p:notesSz cx="6858000" cy="9144000"/>
  <p:custDataLst>
    <p:tags r:id="rId12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E74"/>
    <a:srgbClr val="33CC33"/>
    <a:srgbClr val="CAE65F"/>
    <a:srgbClr val="F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94660"/>
  </p:normalViewPr>
  <p:slideViewPr>
    <p:cSldViewPr>
      <p:cViewPr varScale="1">
        <p:scale>
          <a:sx n="44" d="100"/>
          <a:sy n="44" d="100"/>
        </p:scale>
        <p:origin x="288" y="56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5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1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7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6" r:id="rId12"/>
    <p:sldLayoutId id="2147483665" r:id="rId13"/>
    <p:sldLayoutId id="2147483664" r:id="rId14"/>
    <p:sldLayoutId id="2147483663" r:id="rId15"/>
    <p:sldLayoutId id="2147483656" r:id="rId16"/>
    <p:sldLayoutId id="2147483657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5.png"/><Relationship Id="rId18" Type="http://schemas.openxmlformats.org/officeDocument/2006/relationships/image" Target="../media/image30.emf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png"/><Relationship Id="rId17" Type="http://schemas.openxmlformats.org/officeDocument/2006/relationships/image" Target="../media/image29.emf"/><Relationship Id="rId25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1.jpg"/><Relationship Id="rId14" Type="http://schemas.openxmlformats.org/officeDocument/2006/relationships/image" Target="../media/image26.png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095043" y="31452"/>
            <a:ext cx="13186481" cy="2860668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914" y="31452"/>
            <a:ext cx="4289307" cy="2233524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1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103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103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sz="510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738924" y="1002354"/>
            <a:ext cx="9668133" cy="113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4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6804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CHUNG</a:t>
            </a:r>
            <a:endParaRPr lang="en-US" sz="6804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65" y="4598798"/>
            <a:ext cx="12657991" cy="3130870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9D986929-BF3B-4A2E-8E71-EF3E26946157}"/>
              </a:ext>
            </a:extLst>
          </p:cNvPr>
          <p:cNvSpPr txBox="1"/>
          <p:nvPr/>
        </p:nvSpPr>
        <p:spPr>
          <a:xfrm>
            <a:off x="5345886" y="4920900"/>
            <a:ext cx="7464351" cy="244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1: </a:t>
            </a:r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tập</a:t>
            </a:r>
          </a:p>
          <a:p>
            <a:pPr algn="ctr"/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(trang 135)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69" y="6221061"/>
            <a:ext cx="3246302" cy="15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206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thứ tự các số trên tia số.</a:t>
              </a:r>
              <a:endParaRPr lang="zh-CN" altLang="en-US" sz="4536" b="1" dirty="0">
                <a:solidFill>
                  <a:srgbClr val="00206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26899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ngày, tháng.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837362"/>
            <a:chOff x="1739359" y="1057585"/>
            <a:chExt cx="9246888" cy="1296246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619218"/>
            <a:chOff x="1617694" y="1013688"/>
            <a:chExt cx="9246888" cy="1142347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đồng hồ khi kim phút chỉ số 3, số 6.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6089003" cy="1526899"/>
            <a:chOff x="2014929" y="1086226"/>
            <a:chExt cx="10700112" cy="1077217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9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5" t="52841" r="21170" b="32765"/>
          <a:stretch/>
        </p:blipFill>
        <p:spPr bwMode="auto">
          <a:xfrm>
            <a:off x="3096146" y="2083569"/>
            <a:ext cx="11805722" cy="18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55912" y="3379713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977545" y="4570099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40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954288" y="4487927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41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97163" y="4550483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322" y="4203067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09375" y="4131816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4233627" y="4056492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7990" y="1275759"/>
            <a:ext cx="5851715" cy="746346"/>
            <a:chOff x="1427990" y="1275759"/>
            <a:chExt cx="5851715" cy="746346"/>
          </a:xfrm>
        </p:grpSpPr>
        <p:sp>
          <p:nvSpPr>
            <p:cNvPr id="8" name="TextBox 7"/>
            <p:cNvSpPr txBox="1"/>
            <p:nvPr/>
          </p:nvSpPr>
          <p:spPr>
            <a:xfrm>
              <a:off x="1427990" y="1356598"/>
              <a:ext cx="628522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4529" y="1397339"/>
              <a:ext cx="5035176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với        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724939" y="1275759"/>
              <a:ext cx="731520" cy="731520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9962" y="6116017"/>
            <a:ext cx="11982669" cy="731556"/>
            <a:chOff x="1439962" y="6116017"/>
            <a:chExt cx="11982669" cy="731556"/>
          </a:xfrm>
        </p:grpSpPr>
        <p:sp>
          <p:nvSpPr>
            <p:cNvPr id="31" name="TextBox 30"/>
            <p:cNvSpPr txBox="1"/>
            <p:nvPr/>
          </p:nvSpPr>
          <p:spPr>
            <a:xfrm>
              <a:off x="1439962" y="6116017"/>
              <a:ext cx="70065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4058" y="6222807"/>
              <a:ext cx="11118573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17314" y="7694621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48074" y="7675005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732758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93716" y="7331558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2717576" y="7694621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006284" y="7299400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20" grpId="0" animBg="1"/>
      <p:bldP spid="33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5546" r="20363" b="12228"/>
          <a:stretch/>
        </p:blipFill>
        <p:spPr bwMode="auto">
          <a:xfrm>
            <a:off x="2199252" y="1507504"/>
            <a:ext cx="12665855" cy="76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51" y="365572"/>
            <a:ext cx="1321515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với mỗi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36506" y="2587625"/>
            <a:ext cx="1944216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48672" y="3037945"/>
            <a:ext cx="1284378" cy="2814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36506" y="4445052"/>
            <a:ext cx="1944216" cy="188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48672" y="2659633"/>
            <a:ext cx="1284378" cy="3744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927" y="378566"/>
            <a:ext cx="432651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3383364" y="1654580"/>
            <a:ext cx="1969844" cy="646331"/>
            <a:chOff x="615877" y="1500008"/>
            <a:chExt cx="1969844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+ 7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342815" y="2298438"/>
            <a:ext cx="3010393" cy="2585323"/>
            <a:chOff x="694811" y="2614106"/>
            <a:chExt cx="3010393" cy="25853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721" y="443844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7095343" y="2227585"/>
            <a:ext cx="3010393" cy="3045992"/>
            <a:chOff x="3167649" y="2628620"/>
            <a:chExt cx="3010393" cy="30459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1754326"/>
              <a:chOff x="69510" y="2570288"/>
              <a:chExt cx="3010393" cy="175432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48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89925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704103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11775863" y="2276287"/>
            <a:ext cx="2799454" cy="3026989"/>
            <a:chOff x="5782977" y="2591955"/>
            <a:chExt cx="2799454" cy="30269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7996988" y="1654580"/>
            <a:ext cx="1969844" cy="646331"/>
            <a:chOff x="615877" y="1500008"/>
            <a:chExt cx="196984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83587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+ 48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12791598" y="1654580"/>
            <a:ext cx="1969844" cy="584775"/>
            <a:chOff x="615877" y="1500008"/>
            <a:chExt cx="1969844" cy="58477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4150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+ 64 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70807" y="1651521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232050" y="6542513"/>
            <a:ext cx="3010393" cy="3045992"/>
            <a:chOff x="3167649" y="2628620"/>
            <a:chExt cx="3010393" cy="30459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21858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7200602" y="6458431"/>
            <a:ext cx="2799454" cy="2585323"/>
            <a:chOff x="5782977" y="2591955"/>
            <a:chExt cx="2799454" cy="258532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11881122" y="6514185"/>
            <a:ext cx="2664961" cy="3074320"/>
            <a:chOff x="8205067" y="2600292"/>
            <a:chExt cx="2664961" cy="307432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625741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6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133695" y="5515362"/>
            <a:ext cx="1969844" cy="646331"/>
            <a:chOff x="615877" y="1500008"/>
            <a:chExt cx="1969844" cy="6463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73 - 6 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8216337" y="5467945"/>
            <a:ext cx="1969844" cy="584775"/>
            <a:chOff x="615877" y="1500008"/>
            <a:chExt cx="1969844" cy="58477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82 - 57 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12772112" y="5515362"/>
            <a:ext cx="1969844" cy="584775"/>
            <a:chOff x="615877" y="1500008"/>
            <a:chExt cx="1969844" cy="5847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91 - 85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29158" y="5546264"/>
            <a:ext cx="650964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240319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89cm,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9cm.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28800" y="998725"/>
            <a:ext cx="3931642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20482" y="1003449"/>
            <a:ext cx="5303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73210" y="1003449"/>
            <a:ext cx="219456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799" y="1579513"/>
            <a:ext cx="43891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946" y="3019343"/>
            <a:ext cx="7410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89cm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: ... cm?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4738" y="3060768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giải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89 + 9 = 98 (cm)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Đáp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98cm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27" name="组合 3"/>
          <p:cNvGrpSpPr/>
          <p:nvPr/>
        </p:nvGrpSpPr>
        <p:grpSpPr>
          <a:xfrm>
            <a:off x="5030884" y="6816104"/>
            <a:ext cx="7009765" cy="2845435"/>
            <a:chOff x="2178296" y="3110568"/>
            <a:chExt cx="8289199" cy="3834581"/>
          </a:xfrm>
        </p:grpSpPr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30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31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33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684764" y="2115502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8" t="26628" r="18900" b="33789"/>
          <a:stretch/>
        </p:blipFill>
        <p:spPr bwMode="auto">
          <a:xfrm>
            <a:off x="9068670" y="2238254"/>
            <a:ext cx="8141044" cy="42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3716" y="242014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882" y="393162"/>
            <a:ext cx="1519368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đến chỗ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như hình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85149" y="1579513"/>
            <a:ext cx="1903085" cy="658740"/>
            <a:chOff x="287446" y="208174"/>
            <a:chExt cx="1292642" cy="658740"/>
          </a:xfrm>
        </p:grpSpPr>
        <p:sp>
          <p:nvSpPr>
            <p:cNvPr id="6" name="Rounded Rectangle 5"/>
            <p:cNvSpPr/>
            <p:nvPr/>
          </p:nvSpPr>
          <p:spPr>
            <a:xfrm>
              <a:off x="757064" y="220583"/>
              <a:ext cx="503323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538" y="220583"/>
              <a:ext cx="5261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vi-V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446" y="208174"/>
              <a:ext cx="1292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a)       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84711" y="7052121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5653" y="2556753"/>
            <a:ext cx="7697117" cy="822960"/>
            <a:chOff x="1015653" y="2556753"/>
            <a:chExt cx="7697117" cy="822960"/>
          </a:xfrm>
        </p:grpSpPr>
        <p:sp>
          <p:nvSpPr>
            <p:cNvPr id="10" name="TextBox 9"/>
            <p:cNvSpPr txBox="1"/>
            <p:nvPr/>
          </p:nvSpPr>
          <p:spPr>
            <a:xfrm>
              <a:off x="1015653" y="2659633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ABC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760442" y="2556753"/>
              <a:ext cx="822960" cy="822960"/>
              <a:chOff x="5760442" y="1723529"/>
              <a:chExt cx="822960" cy="82296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760442" y="2556753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26" name="Rounded Rectangle 25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983630" y="4789001"/>
            <a:ext cx="7697117" cy="822960"/>
            <a:chOff x="983630" y="4789001"/>
            <a:chExt cx="7697117" cy="822960"/>
          </a:xfrm>
        </p:grpSpPr>
        <p:sp>
          <p:nvSpPr>
            <p:cNvPr id="11" name="TextBox 10"/>
            <p:cNvSpPr txBox="1"/>
            <p:nvPr/>
          </p:nvSpPr>
          <p:spPr>
            <a:xfrm>
              <a:off x="983630" y="4925639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MNPQ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5257" y="4789001"/>
              <a:ext cx="822960" cy="822960"/>
              <a:chOff x="5760442" y="1723529"/>
              <a:chExt cx="822960" cy="82296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017602" y="4789001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47701" y="3540608"/>
            <a:ext cx="5135701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52cm + 38cm </a:t>
            </a:r>
            <a:r>
              <a:rPr lang="en-US" sz="36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90cm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7701" y="5858149"/>
            <a:ext cx="6833021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39cm + 23cm + 35cm = 97cm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3925" y="8098483"/>
            <a:ext cx="11513541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ABC </a:t>
            </a:r>
            <a:r>
              <a:rPr lang="en-US" sz="3600" b="1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hơn đường đi MNPQ.</a:t>
            </a: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163548" y="1858233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206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thứ tự các số trên tia số.</a:t>
              </a:r>
              <a:endParaRPr lang="zh-CN" altLang="en-US" sz="4536" b="1" dirty="0">
                <a:solidFill>
                  <a:srgbClr val="00206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26899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ngày, tháng.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837362"/>
            <a:chOff x="1739359" y="1057585"/>
            <a:chExt cx="9246888" cy="1296246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619218"/>
            <a:chOff x="1617694" y="1013688"/>
            <a:chExt cx="9246888" cy="1142347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đồng hồ khi kim phút chỉ số 3, số 6.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6089003" cy="1526899"/>
            <a:chOff x="2014929" y="1086226"/>
            <a:chExt cx="10700112" cy="1077217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5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17988" y="915008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81270" y="485680"/>
            <a:ext cx="11669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07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Custom</PresentationFormat>
  <Paragraphs>99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iCiel Crocante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2023-01-02T12:07:25Z</dcterms:modified>
</cp:coreProperties>
</file>