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83" r:id="rId8"/>
    <p:sldId id="263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BD34-798F-4273-9DFA-9C71FEAA7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2CC5-889B-4A11-9B3B-D0F0BD71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2A80-C7AF-4B86-8ED5-51FED072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CBE39-BD82-4DCA-A3E1-E32FE609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001FB-4990-424E-A999-6161FC4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9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90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2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46F1-A6FF-4DDB-9781-34BDD7B2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8B60-EF47-4247-B6B8-58712A59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380EF-3600-4E3A-A0EC-AB51B3892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95AA-FDF7-4412-9BC4-AC8ABD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898DE-7561-4323-8D98-1D0D5109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0CCC2-54A7-4B54-A0E0-488CB879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41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6F5A-793A-4021-BED4-4183DA40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BF01C-B3A1-455D-90A5-A33AFADDB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FE3-2A4D-44CA-A1E5-0305CEE8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CAF01-4DFF-451D-A3BE-97903D01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4410E-7C12-4044-93DA-1AEE2696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B115D-BC26-46B3-806B-9FA5EAE8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8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F077-66C1-4DC1-B4C5-C6633C2B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BC002-D5D6-4F7D-8ED0-D23C883E5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63C10-C486-4324-9604-E1BAE77B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B4D6-25BA-4F59-A696-5F8597D2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FB0A-A7AC-4EFF-B376-0781E0D0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188B9-FC60-43EA-8732-410566CB4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AC97-FDA0-4385-9ED3-E85FB3849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5212-AD92-4092-9C21-A7908B78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99ED-E39D-4E64-A662-E6F7C6B6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2F75-82FA-4B15-A289-DE58BD31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42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4227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4488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B29E-83C4-47B9-935F-0699B3E5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81448-54D5-458D-9B2E-3BD992D9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535F-5786-48B0-A09E-813A68F6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9977-4FC8-415F-8967-57B5E602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F825-C1A3-4689-B8A8-9D8CC209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561C-FF01-400E-9274-E7540FA1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E732A-F331-4003-9923-C797A751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8E77-AD36-4B6D-9B5F-208B1221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9B1C-2C11-4BF0-8815-EBDA8559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B34A-2D4A-437E-B0B0-9CF8A90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55F1-964D-48BC-80E0-31CB56BB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DAB74-39DA-4DD6-B1DA-6D08605E7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4CF3B-6509-4EAA-A2B5-AB8FEEB1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37235-F35F-4997-AA8D-E4893181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ECCB5-6CE0-4CF8-80A0-3B0B7BE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3579-48C5-481C-8458-CB660DCE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ADC6-2BCB-4F5B-AC3B-86782F70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CC483-A1BD-4D60-9A99-DEFFC2F0C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6E2E0-0AD9-4A18-AEA5-1EAB7D66F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E2D2-FCD8-42DA-8AC9-04FB7DD73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E2332-0557-4595-A097-9419F3DC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7BDFA-EE1A-4F2E-AE9A-0F293A5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B026BC-ECC5-451A-A453-B50B43A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E294B-52F5-4FDD-8E06-5404EF33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2913-D7B0-4066-B702-709F97AE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8A3C6-A356-4EA2-BE37-EE9D825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5C24D-DCC8-4657-A7E5-63BAB0D6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BF2D1-3B26-4353-9F39-6C13038A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3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38A50-DB1D-44FC-8B55-FA30630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BD2B3-B6F3-43FC-9E59-3B3768CE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DD4CB-552F-46CE-B510-E23102AD6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CC055-18CE-4842-A4D8-C6CF1280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838D-E922-4A09-86FF-01A6CA483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5C38C-5F60-4C29-A254-E456EB10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4968127" y="1342303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1422808" y="2644170"/>
            <a:ext cx="9977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+mj-lt"/>
              </a:rPr>
              <a:t>KIỀM CHẾ CẢM </a:t>
            </a:r>
            <a:r>
              <a:rPr lang="vi-VN" sz="4800">
                <a:solidFill>
                  <a:srgbClr val="002060"/>
                </a:solidFill>
                <a:latin typeface="+mj-lt"/>
              </a:rPr>
              <a:t>XÚC </a:t>
            </a:r>
            <a:endParaRPr lang="en-US" sz="480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800">
                <a:solidFill>
                  <a:srgbClr val="002060"/>
                </a:solidFill>
                <a:latin typeface="+mj-lt"/>
              </a:rPr>
              <a:t>TIÊU 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97319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380</Words>
  <Application>Microsoft Office PowerPoint</Application>
  <PresentationFormat>Widescreen</PresentationFormat>
  <Paragraphs>40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Avo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Admin</cp:lastModifiedBy>
  <cp:revision>3</cp:revision>
  <dcterms:created xsi:type="dcterms:W3CDTF">2021-12-10T04:09:20Z</dcterms:created>
  <dcterms:modified xsi:type="dcterms:W3CDTF">2022-01-20T02:16:13Z</dcterms:modified>
</cp:coreProperties>
</file>