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8" r:id="rId3"/>
    <p:sldId id="257" r:id="rId4"/>
    <p:sldId id="261" r:id="rId5"/>
    <p:sldId id="268" r:id="rId6"/>
    <p:sldId id="269" r:id="rId7"/>
    <p:sldId id="270" r:id="rId8"/>
    <p:sldId id="271" r:id="rId9"/>
    <p:sldId id="272" r:id="rId10"/>
    <p:sldId id="276" r:id="rId11"/>
    <p:sldId id="263" r:id="rId12"/>
    <p:sldId id="265" r:id="rId13"/>
    <p:sldId id="279"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63" d="100"/>
          <a:sy n="63" d="100"/>
        </p:scale>
        <p:origin x="1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09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87640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005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37839333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t>10/10/2022</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10/10/2022</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1703863" y="1230964"/>
            <a:ext cx="2043283" cy="830997"/>
          </a:xfrm>
          <a:prstGeom prst="rect">
            <a:avLst/>
          </a:prstGeom>
          <a:noFill/>
        </p:spPr>
        <p:txBody>
          <a:bodyPr wrap="square" rtlCol="0">
            <a:spAutoFit/>
          </a:bodyPr>
          <a:lstStyle/>
          <a:p>
            <a:pPr algn="ctr"/>
            <a:r>
              <a:rPr lang="en-US" altLang="zh-CN" sz="4800" b="1" dirty="0" err="1"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13</a:t>
            </a:r>
            <a:r>
              <a:rPr lang="en-US" altLang="zh-CN" sz="4800" b="1"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4194630" y="1365944"/>
            <a:ext cx="4708070"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BỮA ĂN TRƯA</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childTnLst>
                          </p:cTn>
                        </p:par>
                        <p:par>
                          <p:cTn id="11" fill="hold">
                            <p:stCondLst>
                              <p:cond delay="1120"/>
                            </p:stCondLst>
                            <p:childTnLst>
                              <p:par>
                                <p:cTn id="12" presetID="16" presetClass="entr" presetSubtype="37"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56" presetClass="entr" presetSubtype="0" fill="hold" nodeType="withEffect">
                                  <p:stCondLst>
                                    <p:cond delay="0"/>
                                  </p:stCondLst>
                                  <p:iterate type="lt">
                                    <p:tmPct val="3000"/>
                                  </p:iterate>
                                  <p:childTnLst>
                                    <p:set>
                                      <p:cBhvr>
                                        <p:cTn id="16" dur="1" fill="hold">
                                          <p:stCondLst>
                                            <p:cond delay="0"/>
                                          </p:stCondLst>
                                        </p:cTn>
                                        <p:tgtEl>
                                          <p:spTgt spid="14">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14">
                                            <p:txEl>
                                              <p:pRg st="0" end="0"/>
                                            </p:txEl>
                                          </p:spTgt>
                                        </p:tgtEl>
                                        <p:attrNameLst>
                                          <p:attrName>ppt_w</p:attrName>
                                        </p:attrNameLst>
                                      </p:cBhvr>
                                    </p:anim>
                                    <p:anim by="(#ppt_w*0.50)" calcmode="lin" valueType="num">
                                      <p:cBhvr>
                                        <p:cTn id="18" dur="500" decel="50000" autoRev="1" fill="hold">
                                          <p:stCondLst>
                                            <p:cond delay="0"/>
                                          </p:stCondLst>
                                        </p:cTn>
                                        <p:tgtEl>
                                          <p:spTgt spid="14">
                                            <p:txEl>
                                              <p:pRg st="0" end="0"/>
                                            </p:txEl>
                                          </p:spTgt>
                                        </p:tgtEl>
                                        <p:attrNameLst>
                                          <p:attrName>ppt_x</p:attrName>
                                        </p:attrNameLst>
                                      </p:cBhvr>
                                    </p:anim>
                                    <p:anim from="(-#ppt_h/2)" to="(#ppt_y)" calcmode="lin" valueType="num">
                                      <p:cBhvr>
                                        <p:cTn id="19" dur="1000" fill="hold">
                                          <p:stCondLst>
                                            <p:cond delay="0"/>
                                          </p:stCondLst>
                                        </p:cTn>
                                        <p:tgtEl>
                                          <p:spTgt spid="14">
                                            <p:txEl>
                                              <p:pRg st="0" end="0"/>
                                            </p:txEl>
                                          </p:spTgt>
                                        </p:tgtEl>
                                        <p:attrNameLst>
                                          <p:attrName>ppt_y</p:attrName>
                                        </p:attrNameLst>
                                      </p:cBhvr>
                                    </p:anim>
                                    <p:animRot by="21600000">
                                      <p:cBhvr>
                                        <p:cTn id="20" dur="1000" fill="hold">
                                          <p:stCondLst>
                                            <p:cond delay="0"/>
                                          </p:stCondLst>
                                        </p:cTn>
                                        <p:tgtEl>
                                          <p:spTgt spid="14">
                                            <p:txEl>
                                              <p:pRg st="0" end="0"/>
                                            </p:txEl>
                                          </p:spTgt>
                                        </p:tgtEl>
                                        <p:attrNameLst>
                                          <p:attrName>r</p:attrName>
                                        </p:attrNameLst>
                                      </p:cBhvr>
                                    </p:animRo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5">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5">
                                            <p:txEl>
                                              <p:pRg st="0" end="0"/>
                                            </p:txEl>
                                          </p:spTgt>
                                        </p:tgtEl>
                                        <p:attrNameLst>
                                          <p:attrName>ppt_w</p:attrName>
                                        </p:attrNameLst>
                                      </p:cBhvr>
                                    </p:anim>
                                    <p:anim by="(#ppt_w*0.50)" calcmode="lin" valueType="num">
                                      <p:cBhvr>
                                        <p:cTn id="24" dur="500" decel="50000" autoRev="1" fill="hold">
                                          <p:stCondLst>
                                            <p:cond delay="0"/>
                                          </p:stCondLst>
                                        </p:cTn>
                                        <p:tgtEl>
                                          <p:spTgt spid="15">
                                            <p:txEl>
                                              <p:pRg st="0" end="0"/>
                                            </p:txEl>
                                          </p:spTgt>
                                        </p:tgtEl>
                                        <p:attrNameLst>
                                          <p:attrName>ppt_x</p:attrName>
                                        </p:attrNameLst>
                                      </p:cBhvr>
                                    </p:anim>
                                    <p:anim from="(-#ppt_h/2)" to="(#ppt_y)" calcmode="lin" valueType="num">
                                      <p:cBhvr>
                                        <p:cTn id="25" dur="1000" fill="hold">
                                          <p:stCondLst>
                                            <p:cond delay="0"/>
                                          </p:stCondLst>
                                        </p:cTn>
                                        <p:tgtEl>
                                          <p:spTgt spid="15">
                                            <p:txEl>
                                              <p:pRg st="0" end="0"/>
                                            </p:txEl>
                                          </p:spTgt>
                                        </p:tgtEl>
                                        <p:attrNameLst>
                                          <p:attrName>ppt_y</p:attrName>
                                        </p:attrNameLst>
                                      </p:cBhvr>
                                    </p:anim>
                                    <p:animRot by="21600000">
                                      <p:cBhvr>
                                        <p:cTn id="26" dur="1000" fill="hold">
                                          <p:stCondLst>
                                            <p:cond delay="0"/>
                                          </p:stCondLst>
                                        </p:cTn>
                                        <p:tgtEl>
                                          <p:spTgt spid="15">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1" end="1"/>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1" end="1"/>
                                            </p:txEl>
                                          </p:spTgt>
                                        </p:tgtEl>
                                        <p:attrNameLst>
                                          <p:attrName>ppt_w</p:attrName>
                                        </p:attrNameLst>
                                      </p:cBhvr>
                                    </p:anim>
                                    <p:anim by="(#ppt_w*0.50)" calcmode="lin" valueType="num">
                                      <p:cBhvr>
                                        <p:cTn id="30" dur="500" decel="50000" autoRev="1" fill="hold">
                                          <p:stCondLst>
                                            <p:cond delay="0"/>
                                          </p:stCondLst>
                                        </p:cTn>
                                        <p:tgtEl>
                                          <p:spTgt spid="15">
                                            <p:txEl>
                                              <p:pRg st="1" end="1"/>
                                            </p:txEl>
                                          </p:spTgt>
                                        </p:tgtEl>
                                        <p:attrNameLst>
                                          <p:attrName>ppt_x</p:attrName>
                                        </p:attrNameLst>
                                      </p:cBhvr>
                                    </p:anim>
                                    <p:anim from="(-#ppt_h/2)" to="(#ppt_y)" calcmode="lin" valueType="num">
                                      <p:cBhvr>
                                        <p:cTn id="31" dur="1000" fill="hold">
                                          <p:stCondLst>
                                            <p:cond delay="0"/>
                                          </p:stCondLst>
                                        </p:cTn>
                                        <p:tgtEl>
                                          <p:spTgt spid="15">
                                            <p:txEl>
                                              <p:pRg st="1" end="1"/>
                                            </p:txEl>
                                          </p:spTgt>
                                        </p:tgtEl>
                                        <p:attrNameLst>
                                          <p:attrName>ppt_y</p:attrName>
                                        </p:attrNameLst>
                                      </p:cBhvr>
                                    </p:anim>
                                    <p:animRot by="21600000">
                                      <p:cBhvr>
                                        <p:cTn id="32"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cử</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điệu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p>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635795" y="1079706"/>
            <a:ext cx="11102221" cy="575542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xmlns=""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311674" y="-93177"/>
            <a:ext cx="2973856" cy="2345765"/>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xmlns="" id="{1C6249FF-40ED-4813-9521-BA7C63C23B84}"/>
              </a:ext>
            </a:extLst>
          </p:cNvPr>
          <p:cNvSpPr/>
          <p:nvPr/>
        </p:nvSpPr>
        <p:spPr>
          <a:xfrm>
            <a:off x="1187948" y="1653135"/>
            <a:ext cx="10481538" cy="1754326"/>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t>
            </a:r>
            <a:endParaRPr lang="en-US" sz="36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4" name="TextBox 23">
            <a:extLst>
              <a:ext uri="{FF2B5EF4-FFF2-40B4-BE49-F238E27FC236}">
                <a16:creationId xmlns:a16="http://schemas.microsoft.com/office/drawing/2014/main" xmlns=""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1250950">
              <a:tabLst>
                <a:tab pos="901700" algn="l"/>
              </a:tabLst>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Sau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143696" y="412773"/>
            <a:ext cx="3296190"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 DỤNG</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520700" y="340419"/>
            <a:ext cx="4864100" cy="859402"/>
          </a:xfrm>
          <a:prstGeom prst="rect">
            <a:avLst/>
          </a:prstGeom>
          <a:noFill/>
        </p:spPr>
        <p:txBody>
          <a:bodyPr wrap="square" rtlCol="0">
            <a:spAutoFit/>
          </a:bodyPr>
          <a:lstStyle/>
          <a:p>
            <a:pPr algn="just">
              <a:lnSpc>
                <a:spcPct val="125000"/>
              </a:lnSpc>
              <a:spcBef>
                <a:spcPts val="667"/>
              </a:spcBef>
              <a:defRPr/>
            </a:pPr>
            <a:r>
              <a:rPr lang="en-US" sz="44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đạt</a:t>
            </a:r>
            <a:r>
              <a:rPr lang="en-US" sz="44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971881" y="1348424"/>
            <a:ext cx="8816776" cy="2418580"/>
            <a:chOff x="2262744" y="1494923"/>
            <a:chExt cx="8016240"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srgbClr val="FFFF00"/>
                    </a:solidFill>
                    <a:latin typeface="Arial" panose="020B0604020202020204" pitchFamily="34" charset="0"/>
                    <a:cs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402351"/>
            <a:ext cx="7923653" cy="954107"/>
          </a:xfrm>
          <a:prstGeom prst="rect">
            <a:avLst/>
          </a:prstGeom>
          <a:noFill/>
          <a:ln w="9525">
            <a:solidFill>
              <a:schemeClr val="bg1"/>
            </a:solidFill>
          </a:ln>
        </p:spPr>
        <p:txBody>
          <a:bodyPr wrap="square">
            <a:spAutoFit/>
          </a:bodyPr>
          <a:lstStyle/>
          <a:p>
            <a:pPr eaLnBrk="0" hangingPunct="0"/>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ữa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zh-CN" altLang="en-US" sz="2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71"/>
          <p:cNvSpPr txBox="1"/>
          <p:nvPr/>
        </p:nvSpPr>
        <p:spPr>
          <a:xfrm>
            <a:off x="3154504" y="2934114"/>
            <a:ext cx="8288195" cy="1081322"/>
          </a:xfrm>
          <a:prstGeom prst="rect">
            <a:avLst/>
          </a:prstGeom>
          <a:noFill/>
          <a:ln w="9525">
            <a:solidFill>
              <a:schemeClr val="bg1"/>
            </a:solidFill>
          </a:ln>
        </p:spPr>
        <p:txBody>
          <a:bodyPr wrap="square">
            <a:spAutoFit/>
          </a:bodyPr>
          <a:lstStyle/>
          <a:p>
            <a:pPr>
              <a:lnSpc>
                <a:spcPct val="120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 2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23695" y="4644654"/>
            <a:ext cx="8279472" cy="564257"/>
          </a:xfrm>
          <a:prstGeom prst="rect">
            <a:avLst/>
          </a:prstGeom>
          <a:noFill/>
          <a:ln>
            <a:solidFill>
              <a:schemeClr val="bg1"/>
            </a:solidFill>
          </a:ln>
        </p:spPr>
        <p:txBody>
          <a:bodyPr wrap="square">
            <a:spAutoFit/>
          </a:bodyPr>
          <a:lstStyle/>
          <a:p>
            <a:pPr algn="just">
              <a:lnSpc>
                <a:spcPct val="120000"/>
              </a:lnSpc>
            </a:pP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trân</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trọng</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quí</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thầy</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cô</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bạn</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bè</a:t>
            </a:r>
            <a:r>
              <a:rPr lang="en-US" sz="28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algn="ctr">
              <a:defRPr/>
            </a:pPr>
            <a:r>
              <a:rPr lang="en-US" sz="2133" b="1" dirty="0">
                <a:solidFill>
                  <a:srgbClr val="FFFF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634692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vẹt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65.</a:t>
            </a:r>
          </a:p>
        </p:txBody>
      </p:sp>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520700" y="340419"/>
            <a:ext cx="4864100" cy="85940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cầu</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1" i="0" u="none" strike="noStrike" kern="1200" cap="none" spc="0" normalizeH="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đạt</a:t>
            </a:r>
            <a:r>
              <a:rPr kumimoji="0" lang="en-US" sz="4400" b="1" i="0" u="none" strike="noStrike" kern="1200" cap="none" spc="0" normalizeH="0" baseline="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971881" y="1348424"/>
            <a:ext cx="8816776" cy="2418580"/>
            <a:chOff x="2262744" y="1494923"/>
            <a:chExt cx="8016240"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402351"/>
            <a:ext cx="7923653" cy="954107"/>
          </a:xfrm>
          <a:prstGeom prst="rect">
            <a:avLst/>
          </a:prstGeom>
          <a:noFill/>
          <a:ln w="9525">
            <a:solidFill>
              <a:schemeClr val="bg1"/>
            </a:solidFill>
          </a:ln>
        </p:spPr>
        <p:txBody>
          <a:bodyPr wrap="square">
            <a:spAutoFit/>
          </a:bodyPr>
          <a:lstStyle/>
          <a:p>
            <a:pPr lvl="0" eaLnBrk="0" hangingPunct="0"/>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ữa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noProof="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noProof="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71"/>
          <p:cNvSpPr txBox="1"/>
          <p:nvPr/>
        </p:nvSpPr>
        <p:spPr>
          <a:xfrm>
            <a:off x="3154504" y="2934114"/>
            <a:ext cx="8288195" cy="1081322"/>
          </a:xfrm>
          <a:prstGeom prst="rect">
            <a:avLst/>
          </a:prstGeom>
          <a:noFill/>
          <a:ln w="9525">
            <a:solidFill>
              <a:schemeClr val="bg1"/>
            </a:solidFill>
          </a:ln>
        </p:spPr>
        <p:txBody>
          <a:bodyPr wrap="square">
            <a:spAutoFit/>
          </a:bodyP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 2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23695" y="4644654"/>
            <a:ext cx="8279472" cy="564257"/>
          </a:xfrm>
          <a:prstGeom prst="rect">
            <a:avLst/>
          </a:prstGeom>
          <a:noFill/>
          <a:ln>
            <a:solidFill>
              <a:schemeClr val="bg1"/>
            </a:solidFill>
          </a:ln>
        </p:spPr>
        <p:txBody>
          <a:bodyPr wrap="square">
            <a:spAutoFit/>
          </a:bodyPr>
          <a:lstStyle/>
          <a:p>
            <a:pPr lvl="0" algn="just">
              <a:lnSpc>
                <a:spcPct val="120000"/>
              </a:lnSpc>
            </a:pPr>
            <a:r>
              <a:rPr kumimoji="0" lang="vi-VN" sz="28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Biết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trân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trọng</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yêu</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quí</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thầy</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cô</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bạn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bè</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kumimoji="0" lang="vi-VN" sz="2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533850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xmlns=""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xmlns="" id="{439F1255-A1EC-4B7C-B8FF-E7C434FAC9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xmlns="" id="{3EB7066D-29AF-4345-8FC5-96756976EFE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xmlns="" id="{5B5FB668-79F8-4D67-8E52-18AA051DDCB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xmlns="" id="{6C7E2914-6F0E-48E8-AE11-4751CB202A94}"/>
              </a:ext>
            </a:extLst>
          </p:cNvPr>
          <p:cNvSpPr txBox="1"/>
          <p:nvPr/>
        </p:nvSpPr>
        <p:spPr>
          <a:xfrm>
            <a:off x="5003883" y="283894"/>
            <a:ext cx="2869226"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xmlns=""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5" name="Group 4">
            <a:extLst>
              <a:ext uri="{FF2B5EF4-FFF2-40B4-BE49-F238E27FC236}">
                <a16:creationId xmlns:a16="http://schemas.microsoft.com/office/drawing/2014/main" xmlns=""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xmlns="" id="{D7FF0815-A1B2-4813-97A4-CE8452F06F18}"/>
                </a:ext>
              </a:extLst>
            </p:cNvPr>
            <p:cNvPicPr>
              <a:picLocks noChangeAspect="1"/>
            </p:cNvPicPr>
            <p:nvPr/>
          </p:nvPicPr>
          <p:blipFill rotWithShape="1">
            <a:blip r:embed="rId9"/>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xmlns=""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xmlns=""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a:t>
            </a:r>
          </a:p>
        </p:txBody>
      </p:sp>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xmlns=""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xmlns=""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520434" y="605250"/>
            <a:ext cx="6459166" cy="3539430"/>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(1)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Đã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E5186608-F118-419E-B847-3CC719A7D7A8}"/>
              </a:ext>
            </a:extLst>
          </p:cNvPr>
          <p:cNvSpPr txBox="1"/>
          <p:nvPr/>
        </p:nvSpPr>
        <p:spPr>
          <a:xfrm>
            <a:off x="5578747" y="406897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giải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xmlns="" id="{E0589903-B43C-49D9-9FAF-079B9AADAD29}"/>
              </a:ext>
            </a:extLst>
          </p:cNvPr>
          <p:cNvSpPr txBox="1"/>
          <p:nvPr/>
        </p:nvSpPr>
        <p:spPr>
          <a:xfrm>
            <a:off x="5520434" y="4073827"/>
            <a:ext cx="6459166" cy="1569660"/>
          </a:xfrm>
          <a:prstGeom prst="rect">
            <a:avLst/>
          </a:prstGeom>
          <a:noFill/>
        </p:spPr>
        <p:txBody>
          <a:bodyPr wrap="square">
            <a:spAutoFit/>
          </a:bodyPr>
          <a:lstStyle/>
          <a:p>
            <a:pPr>
              <a:spcAft>
                <a:spcPts val="500"/>
              </a:spcAft>
            </a:pP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159980" y="808752"/>
            <a:ext cx="6895833" cy="206210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2)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Thầy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xmlns="" id="{AB9E5796-9CB4-43E7-ABF2-601EE3D2FBFB}"/>
              </a:ext>
            </a:extLst>
          </p:cNvPr>
          <p:cNvSpPr txBox="1"/>
          <p:nvPr/>
        </p:nvSpPr>
        <p:spPr>
          <a:xfrm>
            <a:off x="5159979" y="2688833"/>
            <a:ext cx="6895833" cy="3111108"/>
          </a:xfrm>
          <a:prstGeom prst="rect">
            <a:avLst/>
          </a:prstGeom>
          <a:noFill/>
        </p:spPr>
        <p:txBody>
          <a:bodyPr wrap="square">
            <a:spAutoFit/>
          </a:bodyPr>
          <a:lstStyle/>
          <a:p>
            <a:pPr rtl="0">
              <a:spcBef>
                <a:spcPts val="0"/>
              </a:spcBef>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rtl="0">
              <a:spcBef>
                <a:spcPts val="0"/>
              </a:spcBef>
              <a:spcAft>
                <a:spcPts val="500"/>
              </a:spcAft>
            </a:pP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Cô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F5E96E57-05EE-4E62-931B-9F092B87B5FF}"/>
              </a:ext>
            </a:extLst>
          </p:cNvPr>
          <p:cNvSpPr txBox="1"/>
          <p:nvPr/>
        </p:nvSpPr>
        <p:spPr>
          <a:xfrm>
            <a:off x="5159978" y="2850333"/>
            <a:ext cx="6459166" cy="1569660"/>
          </a:xfrm>
          <a:prstGeom prst="rect">
            <a:avLst/>
          </a:prstGeom>
          <a:noFill/>
        </p:spPr>
        <p:txBody>
          <a:bodyPr wrap="square">
            <a:spAutoFit/>
          </a:bodyPr>
          <a:lstStyle/>
          <a:p>
            <a:pPr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Khi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xung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3774333" y="210144"/>
            <a:ext cx="8417667" cy="6750566"/>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(3) </a:t>
            </a: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xmlns=""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xmlns=""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xmlns=""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(4) </a:t>
            </a:r>
            <a:r>
              <a:rPr lang="vi-VN" sz="3200" b="1" i="0" u="none" strike="noStrike" dirty="0" smtClean="0">
                <a:solidFill>
                  <a:srgbClr val="002060"/>
                </a:solidFill>
                <a:effectLst/>
                <a:latin typeface="+mj-lt"/>
                <a:ea typeface="Arial-Rounded" panose="020B0500000000000000" pitchFamily="34" charset="0"/>
                <a:cs typeface="Arial-Rounded" panose="020B0500000000000000" pitchFamily="34" charset="0"/>
              </a:rPr>
              <a:t>Cả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xmlns="" id="{E8F74CFE-D56B-439D-8917-7F2316F90721}"/>
              </a:ext>
            </a:extLst>
          </p:cNvPr>
          <p:cNvSpPr txBox="1"/>
          <p:nvPr/>
        </p:nvSpPr>
        <p:spPr>
          <a:xfrm>
            <a:off x="5530224" y="3036053"/>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ruốc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Chi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thái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độ</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xmlns=""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xmlns=""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xmlns=""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xmlns=""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1 – 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xmlns="" id="{2EE5B06D-5802-495C-BED2-E07DD3831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xmlns=""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xmlns=""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xmlns=""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xmlns=""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xmlns=""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xmlns=""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xmlns=""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610</Words>
  <Application>Microsoft Office PowerPoint</Application>
  <PresentationFormat>Widescreen</PresentationFormat>
  <Paragraphs>67</Paragraphs>
  <Slides>15</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Arial-Rounded</vt:lpstr>
      <vt:lpstr>Calibri</vt:lpstr>
      <vt:lpstr>Calibri Light</vt:lpstr>
      <vt:lpstr>Cambria</vt:lpstr>
      <vt:lpstr>等线</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140</cp:revision>
  <dcterms:created xsi:type="dcterms:W3CDTF">2021-06-15T15:52:51Z</dcterms:created>
  <dcterms:modified xsi:type="dcterms:W3CDTF">2022-10-10T08:55:11Z</dcterms:modified>
</cp:coreProperties>
</file>