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83" r:id="rId4"/>
    <p:sldId id="285" r:id="rId5"/>
    <p:sldId id="284" r:id="rId6"/>
    <p:sldId id="286" r:id="rId7"/>
    <p:sldId id="289" r:id="rId8"/>
    <p:sldId id="287" r:id="rId9"/>
    <p:sldId id="288" r:id="rId10"/>
    <p:sldId id="271" r:id="rId11"/>
    <p:sldId id="28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178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5" orient="horz" pos="3566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5350"/>
    <a:srgbClr val="663300"/>
    <a:srgbClr val="B09543"/>
    <a:srgbClr val="FFFF66"/>
    <a:srgbClr val="FF0066"/>
    <a:srgbClr val="66CCFF"/>
    <a:srgbClr val="F8BA5E"/>
    <a:srgbClr val="8E8854"/>
    <a:srgbClr val="A5975C"/>
    <a:srgbClr val="69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1815" autoAdjust="0"/>
  </p:normalViewPr>
  <p:slideViewPr>
    <p:cSldViewPr snapToGrid="0" showGuides="1">
      <p:cViewPr varScale="1">
        <p:scale>
          <a:sx n="78" d="100"/>
          <a:sy n="78" d="100"/>
        </p:scale>
        <p:origin x="648" y="67"/>
      </p:cViewPr>
      <p:guideLst>
        <p:guide pos="5178"/>
        <p:guide orient="horz" pos="1956"/>
        <p:guide orient="horz" pos="391"/>
        <p:guide orient="horz" pos="3566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8T09:56:26.316"/>
    </inkml:context>
    <inkml:brush xml:id="br0">
      <inkml:brushProperty name="width" value="0.2" units="cm"/>
      <inkml:brushProperty name="height" value="0.4" units="cm"/>
      <inkml:brushProperty name="color" value="#FFE699"/>
      <inkml:brushProperty name="tip" value="rectangle"/>
      <inkml:brushProperty name="rasterOp" value="maskPen"/>
      <inkml:brushProperty name="ignorePressure" value="1"/>
    </inkml:brush>
  </inkml:definitions>
  <inkml:trace contextRef="#ctx0" brushRef="#br0">21785 6686,'0'-30,"0"-29,0-32,0-18,0-20,0-35,0-22,0-9,0 11,0 7,0 18,0 5,0 13,-21 16,-12-5,1 8,-19-10,1 5,7 7,10 8,15 8,7 7,4 2,7 4,0 0,4 3,-1-3,-3 0,4 3,-4-19,0-7,0-13,0-16,0 0,0 9,0 12,25-6,8 6,-1-10,-7 3,-10 8,-1 8,-10 8,-1 8,-3 4,0 0,-3 4,3-2,0 3,-4-3,-21 16,-33 5,-28 13,-29 18,-19 14,-6-2,-11 2,0 5,-1 6,1-25,3-6,1 4,-1 9,-21-4,-11 2,3 7,8 9,7 8,29-12,18 1,-4 1,-25 6,-15 3,-29 6,-10 3,-18 0,4 4,10-18,18-4,15 2,-15 2,1 7,6 2,8 2,7 3,11 2,0 2,7-2,0 0,0 3,0-3,-1 0,1 0,0 0,0 0,0 0,-3 0,3 0,0 0,-4 0,4 0,0 0,-4 0,4 0,0 0,-3 0,3 0,0 0,-4 0,4 0,0 0,-4 0,4 0,0 0,-25 0,-11 0,3 0,8 0,7 0,-22 0,0 0,7 0,5 0,10 0,-18 0,-1 0,-24 0,4 0,-15 0,3 0,-10 0,7 0,14 0,22 0,11 0,-11 0,-4 0,11 0,4 0,11 0,3 0,7 0,1 0,-23 0,-6 0,-22 0,-4 0,-17 0,6 0,11 0,19 0,17 0,8 0,7 0,6 0,1 0,-21 0,-12 0,5 0,2 0,7 0,8 0,4 0,4 0,-23 15,-6 6,-1-1,8-4,7-4,7-6,4-3,3-1,4-2,22 16,14 2,-29 18,-18 14,-25 18,11 10,39 24,15 11,29 17,-1 1,23-6,13-7,-3-11,7-5,8-6,13-3,-13-18,-1-5,8-2,7 7,7 4,10 5,5 3,3 4,0-1,0 3,3-2,-3 2,4 0,-4-2,0 2,0-2,0 2,0-2,0 0,0 2,0-2,0 16,0 4,0 16,0 2,0 9,0-4,0-7,0-11,0-10,0-6,0-7,0 1,0-6,0 3,0-3,0 3,0 0,0 0,0 0,0 0,0-1,0 3,0-2,0 0,0 2,0-2,0 0,0 2,0-2,0 0,0 2,0-3,0 17,25 7,58-19,36-9,29-18,-15-6,-7-15,-22 3,-3-9,3 5,8-5,14-10,33-10,10 6,7 0,-7-6,-3-5,18 9,3 0,-7-3,14-6,26-7,0-2,10-5,-7 14,9 5,-12-3,-22-2,-40 9,-25 2,-7-4,22-5,10-7,30-4,6-5,-7-2,-7 0,-14-2,-4 18,-11 2,-3 2,-4-6,0-3,0-4,-4-2,4-3,0-2,1-2,2 2,-3 0,0-3,4 3,-4 0,0 0,4 0,-4 0,0 0,3 0,-3 0,26-15,10-6,-4 1,-7 4,-7 4,18-10,8-1,-12 0,-3 7,-11 7,-7 3,19-13,6-3,-4 4,-7 2,-10 7,-4 2,-29-11,-11-5,-4 5,8 2,7 4,7 8,4-1,7 5,0 0,4 0,-4 3,4-3,-1 0,-3 2,4-2,-4 0,0 0,4 0,-4 0,25 0,11 0,-4 0,-6 0,-8 0,-4 0,-7 0,-3 0,-4 0,0 0,0 0,0 0,0 0,0 0,25 0,8 0,-1 0,-3 0,-11 0,-7 0,-4 0,-3 0,0 0,-4 0,1 0,-1 0,0 0,0 0,0 0,0 0,0 0,3 0,-3 0,0 0,4 0,-4 0,0 0,4 0,-4 0,0-16,4-4,-4-1,0 5,3 5,22-12,8-15,-1-21,-3 2,-36-4,-61-10,-73 10,-57 0,-47 6,-32 16,11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8T09:56:49.625"/>
    </inkml:context>
    <inkml:brush xml:id="br0">
      <inkml:brushProperty name="width" value="0.2" units="cm"/>
      <inkml:brushProperty name="height" value="0.4" units="cm"/>
      <inkml:brushProperty name="color" value="#FFE699"/>
      <inkml:brushProperty name="tip" value="rectangle"/>
      <inkml:brushProperty name="rasterOp" value="maskPen"/>
      <inkml:brushProperty name="ignorePressure" value="1"/>
    </inkml:brush>
  </inkml:definitions>
  <inkml:trace contextRef="#ctx0" brushRef="#br0">355 122,'0'-8,"10"-16,22-2,15 3,10 5,4 7,2 3,1 5,6 2,3 2,-11 10,-7 3,-3 10,-1 11,1 8,0 8,3 5,0 4,1-1,-9 3,-12-3,-14 3,-8-3,-8 1,-3-1,-4 0,-1 0,1-1,-10 0,-12 2,-2-2,-5-9,-10-13,-4-4,-7-6,7 2,1-3,-1-8,-4-4,8 5,0-2,-3-3,-2-3,-3-4,-5-3,-1-1,-1-2,-1 0,0 0,-1-12,0-1,2-11,-2-19,-8-14,-4-16,11-7,15 1,14 5,15 2,6-4,8 0,12 4,5 2,9 4,10 13,9 17,5 13,6 11,-7-3,-3 2,2 2,-8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8T09:57:19.285"/>
    </inkml:context>
    <inkml:brush xml:id="br0">
      <inkml:brushProperty name="width" value="0.2" units="cm"/>
      <inkml:brushProperty name="height" value="0.4" units="cm"/>
      <inkml:brushProperty name="color" value="#FFE699"/>
      <inkml:brushProperty name="tip" value="rectangle"/>
      <inkml:brushProperty name="rasterOp" value="maskPen"/>
      <inkml:brushProperty name="ignorePressure" value="1"/>
    </inkml:brush>
  </inkml:definitions>
  <inkml:trace contextRef="#ctx0" brushRef="#br0">239 83,'0'-6,"7"-10,14-2,11 3,7 3,1 4,3 3,0 3,4 1,3 2,-9 6,-4 3,-2 5,-1 9,2 5,-1 6,2 2,0 4,1-1,-7 1,-7-1,-10 2,-6-2,-4 0,-3 0,-2 0,-1-1,0 1,-5-1,-9 1,-2-1,-3-6,-7-9,-2-2,-5-4,4 0,2-1,-1-5,-4-3,7 3,-1-2,-1-1,-2-2,-2-3,-3-2,-1-1,-1-1,0 0,-1 0,0-8,0-1,1-6,-1-15,-5-8,-4-11,8-5,11 0,9 4,10 2,4-3,5 0,9 2,2 2,7 2,7 10,5 10,4 10,4 7,-4-2,-3 1,1 1,-4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E17F7-671D-4B03-8F44-8782D6D4F418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78381-8DCC-441F-B3AD-33887DC868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3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3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89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54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6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矩形 673" hidden="1"/>
          <p:cNvSpPr/>
          <p:nvPr/>
        </p:nvSpPr>
        <p:spPr>
          <a:xfrm>
            <a:off x="-7938" y="-29912"/>
            <a:ext cx="12199938" cy="622115"/>
          </a:xfrm>
          <a:prstGeom prst="rect">
            <a:avLst/>
          </a:prstGeom>
          <a:solidFill>
            <a:srgbClr val="41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5" name="矩形 674" hidden="1"/>
          <p:cNvSpPr/>
          <p:nvPr/>
        </p:nvSpPr>
        <p:spPr>
          <a:xfrm>
            <a:off x="-7938" y="6704702"/>
            <a:ext cx="12199938" cy="153298"/>
          </a:xfrm>
          <a:prstGeom prst="rect">
            <a:avLst/>
          </a:prstGeom>
          <a:solidFill>
            <a:srgbClr val="41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259050" y="1347101"/>
            <a:ext cx="9183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solidFill>
                  <a:schemeClr val="accent4">
                    <a:lumMod val="50000"/>
                  </a:schemeClr>
                </a:solidFill>
                <a:latin typeface="#9Slide03 SFU Futura_05" panose="000008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Luyện khả năng quan sát</a:t>
            </a:r>
          </a:p>
          <a:p>
            <a:pPr algn="ctr"/>
            <a:r>
              <a:rPr lang="en-US" altLang="zh-CN" sz="4800" b="1">
                <a:solidFill>
                  <a:schemeClr val="accent4">
                    <a:lumMod val="50000"/>
                  </a:schemeClr>
                </a:solidFill>
                <a:latin typeface="#9Slide03 SFU Futura_05" panose="00000800000000000000" pitchFamily="2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Với phần mềm The Monkey Eyes</a:t>
            </a:r>
            <a:endParaRPr lang="zh-CN" altLang="en-US" sz="4800" b="1" dirty="0">
              <a:solidFill>
                <a:schemeClr val="accent4">
                  <a:lumMod val="50000"/>
                </a:schemeClr>
              </a:solidFill>
              <a:latin typeface="#9Slide03 SFU Futura_05" panose="000008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5785" y="-432704"/>
            <a:ext cx="1779805" cy="17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90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图片 264"/>
          <p:cNvPicPr>
            <a:picLocks noChangeAspect="1"/>
          </p:cNvPicPr>
          <p:nvPr/>
        </p:nvPicPr>
        <p:blipFill>
          <a:blip r:embed="rId2"/>
          <a:srcRect l="58947" t="30284" r="1418" b="30284"/>
          <a:stretch>
            <a:fillRect/>
          </a:stretch>
        </p:blipFill>
        <p:spPr>
          <a:xfrm>
            <a:off x="-71391" y="-4987"/>
            <a:ext cx="12263391" cy="6862987"/>
          </a:xfrm>
          <a:custGeom>
            <a:avLst/>
            <a:gdLst>
              <a:gd name="connsiteX0" fmla="*/ 0 w 4832291"/>
              <a:gd name="connsiteY0" fmla="*/ 0 h 2704305"/>
              <a:gd name="connsiteX1" fmla="*/ 4832291 w 4832291"/>
              <a:gd name="connsiteY1" fmla="*/ 0 h 2704305"/>
              <a:gd name="connsiteX2" fmla="*/ 4832291 w 4832291"/>
              <a:gd name="connsiteY2" fmla="*/ 2704305 h 2704305"/>
              <a:gd name="connsiteX3" fmla="*/ 0 w 4832291"/>
              <a:gd name="connsiteY3" fmla="*/ 2704305 h 2704305"/>
              <a:gd name="connsiteX4" fmla="*/ 0 w 4832291"/>
              <a:gd name="connsiteY4" fmla="*/ 0 h 270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291" h="2704305">
                <a:moveTo>
                  <a:pt x="0" y="0"/>
                </a:moveTo>
                <a:lnTo>
                  <a:pt x="4832291" y="0"/>
                </a:lnTo>
                <a:lnTo>
                  <a:pt x="4832291" y="2704305"/>
                </a:lnTo>
                <a:lnTo>
                  <a:pt x="0" y="270430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06" name="组合 105"/>
          <p:cNvGrpSpPr/>
          <p:nvPr/>
        </p:nvGrpSpPr>
        <p:grpSpPr>
          <a:xfrm>
            <a:off x="428625" y="1182692"/>
            <a:ext cx="6074637" cy="2516182"/>
            <a:chOff x="4245700" y="2490093"/>
            <a:chExt cx="3700600" cy="1106812"/>
          </a:xfrm>
        </p:grpSpPr>
        <p:grpSp>
          <p:nvGrpSpPr>
            <p:cNvPr id="253" name="组合 252"/>
            <p:cNvGrpSpPr/>
            <p:nvPr/>
          </p:nvGrpSpPr>
          <p:grpSpPr>
            <a:xfrm>
              <a:off x="4245700" y="2490093"/>
              <a:ext cx="3700600" cy="1106812"/>
              <a:chOff x="1583209" y="3592342"/>
              <a:chExt cx="9025584" cy="1591050"/>
            </a:xfrm>
          </p:grpSpPr>
          <p:sp>
            <p:nvSpPr>
              <p:cNvPr id="254" name="矩形: 圆角 253"/>
              <p:cNvSpPr/>
              <p:nvPr/>
            </p:nvSpPr>
            <p:spPr>
              <a:xfrm>
                <a:off x="1583209" y="3592343"/>
                <a:ext cx="9025584" cy="1591049"/>
              </a:xfrm>
              <a:prstGeom prst="roundRect">
                <a:avLst/>
              </a:prstGeom>
              <a:solidFill>
                <a:srgbClr val="B7D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矩形: 圆角 254"/>
              <p:cNvSpPr/>
              <p:nvPr/>
            </p:nvSpPr>
            <p:spPr>
              <a:xfrm>
                <a:off x="1583209" y="3592342"/>
                <a:ext cx="9025584" cy="1488857"/>
              </a:xfrm>
              <a:prstGeom prst="roundRect">
                <a:avLst/>
              </a:prstGeom>
              <a:solidFill>
                <a:srgbClr val="4180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3" name="矩形 172"/>
            <p:cNvSpPr/>
            <p:nvPr/>
          </p:nvSpPr>
          <p:spPr>
            <a:xfrm>
              <a:off x="4404151" y="2769363"/>
              <a:ext cx="3383697" cy="527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9A6DE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THỰC HÀNH</a:t>
              </a:r>
              <a:endParaRPr lang="en-US" altLang="zh-CN" sz="5400" b="1" dirty="0">
                <a:solidFill>
                  <a:srgbClr val="F9A6D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54" y="774237"/>
            <a:ext cx="5849274" cy="58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5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矩形 672"/>
          <p:cNvSpPr/>
          <p:nvPr/>
        </p:nvSpPr>
        <p:spPr>
          <a:xfrm>
            <a:off x="-7938" y="-29912"/>
            <a:ext cx="12199938" cy="689976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4" name="矩形 673" hidden="1"/>
          <p:cNvSpPr/>
          <p:nvPr/>
        </p:nvSpPr>
        <p:spPr>
          <a:xfrm>
            <a:off x="-7938" y="-29912"/>
            <a:ext cx="12199938" cy="622115"/>
          </a:xfrm>
          <a:prstGeom prst="rect">
            <a:avLst/>
          </a:prstGeom>
          <a:solidFill>
            <a:srgbClr val="41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5" name="矩形 674" hidden="1"/>
          <p:cNvSpPr/>
          <p:nvPr/>
        </p:nvSpPr>
        <p:spPr>
          <a:xfrm>
            <a:off x="-7938" y="6704702"/>
            <a:ext cx="12199938" cy="153298"/>
          </a:xfrm>
          <a:prstGeom prst="rect">
            <a:avLst/>
          </a:prstGeom>
          <a:solidFill>
            <a:srgbClr val="41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: 形状 157"/>
          <p:cNvSpPr/>
          <p:nvPr/>
        </p:nvSpPr>
        <p:spPr>
          <a:xfrm>
            <a:off x="0" y="4978400"/>
            <a:ext cx="12192000" cy="1879600"/>
          </a:xfrm>
          <a:custGeom>
            <a:avLst/>
            <a:gdLst>
              <a:gd name="connsiteX0" fmla="*/ 6096000 w 12192000"/>
              <a:gd name="connsiteY0" fmla="*/ 0 h 2852737"/>
              <a:gd name="connsiteX1" fmla="*/ 11992618 w 12192000"/>
              <a:gd name="connsiteY1" fmla="*/ 1027215 h 2852737"/>
              <a:gd name="connsiteX2" fmla="*/ 12192000 w 12192000"/>
              <a:gd name="connsiteY2" fmla="*/ 1112925 h 2852737"/>
              <a:gd name="connsiteX3" fmla="*/ 12192000 w 12192000"/>
              <a:gd name="connsiteY3" fmla="*/ 2852737 h 2852737"/>
              <a:gd name="connsiteX4" fmla="*/ 0 w 12192000"/>
              <a:gd name="connsiteY4" fmla="*/ 2852737 h 2852737"/>
              <a:gd name="connsiteX5" fmla="*/ 0 w 12192000"/>
              <a:gd name="connsiteY5" fmla="*/ 1112925 h 2852737"/>
              <a:gd name="connsiteX6" fmla="*/ 199382 w 12192000"/>
              <a:gd name="connsiteY6" fmla="*/ 1027215 h 2852737"/>
              <a:gd name="connsiteX7" fmla="*/ 6096000 w 12192000"/>
              <a:gd name="connsiteY7" fmla="*/ 0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852737">
                <a:moveTo>
                  <a:pt x="6096000" y="0"/>
                </a:moveTo>
                <a:cubicBezTo>
                  <a:pt x="8366358" y="0"/>
                  <a:pt x="10435214" y="388989"/>
                  <a:pt x="11992618" y="1027215"/>
                </a:cubicBezTo>
                <a:lnTo>
                  <a:pt x="12192000" y="1112925"/>
                </a:lnTo>
                <a:lnTo>
                  <a:pt x="12192000" y="2852737"/>
                </a:lnTo>
                <a:lnTo>
                  <a:pt x="0" y="2852737"/>
                </a:lnTo>
                <a:lnTo>
                  <a:pt x="0" y="1112925"/>
                </a:lnTo>
                <a:lnTo>
                  <a:pt x="199382" y="1027215"/>
                </a:lnTo>
                <a:cubicBezTo>
                  <a:pt x="1756786" y="388989"/>
                  <a:pt x="3825643" y="0"/>
                  <a:pt x="6096000" y="0"/>
                </a:cubicBezTo>
                <a:close/>
              </a:path>
            </a:pathLst>
          </a:custGeom>
          <a:solidFill>
            <a:srgbClr val="85C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5301469" y="457199"/>
            <a:ext cx="646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3">
                    <a:lumMod val="50000"/>
                  </a:schemeClr>
                </a:solidFill>
                <a:latin typeface="Showcard Gothic" pitchFamily="82" charset="0"/>
                <a:ea typeface="华康海报体W12(P)" panose="040B0C00000000000000" pitchFamily="82" charset="-122"/>
                <a:cs typeface="+mn-ea"/>
                <a:sym typeface="+mn-lt"/>
              </a:rPr>
              <a:t>Thank you</a:t>
            </a:r>
            <a:endParaRPr lang="zh-CN" altLang="en-US" sz="6600" dirty="0">
              <a:solidFill>
                <a:schemeClr val="tx2">
                  <a:lumMod val="75000"/>
                </a:schemeClr>
              </a:solidFill>
              <a:latin typeface="Showcard Gothic" pitchFamily="82" charset="0"/>
              <a:ea typeface="华康海报体W12(P)" panose="040B0C00000000000000" pitchFamily="82" charset="-122"/>
              <a:cs typeface="+mn-ea"/>
              <a:sym typeface="+mn-lt"/>
            </a:endParaRPr>
          </a:p>
        </p:txBody>
      </p:sp>
      <p:sp>
        <p:nvSpPr>
          <p:cNvPr id="29" name="文本框 628"/>
          <p:cNvSpPr txBox="1"/>
          <p:nvPr/>
        </p:nvSpPr>
        <p:spPr>
          <a:xfrm>
            <a:off x="7026156" y="1898110"/>
            <a:ext cx="4565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latin typeface="Showcard Gothic" pitchFamily="82" charset="0"/>
                <a:ea typeface="方正胖娃简体" panose="03000509000000000000" pitchFamily="65" charset="-122"/>
              </a:rPr>
              <a:t>SEE YOU LATER</a:t>
            </a:r>
            <a:endParaRPr lang="zh-CN" altLang="en-US" sz="4800" dirty="0">
              <a:solidFill>
                <a:schemeClr val="accent1">
                  <a:lumMod val="50000"/>
                </a:schemeClr>
              </a:solidFill>
              <a:latin typeface="Showcard Gothic" pitchFamily="82" charset="0"/>
              <a:ea typeface="方正胖娃简体" panose="03000509000000000000" pitchFamily="65" charset="-122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73934"/>
            <a:ext cx="4437529" cy="44375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60" y="3240741"/>
            <a:ext cx="3338707" cy="33387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14" y="3372887"/>
            <a:ext cx="2641191" cy="26411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18" y="4913763"/>
            <a:ext cx="2008873" cy="20088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75" y="3572029"/>
            <a:ext cx="2310732" cy="23107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87" y="4693483"/>
            <a:ext cx="2379670" cy="23796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67" y="4747411"/>
            <a:ext cx="2101680" cy="21016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693" y="5141899"/>
            <a:ext cx="1552601" cy="15526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85" y="-214610"/>
            <a:ext cx="1779805" cy="1779805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809293" y="1208103"/>
            <a:ext cx="2245659" cy="968188"/>
          </a:xfrm>
          <a:prstGeom prst="cloud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/>
          <p:cNvSpPr/>
          <p:nvPr/>
        </p:nvSpPr>
        <p:spPr>
          <a:xfrm>
            <a:off x="2432215" y="1565195"/>
            <a:ext cx="1695493" cy="665830"/>
          </a:xfrm>
          <a:prstGeom prst="cloud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9163" y="6550715"/>
            <a:ext cx="2282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accent4">
                    <a:lumMod val="50000"/>
                  </a:schemeClr>
                </a:solidFill>
              </a:rPr>
              <a:t>Nnewbee.com</a:t>
            </a:r>
          </a:p>
        </p:txBody>
      </p:sp>
    </p:spTree>
    <p:extLst>
      <p:ext uri="{BB962C8B-B14F-4D97-AF65-F5344CB8AC3E}">
        <p14:creationId xmlns:p14="http://schemas.microsoft.com/office/powerpoint/2010/main" val="2023089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6" name="墨迹 55"/>
              <p14:cNvContentPartPr/>
              <p14:nvPr/>
            </p14:nvContentPartPr>
            <p14:xfrm flipH="1" flipV="1">
              <a:off x="3274953" y="727115"/>
              <a:ext cx="7965547" cy="2804369"/>
            </p14:xfrm>
          </p:contentPart>
        </mc:Choice>
        <mc:Fallback xmlns="">
          <p:pic>
            <p:nvPicPr>
              <p:cNvPr id="56" name="墨迹 5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flipH="1" flipV="1">
                <a:off x="3238954" y="655116"/>
                <a:ext cx="8037545" cy="2948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墨迹 26"/>
              <p14:cNvContentPartPr/>
              <p14:nvPr/>
            </p14:nvContentPartPr>
            <p14:xfrm>
              <a:off x="3014764" y="3386138"/>
              <a:ext cx="520377" cy="490462"/>
            </p14:xfrm>
          </p:contentPart>
        </mc:Choice>
        <mc:Fallback xmlns="">
          <p:pic>
            <p:nvPicPr>
              <p:cNvPr id="27" name="墨迹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8777" y="3314117"/>
                <a:ext cx="592352" cy="634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9" name="墨迹 58"/>
              <p14:cNvContentPartPr/>
              <p14:nvPr/>
            </p14:nvContentPartPr>
            <p14:xfrm>
              <a:off x="2694506" y="4209586"/>
              <a:ext cx="350575" cy="330421"/>
            </p14:xfrm>
          </p:contentPart>
        </mc:Choice>
        <mc:Fallback xmlns="">
          <p:pic>
            <p:nvPicPr>
              <p:cNvPr id="59" name="墨迹 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8513" y="4137599"/>
                <a:ext cx="422562" cy="474395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矩形 29"/>
          <p:cNvSpPr/>
          <p:nvPr/>
        </p:nvSpPr>
        <p:spPr>
          <a:xfrm>
            <a:off x="3795330" y="1133614"/>
            <a:ext cx="2871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E055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MỤC TIÊU:</a:t>
            </a:r>
            <a:endParaRPr lang="zh-CN" altLang="en-US" sz="4000" dirty="0">
              <a:solidFill>
                <a:srgbClr val="E05599"/>
              </a:solidFill>
              <a:latin typeface="Segoe UI Black" panose="020B0A02040204020203" pitchFamily="34" charset="0"/>
              <a:ea typeface="方正少儿简体" panose="03000509000000000000" pitchFamily="65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795330" y="1841500"/>
            <a:ext cx="6988784" cy="82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>
                <a:solidFill>
                  <a:srgbClr val="4646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Rèn kĩ năng quan sát</a:t>
            </a:r>
            <a:endParaRPr lang="zh-CN" altLang="en-US" sz="4000" dirty="0">
              <a:solidFill>
                <a:srgbClr val="464646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583" y="4068399"/>
            <a:ext cx="2937089" cy="29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56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2B15ACDD-1F6B-4EB7-98D4-7AEFB91DD602}"/>
              </a:ext>
            </a:extLst>
          </p:cNvPr>
          <p:cNvSpPr txBox="1"/>
          <p:nvPr/>
        </p:nvSpPr>
        <p:spPr>
          <a:xfrm flipH="1">
            <a:off x="863599" y="889901"/>
            <a:ext cx="483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1. Giới thiệu phần mềm:</a:t>
            </a:r>
            <a:endParaRPr lang="zh-CN" altLang="en-US" sz="3200" b="1" dirty="0">
              <a:solidFill>
                <a:schemeClr val="bg1"/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3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F35F20AF-6BF8-49C1-A2F9-B78EFF1200F3}"/>
              </a:ext>
            </a:extLst>
          </p:cNvPr>
          <p:cNvSpPr txBox="1"/>
          <p:nvPr/>
        </p:nvSpPr>
        <p:spPr>
          <a:xfrm flipH="1">
            <a:off x="886085" y="1674674"/>
            <a:ext cx="9631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solidFill>
                  <a:schemeClr val="bg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- Phần mềm giúp em rèn luyện khả năng quan sát thông qua việc tìm kiếm các điểm khác nhau trong hai bức tranh.</a:t>
            </a:r>
            <a:endParaRPr lang="zh-CN" altLang="en-US" sz="3200" b="1" dirty="0">
              <a:solidFill>
                <a:schemeClr val="bg1"/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2B15ACDD-1F6B-4EB7-98D4-7AEFB91DD602}"/>
              </a:ext>
            </a:extLst>
          </p:cNvPr>
          <p:cNvSpPr txBox="1"/>
          <p:nvPr/>
        </p:nvSpPr>
        <p:spPr>
          <a:xfrm flipH="1">
            <a:off x="934719" y="1011821"/>
            <a:ext cx="483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Khởi động phần mềm:</a:t>
            </a:r>
            <a:endParaRPr lang="zh-CN" altLang="en-US" sz="3200" b="1" dirty="0">
              <a:solidFill>
                <a:schemeClr val="bg1"/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3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F35F20AF-6BF8-49C1-A2F9-B78EFF1200F3}"/>
              </a:ext>
            </a:extLst>
          </p:cNvPr>
          <p:cNvSpPr txBox="1"/>
          <p:nvPr/>
        </p:nvSpPr>
        <p:spPr>
          <a:xfrm flipH="1">
            <a:off x="886085" y="1674674"/>
            <a:ext cx="9631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solidFill>
                  <a:schemeClr val="bg1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- Nháy đúp chuột vào biểu tượng phần mềm trên màn hình nền.</a:t>
            </a:r>
            <a:endParaRPr lang="zh-CN" altLang="en-US" sz="3200" b="1" dirty="0">
              <a:solidFill>
                <a:schemeClr val="bg1"/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017BF-40EA-4529-AD87-66559AA35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58" y="3166699"/>
            <a:ext cx="2616575" cy="21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470A4F69-84A3-4D12-A930-057425C7D2B9}"/>
              </a:ext>
            </a:extLst>
          </p:cNvPr>
          <p:cNvSpPr txBox="1"/>
          <p:nvPr/>
        </p:nvSpPr>
        <p:spPr>
          <a:xfrm flipH="1">
            <a:off x="576766" y="747661"/>
            <a:ext cx="483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2. Tạo màn chơi mới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1F077-AC6D-4605-B9AE-7C9858705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70" y="1484836"/>
            <a:ext cx="6667500" cy="5036820"/>
          </a:xfrm>
          <a:prstGeom prst="rect">
            <a:avLst/>
          </a:prstGeom>
        </p:spPr>
      </p:pic>
      <p:sp>
        <p:nvSpPr>
          <p:cNvPr id="5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F827E8D0-2614-4035-872A-66793E0C0527}"/>
              </a:ext>
            </a:extLst>
          </p:cNvPr>
          <p:cNvSpPr txBox="1"/>
          <p:nvPr/>
        </p:nvSpPr>
        <p:spPr>
          <a:xfrm flipH="1">
            <a:off x="698686" y="1769316"/>
            <a:ext cx="483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Bước 1: Nhấn phím </a:t>
            </a:r>
            <a:r>
              <a:rPr lang="en-US" altLang="zh-CN" sz="2400" b="1">
                <a:solidFill>
                  <a:srgbClr val="C0000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F2</a:t>
            </a: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 hoặc</a:t>
            </a:r>
          </a:p>
          <a:p>
            <a:pPr algn="just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nháy chọn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61FF4-2AB1-49C0-87DE-B6F1CE85B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08" y="2205134"/>
            <a:ext cx="289560" cy="281940"/>
          </a:xfrm>
          <a:prstGeom prst="rect">
            <a:avLst/>
          </a:prstGeom>
        </p:spPr>
      </p:pic>
      <p:sp>
        <p:nvSpPr>
          <p:cNvPr id="8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D4DA46A8-D5B7-4457-BDAD-3CB54BF4B884}"/>
              </a:ext>
            </a:extLst>
          </p:cNvPr>
          <p:cNvSpPr txBox="1"/>
          <p:nvPr/>
        </p:nvSpPr>
        <p:spPr>
          <a:xfrm flipH="1">
            <a:off x="698686" y="2598003"/>
            <a:ext cx="483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Bước 2: Chọn Game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9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8B37E356-4EE8-4E23-A8C5-28ED491FD23A}"/>
              </a:ext>
            </a:extLst>
          </p:cNvPr>
          <p:cNvSpPr txBox="1"/>
          <p:nvPr/>
        </p:nvSpPr>
        <p:spPr>
          <a:xfrm flipH="1">
            <a:off x="698686" y="3082915"/>
            <a:ext cx="483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Bước 3: Chọn Start New </a:t>
            </a:r>
          </a:p>
          <a:p>
            <a:pPr algn="just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Game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DFA9F1-F3AD-43ED-A80A-2BD6570672A6}"/>
              </a:ext>
            </a:extLst>
          </p:cNvPr>
          <p:cNvSpPr/>
          <p:nvPr/>
        </p:nvSpPr>
        <p:spPr>
          <a:xfrm>
            <a:off x="4637627" y="1443365"/>
            <a:ext cx="347732" cy="357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0543BE-B0B3-450E-B3E8-A693146FFA19}"/>
              </a:ext>
            </a:extLst>
          </p:cNvPr>
          <p:cNvSpPr/>
          <p:nvPr/>
        </p:nvSpPr>
        <p:spPr>
          <a:xfrm>
            <a:off x="4662170" y="1808699"/>
            <a:ext cx="1225063" cy="289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B508D-D4C0-4153-9958-4D1550CDA920}"/>
              </a:ext>
            </a:extLst>
          </p:cNvPr>
          <p:cNvSpPr/>
          <p:nvPr/>
        </p:nvSpPr>
        <p:spPr>
          <a:xfrm>
            <a:off x="5911776" y="1816049"/>
            <a:ext cx="1866887" cy="282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04269-D7DC-4E3E-B13A-D81DBA2F6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627" y="1443365"/>
            <a:ext cx="6667500" cy="4975860"/>
          </a:xfrm>
          <a:prstGeom prst="rect">
            <a:avLst/>
          </a:prstGeom>
        </p:spPr>
      </p:pic>
      <p:sp>
        <p:nvSpPr>
          <p:cNvPr id="2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470A4F69-84A3-4D12-A930-057425C7D2B9}"/>
              </a:ext>
            </a:extLst>
          </p:cNvPr>
          <p:cNvSpPr txBox="1"/>
          <p:nvPr/>
        </p:nvSpPr>
        <p:spPr>
          <a:xfrm flipH="1">
            <a:off x="576766" y="747661"/>
            <a:ext cx="483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3. Chọn mức độ chơi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5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F827E8D0-2614-4035-872A-66793E0C0527}"/>
              </a:ext>
            </a:extLst>
          </p:cNvPr>
          <p:cNvSpPr txBox="1"/>
          <p:nvPr/>
        </p:nvSpPr>
        <p:spPr>
          <a:xfrm flipH="1">
            <a:off x="698686" y="1769316"/>
            <a:ext cx="483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Bước 1: Nháy chọn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61FF4-2AB1-49C0-87DE-B6F1CE85B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43" y="1800186"/>
            <a:ext cx="289560" cy="281940"/>
          </a:xfrm>
          <a:prstGeom prst="rect">
            <a:avLst/>
          </a:prstGeom>
        </p:spPr>
      </p:pic>
      <p:sp>
        <p:nvSpPr>
          <p:cNvPr id="8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D4DA46A8-D5B7-4457-BDAD-3CB54BF4B884}"/>
              </a:ext>
            </a:extLst>
          </p:cNvPr>
          <p:cNvSpPr txBox="1"/>
          <p:nvPr/>
        </p:nvSpPr>
        <p:spPr>
          <a:xfrm flipH="1">
            <a:off x="698685" y="2272282"/>
            <a:ext cx="483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Bước 2: Chọn Option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9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8B37E356-4EE8-4E23-A8C5-28ED491FD23A}"/>
              </a:ext>
            </a:extLst>
          </p:cNvPr>
          <p:cNvSpPr txBox="1"/>
          <p:nvPr/>
        </p:nvSpPr>
        <p:spPr>
          <a:xfrm flipH="1">
            <a:off x="698685" y="2775282"/>
            <a:ext cx="483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Bước 3: Chọn 1 trong các </a:t>
            </a:r>
          </a:p>
          <a:p>
            <a:pPr algn="just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mức độ Easy, Medium, </a:t>
            </a:r>
          </a:p>
          <a:p>
            <a:pPr algn="just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Difficult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DFA9F1-F3AD-43ED-A80A-2BD6570672A6}"/>
              </a:ext>
            </a:extLst>
          </p:cNvPr>
          <p:cNvSpPr/>
          <p:nvPr/>
        </p:nvSpPr>
        <p:spPr>
          <a:xfrm>
            <a:off x="4637627" y="1443365"/>
            <a:ext cx="347732" cy="298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0543BE-B0B3-450E-B3E8-A693146FFA19}"/>
              </a:ext>
            </a:extLst>
          </p:cNvPr>
          <p:cNvSpPr/>
          <p:nvPr/>
        </p:nvSpPr>
        <p:spPr>
          <a:xfrm>
            <a:off x="4642506" y="1946347"/>
            <a:ext cx="1225063" cy="289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B508D-D4C0-4153-9958-4D1550CDA920}"/>
              </a:ext>
            </a:extLst>
          </p:cNvPr>
          <p:cNvSpPr/>
          <p:nvPr/>
        </p:nvSpPr>
        <p:spPr>
          <a:xfrm>
            <a:off x="5911776" y="1956619"/>
            <a:ext cx="1600069" cy="7079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18338-A70C-47FE-980C-5680A019E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56" y="795799"/>
            <a:ext cx="668274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470A4F69-84A3-4D12-A930-057425C7D2B9}"/>
              </a:ext>
            </a:extLst>
          </p:cNvPr>
          <p:cNvSpPr txBox="1"/>
          <p:nvPr/>
        </p:nvSpPr>
        <p:spPr>
          <a:xfrm flipH="1">
            <a:off x="686876" y="858590"/>
            <a:ext cx="2760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5">
                    <a:lumMod val="75000"/>
                  </a:schemeClr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4. Cách chơi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A4AAF-A638-4E5F-A5F6-FFEBBB958767}"/>
              </a:ext>
            </a:extLst>
          </p:cNvPr>
          <p:cNvSpPr txBox="1"/>
          <p:nvPr/>
        </p:nvSpPr>
        <p:spPr>
          <a:xfrm>
            <a:off x="766917" y="1394807"/>
            <a:ext cx="4807974" cy="4201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600">
                <a:solidFill>
                  <a:srgbClr val="0070C0"/>
                </a:solidFill>
                <a:effectLst/>
                <a:latin typeface="#9Slide02 Tieu de dai" panose="02000000000000000000" pitchFamily="2" charset="0"/>
                <a:ea typeface="#9Slide02 Tieu de dai" panose="02000000000000000000" pitchFamily="2" charset="0"/>
              </a:rPr>
              <a:t>- </a:t>
            </a:r>
            <a:r>
              <a:rPr lang="nl-NL" sz="2600">
                <a:solidFill>
                  <a:srgbClr val="0070C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Quan sát và tìm ra điểm khác nhau trong hai hình ở ngăn trái và ngăn phải màn hình trò chơi</a:t>
            </a:r>
            <a:r>
              <a:rPr lang="nl-NL" sz="2600">
                <a:solidFill>
                  <a:srgbClr val="0070C0"/>
                </a:solidFill>
                <a:effectLst/>
                <a:latin typeface="#9Slide02 Tieu de dai" panose="02000000000000000000" pitchFamily="2" charset="0"/>
                <a:ea typeface="#9Slide02 Tieu de dai" panose="02000000000000000000" pitchFamily="2" charset="0"/>
              </a:rPr>
              <a:t>.</a:t>
            </a:r>
            <a:endParaRPr lang="en-US" sz="2600">
              <a:solidFill>
                <a:srgbClr val="0070C0"/>
              </a:solidFill>
              <a:effectLst/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600">
                <a:solidFill>
                  <a:srgbClr val="0070C0"/>
                </a:solidFill>
                <a:effectLst/>
                <a:latin typeface="#9Slide02 Tieu de dai" panose="02000000000000000000" pitchFamily="2" charset="0"/>
                <a:ea typeface="#9Slide02 Tieu de dai" panose="02000000000000000000" pitchFamily="2" charset="0"/>
              </a:rPr>
              <a:t>- Di chuyển và nháy chuột vào vị trí điểm khác nhau mà em phát hiện được. Nếu đúng, điểm khác nhau sẽ được đóng khung màu xanh.</a:t>
            </a:r>
            <a:endParaRPr lang="en-US" sz="2600">
              <a:solidFill>
                <a:srgbClr val="0070C0"/>
              </a:solidFill>
              <a:effectLst/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35F20C-F7E3-4EC3-83A8-2AB218E14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71" y="1443365"/>
            <a:ext cx="5602789" cy="418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id="{470A4F69-84A3-4D12-A930-057425C7D2B9}"/>
              </a:ext>
            </a:extLst>
          </p:cNvPr>
          <p:cNvSpPr txBox="1"/>
          <p:nvPr/>
        </p:nvSpPr>
        <p:spPr>
          <a:xfrm flipH="1">
            <a:off x="3882359" y="858590"/>
            <a:ext cx="3000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  <a:cs typeface="Tahoma" panose="020B0604030504040204" pitchFamily="34" charset="0"/>
                <a:sym typeface="+mn-lt"/>
              </a:rPr>
              <a:t>Lưu ý:</a:t>
            </a:r>
            <a:endParaRPr lang="zh-CN" altLang="en-US" sz="4000" b="1" dirty="0">
              <a:solidFill>
                <a:srgbClr val="C00000"/>
              </a:solidFill>
              <a:latin typeface="#9Slide02 Tieu de dai" panose="02000000000000000000" pitchFamily="2" charset="0"/>
              <a:ea typeface="华康海报体W12(P)" panose="040B0C00000000000000" pitchFamily="82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A4AAF-A638-4E5F-A5F6-FFEBBB958767}"/>
              </a:ext>
            </a:extLst>
          </p:cNvPr>
          <p:cNvSpPr txBox="1"/>
          <p:nvPr/>
        </p:nvSpPr>
        <p:spPr>
          <a:xfrm>
            <a:off x="1288026" y="1738399"/>
            <a:ext cx="8327922" cy="3031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>
                <a:solidFill>
                  <a:srgbClr val="0070C0"/>
                </a:solidFill>
                <a:effectLst/>
                <a:latin typeface="#9Slide02 Tieu de dai" panose="02000000000000000000" pitchFamily="2" charset="0"/>
                <a:ea typeface="#9Slide02 Tieu de dai" panose="02000000000000000000" pitchFamily="2" charset="0"/>
              </a:rPr>
              <a:t>- Trong mỗi màn chơi em nhận được 5 sự trợ giúp để tìm ra vị trí khác nhau, để sử dụng hỗ trợ em nhấn phím F3.</a:t>
            </a:r>
            <a:endParaRPr lang="en-US" sz="2800">
              <a:solidFill>
                <a:srgbClr val="0070C0"/>
              </a:solidFill>
              <a:effectLst/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>
                <a:solidFill>
                  <a:srgbClr val="0070C0"/>
                </a:solidFill>
                <a:effectLst/>
                <a:latin typeface="#9Slide02 Tieu de dai" panose="02000000000000000000" pitchFamily="2" charset="0"/>
                <a:ea typeface="#9Slide02 Tieu de dai" panose="02000000000000000000" pitchFamily="2" charset="0"/>
              </a:rPr>
              <a:t>- Trong mỗi màn chơi có 5 lượt chơi. Nếu em tìm sai vị trí, số lượt chơi sẽ giảm dần. Hết lượt chơi, tro chơi sẽ kết thúc.</a:t>
            </a:r>
            <a:endParaRPr lang="en-US" sz="2800">
              <a:solidFill>
                <a:srgbClr val="0070C0"/>
              </a:solidFill>
              <a:effectLst/>
              <a:latin typeface="#9Slide02 Tieu de dai" panose="02000000000000000000" pitchFamily="2" charset="0"/>
              <a:ea typeface="#9Slide02 Tieu de da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72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262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#9Slide02 Tieu de dai</vt:lpstr>
      <vt:lpstr>#9Slide03 SFU Futura_05</vt:lpstr>
      <vt:lpstr>Arial</vt:lpstr>
      <vt:lpstr>Roboto Black</vt:lpstr>
      <vt:lpstr>Segoe UI Black</vt:lpstr>
      <vt:lpstr>Showcard Gothic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cp:lastModifiedBy>Tuan Anh</cp:lastModifiedBy>
  <cp:revision>138</cp:revision>
  <dcterms:created xsi:type="dcterms:W3CDTF">2017-04-06T07:26:20Z</dcterms:created>
  <dcterms:modified xsi:type="dcterms:W3CDTF">2023-03-12T14:06:46Z</dcterms:modified>
</cp:coreProperties>
</file>