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3"/>
  </p:notesMasterIdLst>
  <p:sldIdLst>
    <p:sldId id="283" r:id="rId3"/>
    <p:sldId id="286" r:id="rId4"/>
    <p:sldId id="306" r:id="rId5"/>
    <p:sldId id="307" r:id="rId6"/>
    <p:sldId id="299" r:id="rId7"/>
    <p:sldId id="256" r:id="rId8"/>
    <p:sldId id="310" r:id="rId9"/>
    <p:sldId id="309" r:id="rId10"/>
    <p:sldId id="312" r:id="rId11"/>
    <p:sldId id="281" r:id="rId12"/>
  </p:sldIdLst>
  <p:sldSz cx="12192000" cy="6858000"/>
  <p:notesSz cx="6858000" cy="9144000"/>
  <p:embeddedFontLst>
    <p:embeddedFont>
      <p:font typeface="A3.BoosterNextFYBlackRegular-Sa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2E1"/>
    <a:srgbClr val="CBD6D8"/>
    <a:srgbClr val="FF6F3E"/>
    <a:srgbClr val="F6B8B9"/>
    <a:srgbClr val="FBCECE"/>
    <a:srgbClr val="D2D2D2"/>
    <a:srgbClr val="F8C8C8"/>
    <a:srgbClr val="FA0B41"/>
    <a:srgbClr val="000000"/>
    <a:srgbClr val="ED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3325" autoAdjust="0"/>
  </p:normalViewPr>
  <p:slideViewPr>
    <p:cSldViewPr snapToGrid="0">
      <p:cViewPr varScale="1">
        <p:scale>
          <a:sx n="79" d="100"/>
          <a:sy n="79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8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5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7" y="3092623"/>
            <a:ext cx="11202889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500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0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000">
                <a:solidFill>
                  <a:schemeClr val="accent2">
                    <a:lumMod val="75000"/>
                  </a:schemeClr>
                </a:solidFill>
              </a:rPr>
              <a:t>ĐẾN VỚI GIỜ HỌC MÔN TỰ NHIÊN VÀ XÃ HỘI</a:t>
            </a:r>
            <a:endParaRPr lang="en-US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182">
            <a:off x="10577555" y="162076"/>
            <a:ext cx="1726048" cy="11122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1193" y="4046977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738" y="-383443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449" y="4234053"/>
            <a:ext cx="4741759" cy="4113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86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083374" y="1893822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031" y="97948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262862" y="3502236"/>
            <a:ext cx="4960012" cy="110799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HỌC</a:t>
            </a: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 TỐT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680655" y="1762600"/>
            <a:ext cx="32544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  <a:endParaRPr lang="en-US" altLang="zh-CN" sz="660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86" y="3570888"/>
            <a:ext cx="633346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285261" y="2272674"/>
            <a:ext cx="1222026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304800" y="21614"/>
            <a:ext cx="11403723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530" y="1098720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5102641" y="1420480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376855" y="2519510"/>
            <a:ext cx="89548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CÙNG KHÁM PHÁ TRƯỜNG HỌC </a:t>
            </a:r>
          </a:p>
          <a:p>
            <a:pPr algn="ctr"/>
            <a:r>
              <a:rPr lang="en-US" sz="40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8060" y="6011223"/>
            <a:ext cx="9090023" cy="816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 của Minh và Hoa tên là gì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30838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của hai bạn có những phòng và khu vực nào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0"/>
            <a:ext cx="68048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0"/>
            <a:ext cx="6805548" cy="674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0"/>
            <a:ext cx="6805548" cy="681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-1"/>
            <a:ext cx="6842279" cy="6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396" y="12673"/>
            <a:ext cx="8791028" cy="6866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608" y="12673"/>
            <a:ext cx="868079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608" y="4224"/>
            <a:ext cx="90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10" y="-1181100"/>
            <a:ext cx="3468906" cy="6313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5087" y="3594520"/>
            <a:ext cx="5049818" cy="41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850" y="154782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24" y="634730"/>
            <a:ext cx="70897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Nêu tên trường của mình?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2032" y="4253162"/>
            <a:ext cx="8668867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Tìm điểm giống và khác nhau giữa </a:t>
            </a:r>
            <a:endParaRPr lang="en-US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của mình và trường của Minh và Hoa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49" y="1318332"/>
            <a:ext cx="81597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có các phòng chức năng nào?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74" y="2061085"/>
            <a:ext cx="11270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Có phòng nào khác với trường của Minh và Hoa không?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274" y="2717357"/>
            <a:ext cx="1151100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các phòng chức năng có trong trường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4" y="3323100"/>
            <a:ext cx="614463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sân bóng, n thể chất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1024</TotalTime>
  <Words>167</Words>
  <Application>Microsoft Office PowerPoint</Application>
  <PresentationFormat>Widescreen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A3.BoosterNextFYBlackRegular-San</vt:lpstr>
      <vt:lpstr>SVN-Whimsy</vt:lpstr>
      <vt:lpstr>Arial</vt:lpstr>
      <vt:lpstr>SVN-Poky's</vt:lpstr>
      <vt:lpstr>Calibri</vt:lpstr>
      <vt:lpstr>Office Theme</vt:lpstr>
      <vt:lpstr>Custom Design</vt:lpstr>
      <vt:lpstr>CHÀO MỪNG CÁC CON ĐẾN VỚI GIỜ HỌC MÔN TỰ NHIÊN VÀ XÃ HỘI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ÔN TẬP VÀ KỂ CHUYỆN ( T1)</dc:title>
  <dc:creator>Luong Minh Thanh</dc:creator>
  <cp:lastModifiedBy>Binh Bui Thanh</cp:lastModifiedBy>
  <cp:revision>129</cp:revision>
  <dcterms:created xsi:type="dcterms:W3CDTF">2020-02-24T09:34:38Z</dcterms:created>
  <dcterms:modified xsi:type="dcterms:W3CDTF">2023-07-19T02:28:11Z</dcterms:modified>
</cp:coreProperties>
</file>