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99" r:id="rId4"/>
    <p:sldId id="300" r:id="rId5"/>
    <p:sldId id="301" r:id="rId6"/>
    <p:sldId id="302" r:id="rId7"/>
    <p:sldId id="303" r:id="rId8"/>
    <p:sldId id="304" r:id="rId9"/>
    <p:sldId id="264" r:id="rId10"/>
    <p:sldId id="307" r:id="rId11"/>
    <p:sldId id="260" r:id="rId12"/>
    <p:sldId id="267" r:id="rId13"/>
    <p:sldId id="308" r:id="rId14"/>
    <p:sldId id="309" r:id="rId15"/>
    <p:sldId id="305" r:id="rId16"/>
    <p:sldId id="306" r:id="rId17"/>
    <p:sldId id="268" r:id="rId18"/>
    <p:sldId id="287" r:id="rId19"/>
    <p:sldId id="269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D13B-7EBF-46B2-92D8-D0BEA0D04D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7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2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9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64634" y="1271320"/>
            <a:ext cx="71465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SGK-TV" pitchFamily="2" charset="0"/>
                <a:cs typeface="Arial-SGK-TV" pitchFamily="2" charset="0"/>
              </a:rPr>
              <a:t>CHÀO MỪNG  </a:t>
            </a:r>
          </a:p>
          <a:p>
            <a:pPr algn="ctr"/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SGK-TV" pitchFamily="2" charset="0"/>
                <a:cs typeface="Arial-SGK-TV" pitchFamily="2" charset="0"/>
              </a:rPr>
              <a:t>CÁC EM HỌC SINH ĐẾN VỚI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5536" y="2743200"/>
            <a:ext cx="929773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tiết : tự nhiên và xã hội</a:t>
            </a:r>
          </a:p>
          <a:p>
            <a:pPr algn="ctr"/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Chủ đề 3: Cộng đồng địa phương</a:t>
            </a:r>
          </a:p>
          <a:p>
            <a:pPr algn="ctr"/>
            <a:r>
              <a:rPr lang="en-US" sz="4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13: An toàn trên đường (tiết 2)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F4125-83AF-458F-8CF6-5E9C7CCB640C}"/>
              </a:ext>
            </a:extLst>
          </p:cNvPr>
          <p:cNvSpPr/>
          <p:nvPr/>
        </p:nvSpPr>
        <p:spPr>
          <a:xfrm>
            <a:off x="2832982" y="194102"/>
            <a:ext cx="64828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SGK-TV" pitchFamily="2" charset="0"/>
                <a:cs typeface="Arial-SGK-TV" pitchFamily="2" charset="0"/>
              </a:rPr>
              <a:t>PHÒNG GIÁO DỤC VÀ ĐÀO TẠO QUẬN LONG BIÊN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eta.com - Em Đi Qua Ngã Tư Đường Phố - Nhạc Thiếu Nhi Hoạt Hình Vui Nhộn">
            <a:hlinkClick r:id="" action="ppaction://media"/>
            <a:extLst>
              <a:ext uri="{FF2B5EF4-FFF2-40B4-BE49-F238E27FC236}">
                <a16:creationId xmlns:a16="http://schemas.microsoft.com/office/drawing/2014/main" id="{6F4529E7-0F14-4092-8305-B182480CF5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5711" y="216727"/>
            <a:ext cx="8570524" cy="4820920"/>
          </a:xfrm>
          <a:prstGeom prst="rect">
            <a:avLst/>
          </a:prstGeom>
        </p:spPr>
      </p:pic>
      <p:sp>
        <p:nvSpPr>
          <p:cNvPr id="5" name="文本框 25">
            <a:extLst>
              <a:ext uri="{FF2B5EF4-FFF2-40B4-BE49-F238E27FC236}">
                <a16:creationId xmlns:a16="http://schemas.microsoft.com/office/drawing/2014/main" id="{B9B4D112-6B57-4A01-A6DE-B09667E0DD64}"/>
              </a:ext>
            </a:extLst>
          </p:cNvPr>
          <p:cNvSpPr txBox="1"/>
          <p:nvPr/>
        </p:nvSpPr>
        <p:spPr>
          <a:xfrm>
            <a:off x="2887445" y="5661560"/>
            <a:ext cx="8187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EM ĐI QUA NGÃ TƯ ĐƯỜNG PHỐ</a:t>
            </a:r>
            <a:endParaRPr lang="en-US" altLang="zh-CN" sz="32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31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9" y="937011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-55329"/>
            <a:ext cx="5342408" cy="5823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898900" y="2256281"/>
            <a:ext cx="1320800" cy="1320800"/>
            <a:chOff x="3276600" y="1657959"/>
            <a:chExt cx="990600" cy="990600"/>
          </a:xfrm>
        </p:grpSpPr>
        <p:sp>
          <p:nvSpPr>
            <p:cNvPr id="14" name="椭圆 1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92009" y="1745632"/>
              <a:ext cx="444341" cy="80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B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66018" y="2256281"/>
            <a:ext cx="1320800" cy="1320800"/>
            <a:chOff x="3239237" y="1657959"/>
            <a:chExt cx="990600" cy="990600"/>
          </a:xfrm>
        </p:grpSpPr>
        <p:sp>
          <p:nvSpPr>
            <p:cNvPr id="18" name="椭圆 17"/>
            <p:cNvSpPr/>
            <p:nvPr/>
          </p:nvSpPr>
          <p:spPr>
            <a:xfrm>
              <a:off x="3239237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82047" y="1749637"/>
              <a:ext cx="444341" cy="80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À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32769" y="2256281"/>
            <a:ext cx="1320800" cy="1320800"/>
            <a:chOff x="3276600" y="1657959"/>
            <a:chExt cx="990600" cy="990600"/>
          </a:xfrm>
        </p:grpSpPr>
        <p:sp>
          <p:nvSpPr>
            <p:cNvPr id="21" name="椭圆 20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592658" y="1730255"/>
              <a:ext cx="444341" cy="80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I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49704" y="2256281"/>
            <a:ext cx="1320800" cy="1320800"/>
            <a:chOff x="3276600" y="1657959"/>
            <a:chExt cx="990600" cy="990600"/>
          </a:xfrm>
        </p:grpSpPr>
        <p:sp>
          <p:nvSpPr>
            <p:cNvPr id="24" name="椭圆 2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61893" y="1753804"/>
              <a:ext cx="751523" cy="807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400" b="1" dirty="0">
                  <a:solidFill>
                    <a:schemeClr val="bg1"/>
                  </a:solidFill>
                </a:rPr>
                <a:t>13</a:t>
              </a:r>
              <a:endParaRPr lang="zh-CN" altLang="en-US" sz="6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208145" y="3864610"/>
            <a:ext cx="5849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AN TOÀN TRÊN ĐƯỜNG</a:t>
            </a:r>
          </a:p>
          <a:p>
            <a:pPr algn="ctr"/>
            <a:r>
              <a:rPr lang="en-US" altLang="zh-CN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( </a:t>
            </a:r>
            <a:r>
              <a:rPr lang="en-US" altLang="zh-CN" sz="3200" b="1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Tiết</a:t>
            </a:r>
            <a:r>
              <a:rPr lang="en-US" altLang="zh-CN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  <a:sym typeface="+mn-ea"/>
              </a:rPr>
              <a:t> 2)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57411" y="6456651"/>
            <a:ext cx="30988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13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75" y="-1"/>
            <a:ext cx="10709275" cy="6644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18" t="15108" r="46983" b="41597"/>
          <a:stretch/>
        </p:blipFill>
        <p:spPr>
          <a:xfrm>
            <a:off x="3435985" y="609599"/>
            <a:ext cx="6904466" cy="531495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73760" y="1417955"/>
            <a:ext cx="2562225" cy="160274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Xe đạp sai vì đi ngược chiều</a:t>
            </a:r>
          </a:p>
        </p:txBody>
      </p:sp>
    </p:spTree>
    <p:extLst>
      <p:ext uri="{BB962C8B-B14F-4D97-AF65-F5344CB8AC3E}">
        <p14:creationId xmlns:p14="http://schemas.microsoft.com/office/powerpoint/2010/main" val="38904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790" t="14850" r="5064" b="42204"/>
          <a:stretch/>
        </p:blipFill>
        <p:spPr>
          <a:xfrm>
            <a:off x="1579880" y="730814"/>
            <a:ext cx="6591300" cy="48591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20685" y="264160"/>
            <a:ext cx="2418715" cy="23742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giữa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lòng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19" t="58740"/>
          <a:stretch/>
        </p:blipFill>
        <p:spPr>
          <a:xfrm>
            <a:off x="1197692" y="1009015"/>
            <a:ext cx="10116424" cy="3162935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903980" y="4585970"/>
            <a:ext cx="4384040" cy="1263015"/>
          </a:xfrm>
          <a:prstGeom prst="flowChartAlternateProcess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đùa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nghịch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chạy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8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FBE803B-4FF1-435C-85EC-3980DDFEE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892" t="12541" b="1"/>
          <a:stretch/>
        </p:blipFill>
        <p:spPr>
          <a:xfrm>
            <a:off x="5231990" y="1801351"/>
            <a:ext cx="4982878" cy="5056649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765B031-4061-4981-B461-6B4DC9CD4389}"/>
              </a:ext>
            </a:extLst>
          </p:cNvPr>
          <p:cNvSpPr/>
          <p:nvPr/>
        </p:nvSpPr>
        <p:spPr>
          <a:xfrm flipH="1">
            <a:off x="1123949" y="704850"/>
            <a:ext cx="4848224" cy="25580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69DD19-92B4-4B21-9647-60650AB09A21}"/>
              </a:ext>
            </a:extLst>
          </p:cNvPr>
          <p:cNvSpPr/>
          <p:nvPr/>
        </p:nvSpPr>
        <p:spPr>
          <a:xfrm>
            <a:off x="5972174" y="1704443"/>
            <a:ext cx="1533526" cy="333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8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3" t="13120" r="46705" b="16318"/>
          <a:stretch/>
        </p:blipFill>
        <p:spPr>
          <a:xfrm>
            <a:off x="2709862" y="846455"/>
            <a:ext cx="6772275" cy="5385360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52425" y="306070"/>
            <a:ext cx="2428875" cy="10807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0738FB-6B02-4852-8E61-1DFACE460169}"/>
              </a:ext>
            </a:extLst>
          </p:cNvPr>
          <p:cNvSpPr/>
          <p:nvPr/>
        </p:nvSpPr>
        <p:spPr>
          <a:xfrm>
            <a:off x="6924674" y="679501"/>
            <a:ext cx="3533776" cy="1225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2321004"/>
            <a:ext cx="962154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Vận dụng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ll/>
      </p:transition>
    </mc:Choice>
    <mc:Fallback xmlns="">
      <p:transition advTm="0"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59" y="937011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-55329"/>
            <a:ext cx="5342408" cy="5823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994150" y="2378075"/>
            <a:ext cx="53314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4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656530" y="2443390"/>
            <a:ext cx="41729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cũ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2"/>
          <a:srcRect l="14067" t="30314" r="52526" b="64211"/>
          <a:stretch/>
        </p:blipFill>
        <p:spPr>
          <a:xfrm>
            <a:off x="2248524" y="2276475"/>
            <a:ext cx="8863419" cy="2166937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59D2AE-24C4-4217-A071-E1CD185F6069}"/>
              </a:ext>
            </a:extLst>
          </p:cNvPr>
          <p:cNvSpPr/>
          <p:nvPr/>
        </p:nvSpPr>
        <p:spPr>
          <a:xfrm>
            <a:off x="4591263" y="1623860"/>
            <a:ext cx="6791325" cy="3091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171A0709-AA17-4247-AB68-F9573D1A6EBB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68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2"/>
          <a:srcRect l="13884" t="36122" r="52527" b="58546"/>
          <a:stretch/>
        </p:blipFill>
        <p:spPr>
          <a:xfrm>
            <a:off x="2257424" y="2362199"/>
            <a:ext cx="8315326" cy="2028826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60DD08-47F7-418A-B713-0DC3D51372FF}"/>
              </a:ext>
            </a:extLst>
          </p:cNvPr>
          <p:cNvSpPr/>
          <p:nvPr/>
        </p:nvSpPr>
        <p:spPr>
          <a:xfrm>
            <a:off x="4276724" y="2028825"/>
            <a:ext cx="6791325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25">
            <a:extLst>
              <a:ext uri="{FF2B5EF4-FFF2-40B4-BE49-F238E27FC236}">
                <a16:creationId xmlns:a16="http://schemas.microsoft.com/office/drawing/2014/main" id="{CFE56372-C760-4434-AF3B-5E5A7AB50598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30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2"/>
          <a:srcRect l="13519" t="41931" r="52983" b="52499"/>
          <a:stretch/>
        </p:blipFill>
        <p:spPr>
          <a:xfrm>
            <a:off x="2362200" y="2444202"/>
            <a:ext cx="8258176" cy="213690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A04D8A-B0B4-4ABA-91A6-4961B8E43F61}"/>
              </a:ext>
            </a:extLst>
          </p:cNvPr>
          <p:cNvSpPr/>
          <p:nvPr/>
        </p:nvSpPr>
        <p:spPr>
          <a:xfrm>
            <a:off x="4552949" y="2080731"/>
            <a:ext cx="6791325" cy="269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4718FAAB-94C8-4DB9-B5D3-8F24A5558048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74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2"/>
          <a:srcRect l="57788" t="30314" r="10540" b="64116"/>
          <a:stretch/>
        </p:blipFill>
        <p:spPr>
          <a:xfrm>
            <a:off x="2390774" y="2353113"/>
            <a:ext cx="7705725" cy="215177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14F631-6534-4240-9280-3ED932F01C53}"/>
              </a:ext>
            </a:extLst>
          </p:cNvPr>
          <p:cNvSpPr/>
          <p:nvPr/>
        </p:nvSpPr>
        <p:spPr>
          <a:xfrm>
            <a:off x="4410074" y="2066925"/>
            <a:ext cx="6791325" cy="256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96E37BB7-DBB2-411E-A05D-83E2C54BF9BD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15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2"/>
          <a:srcRect l="57788" t="35932" r="10814" b="58165"/>
          <a:stretch/>
        </p:blipFill>
        <p:spPr>
          <a:xfrm>
            <a:off x="2105025" y="2124074"/>
            <a:ext cx="7981950" cy="2307267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FCF4AC-3ED8-447A-8A6B-B91D83616BB8}"/>
              </a:ext>
            </a:extLst>
          </p:cNvPr>
          <p:cNvSpPr/>
          <p:nvPr/>
        </p:nvSpPr>
        <p:spPr>
          <a:xfrm>
            <a:off x="4190999" y="1852766"/>
            <a:ext cx="6791325" cy="2719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C724EAF8-C640-4A72-90FD-2F94B671FD0C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48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2"/>
          <a:srcRect l="57952" t="41787" r="11015" b="52595"/>
          <a:stretch/>
        </p:blipFill>
        <p:spPr>
          <a:xfrm>
            <a:off x="1743075" y="2071801"/>
            <a:ext cx="9296400" cy="2714397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C3EDCA-F8EA-4048-9404-0DA689B0BFF6}"/>
              </a:ext>
            </a:extLst>
          </p:cNvPr>
          <p:cNvSpPr/>
          <p:nvPr/>
        </p:nvSpPr>
        <p:spPr>
          <a:xfrm>
            <a:off x="4248150" y="1743074"/>
            <a:ext cx="6791325" cy="3126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79DC764E-4CEF-4995-9D56-1E7FE889C3DF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36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5363" descr="tnxh 13"/>
          <p:cNvPicPr>
            <a:picLocks noChangeAspect="1"/>
          </p:cNvPicPr>
          <p:nvPr/>
        </p:nvPicPr>
        <p:blipFill rotWithShape="1">
          <a:blip r:embed="rId2"/>
          <a:srcRect l="34695" t="48786" r="32172" b="45548"/>
          <a:stretch/>
        </p:blipFill>
        <p:spPr>
          <a:xfrm>
            <a:off x="2552700" y="2266950"/>
            <a:ext cx="8001000" cy="20955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E9CDB3-EEFE-4AB1-AA7F-2B4FFB76E3C0}"/>
              </a:ext>
            </a:extLst>
          </p:cNvPr>
          <p:cNvSpPr/>
          <p:nvPr/>
        </p:nvSpPr>
        <p:spPr>
          <a:xfrm>
            <a:off x="4391024" y="2057400"/>
            <a:ext cx="6791325" cy="2555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CD643B2D-C861-42E1-800A-F68FF5CFDE9A}"/>
              </a:ext>
            </a:extLst>
          </p:cNvPr>
          <p:cNvSpPr txBox="1"/>
          <p:nvPr/>
        </p:nvSpPr>
        <p:spPr>
          <a:xfrm>
            <a:off x="2248524" y="538852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Biển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2273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1612</TotalTime>
  <Words>162</Words>
  <Application>Microsoft Office PowerPoint</Application>
  <PresentationFormat>Màn hình rộng</PresentationFormat>
  <Paragraphs>33</Paragraphs>
  <Slides>19</Slides>
  <Notes>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4" baseType="lpstr">
      <vt:lpstr>Arial</vt:lpstr>
      <vt:lpstr>Arial-SGK-TV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WINDOWS</cp:lastModifiedBy>
  <cp:revision>95</cp:revision>
  <dcterms:created xsi:type="dcterms:W3CDTF">2006-08-16T00:00:00Z</dcterms:created>
  <dcterms:modified xsi:type="dcterms:W3CDTF">2023-11-04T01:04:56Z</dcterms:modified>
</cp:coreProperties>
</file>