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5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media/audio4.wav" ContentType="audio/wav"/>
  <Override PartName="/ppt/media/audio5.wav" ContentType="audio/wav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46.xml" ContentType="application/vnd.openxmlformats-officedocument.presentationml.tags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8" r:id="rId3"/>
    <p:sldMasterId id="2147483695" r:id="rId4"/>
    <p:sldMasterId id="2147483722" r:id="rId5"/>
    <p:sldMasterId id="2147483749" r:id="rId6"/>
  </p:sldMasterIdLst>
  <p:notesMasterIdLst>
    <p:notesMasterId r:id="rId54"/>
  </p:notesMasterIdLst>
  <p:sldIdLst>
    <p:sldId id="256" r:id="rId7"/>
    <p:sldId id="258" r:id="rId8"/>
    <p:sldId id="260" r:id="rId9"/>
    <p:sldId id="281" r:id="rId10"/>
    <p:sldId id="282" r:id="rId11"/>
    <p:sldId id="283" r:id="rId12"/>
    <p:sldId id="284" r:id="rId13"/>
    <p:sldId id="285" r:id="rId14"/>
    <p:sldId id="289" r:id="rId15"/>
    <p:sldId id="259" r:id="rId16"/>
    <p:sldId id="269" r:id="rId17"/>
    <p:sldId id="286" r:id="rId18"/>
    <p:sldId id="360" r:id="rId19"/>
    <p:sldId id="262" r:id="rId20"/>
    <p:sldId id="280" r:id="rId21"/>
    <p:sldId id="361" r:id="rId22"/>
    <p:sldId id="345" r:id="rId23"/>
    <p:sldId id="348" r:id="rId24"/>
    <p:sldId id="349" r:id="rId25"/>
    <p:sldId id="351" r:id="rId26"/>
    <p:sldId id="352" r:id="rId27"/>
    <p:sldId id="358" r:id="rId28"/>
    <p:sldId id="354" r:id="rId29"/>
    <p:sldId id="359" r:id="rId30"/>
    <p:sldId id="363" r:id="rId31"/>
    <p:sldId id="362" r:id="rId32"/>
    <p:sldId id="356" r:id="rId33"/>
    <p:sldId id="364" r:id="rId34"/>
    <p:sldId id="367" r:id="rId35"/>
    <p:sldId id="366" r:id="rId36"/>
    <p:sldId id="365" r:id="rId37"/>
    <p:sldId id="368" r:id="rId38"/>
    <p:sldId id="369" r:id="rId39"/>
    <p:sldId id="370" r:id="rId40"/>
    <p:sldId id="373" r:id="rId41"/>
    <p:sldId id="372" r:id="rId42"/>
    <p:sldId id="371" r:id="rId43"/>
    <p:sldId id="374" r:id="rId44"/>
    <p:sldId id="377" r:id="rId45"/>
    <p:sldId id="376" r:id="rId46"/>
    <p:sldId id="375" r:id="rId47"/>
    <p:sldId id="378" r:id="rId48"/>
    <p:sldId id="263" r:id="rId49"/>
    <p:sldId id="268" r:id="rId50"/>
    <p:sldId id="379" r:id="rId51"/>
    <p:sldId id="304" r:id="rId52"/>
    <p:sldId id="257" r:id="rId53"/>
  </p:sldIdLst>
  <p:sldSz cx="12192000" cy="6858000"/>
  <p:notesSz cx="6858000" cy="9144000"/>
  <p:custDataLst>
    <p:tags r:id="rId5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C585"/>
    <a:srgbClr val="FFC40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42" autoAdjust="0"/>
    <p:restoredTop sz="83538" autoAdjust="0"/>
  </p:normalViewPr>
  <p:slideViewPr>
    <p:cSldViewPr snapToGrid="0">
      <p:cViewPr varScale="1">
        <p:scale>
          <a:sx n="84" d="100"/>
          <a:sy n="84" d="100"/>
        </p:scale>
        <p:origin x="27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ags" Target="tags/tag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5EFC5-D6C2-4170-A624-100BB7F96296}" type="datetimeFigureOut">
              <a:rPr lang="en-US" smtClean="0"/>
              <a:t>31/8/2023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51F64A-142D-45BE-994E-0CB253A81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32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8113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bcd37f563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bcd37f563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04849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loa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158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941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15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bcd37f563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bcd37f563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3984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820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066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ko-KR" sz="1100" b="1" dirty="0">
                <a:latin typeface="Aharoni" pitchFamily="2" charset="-79"/>
                <a:ea typeface="굴림" pitchFamily="50" charset="-127"/>
                <a:cs typeface="Aharoni" pitchFamily="2" charset="-79"/>
              </a:rPr>
              <a:t>Pass the ball. When the music stops – whoever has the ball must answer the question</a:t>
            </a:r>
          </a:p>
          <a:p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12399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18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65047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87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bd1bc07d35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bd1bc07d35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48335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20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317406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075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22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740209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499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24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102896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654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26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048749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433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28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525554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26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bcd37f563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bcd37f563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60841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30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882412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391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32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279018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864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34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1621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1995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36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81111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1427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38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148713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40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Exit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thoát</a:t>
            </a:r>
            <a:r>
              <a:rPr lang="en-US" baseline="0" dirty="0"/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5312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40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217127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343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42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591390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bcd37f563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bcd37f563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47616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332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430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47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390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289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08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380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trangchủ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15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F64A-142D-45BE-994E-0CB253A81B6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53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11" Type="http://schemas.openxmlformats.org/officeDocument/2006/relationships/hyperlink" Target="http://bit.ly/2TtBDfr" TargetMode="External"/><Relationship Id="rId5" Type="http://schemas.openxmlformats.org/officeDocument/2006/relationships/image" Target="../media/image6.png"/><Relationship Id="rId10" Type="http://schemas.openxmlformats.org/officeDocument/2006/relationships/hyperlink" Target="http://bit.ly/2TyoMsr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://bit.ly/2Tynxth" TargetMode="External"/></Relationships>
</file>

<file path=ppt/slideLayouts/_rels/slideLayout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11" Type="http://schemas.openxmlformats.org/officeDocument/2006/relationships/hyperlink" Target="http://bit.ly/2TtBDfr" TargetMode="External"/><Relationship Id="rId5" Type="http://schemas.openxmlformats.org/officeDocument/2006/relationships/image" Target="../media/image6.png"/><Relationship Id="rId10" Type="http://schemas.openxmlformats.org/officeDocument/2006/relationships/hyperlink" Target="http://bit.ly/2TyoMsr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://bit.ly/2Tynxth" TargetMode="External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11" Type="http://schemas.openxmlformats.org/officeDocument/2006/relationships/hyperlink" Target="http://bit.ly/2TtBDfr" TargetMode="External"/><Relationship Id="rId5" Type="http://schemas.openxmlformats.org/officeDocument/2006/relationships/image" Target="../media/image6.png"/><Relationship Id="rId10" Type="http://schemas.openxmlformats.org/officeDocument/2006/relationships/hyperlink" Target="http://bit.ly/2TyoMsr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://bit.ly/2Tynxth" TargetMode="External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31/8/2023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95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31/8/2023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0269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951000" y="699000"/>
            <a:ext cx="6668800" cy="26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3733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72330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1426467" y="1474833"/>
            <a:ext cx="75104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subTitle" idx="1"/>
          </p:nvPr>
        </p:nvSpPr>
        <p:spPr>
          <a:xfrm>
            <a:off x="1426467" y="4038600"/>
            <a:ext cx="7510400" cy="8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02757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28525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4133" y="4859293"/>
            <a:ext cx="9697864" cy="117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4133" y="2472500"/>
            <a:ext cx="9697864" cy="117584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>
            <a:spLocks noGrp="1"/>
          </p:cNvSpPr>
          <p:nvPr>
            <p:ph type="subTitle" idx="1"/>
          </p:nvPr>
        </p:nvSpPr>
        <p:spPr>
          <a:xfrm>
            <a:off x="3505200" y="2675300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1426400" y="593367"/>
            <a:ext cx="93392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2"/>
          </p:nvPr>
        </p:nvSpPr>
        <p:spPr>
          <a:xfrm>
            <a:off x="5689433" y="2581900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3"/>
          </p:nvPr>
        </p:nvSpPr>
        <p:spPr>
          <a:xfrm>
            <a:off x="3505200" y="3848168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ubTitle" idx="4"/>
          </p:nvPr>
        </p:nvSpPr>
        <p:spPr>
          <a:xfrm>
            <a:off x="5689433" y="3754768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subTitle" idx="5"/>
          </p:nvPr>
        </p:nvSpPr>
        <p:spPr>
          <a:xfrm>
            <a:off x="3505200" y="5021036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ubTitle" idx="6"/>
          </p:nvPr>
        </p:nvSpPr>
        <p:spPr>
          <a:xfrm>
            <a:off x="5689433" y="4927637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371858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subTitle" idx="1"/>
          </p:nvPr>
        </p:nvSpPr>
        <p:spPr>
          <a:xfrm>
            <a:off x="950967" y="3934033"/>
            <a:ext cx="33116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2"/>
          </p:nvPr>
        </p:nvSpPr>
        <p:spPr>
          <a:xfrm>
            <a:off x="950967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3"/>
          </p:nvPr>
        </p:nvSpPr>
        <p:spPr>
          <a:xfrm>
            <a:off x="4441967" y="3934033"/>
            <a:ext cx="33164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4"/>
          </p:nvPr>
        </p:nvSpPr>
        <p:spPr>
          <a:xfrm>
            <a:off x="4441972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5"/>
          </p:nvPr>
        </p:nvSpPr>
        <p:spPr>
          <a:xfrm>
            <a:off x="7937767" y="3934033"/>
            <a:ext cx="33164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ubTitle" idx="6"/>
          </p:nvPr>
        </p:nvSpPr>
        <p:spPr>
          <a:xfrm>
            <a:off x="7937772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154089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69143">
            <a:off x="321975" y="2428600"/>
            <a:ext cx="935579" cy="915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06968" y="222134"/>
            <a:ext cx="1684667" cy="1825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87372">
            <a:off x="-374531" y="3896057"/>
            <a:ext cx="1925001" cy="3629964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/>
          <p:nvPr/>
        </p:nvSpPr>
        <p:spPr>
          <a:xfrm>
            <a:off x="1234601" y="-94467"/>
            <a:ext cx="1492500" cy="7046933"/>
          </a:xfrm>
          <a:custGeom>
            <a:avLst/>
            <a:gdLst/>
            <a:ahLst/>
            <a:cxnLst/>
            <a:rect l="l" t="t" r="r" b="b"/>
            <a:pathLst>
              <a:path w="44775" h="211408" extrusionOk="0">
                <a:moveTo>
                  <a:pt x="0" y="0"/>
                </a:moveTo>
                <a:cubicBezTo>
                  <a:pt x="9541" y="4771"/>
                  <a:pt x="16816" y="14609"/>
                  <a:pt x="20404" y="24655"/>
                </a:cubicBezTo>
                <a:cubicBezTo>
                  <a:pt x="25642" y="39319"/>
                  <a:pt x="22500" y="67231"/>
                  <a:pt x="7085" y="69430"/>
                </a:cubicBezTo>
                <a:cubicBezTo>
                  <a:pt x="5119" y="69710"/>
                  <a:pt x="3294" y="65597"/>
                  <a:pt x="4534" y="64046"/>
                </a:cubicBezTo>
                <a:cubicBezTo>
                  <a:pt x="5902" y="62335"/>
                  <a:pt x="8945" y="62594"/>
                  <a:pt x="11052" y="63196"/>
                </a:cubicBezTo>
                <a:cubicBezTo>
                  <a:pt x="17592" y="65065"/>
                  <a:pt x="22273" y="74792"/>
                  <a:pt x="20404" y="81332"/>
                </a:cubicBezTo>
                <a:cubicBezTo>
                  <a:pt x="17380" y="91914"/>
                  <a:pt x="738" y="98250"/>
                  <a:pt x="2550" y="109105"/>
                </a:cubicBezTo>
                <a:cubicBezTo>
                  <a:pt x="4003" y="117811"/>
                  <a:pt x="18709" y="118811"/>
                  <a:pt x="22104" y="126958"/>
                </a:cubicBezTo>
                <a:cubicBezTo>
                  <a:pt x="26060" y="136449"/>
                  <a:pt x="21514" y="157321"/>
                  <a:pt x="11335" y="155864"/>
                </a:cubicBezTo>
                <a:cubicBezTo>
                  <a:pt x="8050" y="155394"/>
                  <a:pt x="7517" y="147428"/>
                  <a:pt x="10485" y="145945"/>
                </a:cubicBezTo>
                <a:cubicBezTo>
                  <a:pt x="17300" y="142539"/>
                  <a:pt x="27289" y="147012"/>
                  <a:pt x="32306" y="152746"/>
                </a:cubicBezTo>
                <a:cubicBezTo>
                  <a:pt x="36477" y="157513"/>
                  <a:pt x="38759" y="164598"/>
                  <a:pt x="37974" y="170883"/>
                </a:cubicBezTo>
                <a:cubicBezTo>
                  <a:pt x="37074" y="178093"/>
                  <a:pt x="32745" y="184624"/>
                  <a:pt x="32023" y="191854"/>
                </a:cubicBezTo>
                <a:cubicBezTo>
                  <a:pt x="31250" y="199597"/>
                  <a:pt x="37395" y="208942"/>
                  <a:pt x="44775" y="211408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subTitle" idx="1"/>
          </p:nvPr>
        </p:nvSpPr>
        <p:spPr>
          <a:xfrm>
            <a:off x="2979033" y="1931967"/>
            <a:ext cx="34380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2"/>
          </p:nvPr>
        </p:nvSpPr>
        <p:spPr>
          <a:xfrm>
            <a:off x="2979033" y="2520245"/>
            <a:ext cx="34432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3"/>
          </p:nvPr>
        </p:nvSpPr>
        <p:spPr>
          <a:xfrm>
            <a:off x="2979033" y="4192309"/>
            <a:ext cx="34380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ubTitle" idx="4"/>
          </p:nvPr>
        </p:nvSpPr>
        <p:spPr>
          <a:xfrm>
            <a:off x="2979033" y="4773805"/>
            <a:ext cx="34432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5"/>
          </p:nvPr>
        </p:nvSpPr>
        <p:spPr>
          <a:xfrm>
            <a:off x="6922633" y="1920367"/>
            <a:ext cx="34380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subTitle" idx="6"/>
          </p:nvPr>
        </p:nvSpPr>
        <p:spPr>
          <a:xfrm>
            <a:off x="6922633" y="2508067"/>
            <a:ext cx="34380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7"/>
          </p:nvPr>
        </p:nvSpPr>
        <p:spPr>
          <a:xfrm>
            <a:off x="6922633" y="4180700"/>
            <a:ext cx="34380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subTitle" idx="8"/>
          </p:nvPr>
        </p:nvSpPr>
        <p:spPr>
          <a:xfrm>
            <a:off x="6922633" y="4761625"/>
            <a:ext cx="34380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93510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 flipH="1">
            <a:off x="951167" y="3215317"/>
            <a:ext cx="541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498367" y="1581151"/>
            <a:ext cx="2868800" cy="1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00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7" name="Google Shape;127;p19"/>
          <p:cNvSpPr txBox="1">
            <a:spLocks noGrp="1"/>
          </p:cNvSpPr>
          <p:nvPr>
            <p:ph type="subTitle" idx="1"/>
          </p:nvPr>
        </p:nvSpPr>
        <p:spPr>
          <a:xfrm>
            <a:off x="2483567" y="4354851"/>
            <a:ext cx="3883600" cy="9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9"/>
          <p:cNvSpPr/>
          <p:nvPr/>
        </p:nvSpPr>
        <p:spPr>
          <a:xfrm>
            <a:off x="3321734" y="-228733"/>
            <a:ext cx="7558276" cy="7456000"/>
          </a:xfrm>
          <a:custGeom>
            <a:avLst/>
            <a:gdLst/>
            <a:ahLst/>
            <a:cxnLst/>
            <a:rect l="l" t="t" r="r" b="b"/>
            <a:pathLst>
              <a:path w="186195" h="223680" extrusionOk="0">
                <a:moveTo>
                  <a:pt x="186195" y="0"/>
                </a:moveTo>
                <a:cubicBezTo>
                  <a:pt x="175379" y="4331"/>
                  <a:pt x="162583" y="3254"/>
                  <a:pt x="152398" y="8910"/>
                </a:cubicBezTo>
                <a:cubicBezTo>
                  <a:pt x="144683" y="13194"/>
                  <a:pt x="138187" y="25830"/>
                  <a:pt x="142566" y="33491"/>
                </a:cubicBezTo>
                <a:cubicBezTo>
                  <a:pt x="144929" y="37624"/>
                  <a:pt x="151517" y="39442"/>
                  <a:pt x="156085" y="38099"/>
                </a:cubicBezTo>
                <a:cubicBezTo>
                  <a:pt x="159034" y="37232"/>
                  <a:pt x="160312" y="33161"/>
                  <a:pt x="160693" y="30111"/>
                </a:cubicBezTo>
                <a:cubicBezTo>
                  <a:pt x="161228" y="25827"/>
                  <a:pt x="159290" y="20638"/>
                  <a:pt x="155777" y="18128"/>
                </a:cubicBezTo>
                <a:cubicBezTo>
                  <a:pt x="151462" y="15045"/>
                  <a:pt x="145371" y="14706"/>
                  <a:pt x="140108" y="15363"/>
                </a:cubicBezTo>
                <a:cubicBezTo>
                  <a:pt x="131090" y="16489"/>
                  <a:pt x="121606" y="24109"/>
                  <a:pt x="119214" y="32876"/>
                </a:cubicBezTo>
                <a:cubicBezTo>
                  <a:pt x="116357" y="43350"/>
                  <a:pt x="122337" y="55144"/>
                  <a:pt x="118907" y="65445"/>
                </a:cubicBezTo>
                <a:cubicBezTo>
                  <a:pt x="117127" y="70790"/>
                  <a:pt x="109127" y="71147"/>
                  <a:pt x="103852" y="73126"/>
                </a:cubicBezTo>
                <a:cubicBezTo>
                  <a:pt x="99512" y="74754"/>
                  <a:pt x="96405" y="78984"/>
                  <a:pt x="94020" y="82958"/>
                </a:cubicBezTo>
                <a:cubicBezTo>
                  <a:pt x="82885" y="101509"/>
                  <a:pt x="98698" y="125977"/>
                  <a:pt x="101086" y="147481"/>
                </a:cubicBezTo>
                <a:cubicBezTo>
                  <a:pt x="102278" y="158217"/>
                  <a:pt x="93453" y="180689"/>
                  <a:pt x="84188" y="175134"/>
                </a:cubicBezTo>
                <a:cubicBezTo>
                  <a:pt x="79613" y="172391"/>
                  <a:pt x="81778" y="163323"/>
                  <a:pt x="85109" y="159157"/>
                </a:cubicBezTo>
                <a:cubicBezTo>
                  <a:pt x="88010" y="155529"/>
                  <a:pt x="94474" y="153699"/>
                  <a:pt x="98628" y="155777"/>
                </a:cubicBezTo>
                <a:cubicBezTo>
                  <a:pt x="108508" y="160720"/>
                  <a:pt x="109714" y="178464"/>
                  <a:pt x="104773" y="188346"/>
                </a:cubicBezTo>
                <a:cubicBezTo>
                  <a:pt x="100737" y="196418"/>
                  <a:pt x="85878" y="197124"/>
                  <a:pt x="78042" y="192647"/>
                </a:cubicBezTo>
                <a:cubicBezTo>
                  <a:pt x="68973" y="187466"/>
                  <a:pt x="60183" y="179996"/>
                  <a:pt x="49775" y="179128"/>
                </a:cubicBezTo>
                <a:cubicBezTo>
                  <a:pt x="36118" y="177989"/>
                  <a:pt x="20139" y="181422"/>
                  <a:pt x="10447" y="191111"/>
                </a:cubicBezTo>
                <a:cubicBezTo>
                  <a:pt x="2384" y="199172"/>
                  <a:pt x="0" y="212279"/>
                  <a:pt x="0" y="22368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5817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title" hasCustomPrompt="1"/>
          </p:nvPr>
        </p:nvSpPr>
        <p:spPr>
          <a:xfrm>
            <a:off x="3403600" y="3425967"/>
            <a:ext cx="73576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0"/>
              <a:buNone/>
              <a:defRPr sz="9333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1"/>
          </p:nvPr>
        </p:nvSpPr>
        <p:spPr>
          <a:xfrm>
            <a:off x="3403600" y="5031233"/>
            <a:ext cx="7354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title" idx="2" hasCustomPrompt="1"/>
          </p:nvPr>
        </p:nvSpPr>
        <p:spPr>
          <a:xfrm>
            <a:off x="1433933" y="922533"/>
            <a:ext cx="73576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3" name="Google Shape;133;p20"/>
          <p:cNvSpPr txBox="1">
            <a:spLocks noGrp="1"/>
          </p:cNvSpPr>
          <p:nvPr>
            <p:ph type="subTitle" idx="3"/>
          </p:nvPr>
        </p:nvSpPr>
        <p:spPr>
          <a:xfrm>
            <a:off x="1431535" y="2527800"/>
            <a:ext cx="73576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704785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5168567"/>
            <a:ext cx="12192000" cy="1025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" y="3968866"/>
            <a:ext cx="12192000" cy="102575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/>
          <p:nvPr/>
        </p:nvSpPr>
        <p:spPr>
          <a:xfrm>
            <a:off x="-660599" y="-313400"/>
            <a:ext cx="3521700" cy="4534200"/>
          </a:xfrm>
          <a:custGeom>
            <a:avLst/>
            <a:gdLst/>
            <a:ahLst/>
            <a:cxnLst/>
            <a:rect l="l" t="t" r="r" b="b"/>
            <a:pathLst>
              <a:path w="105651" h="136026" extrusionOk="0">
                <a:moveTo>
                  <a:pt x="0" y="136026"/>
                </a:moveTo>
                <a:cubicBezTo>
                  <a:pt x="2155" y="123079"/>
                  <a:pt x="22475" y="121159"/>
                  <a:pt x="29755" y="110238"/>
                </a:cubicBezTo>
                <a:cubicBezTo>
                  <a:pt x="33003" y="105366"/>
                  <a:pt x="34725" y="98506"/>
                  <a:pt x="32873" y="92951"/>
                </a:cubicBezTo>
                <a:cubicBezTo>
                  <a:pt x="31928" y="90117"/>
                  <a:pt x="26933" y="88580"/>
                  <a:pt x="24371" y="90117"/>
                </a:cubicBezTo>
                <a:cubicBezTo>
                  <a:pt x="19751" y="92888"/>
                  <a:pt x="20256" y="102216"/>
                  <a:pt x="23804" y="106270"/>
                </a:cubicBezTo>
                <a:cubicBezTo>
                  <a:pt x="28145" y="111230"/>
                  <a:pt x="35133" y="113839"/>
                  <a:pt x="41658" y="114772"/>
                </a:cubicBezTo>
                <a:cubicBezTo>
                  <a:pt x="63907" y="117952"/>
                  <a:pt x="95829" y="109462"/>
                  <a:pt x="103720" y="88417"/>
                </a:cubicBezTo>
                <a:cubicBezTo>
                  <a:pt x="106990" y="79695"/>
                  <a:pt x="105945" y="68276"/>
                  <a:pt x="100603" y="60645"/>
                </a:cubicBezTo>
                <a:cubicBezTo>
                  <a:pt x="97266" y="55879"/>
                  <a:pt x="90916" y="54181"/>
                  <a:pt x="85866" y="51293"/>
                </a:cubicBezTo>
                <a:cubicBezTo>
                  <a:pt x="79172" y="47465"/>
                  <a:pt x="73009" y="39108"/>
                  <a:pt x="73964" y="31456"/>
                </a:cubicBezTo>
                <a:cubicBezTo>
                  <a:pt x="74262" y="29066"/>
                  <a:pt x="76398" y="25732"/>
                  <a:pt x="78782" y="26072"/>
                </a:cubicBezTo>
                <a:cubicBezTo>
                  <a:pt x="81500" y="26460"/>
                  <a:pt x="83715" y="29598"/>
                  <a:pt x="84166" y="32306"/>
                </a:cubicBezTo>
                <a:cubicBezTo>
                  <a:pt x="84861" y="36478"/>
                  <a:pt x="77262" y="39371"/>
                  <a:pt x="73114" y="38541"/>
                </a:cubicBezTo>
                <a:cubicBezTo>
                  <a:pt x="66401" y="37198"/>
                  <a:pt x="60026" y="31760"/>
                  <a:pt x="57244" y="25505"/>
                </a:cubicBezTo>
                <a:cubicBezTo>
                  <a:pt x="53772" y="17698"/>
                  <a:pt x="53753" y="6042"/>
                  <a:pt x="5979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300878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41" name="Google Shape;14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013181"/>
            <a:ext cx="12192000" cy="908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" y="3004588"/>
            <a:ext cx="12192000" cy="908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3108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31/8/2023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469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>
            <a:spLocks noGrp="1"/>
          </p:cNvSpPr>
          <p:nvPr>
            <p:ph type="title"/>
          </p:nvPr>
        </p:nvSpPr>
        <p:spPr>
          <a:xfrm>
            <a:off x="979533" y="2098967"/>
            <a:ext cx="454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subTitle" idx="1"/>
          </p:nvPr>
        </p:nvSpPr>
        <p:spPr>
          <a:xfrm>
            <a:off x="979533" y="3155967"/>
            <a:ext cx="4542800" cy="21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3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47" name="Google Shape;147;p23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7804644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24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50" name="Google Shape;150;p24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24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24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24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24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24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2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" name="Google Shape;157;p24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  <p:sp>
        <p:nvSpPr>
          <p:cNvPr id="158" name="Google Shape;158;p24"/>
          <p:cNvSpPr txBox="1">
            <a:spLocks noGrp="1"/>
          </p:cNvSpPr>
          <p:nvPr>
            <p:ph type="title"/>
          </p:nvPr>
        </p:nvSpPr>
        <p:spPr>
          <a:xfrm>
            <a:off x="3410100" y="597408"/>
            <a:ext cx="5371600" cy="13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subTitle" idx="1"/>
          </p:nvPr>
        </p:nvSpPr>
        <p:spPr>
          <a:xfrm>
            <a:off x="3655833" y="1832533"/>
            <a:ext cx="4872800" cy="6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subTitle" idx="2"/>
          </p:nvPr>
        </p:nvSpPr>
        <p:spPr>
          <a:xfrm>
            <a:off x="4102600" y="3140233"/>
            <a:ext cx="3986800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4"/>
          <p:cNvSpPr txBox="1"/>
          <p:nvPr/>
        </p:nvSpPr>
        <p:spPr>
          <a:xfrm>
            <a:off x="3228200" y="4508144"/>
            <a:ext cx="57356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CREDITS: This presentation template was created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, including icons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, and infographics &amp; images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7535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276626726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321160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32971691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7117989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2985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5418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3118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2564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0973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5220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31/8/2023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2193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9350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31/8/2023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461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9491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5256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49587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39631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78497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20977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97974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3432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544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4241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31/8/2023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570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87154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32469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10478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50800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13709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92606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44400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5580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74913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8337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31/8/2023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512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44790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26112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9107511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354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467FDB-8457-4832-9824-358A9765386B}" type="datetimeFigureOut">
              <a:rPr lang="en-US">
                <a:solidFill>
                  <a:srgbClr val="241826"/>
                </a:solidFill>
              </a:rPr>
              <a:pPr/>
              <a:t>31/8/2023</a:t>
            </a:fld>
            <a:endParaRPr lang="en-US">
              <a:solidFill>
                <a:srgbClr val="24182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24182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291E9A-16F6-49D3-9361-03C3FBE934C4}" type="slidenum">
              <a:rPr lang="en-US">
                <a:solidFill>
                  <a:srgbClr val="241826"/>
                </a:solidFill>
              </a:rPr>
              <a:pPr/>
              <a:t>‹#›</a:t>
            </a:fld>
            <a:endParaRPr lang="en-US">
              <a:solidFill>
                <a:srgbClr val="2418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6201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767" y="1024128"/>
            <a:ext cx="10290400" cy="12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Font typeface="Merienda One"/>
              <a:buNone/>
              <a:defRPr sz="6667"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97000" y="2328667"/>
            <a:ext cx="5598000" cy="6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92032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446946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507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12700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1324867" y="2139767"/>
            <a:ext cx="5344000" cy="1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1324867" y="3469167"/>
            <a:ext cx="46696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7828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31/8/2023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650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1426467" y="751652"/>
            <a:ext cx="7717600" cy="53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0"/>
              <a:buNone/>
              <a:defRPr sz="11333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7" name="Google Shape;37;p8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38" name="Google Shape;38;p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39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40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42;p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43;p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44;p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45;p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" name="Google Shape;46;p8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96466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950967" y="1934359"/>
            <a:ext cx="4328000" cy="10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950967" y="2940792"/>
            <a:ext cx="4328800" cy="20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5652034" y="190067"/>
            <a:ext cx="6999685" cy="6727767"/>
          </a:xfrm>
          <a:custGeom>
            <a:avLst/>
            <a:gdLst/>
            <a:ahLst/>
            <a:cxnLst/>
            <a:rect l="l" t="t" r="r" b="b"/>
            <a:pathLst>
              <a:path w="205129" h="201833" extrusionOk="0">
                <a:moveTo>
                  <a:pt x="51815" y="201833"/>
                </a:moveTo>
                <a:cubicBezTo>
                  <a:pt x="58621" y="199562"/>
                  <a:pt x="61055" y="184749"/>
                  <a:pt x="55216" y="180579"/>
                </a:cubicBezTo>
                <a:cubicBezTo>
                  <a:pt x="51667" y="178044"/>
                  <a:pt x="44599" y="178083"/>
                  <a:pt x="42180" y="181712"/>
                </a:cubicBezTo>
                <a:cubicBezTo>
                  <a:pt x="41069" y="183379"/>
                  <a:pt x="41726" y="186142"/>
                  <a:pt x="43030" y="187663"/>
                </a:cubicBezTo>
                <a:cubicBezTo>
                  <a:pt x="44334" y="189184"/>
                  <a:pt x="47987" y="188553"/>
                  <a:pt x="48982" y="186813"/>
                </a:cubicBezTo>
                <a:cubicBezTo>
                  <a:pt x="53204" y="179431"/>
                  <a:pt x="40158" y="170702"/>
                  <a:pt x="32262" y="167543"/>
                </a:cubicBezTo>
                <a:cubicBezTo>
                  <a:pt x="26624" y="165287"/>
                  <a:pt x="18487" y="167466"/>
                  <a:pt x="14692" y="162725"/>
                </a:cubicBezTo>
                <a:cubicBezTo>
                  <a:pt x="10265" y="157193"/>
                  <a:pt x="10980" y="149042"/>
                  <a:pt x="8740" y="142321"/>
                </a:cubicBezTo>
                <a:cubicBezTo>
                  <a:pt x="3995" y="128085"/>
                  <a:pt x="-1123" y="113057"/>
                  <a:pt x="239" y="98113"/>
                </a:cubicBezTo>
                <a:cubicBezTo>
                  <a:pt x="1220" y="87344"/>
                  <a:pt x="-2225" y="69624"/>
                  <a:pt x="8174" y="66657"/>
                </a:cubicBezTo>
                <a:cubicBezTo>
                  <a:pt x="11259" y="65777"/>
                  <a:pt x="18009" y="71523"/>
                  <a:pt x="15258" y="73174"/>
                </a:cubicBezTo>
                <a:cubicBezTo>
                  <a:pt x="11077" y="75682"/>
                  <a:pt x="4577" y="65633"/>
                  <a:pt x="6757" y="61272"/>
                </a:cubicBezTo>
                <a:cubicBezTo>
                  <a:pt x="9117" y="56552"/>
                  <a:pt x="12803" y="51605"/>
                  <a:pt x="17809" y="49937"/>
                </a:cubicBezTo>
                <a:cubicBezTo>
                  <a:pt x="23726" y="47965"/>
                  <a:pt x="30515" y="51084"/>
                  <a:pt x="36512" y="49370"/>
                </a:cubicBezTo>
                <a:cubicBezTo>
                  <a:pt x="41272" y="48010"/>
                  <a:pt x="43209" y="42076"/>
                  <a:pt x="46431" y="38318"/>
                </a:cubicBezTo>
                <a:cubicBezTo>
                  <a:pt x="50427" y="33656"/>
                  <a:pt x="57236" y="31982"/>
                  <a:pt x="61167" y="27266"/>
                </a:cubicBezTo>
                <a:cubicBezTo>
                  <a:pt x="65242" y="22378"/>
                  <a:pt x="67651" y="12778"/>
                  <a:pt x="63151" y="8278"/>
                </a:cubicBezTo>
                <a:cubicBezTo>
                  <a:pt x="60164" y="5291"/>
                  <a:pt x="54196" y="3667"/>
                  <a:pt x="50682" y="6011"/>
                </a:cubicBezTo>
                <a:cubicBezTo>
                  <a:pt x="48226" y="7649"/>
                  <a:pt x="47461" y="12707"/>
                  <a:pt x="49548" y="14796"/>
                </a:cubicBezTo>
                <a:cubicBezTo>
                  <a:pt x="55140" y="20393"/>
                  <a:pt x="62113" y="4877"/>
                  <a:pt x="69386" y="1761"/>
                </a:cubicBezTo>
                <a:cubicBezTo>
                  <a:pt x="77027" y="-1513"/>
                  <a:pt x="86076" y="728"/>
                  <a:pt x="94324" y="1761"/>
                </a:cubicBezTo>
                <a:cubicBezTo>
                  <a:pt x="100230" y="2501"/>
                  <a:pt x="106403" y="600"/>
                  <a:pt x="112177" y="2044"/>
                </a:cubicBezTo>
                <a:cubicBezTo>
                  <a:pt x="117956" y="3489"/>
                  <a:pt x="125384" y="4933"/>
                  <a:pt x="128047" y="10262"/>
                </a:cubicBezTo>
                <a:cubicBezTo>
                  <a:pt x="132788" y="19749"/>
                  <a:pt x="128473" y="35324"/>
                  <a:pt x="137682" y="40585"/>
                </a:cubicBezTo>
                <a:cubicBezTo>
                  <a:pt x="142301" y="43224"/>
                  <a:pt x="149661" y="40205"/>
                  <a:pt x="152985" y="36051"/>
                </a:cubicBezTo>
                <a:cubicBezTo>
                  <a:pt x="155529" y="32872"/>
                  <a:pt x="155915" y="25378"/>
                  <a:pt x="152135" y="23865"/>
                </a:cubicBezTo>
                <a:cubicBezTo>
                  <a:pt x="147434" y="21984"/>
                  <a:pt x="143539" y="37372"/>
                  <a:pt x="148451" y="38601"/>
                </a:cubicBezTo>
                <a:cubicBezTo>
                  <a:pt x="156991" y="40737"/>
                  <a:pt x="162681" y="28085"/>
                  <a:pt x="170555" y="24148"/>
                </a:cubicBezTo>
                <a:cubicBezTo>
                  <a:pt x="173854" y="22498"/>
                  <a:pt x="178999" y="22107"/>
                  <a:pt x="181607" y="24715"/>
                </a:cubicBezTo>
                <a:cubicBezTo>
                  <a:pt x="184730" y="27838"/>
                  <a:pt x="186605" y="32362"/>
                  <a:pt x="190392" y="34634"/>
                </a:cubicBezTo>
                <a:cubicBezTo>
                  <a:pt x="194667" y="37199"/>
                  <a:pt x="201604" y="35608"/>
                  <a:pt x="205129" y="3208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32392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951000" y="699000"/>
            <a:ext cx="6668800" cy="26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3733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14309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1426467" y="1474833"/>
            <a:ext cx="75104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subTitle" idx="1"/>
          </p:nvPr>
        </p:nvSpPr>
        <p:spPr>
          <a:xfrm>
            <a:off x="1426467" y="4038600"/>
            <a:ext cx="7510400" cy="8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38932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4233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86057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79854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4133" y="4859293"/>
            <a:ext cx="9697864" cy="117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4133" y="2472500"/>
            <a:ext cx="9697864" cy="117584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>
            <a:spLocks noGrp="1"/>
          </p:cNvSpPr>
          <p:nvPr>
            <p:ph type="subTitle" idx="1"/>
          </p:nvPr>
        </p:nvSpPr>
        <p:spPr>
          <a:xfrm>
            <a:off x="3505200" y="2675300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1426400" y="593367"/>
            <a:ext cx="93392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2"/>
          </p:nvPr>
        </p:nvSpPr>
        <p:spPr>
          <a:xfrm>
            <a:off x="5689433" y="2581900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3"/>
          </p:nvPr>
        </p:nvSpPr>
        <p:spPr>
          <a:xfrm>
            <a:off x="3505200" y="3848168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ubTitle" idx="4"/>
          </p:nvPr>
        </p:nvSpPr>
        <p:spPr>
          <a:xfrm>
            <a:off x="5689433" y="3754768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subTitle" idx="5"/>
          </p:nvPr>
        </p:nvSpPr>
        <p:spPr>
          <a:xfrm>
            <a:off x="3505200" y="5021036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ubTitle" idx="6"/>
          </p:nvPr>
        </p:nvSpPr>
        <p:spPr>
          <a:xfrm>
            <a:off x="5689433" y="4927637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20520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subTitle" idx="1"/>
          </p:nvPr>
        </p:nvSpPr>
        <p:spPr>
          <a:xfrm>
            <a:off x="950967" y="3934033"/>
            <a:ext cx="33116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2"/>
          </p:nvPr>
        </p:nvSpPr>
        <p:spPr>
          <a:xfrm>
            <a:off x="950967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3"/>
          </p:nvPr>
        </p:nvSpPr>
        <p:spPr>
          <a:xfrm>
            <a:off x="4441967" y="3934033"/>
            <a:ext cx="33164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4"/>
          </p:nvPr>
        </p:nvSpPr>
        <p:spPr>
          <a:xfrm>
            <a:off x="4441972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5"/>
          </p:nvPr>
        </p:nvSpPr>
        <p:spPr>
          <a:xfrm>
            <a:off x="7937767" y="3934033"/>
            <a:ext cx="33164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ubTitle" idx="6"/>
          </p:nvPr>
        </p:nvSpPr>
        <p:spPr>
          <a:xfrm>
            <a:off x="7937772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68838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69143">
            <a:off x="321975" y="2428600"/>
            <a:ext cx="935579" cy="915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06968" y="222134"/>
            <a:ext cx="1684667" cy="1825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87372">
            <a:off x="-374531" y="3896057"/>
            <a:ext cx="1925001" cy="3629964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/>
          <p:nvPr/>
        </p:nvSpPr>
        <p:spPr>
          <a:xfrm>
            <a:off x="1234601" y="-94467"/>
            <a:ext cx="1492500" cy="7046933"/>
          </a:xfrm>
          <a:custGeom>
            <a:avLst/>
            <a:gdLst/>
            <a:ahLst/>
            <a:cxnLst/>
            <a:rect l="l" t="t" r="r" b="b"/>
            <a:pathLst>
              <a:path w="44775" h="211408" extrusionOk="0">
                <a:moveTo>
                  <a:pt x="0" y="0"/>
                </a:moveTo>
                <a:cubicBezTo>
                  <a:pt x="9541" y="4771"/>
                  <a:pt x="16816" y="14609"/>
                  <a:pt x="20404" y="24655"/>
                </a:cubicBezTo>
                <a:cubicBezTo>
                  <a:pt x="25642" y="39319"/>
                  <a:pt x="22500" y="67231"/>
                  <a:pt x="7085" y="69430"/>
                </a:cubicBezTo>
                <a:cubicBezTo>
                  <a:pt x="5119" y="69710"/>
                  <a:pt x="3294" y="65597"/>
                  <a:pt x="4534" y="64046"/>
                </a:cubicBezTo>
                <a:cubicBezTo>
                  <a:pt x="5902" y="62335"/>
                  <a:pt x="8945" y="62594"/>
                  <a:pt x="11052" y="63196"/>
                </a:cubicBezTo>
                <a:cubicBezTo>
                  <a:pt x="17592" y="65065"/>
                  <a:pt x="22273" y="74792"/>
                  <a:pt x="20404" y="81332"/>
                </a:cubicBezTo>
                <a:cubicBezTo>
                  <a:pt x="17380" y="91914"/>
                  <a:pt x="738" y="98250"/>
                  <a:pt x="2550" y="109105"/>
                </a:cubicBezTo>
                <a:cubicBezTo>
                  <a:pt x="4003" y="117811"/>
                  <a:pt x="18709" y="118811"/>
                  <a:pt x="22104" y="126958"/>
                </a:cubicBezTo>
                <a:cubicBezTo>
                  <a:pt x="26060" y="136449"/>
                  <a:pt x="21514" y="157321"/>
                  <a:pt x="11335" y="155864"/>
                </a:cubicBezTo>
                <a:cubicBezTo>
                  <a:pt x="8050" y="155394"/>
                  <a:pt x="7517" y="147428"/>
                  <a:pt x="10485" y="145945"/>
                </a:cubicBezTo>
                <a:cubicBezTo>
                  <a:pt x="17300" y="142539"/>
                  <a:pt x="27289" y="147012"/>
                  <a:pt x="32306" y="152746"/>
                </a:cubicBezTo>
                <a:cubicBezTo>
                  <a:pt x="36477" y="157513"/>
                  <a:pt x="38759" y="164598"/>
                  <a:pt x="37974" y="170883"/>
                </a:cubicBezTo>
                <a:cubicBezTo>
                  <a:pt x="37074" y="178093"/>
                  <a:pt x="32745" y="184624"/>
                  <a:pt x="32023" y="191854"/>
                </a:cubicBezTo>
                <a:cubicBezTo>
                  <a:pt x="31250" y="199597"/>
                  <a:pt x="37395" y="208942"/>
                  <a:pt x="44775" y="211408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subTitle" idx="1"/>
          </p:nvPr>
        </p:nvSpPr>
        <p:spPr>
          <a:xfrm>
            <a:off x="2979033" y="1931967"/>
            <a:ext cx="34380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2"/>
          </p:nvPr>
        </p:nvSpPr>
        <p:spPr>
          <a:xfrm>
            <a:off x="2979033" y="2520245"/>
            <a:ext cx="34432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3"/>
          </p:nvPr>
        </p:nvSpPr>
        <p:spPr>
          <a:xfrm>
            <a:off x="2979033" y="4192309"/>
            <a:ext cx="34380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ubTitle" idx="4"/>
          </p:nvPr>
        </p:nvSpPr>
        <p:spPr>
          <a:xfrm>
            <a:off x="2979033" y="4773805"/>
            <a:ext cx="34432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5"/>
          </p:nvPr>
        </p:nvSpPr>
        <p:spPr>
          <a:xfrm>
            <a:off x="6922633" y="1920367"/>
            <a:ext cx="34380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subTitle" idx="6"/>
          </p:nvPr>
        </p:nvSpPr>
        <p:spPr>
          <a:xfrm>
            <a:off x="6922633" y="2508067"/>
            <a:ext cx="34380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7"/>
          </p:nvPr>
        </p:nvSpPr>
        <p:spPr>
          <a:xfrm>
            <a:off x="6922633" y="4180700"/>
            <a:ext cx="34380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subTitle" idx="8"/>
          </p:nvPr>
        </p:nvSpPr>
        <p:spPr>
          <a:xfrm>
            <a:off x="6922633" y="4761625"/>
            <a:ext cx="34380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0353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31/8/2023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0289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30706" y="527934"/>
            <a:ext cx="885260" cy="894433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8"/>
          <p:cNvSpPr/>
          <p:nvPr/>
        </p:nvSpPr>
        <p:spPr>
          <a:xfrm>
            <a:off x="8438667" y="-34633"/>
            <a:ext cx="4354733" cy="2196367"/>
          </a:xfrm>
          <a:custGeom>
            <a:avLst/>
            <a:gdLst/>
            <a:ahLst/>
            <a:cxnLst/>
            <a:rect l="l" t="t" r="r" b="b"/>
            <a:pathLst>
              <a:path w="130642" h="65891" extrusionOk="0">
                <a:moveTo>
                  <a:pt x="0" y="0"/>
                </a:moveTo>
                <a:cubicBezTo>
                  <a:pt x="8988" y="1122"/>
                  <a:pt x="19029" y="5739"/>
                  <a:pt x="23522" y="13603"/>
                </a:cubicBezTo>
                <a:cubicBezTo>
                  <a:pt x="25569" y="17186"/>
                  <a:pt x="27505" y="21420"/>
                  <a:pt x="26922" y="25505"/>
                </a:cubicBezTo>
                <a:cubicBezTo>
                  <a:pt x="26186" y="30664"/>
                  <a:pt x="21294" y="37695"/>
                  <a:pt x="16153" y="36840"/>
                </a:cubicBezTo>
                <a:cubicBezTo>
                  <a:pt x="12752" y="36274"/>
                  <a:pt x="11760" y="28791"/>
                  <a:pt x="14453" y="26638"/>
                </a:cubicBezTo>
                <a:cubicBezTo>
                  <a:pt x="18733" y="23216"/>
                  <a:pt x="26131" y="23638"/>
                  <a:pt x="30890" y="26355"/>
                </a:cubicBezTo>
                <a:cubicBezTo>
                  <a:pt x="42088" y="32750"/>
                  <a:pt x="47620" y="46156"/>
                  <a:pt x="57528" y="54410"/>
                </a:cubicBezTo>
                <a:cubicBezTo>
                  <a:pt x="63915" y="59731"/>
                  <a:pt x="80185" y="62121"/>
                  <a:pt x="82466" y="54127"/>
                </a:cubicBezTo>
                <a:cubicBezTo>
                  <a:pt x="83360" y="50995"/>
                  <a:pt x="74921" y="48582"/>
                  <a:pt x="73115" y="51293"/>
                </a:cubicBezTo>
                <a:cubicBezTo>
                  <a:pt x="70575" y="55107"/>
                  <a:pt x="70886" y="63091"/>
                  <a:pt x="75098" y="64896"/>
                </a:cubicBezTo>
                <a:cubicBezTo>
                  <a:pt x="78795" y="66480"/>
                  <a:pt x="84769" y="66258"/>
                  <a:pt x="87001" y="62912"/>
                </a:cubicBezTo>
                <a:cubicBezTo>
                  <a:pt x="92296" y="54974"/>
                  <a:pt x="91205" y="43458"/>
                  <a:pt x="97486" y="36274"/>
                </a:cubicBezTo>
                <a:cubicBezTo>
                  <a:pt x="104793" y="27917"/>
                  <a:pt x="121402" y="27003"/>
                  <a:pt x="130642" y="33156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11" name="Google Shape;111;p18"/>
          <p:cNvSpPr txBox="1">
            <a:spLocks noGrp="1"/>
          </p:cNvSpPr>
          <p:nvPr>
            <p:ph type="subTitle" idx="1"/>
          </p:nvPr>
        </p:nvSpPr>
        <p:spPr>
          <a:xfrm>
            <a:off x="950967" y="2617176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subTitle" idx="2"/>
          </p:nvPr>
        </p:nvSpPr>
        <p:spPr>
          <a:xfrm>
            <a:off x="950967" y="4791309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subTitle" idx="3"/>
          </p:nvPr>
        </p:nvSpPr>
        <p:spPr>
          <a:xfrm>
            <a:off x="950967" y="2085976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subTitle" idx="4"/>
          </p:nvPr>
        </p:nvSpPr>
        <p:spPr>
          <a:xfrm>
            <a:off x="950967" y="4260109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subTitle" idx="5"/>
          </p:nvPr>
        </p:nvSpPr>
        <p:spPr>
          <a:xfrm>
            <a:off x="4441980" y="2617176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subTitle" idx="6"/>
          </p:nvPr>
        </p:nvSpPr>
        <p:spPr>
          <a:xfrm>
            <a:off x="4441980" y="4791309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7"/>
          </p:nvPr>
        </p:nvSpPr>
        <p:spPr>
          <a:xfrm>
            <a:off x="4441972" y="2085976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subTitle" idx="8"/>
          </p:nvPr>
        </p:nvSpPr>
        <p:spPr>
          <a:xfrm>
            <a:off x="4444369" y="4260109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9"/>
          </p:nvPr>
        </p:nvSpPr>
        <p:spPr>
          <a:xfrm>
            <a:off x="7937780" y="2617176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subTitle" idx="13"/>
          </p:nvPr>
        </p:nvSpPr>
        <p:spPr>
          <a:xfrm>
            <a:off x="7937780" y="4791309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ubTitle" idx="14"/>
          </p:nvPr>
        </p:nvSpPr>
        <p:spPr>
          <a:xfrm>
            <a:off x="7937772" y="2085976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subTitle" idx="15"/>
          </p:nvPr>
        </p:nvSpPr>
        <p:spPr>
          <a:xfrm>
            <a:off x="7937772" y="4260109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34157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 flipH="1">
            <a:off x="951167" y="3215317"/>
            <a:ext cx="541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498367" y="1581151"/>
            <a:ext cx="2868800" cy="1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00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7" name="Google Shape;127;p19"/>
          <p:cNvSpPr txBox="1">
            <a:spLocks noGrp="1"/>
          </p:cNvSpPr>
          <p:nvPr>
            <p:ph type="subTitle" idx="1"/>
          </p:nvPr>
        </p:nvSpPr>
        <p:spPr>
          <a:xfrm>
            <a:off x="2483567" y="4354851"/>
            <a:ext cx="3883600" cy="9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9"/>
          <p:cNvSpPr/>
          <p:nvPr/>
        </p:nvSpPr>
        <p:spPr>
          <a:xfrm>
            <a:off x="3321734" y="-228733"/>
            <a:ext cx="7558276" cy="7456000"/>
          </a:xfrm>
          <a:custGeom>
            <a:avLst/>
            <a:gdLst/>
            <a:ahLst/>
            <a:cxnLst/>
            <a:rect l="l" t="t" r="r" b="b"/>
            <a:pathLst>
              <a:path w="186195" h="223680" extrusionOk="0">
                <a:moveTo>
                  <a:pt x="186195" y="0"/>
                </a:moveTo>
                <a:cubicBezTo>
                  <a:pt x="175379" y="4331"/>
                  <a:pt x="162583" y="3254"/>
                  <a:pt x="152398" y="8910"/>
                </a:cubicBezTo>
                <a:cubicBezTo>
                  <a:pt x="144683" y="13194"/>
                  <a:pt x="138187" y="25830"/>
                  <a:pt x="142566" y="33491"/>
                </a:cubicBezTo>
                <a:cubicBezTo>
                  <a:pt x="144929" y="37624"/>
                  <a:pt x="151517" y="39442"/>
                  <a:pt x="156085" y="38099"/>
                </a:cubicBezTo>
                <a:cubicBezTo>
                  <a:pt x="159034" y="37232"/>
                  <a:pt x="160312" y="33161"/>
                  <a:pt x="160693" y="30111"/>
                </a:cubicBezTo>
                <a:cubicBezTo>
                  <a:pt x="161228" y="25827"/>
                  <a:pt x="159290" y="20638"/>
                  <a:pt x="155777" y="18128"/>
                </a:cubicBezTo>
                <a:cubicBezTo>
                  <a:pt x="151462" y="15045"/>
                  <a:pt x="145371" y="14706"/>
                  <a:pt x="140108" y="15363"/>
                </a:cubicBezTo>
                <a:cubicBezTo>
                  <a:pt x="131090" y="16489"/>
                  <a:pt x="121606" y="24109"/>
                  <a:pt x="119214" y="32876"/>
                </a:cubicBezTo>
                <a:cubicBezTo>
                  <a:pt x="116357" y="43350"/>
                  <a:pt x="122337" y="55144"/>
                  <a:pt x="118907" y="65445"/>
                </a:cubicBezTo>
                <a:cubicBezTo>
                  <a:pt x="117127" y="70790"/>
                  <a:pt x="109127" y="71147"/>
                  <a:pt x="103852" y="73126"/>
                </a:cubicBezTo>
                <a:cubicBezTo>
                  <a:pt x="99512" y="74754"/>
                  <a:pt x="96405" y="78984"/>
                  <a:pt x="94020" y="82958"/>
                </a:cubicBezTo>
                <a:cubicBezTo>
                  <a:pt x="82885" y="101509"/>
                  <a:pt x="98698" y="125977"/>
                  <a:pt x="101086" y="147481"/>
                </a:cubicBezTo>
                <a:cubicBezTo>
                  <a:pt x="102278" y="158217"/>
                  <a:pt x="93453" y="180689"/>
                  <a:pt x="84188" y="175134"/>
                </a:cubicBezTo>
                <a:cubicBezTo>
                  <a:pt x="79613" y="172391"/>
                  <a:pt x="81778" y="163323"/>
                  <a:pt x="85109" y="159157"/>
                </a:cubicBezTo>
                <a:cubicBezTo>
                  <a:pt x="88010" y="155529"/>
                  <a:pt x="94474" y="153699"/>
                  <a:pt x="98628" y="155777"/>
                </a:cubicBezTo>
                <a:cubicBezTo>
                  <a:pt x="108508" y="160720"/>
                  <a:pt x="109714" y="178464"/>
                  <a:pt x="104773" y="188346"/>
                </a:cubicBezTo>
                <a:cubicBezTo>
                  <a:pt x="100737" y="196418"/>
                  <a:pt x="85878" y="197124"/>
                  <a:pt x="78042" y="192647"/>
                </a:cubicBezTo>
                <a:cubicBezTo>
                  <a:pt x="68973" y="187466"/>
                  <a:pt x="60183" y="179996"/>
                  <a:pt x="49775" y="179128"/>
                </a:cubicBezTo>
                <a:cubicBezTo>
                  <a:pt x="36118" y="177989"/>
                  <a:pt x="20139" y="181422"/>
                  <a:pt x="10447" y="191111"/>
                </a:cubicBezTo>
                <a:cubicBezTo>
                  <a:pt x="2384" y="199172"/>
                  <a:pt x="0" y="212279"/>
                  <a:pt x="0" y="22368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790959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title" hasCustomPrompt="1"/>
          </p:nvPr>
        </p:nvSpPr>
        <p:spPr>
          <a:xfrm>
            <a:off x="3403600" y="3425967"/>
            <a:ext cx="73576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0"/>
              <a:buNone/>
              <a:defRPr sz="9333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1"/>
          </p:nvPr>
        </p:nvSpPr>
        <p:spPr>
          <a:xfrm>
            <a:off x="3403600" y="5031233"/>
            <a:ext cx="7354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title" idx="2" hasCustomPrompt="1"/>
          </p:nvPr>
        </p:nvSpPr>
        <p:spPr>
          <a:xfrm>
            <a:off x="1433933" y="922533"/>
            <a:ext cx="73576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3" name="Google Shape;133;p20"/>
          <p:cNvSpPr txBox="1">
            <a:spLocks noGrp="1"/>
          </p:cNvSpPr>
          <p:nvPr>
            <p:ph type="subTitle" idx="3"/>
          </p:nvPr>
        </p:nvSpPr>
        <p:spPr>
          <a:xfrm>
            <a:off x="1431535" y="2527800"/>
            <a:ext cx="73576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76607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5168567"/>
            <a:ext cx="12192000" cy="1025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" y="3968866"/>
            <a:ext cx="12192000" cy="102575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/>
          <p:nvPr/>
        </p:nvSpPr>
        <p:spPr>
          <a:xfrm>
            <a:off x="-660599" y="-313400"/>
            <a:ext cx="3521700" cy="4534200"/>
          </a:xfrm>
          <a:custGeom>
            <a:avLst/>
            <a:gdLst/>
            <a:ahLst/>
            <a:cxnLst/>
            <a:rect l="l" t="t" r="r" b="b"/>
            <a:pathLst>
              <a:path w="105651" h="136026" extrusionOk="0">
                <a:moveTo>
                  <a:pt x="0" y="136026"/>
                </a:moveTo>
                <a:cubicBezTo>
                  <a:pt x="2155" y="123079"/>
                  <a:pt x="22475" y="121159"/>
                  <a:pt x="29755" y="110238"/>
                </a:cubicBezTo>
                <a:cubicBezTo>
                  <a:pt x="33003" y="105366"/>
                  <a:pt x="34725" y="98506"/>
                  <a:pt x="32873" y="92951"/>
                </a:cubicBezTo>
                <a:cubicBezTo>
                  <a:pt x="31928" y="90117"/>
                  <a:pt x="26933" y="88580"/>
                  <a:pt x="24371" y="90117"/>
                </a:cubicBezTo>
                <a:cubicBezTo>
                  <a:pt x="19751" y="92888"/>
                  <a:pt x="20256" y="102216"/>
                  <a:pt x="23804" y="106270"/>
                </a:cubicBezTo>
                <a:cubicBezTo>
                  <a:pt x="28145" y="111230"/>
                  <a:pt x="35133" y="113839"/>
                  <a:pt x="41658" y="114772"/>
                </a:cubicBezTo>
                <a:cubicBezTo>
                  <a:pt x="63907" y="117952"/>
                  <a:pt x="95829" y="109462"/>
                  <a:pt x="103720" y="88417"/>
                </a:cubicBezTo>
                <a:cubicBezTo>
                  <a:pt x="106990" y="79695"/>
                  <a:pt x="105945" y="68276"/>
                  <a:pt x="100603" y="60645"/>
                </a:cubicBezTo>
                <a:cubicBezTo>
                  <a:pt x="97266" y="55879"/>
                  <a:pt x="90916" y="54181"/>
                  <a:pt x="85866" y="51293"/>
                </a:cubicBezTo>
                <a:cubicBezTo>
                  <a:pt x="79172" y="47465"/>
                  <a:pt x="73009" y="39108"/>
                  <a:pt x="73964" y="31456"/>
                </a:cubicBezTo>
                <a:cubicBezTo>
                  <a:pt x="74262" y="29066"/>
                  <a:pt x="76398" y="25732"/>
                  <a:pt x="78782" y="26072"/>
                </a:cubicBezTo>
                <a:cubicBezTo>
                  <a:pt x="81500" y="26460"/>
                  <a:pt x="83715" y="29598"/>
                  <a:pt x="84166" y="32306"/>
                </a:cubicBezTo>
                <a:cubicBezTo>
                  <a:pt x="84861" y="36478"/>
                  <a:pt x="77262" y="39371"/>
                  <a:pt x="73114" y="38541"/>
                </a:cubicBezTo>
                <a:cubicBezTo>
                  <a:pt x="66401" y="37198"/>
                  <a:pt x="60026" y="31760"/>
                  <a:pt x="57244" y="25505"/>
                </a:cubicBezTo>
                <a:cubicBezTo>
                  <a:pt x="53772" y="17698"/>
                  <a:pt x="53753" y="6042"/>
                  <a:pt x="5979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57692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41" name="Google Shape;14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013181"/>
            <a:ext cx="12192000" cy="908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" y="3004588"/>
            <a:ext cx="12192000" cy="908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87405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>
            <a:spLocks noGrp="1"/>
          </p:cNvSpPr>
          <p:nvPr>
            <p:ph type="title"/>
          </p:nvPr>
        </p:nvSpPr>
        <p:spPr>
          <a:xfrm>
            <a:off x="979533" y="2098967"/>
            <a:ext cx="454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subTitle" idx="1"/>
          </p:nvPr>
        </p:nvSpPr>
        <p:spPr>
          <a:xfrm>
            <a:off x="979533" y="3155967"/>
            <a:ext cx="4542800" cy="21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3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47" name="Google Shape;147;p23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018732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24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50" name="Google Shape;150;p24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24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24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24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24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24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2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" name="Google Shape;157;p24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  <p:sp>
        <p:nvSpPr>
          <p:cNvPr id="158" name="Google Shape;158;p24"/>
          <p:cNvSpPr txBox="1">
            <a:spLocks noGrp="1"/>
          </p:cNvSpPr>
          <p:nvPr>
            <p:ph type="title"/>
          </p:nvPr>
        </p:nvSpPr>
        <p:spPr>
          <a:xfrm>
            <a:off x="3410100" y="597408"/>
            <a:ext cx="5371600" cy="13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subTitle" idx="1"/>
          </p:nvPr>
        </p:nvSpPr>
        <p:spPr>
          <a:xfrm>
            <a:off x="3655833" y="1832533"/>
            <a:ext cx="4872800" cy="6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subTitle" idx="2"/>
          </p:nvPr>
        </p:nvSpPr>
        <p:spPr>
          <a:xfrm>
            <a:off x="4102600" y="3140233"/>
            <a:ext cx="3986800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4"/>
          <p:cNvSpPr txBox="1"/>
          <p:nvPr/>
        </p:nvSpPr>
        <p:spPr>
          <a:xfrm>
            <a:off x="3228200" y="4508144"/>
            <a:ext cx="57356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CREDITS: This presentation template was created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, including icons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, and infographics &amp; images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7535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13824882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900800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1453334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184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31/8/2023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723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767" y="1024128"/>
            <a:ext cx="10290400" cy="12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Font typeface="Merienda One"/>
              <a:buNone/>
              <a:defRPr sz="6667"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97000" y="2328667"/>
            <a:ext cx="5598000" cy="6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37068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779267" y="3316224"/>
            <a:ext cx="598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779264" y="1658112"/>
            <a:ext cx="2158000" cy="1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4779267" y="4438633"/>
            <a:ext cx="3876000" cy="9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6589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74860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35255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0605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1324867" y="2139767"/>
            <a:ext cx="5344000" cy="1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1324867" y="3469167"/>
            <a:ext cx="46696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23488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1426467" y="751652"/>
            <a:ext cx="7717600" cy="53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0"/>
              <a:buNone/>
              <a:defRPr sz="11333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7" name="Google Shape;37;p8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38" name="Google Shape;38;p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39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40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42;p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43;p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44;p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45;p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" name="Google Shape;46;p8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735264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950967" y="1934359"/>
            <a:ext cx="4328000" cy="10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950967" y="2940792"/>
            <a:ext cx="4328800" cy="20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5652034" y="190067"/>
            <a:ext cx="6999685" cy="6727767"/>
          </a:xfrm>
          <a:custGeom>
            <a:avLst/>
            <a:gdLst/>
            <a:ahLst/>
            <a:cxnLst/>
            <a:rect l="l" t="t" r="r" b="b"/>
            <a:pathLst>
              <a:path w="205129" h="201833" extrusionOk="0">
                <a:moveTo>
                  <a:pt x="51815" y="201833"/>
                </a:moveTo>
                <a:cubicBezTo>
                  <a:pt x="58621" y="199562"/>
                  <a:pt x="61055" y="184749"/>
                  <a:pt x="55216" y="180579"/>
                </a:cubicBezTo>
                <a:cubicBezTo>
                  <a:pt x="51667" y="178044"/>
                  <a:pt x="44599" y="178083"/>
                  <a:pt x="42180" y="181712"/>
                </a:cubicBezTo>
                <a:cubicBezTo>
                  <a:pt x="41069" y="183379"/>
                  <a:pt x="41726" y="186142"/>
                  <a:pt x="43030" y="187663"/>
                </a:cubicBezTo>
                <a:cubicBezTo>
                  <a:pt x="44334" y="189184"/>
                  <a:pt x="47987" y="188553"/>
                  <a:pt x="48982" y="186813"/>
                </a:cubicBezTo>
                <a:cubicBezTo>
                  <a:pt x="53204" y="179431"/>
                  <a:pt x="40158" y="170702"/>
                  <a:pt x="32262" y="167543"/>
                </a:cubicBezTo>
                <a:cubicBezTo>
                  <a:pt x="26624" y="165287"/>
                  <a:pt x="18487" y="167466"/>
                  <a:pt x="14692" y="162725"/>
                </a:cubicBezTo>
                <a:cubicBezTo>
                  <a:pt x="10265" y="157193"/>
                  <a:pt x="10980" y="149042"/>
                  <a:pt x="8740" y="142321"/>
                </a:cubicBezTo>
                <a:cubicBezTo>
                  <a:pt x="3995" y="128085"/>
                  <a:pt x="-1123" y="113057"/>
                  <a:pt x="239" y="98113"/>
                </a:cubicBezTo>
                <a:cubicBezTo>
                  <a:pt x="1220" y="87344"/>
                  <a:pt x="-2225" y="69624"/>
                  <a:pt x="8174" y="66657"/>
                </a:cubicBezTo>
                <a:cubicBezTo>
                  <a:pt x="11259" y="65777"/>
                  <a:pt x="18009" y="71523"/>
                  <a:pt x="15258" y="73174"/>
                </a:cubicBezTo>
                <a:cubicBezTo>
                  <a:pt x="11077" y="75682"/>
                  <a:pt x="4577" y="65633"/>
                  <a:pt x="6757" y="61272"/>
                </a:cubicBezTo>
                <a:cubicBezTo>
                  <a:pt x="9117" y="56552"/>
                  <a:pt x="12803" y="51605"/>
                  <a:pt x="17809" y="49937"/>
                </a:cubicBezTo>
                <a:cubicBezTo>
                  <a:pt x="23726" y="47965"/>
                  <a:pt x="30515" y="51084"/>
                  <a:pt x="36512" y="49370"/>
                </a:cubicBezTo>
                <a:cubicBezTo>
                  <a:pt x="41272" y="48010"/>
                  <a:pt x="43209" y="42076"/>
                  <a:pt x="46431" y="38318"/>
                </a:cubicBezTo>
                <a:cubicBezTo>
                  <a:pt x="50427" y="33656"/>
                  <a:pt x="57236" y="31982"/>
                  <a:pt x="61167" y="27266"/>
                </a:cubicBezTo>
                <a:cubicBezTo>
                  <a:pt x="65242" y="22378"/>
                  <a:pt x="67651" y="12778"/>
                  <a:pt x="63151" y="8278"/>
                </a:cubicBezTo>
                <a:cubicBezTo>
                  <a:pt x="60164" y="5291"/>
                  <a:pt x="54196" y="3667"/>
                  <a:pt x="50682" y="6011"/>
                </a:cubicBezTo>
                <a:cubicBezTo>
                  <a:pt x="48226" y="7649"/>
                  <a:pt x="47461" y="12707"/>
                  <a:pt x="49548" y="14796"/>
                </a:cubicBezTo>
                <a:cubicBezTo>
                  <a:pt x="55140" y="20393"/>
                  <a:pt x="62113" y="4877"/>
                  <a:pt x="69386" y="1761"/>
                </a:cubicBezTo>
                <a:cubicBezTo>
                  <a:pt x="77027" y="-1513"/>
                  <a:pt x="86076" y="728"/>
                  <a:pt x="94324" y="1761"/>
                </a:cubicBezTo>
                <a:cubicBezTo>
                  <a:pt x="100230" y="2501"/>
                  <a:pt x="106403" y="600"/>
                  <a:pt x="112177" y="2044"/>
                </a:cubicBezTo>
                <a:cubicBezTo>
                  <a:pt x="117956" y="3489"/>
                  <a:pt x="125384" y="4933"/>
                  <a:pt x="128047" y="10262"/>
                </a:cubicBezTo>
                <a:cubicBezTo>
                  <a:pt x="132788" y="19749"/>
                  <a:pt x="128473" y="35324"/>
                  <a:pt x="137682" y="40585"/>
                </a:cubicBezTo>
                <a:cubicBezTo>
                  <a:pt x="142301" y="43224"/>
                  <a:pt x="149661" y="40205"/>
                  <a:pt x="152985" y="36051"/>
                </a:cubicBezTo>
                <a:cubicBezTo>
                  <a:pt x="155529" y="32872"/>
                  <a:pt x="155915" y="25378"/>
                  <a:pt x="152135" y="23865"/>
                </a:cubicBezTo>
                <a:cubicBezTo>
                  <a:pt x="147434" y="21984"/>
                  <a:pt x="143539" y="37372"/>
                  <a:pt x="148451" y="38601"/>
                </a:cubicBezTo>
                <a:cubicBezTo>
                  <a:pt x="156991" y="40737"/>
                  <a:pt x="162681" y="28085"/>
                  <a:pt x="170555" y="24148"/>
                </a:cubicBezTo>
                <a:cubicBezTo>
                  <a:pt x="173854" y="22498"/>
                  <a:pt x="178999" y="22107"/>
                  <a:pt x="181607" y="24715"/>
                </a:cubicBezTo>
                <a:cubicBezTo>
                  <a:pt x="184730" y="27838"/>
                  <a:pt x="186605" y="32362"/>
                  <a:pt x="190392" y="34634"/>
                </a:cubicBezTo>
                <a:cubicBezTo>
                  <a:pt x="194667" y="37199"/>
                  <a:pt x="201604" y="35608"/>
                  <a:pt x="205129" y="3208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38995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951000" y="699000"/>
            <a:ext cx="6668800" cy="26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3733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5243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1426467" y="1474833"/>
            <a:ext cx="75104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subTitle" idx="1"/>
          </p:nvPr>
        </p:nvSpPr>
        <p:spPr>
          <a:xfrm>
            <a:off x="1426467" y="4038600"/>
            <a:ext cx="7510400" cy="8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4118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31/8/2023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715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8413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8321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63306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4133" y="4859293"/>
            <a:ext cx="9697864" cy="117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4133" y="2472500"/>
            <a:ext cx="9697864" cy="117584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>
            <a:spLocks noGrp="1"/>
          </p:cNvSpPr>
          <p:nvPr>
            <p:ph type="subTitle" idx="1"/>
          </p:nvPr>
        </p:nvSpPr>
        <p:spPr>
          <a:xfrm>
            <a:off x="3505200" y="2675300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1426400" y="593367"/>
            <a:ext cx="93392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2"/>
          </p:nvPr>
        </p:nvSpPr>
        <p:spPr>
          <a:xfrm>
            <a:off x="5689433" y="2581900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3"/>
          </p:nvPr>
        </p:nvSpPr>
        <p:spPr>
          <a:xfrm>
            <a:off x="3505200" y="3848168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ubTitle" idx="4"/>
          </p:nvPr>
        </p:nvSpPr>
        <p:spPr>
          <a:xfrm>
            <a:off x="5689433" y="3754768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subTitle" idx="5"/>
          </p:nvPr>
        </p:nvSpPr>
        <p:spPr>
          <a:xfrm>
            <a:off x="3505200" y="5021036"/>
            <a:ext cx="2006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ubTitle" idx="6"/>
          </p:nvPr>
        </p:nvSpPr>
        <p:spPr>
          <a:xfrm>
            <a:off x="5689433" y="4927637"/>
            <a:ext cx="50760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70689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subTitle" idx="1"/>
          </p:nvPr>
        </p:nvSpPr>
        <p:spPr>
          <a:xfrm>
            <a:off x="950967" y="3934033"/>
            <a:ext cx="33116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2"/>
          </p:nvPr>
        </p:nvSpPr>
        <p:spPr>
          <a:xfrm>
            <a:off x="950967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3"/>
          </p:nvPr>
        </p:nvSpPr>
        <p:spPr>
          <a:xfrm>
            <a:off x="4441967" y="3934033"/>
            <a:ext cx="33164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4"/>
          </p:nvPr>
        </p:nvSpPr>
        <p:spPr>
          <a:xfrm>
            <a:off x="4441972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5"/>
          </p:nvPr>
        </p:nvSpPr>
        <p:spPr>
          <a:xfrm>
            <a:off x="7937767" y="3934033"/>
            <a:ext cx="3316400" cy="1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ubTitle" idx="6"/>
          </p:nvPr>
        </p:nvSpPr>
        <p:spPr>
          <a:xfrm>
            <a:off x="7937772" y="3402843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27026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30706" y="527934"/>
            <a:ext cx="885260" cy="894433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8"/>
          <p:cNvSpPr/>
          <p:nvPr/>
        </p:nvSpPr>
        <p:spPr>
          <a:xfrm>
            <a:off x="8438667" y="-34633"/>
            <a:ext cx="4354733" cy="2196367"/>
          </a:xfrm>
          <a:custGeom>
            <a:avLst/>
            <a:gdLst/>
            <a:ahLst/>
            <a:cxnLst/>
            <a:rect l="l" t="t" r="r" b="b"/>
            <a:pathLst>
              <a:path w="130642" h="65891" extrusionOk="0">
                <a:moveTo>
                  <a:pt x="0" y="0"/>
                </a:moveTo>
                <a:cubicBezTo>
                  <a:pt x="8988" y="1122"/>
                  <a:pt x="19029" y="5739"/>
                  <a:pt x="23522" y="13603"/>
                </a:cubicBezTo>
                <a:cubicBezTo>
                  <a:pt x="25569" y="17186"/>
                  <a:pt x="27505" y="21420"/>
                  <a:pt x="26922" y="25505"/>
                </a:cubicBezTo>
                <a:cubicBezTo>
                  <a:pt x="26186" y="30664"/>
                  <a:pt x="21294" y="37695"/>
                  <a:pt x="16153" y="36840"/>
                </a:cubicBezTo>
                <a:cubicBezTo>
                  <a:pt x="12752" y="36274"/>
                  <a:pt x="11760" y="28791"/>
                  <a:pt x="14453" y="26638"/>
                </a:cubicBezTo>
                <a:cubicBezTo>
                  <a:pt x="18733" y="23216"/>
                  <a:pt x="26131" y="23638"/>
                  <a:pt x="30890" y="26355"/>
                </a:cubicBezTo>
                <a:cubicBezTo>
                  <a:pt x="42088" y="32750"/>
                  <a:pt x="47620" y="46156"/>
                  <a:pt x="57528" y="54410"/>
                </a:cubicBezTo>
                <a:cubicBezTo>
                  <a:pt x="63915" y="59731"/>
                  <a:pt x="80185" y="62121"/>
                  <a:pt x="82466" y="54127"/>
                </a:cubicBezTo>
                <a:cubicBezTo>
                  <a:pt x="83360" y="50995"/>
                  <a:pt x="74921" y="48582"/>
                  <a:pt x="73115" y="51293"/>
                </a:cubicBezTo>
                <a:cubicBezTo>
                  <a:pt x="70575" y="55107"/>
                  <a:pt x="70886" y="63091"/>
                  <a:pt x="75098" y="64896"/>
                </a:cubicBezTo>
                <a:cubicBezTo>
                  <a:pt x="78795" y="66480"/>
                  <a:pt x="84769" y="66258"/>
                  <a:pt x="87001" y="62912"/>
                </a:cubicBezTo>
                <a:cubicBezTo>
                  <a:pt x="92296" y="54974"/>
                  <a:pt x="91205" y="43458"/>
                  <a:pt x="97486" y="36274"/>
                </a:cubicBezTo>
                <a:cubicBezTo>
                  <a:pt x="104793" y="27917"/>
                  <a:pt x="121402" y="27003"/>
                  <a:pt x="130642" y="33156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11" name="Google Shape;111;p18"/>
          <p:cNvSpPr txBox="1">
            <a:spLocks noGrp="1"/>
          </p:cNvSpPr>
          <p:nvPr>
            <p:ph type="subTitle" idx="1"/>
          </p:nvPr>
        </p:nvSpPr>
        <p:spPr>
          <a:xfrm>
            <a:off x="950967" y="2617176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subTitle" idx="2"/>
          </p:nvPr>
        </p:nvSpPr>
        <p:spPr>
          <a:xfrm>
            <a:off x="950967" y="4791309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subTitle" idx="3"/>
          </p:nvPr>
        </p:nvSpPr>
        <p:spPr>
          <a:xfrm>
            <a:off x="950967" y="2085976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subTitle" idx="4"/>
          </p:nvPr>
        </p:nvSpPr>
        <p:spPr>
          <a:xfrm>
            <a:off x="950967" y="4260109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subTitle" idx="5"/>
          </p:nvPr>
        </p:nvSpPr>
        <p:spPr>
          <a:xfrm>
            <a:off x="4441980" y="2617176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subTitle" idx="6"/>
          </p:nvPr>
        </p:nvSpPr>
        <p:spPr>
          <a:xfrm>
            <a:off x="4441980" y="4791309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7"/>
          </p:nvPr>
        </p:nvSpPr>
        <p:spPr>
          <a:xfrm>
            <a:off x="4441972" y="2085976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subTitle" idx="8"/>
          </p:nvPr>
        </p:nvSpPr>
        <p:spPr>
          <a:xfrm>
            <a:off x="4444369" y="4260109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9"/>
          </p:nvPr>
        </p:nvSpPr>
        <p:spPr>
          <a:xfrm>
            <a:off x="7937780" y="2617176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subTitle" idx="13"/>
          </p:nvPr>
        </p:nvSpPr>
        <p:spPr>
          <a:xfrm>
            <a:off x="7937780" y="4791309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ubTitle" idx="14"/>
          </p:nvPr>
        </p:nvSpPr>
        <p:spPr>
          <a:xfrm>
            <a:off x="7937772" y="2085976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subTitle" idx="15"/>
          </p:nvPr>
        </p:nvSpPr>
        <p:spPr>
          <a:xfrm>
            <a:off x="7937772" y="4260109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erienda One"/>
              <a:buNone/>
              <a:defRPr sz="2800">
                <a:solidFill>
                  <a:schemeClr val="accent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99505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 flipH="1">
            <a:off x="951167" y="3215317"/>
            <a:ext cx="541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498367" y="1581151"/>
            <a:ext cx="2868800" cy="1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00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7" name="Google Shape;127;p19"/>
          <p:cNvSpPr txBox="1">
            <a:spLocks noGrp="1"/>
          </p:cNvSpPr>
          <p:nvPr>
            <p:ph type="subTitle" idx="1"/>
          </p:nvPr>
        </p:nvSpPr>
        <p:spPr>
          <a:xfrm>
            <a:off x="2483567" y="4354851"/>
            <a:ext cx="3883600" cy="9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9"/>
          <p:cNvSpPr/>
          <p:nvPr/>
        </p:nvSpPr>
        <p:spPr>
          <a:xfrm>
            <a:off x="3321734" y="-228733"/>
            <a:ext cx="7558276" cy="7456000"/>
          </a:xfrm>
          <a:custGeom>
            <a:avLst/>
            <a:gdLst/>
            <a:ahLst/>
            <a:cxnLst/>
            <a:rect l="l" t="t" r="r" b="b"/>
            <a:pathLst>
              <a:path w="186195" h="223680" extrusionOk="0">
                <a:moveTo>
                  <a:pt x="186195" y="0"/>
                </a:moveTo>
                <a:cubicBezTo>
                  <a:pt x="175379" y="4331"/>
                  <a:pt x="162583" y="3254"/>
                  <a:pt x="152398" y="8910"/>
                </a:cubicBezTo>
                <a:cubicBezTo>
                  <a:pt x="144683" y="13194"/>
                  <a:pt x="138187" y="25830"/>
                  <a:pt x="142566" y="33491"/>
                </a:cubicBezTo>
                <a:cubicBezTo>
                  <a:pt x="144929" y="37624"/>
                  <a:pt x="151517" y="39442"/>
                  <a:pt x="156085" y="38099"/>
                </a:cubicBezTo>
                <a:cubicBezTo>
                  <a:pt x="159034" y="37232"/>
                  <a:pt x="160312" y="33161"/>
                  <a:pt x="160693" y="30111"/>
                </a:cubicBezTo>
                <a:cubicBezTo>
                  <a:pt x="161228" y="25827"/>
                  <a:pt x="159290" y="20638"/>
                  <a:pt x="155777" y="18128"/>
                </a:cubicBezTo>
                <a:cubicBezTo>
                  <a:pt x="151462" y="15045"/>
                  <a:pt x="145371" y="14706"/>
                  <a:pt x="140108" y="15363"/>
                </a:cubicBezTo>
                <a:cubicBezTo>
                  <a:pt x="131090" y="16489"/>
                  <a:pt x="121606" y="24109"/>
                  <a:pt x="119214" y="32876"/>
                </a:cubicBezTo>
                <a:cubicBezTo>
                  <a:pt x="116357" y="43350"/>
                  <a:pt x="122337" y="55144"/>
                  <a:pt x="118907" y="65445"/>
                </a:cubicBezTo>
                <a:cubicBezTo>
                  <a:pt x="117127" y="70790"/>
                  <a:pt x="109127" y="71147"/>
                  <a:pt x="103852" y="73126"/>
                </a:cubicBezTo>
                <a:cubicBezTo>
                  <a:pt x="99512" y="74754"/>
                  <a:pt x="96405" y="78984"/>
                  <a:pt x="94020" y="82958"/>
                </a:cubicBezTo>
                <a:cubicBezTo>
                  <a:pt x="82885" y="101509"/>
                  <a:pt x="98698" y="125977"/>
                  <a:pt x="101086" y="147481"/>
                </a:cubicBezTo>
                <a:cubicBezTo>
                  <a:pt x="102278" y="158217"/>
                  <a:pt x="93453" y="180689"/>
                  <a:pt x="84188" y="175134"/>
                </a:cubicBezTo>
                <a:cubicBezTo>
                  <a:pt x="79613" y="172391"/>
                  <a:pt x="81778" y="163323"/>
                  <a:pt x="85109" y="159157"/>
                </a:cubicBezTo>
                <a:cubicBezTo>
                  <a:pt x="88010" y="155529"/>
                  <a:pt x="94474" y="153699"/>
                  <a:pt x="98628" y="155777"/>
                </a:cubicBezTo>
                <a:cubicBezTo>
                  <a:pt x="108508" y="160720"/>
                  <a:pt x="109714" y="178464"/>
                  <a:pt x="104773" y="188346"/>
                </a:cubicBezTo>
                <a:cubicBezTo>
                  <a:pt x="100737" y="196418"/>
                  <a:pt x="85878" y="197124"/>
                  <a:pt x="78042" y="192647"/>
                </a:cubicBezTo>
                <a:cubicBezTo>
                  <a:pt x="68973" y="187466"/>
                  <a:pt x="60183" y="179996"/>
                  <a:pt x="49775" y="179128"/>
                </a:cubicBezTo>
                <a:cubicBezTo>
                  <a:pt x="36118" y="177989"/>
                  <a:pt x="20139" y="181422"/>
                  <a:pt x="10447" y="191111"/>
                </a:cubicBezTo>
                <a:cubicBezTo>
                  <a:pt x="2384" y="199172"/>
                  <a:pt x="0" y="212279"/>
                  <a:pt x="0" y="22368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739360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title" hasCustomPrompt="1"/>
          </p:nvPr>
        </p:nvSpPr>
        <p:spPr>
          <a:xfrm>
            <a:off x="3403600" y="3425967"/>
            <a:ext cx="73576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0"/>
              <a:buNone/>
              <a:defRPr sz="9333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1"/>
          </p:nvPr>
        </p:nvSpPr>
        <p:spPr>
          <a:xfrm>
            <a:off x="3403600" y="5031233"/>
            <a:ext cx="7354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title" idx="2" hasCustomPrompt="1"/>
          </p:nvPr>
        </p:nvSpPr>
        <p:spPr>
          <a:xfrm>
            <a:off x="1433933" y="922533"/>
            <a:ext cx="73576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3" name="Google Shape;133;p20"/>
          <p:cNvSpPr txBox="1">
            <a:spLocks noGrp="1"/>
          </p:cNvSpPr>
          <p:nvPr>
            <p:ph type="subTitle" idx="3"/>
          </p:nvPr>
        </p:nvSpPr>
        <p:spPr>
          <a:xfrm>
            <a:off x="1431535" y="2527800"/>
            <a:ext cx="73576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7723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5168567"/>
            <a:ext cx="12192000" cy="1025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" y="3968866"/>
            <a:ext cx="12192000" cy="102575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/>
          <p:nvPr/>
        </p:nvSpPr>
        <p:spPr>
          <a:xfrm>
            <a:off x="-660599" y="-313400"/>
            <a:ext cx="3521700" cy="4534200"/>
          </a:xfrm>
          <a:custGeom>
            <a:avLst/>
            <a:gdLst/>
            <a:ahLst/>
            <a:cxnLst/>
            <a:rect l="l" t="t" r="r" b="b"/>
            <a:pathLst>
              <a:path w="105651" h="136026" extrusionOk="0">
                <a:moveTo>
                  <a:pt x="0" y="136026"/>
                </a:moveTo>
                <a:cubicBezTo>
                  <a:pt x="2155" y="123079"/>
                  <a:pt x="22475" y="121159"/>
                  <a:pt x="29755" y="110238"/>
                </a:cubicBezTo>
                <a:cubicBezTo>
                  <a:pt x="33003" y="105366"/>
                  <a:pt x="34725" y="98506"/>
                  <a:pt x="32873" y="92951"/>
                </a:cubicBezTo>
                <a:cubicBezTo>
                  <a:pt x="31928" y="90117"/>
                  <a:pt x="26933" y="88580"/>
                  <a:pt x="24371" y="90117"/>
                </a:cubicBezTo>
                <a:cubicBezTo>
                  <a:pt x="19751" y="92888"/>
                  <a:pt x="20256" y="102216"/>
                  <a:pt x="23804" y="106270"/>
                </a:cubicBezTo>
                <a:cubicBezTo>
                  <a:pt x="28145" y="111230"/>
                  <a:pt x="35133" y="113839"/>
                  <a:pt x="41658" y="114772"/>
                </a:cubicBezTo>
                <a:cubicBezTo>
                  <a:pt x="63907" y="117952"/>
                  <a:pt x="95829" y="109462"/>
                  <a:pt x="103720" y="88417"/>
                </a:cubicBezTo>
                <a:cubicBezTo>
                  <a:pt x="106990" y="79695"/>
                  <a:pt x="105945" y="68276"/>
                  <a:pt x="100603" y="60645"/>
                </a:cubicBezTo>
                <a:cubicBezTo>
                  <a:pt x="97266" y="55879"/>
                  <a:pt x="90916" y="54181"/>
                  <a:pt x="85866" y="51293"/>
                </a:cubicBezTo>
                <a:cubicBezTo>
                  <a:pt x="79172" y="47465"/>
                  <a:pt x="73009" y="39108"/>
                  <a:pt x="73964" y="31456"/>
                </a:cubicBezTo>
                <a:cubicBezTo>
                  <a:pt x="74262" y="29066"/>
                  <a:pt x="76398" y="25732"/>
                  <a:pt x="78782" y="26072"/>
                </a:cubicBezTo>
                <a:cubicBezTo>
                  <a:pt x="81500" y="26460"/>
                  <a:pt x="83715" y="29598"/>
                  <a:pt x="84166" y="32306"/>
                </a:cubicBezTo>
                <a:cubicBezTo>
                  <a:pt x="84861" y="36478"/>
                  <a:pt x="77262" y="39371"/>
                  <a:pt x="73114" y="38541"/>
                </a:cubicBezTo>
                <a:cubicBezTo>
                  <a:pt x="66401" y="37198"/>
                  <a:pt x="60026" y="31760"/>
                  <a:pt x="57244" y="25505"/>
                </a:cubicBezTo>
                <a:cubicBezTo>
                  <a:pt x="53772" y="17698"/>
                  <a:pt x="53753" y="6042"/>
                  <a:pt x="5979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27122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41" name="Google Shape;14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013181"/>
            <a:ext cx="12192000" cy="908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" y="3004588"/>
            <a:ext cx="12192000" cy="908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9506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9428-FC2E-467F-A1A6-F2D6AE294AD9}" type="datetimeFigureOut">
              <a:rPr lang="en-US" smtClean="0"/>
              <a:t>31/8/2023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4000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>
            <a:spLocks noGrp="1"/>
          </p:cNvSpPr>
          <p:nvPr>
            <p:ph type="title"/>
          </p:nvPr>
        </p:nvSpPr>
        <p:spPr>
          <a:xfrm>
            <a:off x="979533" y="2098967"/>
            <a:ext cx="454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subTitle" idx="1"/>
          </p:nvPr>
        </p:nvSpPr>
        <p:spPr>
          <a:xfrm>
            <a:off x="979533" y="3155967"/>
            <a:ext cx="4542800" cy="21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3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47" name="Google Shape;147;p23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836180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24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50" name="Google Shape;150;p24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24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24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24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24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24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2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" name="Google Shape;157;p24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  <p:sp>
        <p:nvSpPr>
          <p:cNvPr id="158" name="Google Shape;158;p24"/>
          <p:cNvSpPr txBox="1">
            <a:spLocks noGrp="1"/>
          </p:cNvSpPr>
          <p:nvPr>
            <p:ph type="title"/>
          </p:nvPr>
        </p:nvSpPr>
        <p:spPr>
          <a:xfrm>
            <a:off x="3410100" y="597408"/>
            <a:ext cx="5371600" cy="13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subTitle" idx="1"/>
          </p:nvPr>
        </p:nvSpPr>
        <p:spPr>
          <a:xfrm>
            <a:off x="3655833" y="1832533"/>
            <a:ext cx="4872800" cy="6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subTitle" idx="2"/>
          </p:nvPr>
        </p:nvSpPr>
        <p:spPr>
          <a:xfrm>
            <a:off x="4102600" y="3140233"/>
            <a:ext cx="3986800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4"/>
          <p:cNvSpPr txBox="1"/>
          <p:nvPr/>
        </p:nvSpPr>
        <p:spPr>
          <a:xfrm>
            <a:off x="3228200" y="4508144"/>
            <a:ext cx="57356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CREDITS: This presentation template was created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, including icons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75353"/>
                </a:solidFill>
                <a:latin typeface="DM Sans"/>
                <a:ea typeface="DM Sans"/>
                <a:cs typeface="DM Sans"/>
                <a:sym typeface="DM Sans"/>
              </a:rPr>
              <a:t>, and infographics &amp; images by </a:t>
            </a:r>
            <a:r>
              <a:rPr lang="en" sz="1600" b="1" kern="0">
                <a:solidFill>
                  <a:srgbClr val="47535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7535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12145011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316978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BE5E4C-8CDC-415C-BB71-14C7E4873241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8325184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767" y="1024128"/>
            <a:ext cx="10290400" cy="12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Font typeface="Merienda One"/>
              <a:buNone/>
              <a:defRPr sz="6667"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97000" y="2328667"/>
            <a:ext cx="5598000" cy="6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01785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102947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06911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1324867" y="2139767"/>
            <a:ext cx="5344000" cy="1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1324867" y="3469167"/>
            <a:ext cx="46696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850599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1426467" y="751652"/>
            <a:ext cx="7717600" cy="53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0"/>
              <a:buNone/>
              <a:defRPr sz="11333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7" name="Google Shape;37;p8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38" name="Google Shape;38;p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39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40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42;p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43;p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44;p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45;p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" name="Google Shape;46;p8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35273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950967" y="1934359"/>
            <a:ext cx="4328000" cy="10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950967" y="2940792"/>
            <a:ext cx="4328800" cy="20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5652034" y="190067"/>
            <a:ext cx="6999685" cy="6727767"/>
          </a:xfrm>
          <a:custGeom>
            <a:avLst/>
            <a:gdLst/>
            <a:ahLst/>
            <a:cxnLst/>
            <a:rect l="l" t="t" r="r" b="b"/>
            <a:pathLst>
              <a:path w="205129" h="201833" extrusionOk="0">
                <a:moveTo>
                  <a:pt x="51815" y="201833"/>
                </a:moveTo>
                <a:cubicBezTo>
                  <a:pt x="58621" y="199562"/>
                  <a:pt x="61055" y="184749"/>
                  <a:pt x="55216" y="180579"/>
                </a:cubicBezTo>
                <a:cubicBezTo>
                  <a:pt x="51667" y="178044"/>
                  <a:pt x="44599" y="178083"/>
                  <a:pt x="42180" y="181712"/>
                </a:cubicBezTo>
                <a:cubicBezTo>
                  <a:pt x="41069" y="183379"/>
                  <a:pt x="41726" y="186142"/>
                  <a:pt x="43030" y="187663"/>
                </a:cubicBezTo>
                <a:cubicBezTo>
                  <a:pt x="44334" y="189184"/>
                  <a:pt x="47987" y="188553"/>
                  <a:pt x="48982" y="186813"/>
                </a:cubicBezTo>
                <a:cubicBezTo>
                  <a:pt x="53204" y="179431"/>
                  <a:pt x="40158" y="170702"/>
                  <a:pt x="32262" y="167543"/>
                </a:cubicBezTo>
                <a:cubicBezTo>
                  <a:pt x="26624" y="165287"/>
                  <a:pt x="18487" y="167466"/>
                  <a:pt x="14692" y="162725"/>
                </a:cubicBezTo>
                <a:cubicBezTo>
                  <a:pt x="10265" y="157193"/>
                  <a:pt x="10980" y="149042"/>
                  <a:pt x="8740" y="142321"/>
                </a:cubicBezTo>
                <a:cubicBezTo>
                  <a:pt x="3995" y="128085"/>
                  <a:pt x="-1123" y="113057"/>
                  <a:pt x="239" y="98113"/>
                </a:cubicBezTo>
                <a:cubicBezTo>
                  <a:pt x="1220" y="87344"/>
                  <a:pt x="-2225" y="69624"/>
                  <a:pt x="8174" y="66657"/>
                </a:cubicBezTo>
                <a:cubicBezTo>
                  <a:pt x="11259" y="65777"/>
                  <a:pt x="18009" y="71523"/>
                  <a:pt x="15258" y="73174"/>
                </a:cubicBezTo>
                <a:cubicBezTo>
                  <a:pt x="11077" y="75682"/>
                  <a:pt x="4577" y="65633"/>
                  <a:pt x="6757" y="61272"/>
                </a:cubicBezTo>
                <a:cubicBezTo>
                  <a:pt x="9117" y="56552"/>
                  <a:pt x="12803" y="51605"/>
                  <a:pt x="17809" y="49937"/>
                </a:cubicBezTo>
                <a:cubicBezTo>
                  <a:pt x="23726" y="47965"/>
                  <a:pt x="30515" y="51084"/>
                  <a:pt x="36512" y="49370"/>
                </a:cubicBezTo>
                <a:cubicBezTo>
                  <a:pt x="41272" y="48010"/>
                  <a:pt x="43209" y="42076"/>
                  <a:pt x="46431" y="38318"/>
                </a:cubicBezTo>
                <a:cubicBezTo>
                  <a:pt x="50427" y="33656"/>
                  <a:pt x="57236" y="31982"/>
                  <a:pt x="61167" y="27266"/>
                </a:cubicBezTo>
                <a:cubicBezTo>
                  <a:pt x="65242" y="22378"/>
                  <a:pt x="67651" y="12778"/>
                  <a:pt x="63151" y="8278"/>
                </a:cubicBezTo>
                <a:cubicBezTo>
                  <a:pt x="60164" y="5291"/>
                  <a:pt x="54196" y="3667"/>
                  <a:pt x="50682" y="6011"/>
                </a:cubicBezTo>
                <a:cubicBezTo>
                  <a:pt x="48226" y="7649"/>
                  <a:pt x="47461" y="12707"/>
                  <a:pt x="49548" y="14796"/>
                </a:cubicBezTo>
                <a:cubicBezTo>
                  <a:pt x="55140" y="20393"/>
                  <a:pt x="62113" y="4877"/>
                  <a:pt x="69386" y="1761"/>
                </a:cubicBezTo>
                <a:cubicBezTo>
                  <a:pt x="77027" y="-1513"/>
                  <a:pt x="86076" y="728"/>
                  <a:pt x="94324" y="1761"/>
                </a:cubicBezTo>
                <a:cubicBezTo>
                  <a:pt x="100230" y="2501"/>
                  <a:pt x="106403" y="600"/>
                  <a:pt x="112177" y="2044"/>
                </a:cubicBezTo>
                <a:cubicBezTo>
                  <a:pt x="117956" y="3489"/>
                  <a:pt x="125384" y="4933"/>
                  <a:pt x="128047" y="10262"/>
                </a:cubicBezTo>
                <a:cubicBezTo>
                  <a:pt x="132788" y="19749"/>
                  <a:pt x="128473" y="35324"/>
                  <a:pt x="137682" y="40585"/>
                </a:cubicBezTo>
                <a:cubicBezTo>
                  <a:pt x="142301" y="43224"/>
                  <a:pt x="149661" y="40205"/>
                  <a:pt x="152985" y="36051"/>
                </a:cubicBezTo>
                <a:cubicBezTo>
                  <a:pt x="155529" y="32872"/>
                  <a:pt x="155915" y="25378"/>
                  <a:pt x="152135" y="23865"/>
                </a:cubicBezTo>
                <a:cubicBezTo>
                  <a:pt x="147434" y="21984"/>
                  <a:pt x="143539" y="37372"/>
                  <a:pt x="148451" y="38601"/>
                </a:cubicBezTo>
                <a:cubicBezTo>
                  <a:pt x="156991" y="40737"/>
                  <a:pt x="162681" y="28085"/>
                  <a:pt x="170555" y="24148"/>
                </a:cubicBezTo>
                <a:cubicBezTo>
                  <a:pt x="173854" y="22498"/>
                  <a:pt x="178999" y="22107"/>
                  <a:pt x="181607" y="24715"/>
                </a:cubicBezTo>
                <a:cubicBezTo>
                  <a:pt x="184730" y="27838"/>
                  <a:pt x="186605" y="32362"/>
                  <a:pt x="190392" y="34634"/>
                </a:cubicBezTo>
                <a:cubicBezTo>
                  <a:pt x="194667" y="37199"/>
                  <a:pt x="201604" y="35608"/>
                  <a:pt x="205129" y="3208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10682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26" Type="http://schemas.openxmlformats.org/officeDocument/2006/relationships/image" Target="../media/image1.jpg"/><Relationship Id="rId3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90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2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23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slideLayout" Target="../slideLayouts/slideLayout9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1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20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3.xml"/><Relationship Id="rId19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Relationship Id="rId22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9428-FC2E-467F-A1A6-F2D6AE294AD9}" type="datetimeFigureOut">
              <a:rPr lang="en-US" smtClean="0"/>
              <a:t>31/8/2023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3D882-4A25-4D93-A0A6-920A3D90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9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84210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0660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75167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37714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  <p:sldLayoutId id="2147483746" r:id="rId23"/>
    <p:sldLayoutId id="2147483775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52050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0" r:id="rId1"/>
    <p:sldLayoutId id="2147483752" r:id="rId2"/>
    <p:sldLayoutId id="2147483753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2" r:id="rId9"/>
    <p:sldLayoutId id="2147483763" r:id="rId10"/>
    <p:sldLayoutId id="2147483764" r:id="rId11"/>
    <p:sldLayoutId id="2147483765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6" r:id="rId20"/>
    <p:sldLayoutId id="2147483777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23.png"/><Relationship Id="rId26" Type="http://schemas.openxmlformats.org/officeDocument/2006/relationships/image" Target="../media/image27.png"/><Relationship Id="rId39" Type="http://schemas.microsoft.com/office/2007/relationships/hdphoto" Target="../media/hdphoto14.wdp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microsoft.com/office/2007/relationships/hdphoto" Target="../media/hdphoto12.wdp"/><Relationship Id="rId42" Type="http://schemas.openxmlformats.org/officeDocument/2006/relationships/image" Target="../media/image37.pn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32.png"/><Relationship Id="rId38" Type="http://schemas.openxmlformats.org/officeDocument/2006/relationships/image" Target="../media/image35.png"/><Relationship Id="rId2" Type="http://schemas.microsoft.com/office/2007/relationships/media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microsoft.com/office/2007/relationships/hdphoto" Target="../media/hdphoto11.wdp"/><Relationship Id="rId41" Type="http://schemas.microsoft.com/office/2007/relationships/hdphoto" Target="../media/hdphoto15.wdp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24" Type="http://schemas.openxmlformats.org/officeDocument/2006/relationships/image" Target="../media/image26.png"/><Relationship Id="rId32" Type="http://schemas.openxmlformats.org/officeDocument/2006/relationships/image" Target="../media/image31.gif"/><Relationship Id="rId37" Type="http://schemas.microsoft.com/office/2007/relationships/hdphoto" Target="../media/hdphoto13.wdp"/><Relationship Id="rId40" Type="http://schemas.openxmlformats.org/officeDocument/2006/relationships/image" Target="../media/image36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28.png"/><Relationship Id="rId36" Type="http://schemas.openxmlformats.org/officeDocument/2006/relationships/image" Target="../media/image34.png"/><Relationship Id="rId10" Type="http://schemas.openxmlformats.org/officeDocument/2006/relationships/image" Target="../media/image19.png"/><Relationship Id="rId19" Type="http://schemas.microsoft.com/office/2007/relationships/hdphoto" Target="../media/hdphoto6.wdp"/><Relationship Id="rId31" Type="http://schemas.openxmlformats.org/officeDocument/2006/relationships/image" Target="../media/image3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8.png"/><Relationship Id="rId14" Type="http://schemas.openxmlformats.org/officeDocument/2006/relationships/image" Target="../media/image21.png"/><Relationship Id="rId22" Type="http://schemas.openxmlformats.org/officeDocument/2006/relationships/image" Target="../media/image25.png"/><Relationship Id="rId27" Type="http://schemas.microsoft.com/office/2007/relationships/hdphoto" Target="../media/hdphoto10.wdp"/><Relationship Id="rId30" Type="http://schemas.openxmlformats.org/officeDocument/2006/relationships/image" Target="../media/image29.emf"/><Relationship Id="rId35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6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0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11.xml"/><Relationship Id="rId6" Type="http://schemas.openxmlformats.org/officeDocument/2006/relationships/image" Target="../media/image13.png"/><Relationship Id="rId11" Type="http://schemas.openxmlformats.org/officeDocument/2006/relationships/image" Target="../media/image40.png"/><Relationship Id="rId5" Type="http://schemas.openxmlformats.org/officeDocument/2006/relationships/image" Target="../media/image12.png"/><Relationship Id="rId15" Type="http://schemas.openxmlformats.org/officeDocument/2006/relationships/audio" Target="../media/audio6.wav"/><Relationship Id="rId10" Type="http://schemas.openxmlformats.org/officeDocument/2006/relationships/image" Target="../media/image8.png"/><Relationship Id="rId4" Type="http://schemas.openxmlformats.org/officeDocument/2006/relationships/audio" Target="../media/audio6.wav"/><Relationship Id="rId9" Type="http://schemas.openxmlformats.org/officeDocument/2006/relationships/image" Target="../media/image11.png"/><Relationship Id="rId14" Type="http://schemas.openxmlformats.org/officeDocument/2006/relationships/image" Target="../media/image6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media3.wav"/><Relationship Id="rId7" Type="http://schemas.openxmlformats.org/officeDocument/2006/relationships/image" Target="../media/image39.png"/><Relationship Id="rId2" Type="http://schemas.microsoft.com/office/2007/relationships/media" Target="../media/media3.wav"/><Relationship Id="rId1" Type="http://schemas.openxmlformats.org/officeDocument/2006/relationships/tags" Target="../tags/tag12.xm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99.xml"/><Relationship Id="rId10" Type="http://schemas.microsoft.com/office/2007/relationships/hdphoto" Target="../media/hdphoto18.wdp"/><Relationship Id="rId4" Type="http://schemas.openxmlformats.org/officeDocument/2006/relationships/audio" Target="NULL" TargetMode="External"/><Relationship Id="rId9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98.xml"/><Relationship Id="rId1" Type="http://schemas.openxmlformats.org/officeDocument/2006/relationships/tags" Target="../tags/tag13.xml"/><Relationship Id="rId6" Type="http://schemas.openxmlformats.org/officeDocument/2006/relationships/image" Target="../media/image65.png"/><Relationship Id="rId5" Type="http://schemas.openxmlformats.org/officeDocument/2006/relationships/image" Target="../media/image39.pn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98.xml"/><Relationship Id="rId1" Type="http://schemas.openxmlformats.org/officeDocument/2006/relationships/tags" Target="../tags/tag14.xml"/><Relationship Id="rId6" Type="http://schemas.microsoft.com/office/2007/relationships/hdphoto" Target="../media/hdphoto18.wdp"/><Relationship Id="rId5" Type="http://schemas.openxmlformats.org/officeDocument/2006/relationships/image" Target="../media/image66.pn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63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0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94.xml"/><Relationship Id="rId1" Type="http://schemas.openxmlformats.org/officeDocument/2006/relationships/tags" Target="../tags/tag15.xml"/><Relationship Id="rId6" Type="http://schemas.openxmlformats.org/officeDocument/2006/relationships/image" Target="../media/image13.png"/><Relationship Id="rId11" Type="http://schemas.openxmlformats.org/officeDocument/2006/relationships/image" Target="../media/image40.png"/><Relationship Id="rId5" Type="http://schemas.openxmlformats.org/officeDocument/2006/relationships/image" Target="../media/image12.png"/><Relationship Id="rId15" Type="http://schemas.openxmlformats.org/officeDocument/2006/relationships/audio" Target="../media/audio7.wav"/><Relationship Id="rId10" Type="http://schemas.openxmlformats.org/officeDocument/2006/relationships/image" Target="../media/image8.png"/><Relationship Id="rId4" Type="http://schemas.openxmlformats.org/officeDocument/2006/relationships/audio" Target="../media/audio7.wav"/><Relationship Id="rId9" Type="http://schemas.openxmlformats.org/officeDocument/2006/relationships/image" Target="../media/image11.png"/><Relationship Id="rId1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113.xml"/><Relationship Id="rId1" Type="http://schemas.openxmlformats.org/officeDocument/2006/relationships/tags" Target="../tags/tag16.xml"/><Relationship Id="rId6" Type="http://schemas.microsoft.com/office/2007/relationships/hdphoto" Target="../media/hdphoto19.wdp"/><Relationship Id="rId5" Type="http://schemas.openxmlformats.org/officeDocument/2006/relationships/image" Target="../media/image68.png"/><Relationship Id="rId4" Type="http://schemas.openxmlformats.org/officeDocument/2006/relationships/image" Target="../media/image39.png"/><Relationship Id="rId9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113.xml"/><Relationship Id="rId1" Type="http://schemas.openxmlformats.org/officeDocument/2006/relationships/tags" Target="../tags/tag17.xml"/><Relationship Id="rId6" Type="http://schemas.openxmlformats.org/officeDocument/2006/relationships/image" Target="../media/image69.jpeg"/><Relationship Id="rId5" Type="http://schemas.openxmlformats.org/officeDocument/2006/relationships/image" Target="../media/image39.png"/><Relationship Id="rId4" Type="http://schemas.openxmlformats.org/officeDocument/2006/relationships/audio" Target="../media/audio4.wav"/><Relationship Id="rId9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notesSlide" Target="../notesSlides/notesSlide17.xml"/><Relationship Id="rId7" Type="http://schemas.microsoft.com/office/2007/relationships/hdphoto" Target="../media/hdphoto20.wdp"/><Relationship Id="rId2" Type="http://schemas.openxmlformats.org/officeDocument/2006/relationships/slideLayout" Target="../slideLayouts/slideLayout80.xml"/><Relationship Id="rId1" Type="http://schemas.openxmlformats.org/officeDocument/2006/relationships/tags" Target="../tags/tag18.xml"/><Relationship Id="rId6" Type="http://schemas.openxmlformats.org/officeDocument/2006/relationships/image" Target="../media/image73.png"/><Relationship Id="rId11" Type="http://schemas.openxmlformats.org/officeDocument/2006/relationships/audio" Target="../media/audio2.wav"/><Relationship Id="rId5" Type="http://schemas.openxmlformats.org/officeDocument/2006/relationships/image" Target="../media/image72.jpg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microsoft.com/office/2007/relationships/hdphoto" Target="../media/hdphoto21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audio" Target="../media/media4.WAV"/><Relationship Id="rId7" Type="http://schemas.openxmlformats.org/officeDocument/2006/relationships/image" Target="../media/image76.png"/><Relationship Id="rId2" Type="http://schemas.microsoft.com/office/2007/relationships/media" Target="../media/media4.WAV"/><Relationship Id="rId1" Type="http://schemas.openxmlformats.org/officeDocument/2006/relationships/tags" Target="../tags/tag19.xml"/><Relationship Id="rId6" Type="http://schemas.openxmlformats.org/officeDocument/2006/relationships/image" Target="../media/image75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20.xml"/><Relationship Id="rId6" Type="http://schemas.openxmlformats.org/officeDocument/2006/relationships/image" Target="../media/image59.png"/><Relationship Id="rId5" Type="http://schemas.openxmlformats.org/officeDocument/2006/relationships/image" Target="../media/image39.png"/><Relationship Id="rId4" Type="http://schemas.openxmlformats.org/officeDocument/2006/relationships/audio" Target="../media/audio8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3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audio" Target="../media/media4.WAV"/><Relationship Id="rId7" Type="http://schemas.openxmlformats.org/officeDocument/2006/relationships/image" Target="../media/image76.png"/><Relationship Id="rId2" Type="http://schemas.microsoft.com/office/2007/relationships/media" Target="../media/media4.WAV"/><Relationship Id="rId1" Type="http://schemas.openxmlformats.org/officeDocument/2006/relationships/tags" Target="../tags/tag21.xml"/><Relationship Id="rId6" Type="http://schemas.openxmlformats.org/officeDocument/2006/relationships/image" Target="../media/image75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22.xml"/><Relationship Id="rId6" Type="http://schemas.openxmlformats.org/officeDocument/2006/relationships/image" Target="../media/image69.jpeg"/><Relationship Id="rId5" Type="http://schemas.openxmlformats.org/officeDocument/2006/relationships/image" Target="../media/image39.png"/><Relationship Id="rId4" Type="http://schemas.openxmlformats.org/officeDocument/2006/relationships/audio" Target="../media/audio4.wav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audio" Target="../media/media4.WAV"/><Relationship Id="rId7" Type="http://schemas.openxmlformats.org/officeDocument/2006/relationships/image" Target="../media/image76.png"/><Relationship Id="rId2" Type="http://schemas.microsoft.com/office/2007/relationships/media" Target="../media/media4.WAV"/><Relationship Id="rId1" Type="http://schemas.openxmlformats.org/officeDocument/2006/relationships/tags" Target="../tags/tag23.xml"/><Relationship Id="rId6" Type="http://schemas.openxmlformats.org/officeDocument/2006/relationships/image" Target="../media/image75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24.xml"/><Relationship Id="rId6" Type="http://schemas.openxmlformats.org/officeDocument/2006/relationships/image" Target="../media/image60.jpg"/><Relationship Id="rId5" Type="http://schemas.openxmlformats.org/officeDocument/2006/relationships/image" Target="../media/image39.pn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audio" Target="../media/media4.WAV"/><Relationship Id="rId7" Type="http://schemas.openxmlformats.org/officeDocument/2006/relationships/image" Target="../media/image76.png"/><Relationship Id="rId2" Type="http://schemas.microsoft.com/office/2007/relationships/media" Target="../media/media4.WAV"/><Relationship Id="rId1" Type="http://schemas.openxmlformats.org/officeDocument/2006/relationships/tags" Target="../tags/tag25.xml"/><Relationship Id="rId6" Type="http://schemas.openxmlformats.org/officeDocument/2006/relationships/image" Target="../media/image75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26.xml"/><Relationship Id="rId6" Type="http://schemas.openxmlformats.org/officeDocument/2006/relationships/image" Target="../media/image59.png"/><Relationship Id="rId5" Type="http://schemas.openxmlformats.org/officeDocument/2006/relationships/image" Target="../media/image39.png"/><Relationship Id="rId4" Type="http://schemas.openxmlformats.org/officeDocument/2006/relationships/audio" Target="../media/audio7.wav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audio" Target="../media/media4.WAV"/><Relationship Id="rId7" Type="http://schemas.openxmlformats.org/officeDocument/2006/relationships/image" Target="../media/image76.png"/><Relationship Id="rId2" Type="http://schemas.microsoft.com/office/2007/relationships/media" Target="../media/media4.WAV"/><Relationship Id="rId1" Type="http://schemas.openxmlformats.org/officeDocument/2006/relationships/tags" Target="../tags/tag27.xml"/><Relationship Id="rId6" Type="http://schemas.openxmlformats.org/officeDocument/2006/relationships/image" Target="../media/image75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microsoft.com/office/2007/relationships/hdphoto" Target="../media/hdphoto19.wdp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28.xml"/><Relationship Id="rId6" Type="http://schemas.openxmlformats.org/officeDocument/2006/relationships/image" Target="../media/image68.png"/><Relationship Id="rId5" Type="http://schemas.openxmlformats.org/officeDocument/2006/relationships/image" Target="../media/image39.png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audio" Target="../media/media4.WAV"/><Relationship Id="rId7" Type="http://schemas.openxmlformats.org/officeDocument/2006/relationships/image" Target="../media/image76.png"/><Relationship Id="rId2" Type="http://schemas.microsoft.com/office/2007/relationships/media" Target="../media/media4.WAV"/><Relationship Id="rId1" Type="http://schemas.openxmlformats.org/officeDocument/2006/relationships/tags" Target="../tags/tag29.xml"/><Relationship Id="rId6" Type="http://schemas.openxmlformats.org/officeDocument/2006/relationships/image" Target="../media/image75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30.xml"/><Relationship Id="rId6" Type="http://schemas.openxmlformats.org/officeDocument/2006/relationships/image" Target="../media/image60.jpg"/><Relationship Id="rId5" Type="http://schemas.openxmlformats.org/officeDocument/2006/relationships/image" Target="../media/image39.png"/><Relationship Id="rId4" Type="http://schemas.openxmlformats.org/officeDocument/2006/relationships/audio" Target="../media/audio9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1.gi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11" Type="http://schemas.openxmlformats.org/officeDocument/2006/relationships/image" Target="../media/image40.png"/><Relationship Id="rId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audio" Target="../media/media4.WAV"/><Relationship Id="rId7" Type="http://schemas.openxmlformats.org/officeDocument/2006/relationships/image" Target="../media/image76.png"/><Relationship Id="rId2" Type="http://schemas.microsoft.com/office/2007/relationships/media" Target="../media/media4.WAV"/><Relationship Id="rId1" Type="http://schemas.openxmlformats.org/officeDocument/2006/relationships/tags" Target="../tags/tag31.xml"/><Relationship Id="rId6" Type="http://schemas.openxmlformats.org/officeDocument/2006/relationships/image" Target="../media/image75.png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32.xml"/><Relationship Id="rId6" Type="http://schemas.openxmlformats.org/officeDocument/2006/relationships/image" Target="../media/image69.jpeg"/><Relationship Id="rId5" Type="http://schemas.openxmlformats.org/officeDocument/2006/relationships/image" Target="../media/image39.png"/><Relationship Id="rId4" Type="http://schemas.openxmlformats.org/officeDocument/2006/relationships/audio" Target="../media/audio5.wav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audio" Target="../media/media4.WAV"/><Relationship Id="rId7" Type="http://schemas.openxmlformats.org/officeDocument/2006/relationships/image" Target="../media/image76.png"/><Relationship Id="rId2" Type="http://schemas.microsoft.com/office/2007/relationships/media" Target="../media/media4.WAV"/><Relationship Id="rId1" Type="http://schemas.openxmlformats.org/officeDocument/2006/relationships/tags" Target="../tags/tag33.xml"/><Relationship Id="rId6" Type="http://schemas.openxmlformats.org/officeDocument/2006/relationships/image" Target="../media/image75.pn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microsoft.com/office/2007/relationships/hdphoto" Target="../media/hdphoto19.wdp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34.xml"/><Relationship Id="rId6" Type="http://schemas.openxmlformats.org/officeDocument/2006/relationships/image" Target="../media/image68.png"/><Relationship Id="rId5" Type="http://schemas.openxmlformats.org/officeDocument/2006/relationships/image" Target="../media/image39.png"/><Relationship Id="rId4" Type="http://schemas.openxmlformats.org/officeDocument/2006/relationships/audio" Target="../media/audio10.wav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audio" Target="../media/media4.WAV"/><Relationship Id="rId7" Type="http://schemas.openxmlformats.org/officeDocument/2006/relationships/image" Target="../media/image76.png"/><Relationship Id="rId2" Type="http://schemas.microsoft.com/office/2007/relationships/media" Target="../media/media4.WAV"/><Relationship Id="rId1" Type="http://schemas.openxmlformats.org/officeDocument/2006/relationships/tags" Target="../tags/tag35.xml"/><Relationship Id="rId6" Type="http://schemas.openxmlformats.org/officeDocument/2006/relationships/image" Target="../media/image75.png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36.xml"/><Relationship Id="rId6" Type="http://schemas.openxmlformats.org/officeDocument/2006/relationships/image" Target="../media/image69.jpeg"/><Relationship Id="rId5" Type="http://schemas.openxmlformats.org/officeDocument/2006/relationships/image" Target="../media/image39.png"/><Relationship Id="rId4" Type="http://schemas.openxmlformats.org/officeDocument/2006/relationships/audio" Target="../media/audio11.wav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audio" Target="../media/media4.WAV"/><Relationship Id="rId7" Type="http://schemas.openxmlformats.org/officeDocument/2006/relationships/image" Target="../media/image76.png"/><Relationship Id="rId2" Type="http://schemas.microsoft.com/office/2007/relationships/media" Target="../media/media4.WAV"/><Relationship Id="rId1" Type="http://schemas.openxmlformats.org/officeDocument/2006/relationships/tags" Target="../tags/tag37.xml"/><Relationship Id="rId6" Type="http://schemas.openxmlformats.org/officeDocument/2006/relationships/image" Target="../media/image75.png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38.xml"/><Relationship Id="rId6" Type="http://schemas.openxmlformats.org/officeDocument/2006/relationships/image" Target="../media/image59.png"/><Relationship Id="rId5" Type="http://schemas.openxmlformats.org/officeDocument/2006/relationships/image" Target="../media/image39.png"/><Relationship Id="rId4" Type="http://schemas.openxmlformats.org/officeDocument/2006/relationships/audio" Target="../media/audio5.wav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audio" Target="../media/media4.WAV"/><Relationship Id="rId7" Type="http://schemas.openxmlformats.org/officeDocument/2006/relationships/image" Target="../media/image76.png"/><Relationship Id="rId2" Type="http://schemas.microsoft.com/office/2007/relationships/media" Target="../media/media4.WAV"/><Relationship Id="rId1" Type="http://schemas.openxmlformats.org/officeDocument/2006/relationships/tags" Target="../tags/tag39.xml"/><Relationship Id="rId6" Type="http://schemas.openxmlformats.org/officeDocument/2006/relationships/image" Target="../media/image75.png"/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7" Type="http://schemas.microsoft.com/office/2007/relationships/hdphoto" Target="../media/hdphoto19.wdp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40.xml"/><Relationship Id="rId6" Type="http://schemas.openxmlformats.org/officeDocument/2006/relationships/image" Target="../media/image68.png"/><Relationship Id="rId5" Type="http://schemas.openxmlformats.org/officeDocument/2006/relationships/image" Target="../media/image39.png"/><Relationship Id="rId4" Type="http://schemas.openxmlformats.org/officeDocument/2006/relationships/audio" Target="../media/audio1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16.wdp"/><Relationship Id="rId18" Type="http://schemas.openxmlformats.org/officeDocument/2006/relationships/image" Target="../media/image49.png"/><Relationship Id="rId26" Type="http://schemas.openxmlformats.org/officeDocument/2006/relationships/image" Target="../media/image54.png"/><Relationship Id="rId3" Type="http://schemas.openxmlformats.org/officeDocument/2006/relationships/audio" Target="../media/media2.wav"/><Relationship Id="rId21" Type="http://schemas.openxmlformats.org/officeDocument/2006/relationships/slide" Target="slide7.xml"/><Relationship Id="rId7" Type="http://schemas.openxmlformats.org/officeDocument/2006/relationships/image" Target="../media/image42.jpg"/><Relationship Id="rId12" Type="http://schemas.openxmlformats.org/officeDocument/2006/relationships/image" Target="../media/image47.png"/><Relationship Id="rId17" Type="http://schemas.openxmlformats.org/officeDocument/2006/relationships/slide" Target="slide5.xml"/><Relationship Id="rId25" Type="http://schemas.openxmlformats.org/officeDocument/2006/relationships/image" Target="../media/image53.png"/><Relationship Id="rId2" Type="http://schemas.microsoft.com/office/2007/relationships/media" Target="../media/media2.wav"/><Relationship Id="rId16" Type="http://schemas.openxmlformats.org/officeDocument/2006/relationships/image" Target="../media/image30.png"/><Relationship Id="rId20" Type="http://schemas.openxmlformats.org/officeDocument/2006/relationships/image" Target="../media/image50.png"/><Relationship Id="rId1" Type="http://schemas.openxmlformats.org/officeDocument/2006/relationships/tags" Target="../tags/tag5.xml"/><Relationship Id="rId6" Type="http://schemas.openxmlformats.org/officeDocument/2006/relationships/audio" Target="../media/audio3.wav"/><Relationship Id="rId11" Type="http://schemas.openxmlformats.org/officeDocument/2006/relationships/image" Target="../media/image46.png"/><Relationship Id="rId24" Type="http://schemas.openxmlformats.org/officeDocument/2006/relationships/image" Target="../media/image52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48.gif"/><Relationship Id="rId23" Type="http://schemas.openxmlformats.org/officeDocument/2006/relationships/slide" Target="slide8.xml"/><Relationship Id="rId28" Type="http://schemas.openxmlformats.org/officeDocument/2006/relationships/image" Target="../media/image55.png"/><Relationship Id="rId10" Type="http://schemas.openxmlformats.org/officeDocument/2006/relationships/image" Target="../media/image45.png"/><Relationship Id="rId19" Type="http://schemas.openxmlformats.org/officeDocument/2006/relationships/slide" Target="slide6.xml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44.png"/><Relationship Id="rId14" Type="http://schemas.openxmlformats.org/officeDocument/2006/relationships/image" Target="../media/image39.png"/><Relationship Id="rId22" Type="http://schemas.openxmlformats.org/officeDocument/2006/relationships/image" Target="../media/image51.png"/><Relationship Id="rId27" Type="http://schemas.openxmlformats.org/officeDocument/2006/relationships/slide" Target="slide10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audio" Target="../media/media4.WAV"/><Relationship Id="rId7" Type="http://schemas.openxmlformats.org/officeDocument/2006/relationships/image" Target="../media/image76.png"/><Relationship Id="rId2" Type="http://schemas.microsoft.com/office/2007/relationships/media" Target="../media/media4.WAV"/><Relationship Id="rId1" Type="http://schemas.openxmlformats.org/officeDocument/2006/relationships/tags" Target="../tags/tag41.xml"/><Relationship Id="rId6" Type="http://schemas.openxmlformats.org/officeDocument/2006/relationships/image" Target="../media/image75.png"/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42.xml"/><Relationship Id="rId6" Type="http://schemas.openxmlformats.org/officeDocument/2006/relationships/image" Target="../media/image60.jpg"/><Relationship Id="rId5" Type="http://schemas.openxmlformats.org/officeDocument/2006/relationships/image" Target="../media/image39.png"/><Relationship Id="rId4" Type="http://schemas.openxmlformats.org/officeDocument/2006/relationships/audio" Target="../media/audio12.wav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audio" Target="../media/media4.WAV"/><Relationship Id="rId7" Type="http://schemas.openxmlformats.org/officeDocument/2006/relationships/image" Target="../media/image76.png"/><Relationship Id="rId2" Type="http://schemas.microsoft.com/office/2007/relationships/media" Target="../media/media4.WAV"/><Relationship Id="rId1" Type="http://schemas.openxmlformats.org/officeDocument/2006/relationships/tags" Target="../tags/tag43.xml"/><Relationship Id="rId6" Type="http://schemas.openxmlformats.org/officeDocument/2006/relationships/image" Target="../media/image75.png"/><Relationship Id="rId5" Type="http://schemas.openxmlformats.org/officeDocument/2006/relationships/notesSlide" Target="../notesSlides/notesSlide42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63.png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10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94.xml"/><Relationship Id="rId1" Type="http://schemas.openxmlformats.org/officeDocument/2006/relationships/tags" Target="../tags/tag44.xml"/><Relationship Id="rId6" Type="http://schemas.openxmlformats.org/officeDocument/2006/relationships/image" Target="../media/image13.png"/><Relationship Id="rId11" Type="http://schemas.openxmlformats.org/officeDocument/2006/relationships/image" Target="../media/image40.png"/><Relationship Id="rId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audio" Target="../media/audio2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12.xml"/><Relationship Id="rId1" Type="http://schemas.openxmlformats.org/officeDocument/2006/relationships/tags" Target="../tags/tag45.xml"/><Relationship Id="rId5" Type="http://schemas.openxmlformats.org/officeDocument/2006/relationships/image" Target="../media/image77.png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2.xml"/><Relationship Id="rId6" Type="http://schemas.openxmlformats.org/officeDocument/2006/relationships/audio" Target="../media/audio2.wav"/><Relationship Id="rId5" Type="http://schemas.openxmlformats.org/officeDocument/2006/relationships/image" Target="../media/image39.png"/><Relationship Id="rId4" Type="http://schemas.openxmlformats.org/officeDocument/2006/relationships/audio" Target="../media/audio1.wav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image" Target="../media/image78.emf"/><Relationship Id="rId7" Type="http://schemas.openxmlformats.org/officeDocument/2006/relationships/image" Target="../media/image8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81.emf"/><Relationship Id="rId5" Type="http://schemas.openxmlformats.org/officeDocument/2006/relationships/image" Target="../media/image80.emf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audio" Target="../media/media5.mp3"/><Relationship Id="rId7" Type="http://schemas.openxmlformats.org/officeDocument/2006/relationships/image" Target="../media/image85.png"/><Relationship Id="rId2" Type="http://schemas.microsoft.com/office/2007/relationships/media" Target="../media/media5.mp3"/><Relationship Id="rId1" Type="http://schemas.openxmlformats.org/officeDocument/2006/relationships/tags" Target="../tags/tag46.xml"/><Relationship Id="rId6" Type="http://schemas.openxmlformats.org/officeDocument/2006/relationships/image" Target="../media/image84.jpeg"/><Relationship Id="rId11" Type="http://schemas.openxmlformats.org/officeDocument/2006/relationships/image" Target="../media/image39.png"/><Relationship Id="rId5" Type="http://schemas.openxmlformats.org/officeDocument/2006/relationships/notesSlide" Target="../notesSlides/notesSlide46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4.xml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2.jpg"/><Relationship Id="rId12" Type="http://schemas.openxmlformats.org/officeDocument/2006/relationships/image" Target="../media/image57.jp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6.xml"/><Relationship Id="rId6" Type="http://schemas.openxmlformats.org/officeDocument/2006/relationships/audio" Target="../media/audio5.wav"/><Relationship Id="rId11" Type="http://schemas.openxmlformats.org/officeDocument/2006/relationships/slide" Target="slide2.xml"/><Relationship Id="rId5" Type="http://schemas.openxmlformats.org/officeDocument/2006/relationships/audio" Target="../media/audio4.wav"/><Relationship Id="rId10" Type="http://schemas.openxmlformats.org/officeDocument/2006/relationships/image" Target="../media/image56.png"/><Relationship Id="rId4" Type="http://schemas.openxmlformats.org/officeDocument/2006/relationships/audio" Target="../media/audio1.wav"/><Relationship Id="rId9" Type="http://schemas.openxmlformats.org/officeDocument/2006/relationships/image" Target="../media/image48.gif"/><Relationship Id="rId1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4.xml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2.jpg"/><Relationship Id="rId12" Type="http://schemas.openxmlformats.org/officeDocument/2006/relationships/image" Target="../media/image59.pn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7.xml"/><Relationship Id="rId6" Type="http://schemas.openxmlformats.org/officeDocument/2006/relationships/audio" Target="../media/audio5.wav"/><Relationship Id="rId11" Type="http://schemas.openxmlformats.org/officeDocument/2006/relationships/slide" Target="slide2.xml"/><Relationship Id="rId5" Type="http://schemas.openxmlformats.org/officeDocument/2006/relationships/audio" Target="../media/audio4.wav"/><Relationship Id="rId10" Type="http://schemas.openxmlformats.org/officeDocument/2006/relationships/image" Target="../media/image56.png"/><Relationship Id="rId4" Type="http://schemas.openxmlformats.org/officeDocument/2006/relationships/audio" Target="../media/audio1.wav"/><Relationship Id="rId9" Type="http://schemas.openxmlformats.org/officeDocument/2006/relationships/image" Target="../media/image48.gif"/><Relationship Id="rId1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4.xml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2.jpg"/><Relationship Id="rId12" Type="http://schemas.openxmlformats.org/officeDocument/2006/relationships/image" Target="../media/image60.jp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8.xml"/><Relationship Id="rId6" Type="http://schemas.openxmlformats.org/officeDocument/2006/relationships/audio" Target="../media/audio5.wav"/><Relationship Id="rId11" Type="http://schemas.openxmlformats.org/officeDocument/2006/relationships/slide" Target="slide2.xml"/><Relationship Id="rId5" Type="http://schemas.openxmlformats.org/officeDocument/2006/relationships/audio" Target="../media/audio4.wav"/><Relationship Id="rId10" Type="http://schemas.openxmlformats.org/officeDocument/2006/relationships/image" Target="../media/image56.png"/><Relationship Id="rId4" Type="http://schemas.openxmlformats.org/officeDocument/2006/relationships/audio" Target="../media/audio1.wav"/><Relationship Id="rId9" Type="http://schemas.openxmlformats.org/officeDocument/2006/relationships/image" Target="../media/image48.gif"/><Relationship Id="rId1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2.jpg"/><Relationship Id="rId12" Type="http://schemas.openxmlformats.org/officeDocument/2006/relationships/slide" Target="slide4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9.xml"/><Relationship Id="rId6" Type="http://schemas.openxmlformats.org/officeDocument/2006/relationships/audio" Target="../media/audio5.wav"/><Relationship Id="rId11" Type="http://schemas.openxmlformats.org/officeDocument/2006/relationships/slide" Target="slide2.xml"/><Relationship Id="rId5" Type="http://schemas.openxmlformats.org/officeDocument/2006/relationships/audio" Target="../media/audio4.wav"/><Relationship Id="rId10" Type="http://schemas.openxmlformats.org/officeDocument/2006/relationships/image" Target="../media/image56.png"/><Relationship Id="rId4" Type="http://schemas.openxmlformats.org/officeDocument/2006/relationships/audio" Target="../media/audio1.wav"/><Relationship Id="rId9" Type="http://schemas.openxmlformats.org/officeDocument/2006/relationships/image" Target="../media/image48.gif"/><Relationship Id="rId14" Type="http://schemas.openxmlformats.org/officeDocument/2006/relationships/image" Target="../media/image6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2.jpg"/><Relationship Id="rId12" Type="http://schemas.openxmlformats.org/officeDocument/2006/relationships/slide" Target="slide4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10.xml"/><Relationship Id="rId6" Type="http://schemas.openxmlformats.org/officeDocument/2006/relationships/audio" Target="../media/audio5.wav"/><Relationship Id="rId11" Type="http://schemas.openxmlformats.org/officeDocument/2006/relationships/slide" Target="slide2.xml"/><Relationship Id="rId5" Type="http://schemas.openxmlformats.org/officeDocument/2006/relationships/audio" Target="../media/audio4.wav"/><Relationship Id="rId15" Type="http://schemas.microsoft.com/office/2007/relationships/hdphoto" Target="../media/hdphoto17.wdp"/><Relationship Id="rId10" Type="http://schemas.openxmlformats.org/officeDocument/2006/relationships/image" Target="../media/image56.png"/><Relationship Id="rId4" Type="http://schemas.openxmlformats.org/officeDocument/2006/relationships/audio" Target="../media/audio1.wav"/><Relationship Id="rId9" Type="http://schemas.openxmlformats.org/officeDocument/2006/relationships/image" Target="../media/image48.gif"/><Relationship Id="rId1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xmlns="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372733" y="3847842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5C504B7-5A7B-B37A-8800-991D31819418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 rot="21056184">
            <a:off x="9756954" y="4997271"/>
            <a:ext cx="1033328" cy="14529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190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30"/>
          <p:cNvGrpSpPr/>
          <p:nvPr/>
        </p:nvGrpSpPr>
        <p:grpSpPr>
          <a:xfrm>
            <a:off x="2743201" y="4441646"/>
            <a:ext cx="5799221" cy="2744338"/>
            <a:chOff x="1370996" y="2461912"/>
            <a:chExt cx="6402011" cy="3855520"/>
          </a:xfrm>
        </p:grpSpPr>
        <p:pic>
          <p:nvPicPr>
            <p:cNvPr id="193" name="Google Shape;193;p30"/>
            <p:cNvPicPr preferRelativeResize="0"/>
            <p:nvPr/>
          </p:nvPicPr>
          <p:blipFill rotWithShape="1">
            <a:blip r:embed="rId5">
              <a:alphaModFix/>
            </a:blip>
            <a:srcRect l="79" r="79"/>
            <a:stretch/>
          </p:blipFill>
          <p:spPr>
            <a:xfrm>
              <a:off x="4587679" y="24619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30"/>
            <p:cNvPicPr preferRelativeResize="0"/>
            <p:nvPr/>
          </p:nvPicPr>
          <p:blipFill rotWithShape="1">
            <a:blip r:embed="rId6">
              <a:alphaModFix/>
            </a:blip>
            <a:srcRect l="367" r="377"/>
            <a:stretch/>
          </p:blipFill>
          <p:spPr>
            <a:xfrm>
              <a:off x="1893163" y="34753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30"/>
            <p:cNvPicPr preferRelativeResize="0"/>
            <p:nvPr/>
          </p:nvPicPr>
          <p:blipFill rotWithShape="1">
            <a:blip r:embed="rId7">
              <a:alphaModFix/>
            </a:blip>
            <a:srcRect t="59" b="49"/>
            <a:stretch/>
          </p:blipFill>
          <p:spPr>
            <a:xfrm>
              <a:off x="3938904" y="2746469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30"/>
            <p:cNvPicPr preferRelativeResize="0"/>
            <p:nvPr/>
          </p:nvPicPr>
          <p:blipFill rotWithShape="1">
            <a:blip r:embed="rId8">
              <a:alphaModFix/>
            </a:blip>
            <a:srcRect l="129" r="129"/>
            <a:stretch/>
          </p:blipFill>
          <p:spPr>
            <a:xfrm>
              <a:off x="3642637" y="3325897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30"/>
            <p:cNvPicPr preferRelativeResize="0"/>
            <p:nvPr/>
          </p:nvPicPr>
          <p:blipFill rotWithShape="1">
            <a:blip r:embed="rId9">
              <a:alphaModFix/>
            </a:blip>
            <a:srcRect t="19" b="19"/>
            <a:stretch/>
          </p:blipFill>
          <p:spPr>
            <a:xfrm>
              <a:off x="5057051" y="27464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30"/>
            <p:cNvPicPr preferRelativeResize="0"/>
            <p:nvPr/>
          </p:nvPicPr>
          <p:blipFill rotWithShape="1">
            <a:blip r:embed="rId10">
              <a:alphaModFix/>
            </a:blip>
            <a:srcRect l="69" r="69"/>
            <a:stretch/>
          </p:blipFill>
          <p:spPr>
            <a:xfrm>
              <a:off x="2060656" y="28133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30"/>
            <p:cNvPicPr preferRelativeResize="0"/>
            <p:nvPr/>
          </p:nvPicPr>
          <p:blipFill rotWithShape="1">
            <a:blip r:embed="rId11">
              <a:alphaModFix/>
            </a:blip>
            <a:srcRect t="1456" b="1446"/>
            <a:stretch/>
          </p:blipFill>
          <p:spPr>
            <a:xfrm>
              <a:off x="1370996" y="3402872"/>
              <a:ext cx="6402011" cy="29145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2" name="Google Shape;202;p30"/>
          <p:cNvSpPr/>
          <p:nvPr/>
        </p:nvSpPr>
        <p:spPr>
          <a:xfrm>
            <a:off x="-223567" y="2902342"/>
            <a:ext cx="12506867" cy="3709967"/>
          </a:xfrm>
          <a:custGeom>
            <a:avLst/>
            <a:gdLst/>
            <a:ahLst/>
            <a:cxnLst/>
            <a:rect l="l" t="t" r="r" b="b"/>
            <a:pathLst>
              <a:path w="375206" h="111299" extrusionOk="0">
                <a:moveTo>
                  <a:pt x="0" y="90709"/>
                </a:moveTo>
                <a:cubicBezTo>
                  <a:pt x="6329" y="106527"/>
                  <a:pt x="39575" y="119338"/>
                  <a:pt x="49026" y="105162"/>
                </a:cubicBezTo>
                <a:cubicBezTo>
                  <a:pt x="55943" y="94787"/>
                  <a:pt x="57650" y="77024"/>
                  <a:pt x="49310" y="67755"/>
                </a:cubicBezTo>
                <a:cubicBezTo>
                  <a:pt x="46290" y="64398"/>
                  <a:pt x="40146" y="61747"/>
                  <a:pt x="36274" y="64070"/>
                </a:cubicBezTo>
                <a:cubicBezTo>
                  <a:pt x="32790" y="66160"/>
                  <a:pt x="32356" y="74438"/>
                  <a:pt x="35990" y="76256"/>
                </a:cubicBezTo>
                <a:cubicBezTo>
                  <a:pt x="39196" y="77860"/>
                  <a:pt x="45209" y="76303"/>
                  <a:pt x="46192" y="72856"/>
                </a:cubicBezTo>
                <a:cubicBezTo>
                  <a:pt x="48800" y="63715"/>
                  <a:pt x="45590" y="52405"/>
                  <a:pt x="51293" y="44800"/>
                </a:cubicBezTo>
                <a:cubicBezTo>
                  <a:pt x="55528" y="39153"/>
                  <a:pt x="65953" y="43235"/>
                  <a:pt x="71697" y="39132"/>
                </a:cubicBezTo>
                <a:cubicBezTo>
                  <a:pt x="76196" y="35919"/>
                  <a:pt x="74624" y="28347"/>
                  <a:pt x="77365" y="23546"/>
                </a:cubicBezTo>
                <a:cubicBezTo>
                  <a:pt x="81118" y="16974"/>
                  <a:pt x="90516" y="13507"/>
                  <a:pt x="98053" y="14194"/>
                </a:cubicBezTo>
                <a:cubicBezTo>
                  <a:pt x="104833" y="14812"/>
                  <a:pt x="110068" y="20611"/>
                  <a:pt x="115906" y="24113"/>
                </a:cubicBezTo>
                <a:cubicBezTo>
                  <a:pt x="123137" y="28451"/>
                  <a:pt x="132526" y="29749"/>
                  <a:pt x="140844" y="28364"/>
                </a:cubicBezTo>
                <a:cubicBezTo>
                  <a:pt x="143145" y="27981"/>
                  <a:pt x="146795" y="27013"/>
                  <a:pt x="146795" y="24680"/>
                </a:cubicBezTo>
                <a:cubicBezTo>
                  <a:pt x="146795" y="21369"/>
                  <a:pt x="137345" y="21968"/>
                  <a:pt x="136877" y="25246"/>
                </a:cubicBezTo>
                <a:cubicBezTo>
                  <a:pt x="135982" y="31523"/>
                  <a:pt x="141053" y="40486"/>
                  <a:pt x="147362" y="41116"/>
                </a:cubicBezTo>
                <a:cubicBezTo>
                  <a:pt x="161370" y="42515"/>
                  <a:pt x="168513" y="21515"/>
                  <a:pt x="181652" y="16461"/>
                </a:cubicBezTo>
                <a:cubicBezTo>
                  <a:pt x="190602" y="13018"/>
                  <a:pt x="199871" y="23325"/>
                  <a:pt x="207440" y="29214"/>
                </a:cubicBezTo>
                <a:cubicBezTo>
                  <a:pt x="214089" y="34387"/>
                  <a:pt x="222405" y="21357"/>
                  <a:pt x="229261" y="16461"/>
                </a:cubicBezTo>
                <a:cubicBezTo>
                  <a:pt x="232522" y="14132"/>
                  <a:pt x="237181" y="14319"/>
                  <a:pt x="241164" y="14761"/>
                </a:cubicBezTo>
                <a:cubicBezTo>
                  <a:pt x="247819" y="15500"/>
                  <a:pt x="254756" y="16880"/>
                  <a:pt x="260434" y="20429"/>
                </a:cubicBezTo>
                <a:cubicBezTo>
                  <a:pt x="266325" y="24111"/>
                  <a:pt x="274582" y="36592"/>
                  <a:pt x="268369" y="39699"/>
                </a:cubicBezTo>
                <a:cubicBezTo>
                  <a:pt x="265874" y="40946"/>
                  <a:pt x="262479" y="38097"/>
                  <a:pt x="261001" y="35732"/>
                </a:cubicBezTo>
                <a:cubicBezTo>
                  <a:pt x="256995" y="29323"/>
                  <a:pt x="263445" y="20159"/>
                  <a:pt x="268086" y="14194"/>
                </a:cubicBezTo>
                <a:cubicBezTo>
                  <a:pt x="273627" y="7072"/>
                  <a:pt x="282500" y="-1582"/>
                  <a:pt x="291323" y="308"/>
                </a:cubicBezTo>
                <a:cubicBezTo>
                  <a:pt x="298407" y="1826"/>
                  <a:pt x="305753" y="7321"/>
                  <a:pt x="308043" y="14194"/>
                </a:cubicBezTo>
                <a:cubicBezTo>
                  <a:pt x="310304" y="20979"/>
                  <a:pt x="307521" y="30108"/>
                  <a:pt x="312578" y="35165"/>
                </a:cubicBezTo>
                <a:cubicBezTo>
                  <a:pt x="315854" y="38441"/>
                  <a:pt x="321894" y="34972"/>
                  <a:pt x="326464" y="35732"/>
                </a:cubicBezTo>
                <a:cubicBezTo>
                  <a:pt x="330006" y="36321"/>
                  <a:pt x="331994" y="40996"/>
                  <a:pt x="332698" y="44517"/>
                </a:cubicBezTo>
                <a:cubicBezTo>
                  <a:pt x="335520" y="58621"/>
                  <a:pt x="322759" y="80459"/>
                  <a:pt x="335249" y="87592"/>
                </a:cubicBezTo>
                <a:cubicBezTo>
                  <a:pt x="339013" y="89742"/>
                  <a:pt x="345147" y="88304"/>
                  <a:pt x="348001" y="85041"/>
                </a:cubicBezTo>
                <a:cubicBezTo>
                  <a:pt x="350508" y="82175"/>
                  <a:pt x="350340" y="74331"/>
                  <a:pt x="346584" y="73706"/>
                </a:cubicBezTo>
                <a:cubicBezTo>
                  <a:pt x="340717" y="72729"/>
                  <a:pt x="339062" y="84619"/>
                  <a:pt x="340350" y="90426"/>
                </a:cubicBezTo>
                <a:cubicBezTo>
                  <a:pt x="341094" y="93779"/>
                  <a:pt x="345700" y="95810"/>
                  <a:pt x="349135" y="95810"/>
                </a:cubicBezTo>
                <a:cubicBezTo>
                  <a:pt x="360348" y="95810"/>
                  <a:pt x="366617" y="80297"/>
                  <a:pt x="370389" y="69738"/>
                </a:cubicBezTo>
                <a:cubicBezTo>
                  <a:pt x="372340" y="64276"/>
                  <a:pt x="375206" y="58818"/>
                  <a:pt x="375206" y="53018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5" name="Rectangle 14"/>
          <p:cNvSpPr/>
          <p:nvPr/>
        </p:nvSpPr>
        <p:spPr>
          <a:xfrm>
            <a:off x="2187307" y="1782651"/>
            <a:ext cx="76851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Comic Sans MS" panose="030F0702030302020204" pitchFamily="66" charset="0"/>
              </a:rPr>
              <a:t>Task 4 </a:t>
            </a:r>
            <a:r>
              <a:rPr lang="en-US" sz="4800" dirty="0"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43201" y="539220"/>
            <a:ext cx="58817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2 PRESENTATION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823025" y="2673036"/>
            <a:ext cx="2105526" cy="1082842"/>
            <a:chOff x="2983594" y="3130426"/>
            <a:chExt cx="2105526" cy="1082842"/>
          </a:xfrm>
        </p:grpSpPr>
        <p:sp>
          <p:nvSpPr>
            <p:cNvPr id="22" name="Rounded Rectangle 21"/>
            <p:cNvSpPr/>
            <p:nvPr/>
          </p:nvSpPr>
          <p:spPr>
            <a:xfrm>
              <a:off x="2983594" y="3130426"/>
              <a:ext cx="2105526" cy="108284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Picture 6" descr="Say Icon #1566 - Free Icons Library">
              <a:extLst>
                <a:ext uri="{FF2B5EF4-FFF2-40B4-BE49-F238E27FC236}">
                  <a16:creationId xmlns:a16="http://schemas.microsoft.com/office/drawing/2014/main" xmlns="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018" y="3348811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xmlns="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4916" y="3321130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86680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ashreg.wav"/>
          </p:stSnd>
        </p:sndAc>
      </p:transition>
    </mc:Choice>
    <mc:Fallback xmlns="">
      <p:transition spd="slow">
        <p:sndAc>
          <p:stSnd>
            <p:snd r:embed="rId15" name="cashreg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7529" y="4844205"/>
            <a:ext cx="501932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Would you like a sandwich?</a:t>
            </a:r>
          </a:p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- Yes, please.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40033" y="4844206"/>
            <a:ext cx="597631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Would you like some vegetables?</a:t>
            </a:r>
          </a:p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-No, thanks.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60294" y="186602"/>
            <a:ext cx="3012993" cy="50251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AB61ED-EB79-0254-B5EC-A9199A38569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385" t="32670" r="57825" b="46538"/>
          <a:stretch/>
        </p:blipFill>
        <p:spPr>
          <a:xfrm>
            <a:off x="657970" y="1426611"/>
            <a:ext cx="4150306" cy="30741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20FE4DC-62F3-7746-97D8-6C3F49B07BD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1147" t="32669" r="33064" b="46539"/>
          <a:stretch/>
        </p:blipFill>
        <p:spPr>
          <a:xfrm>
            <a:off x="7106700" y="1426611"/>
            <a:ext cx="4150306" cy="3074141"/>
          </a:xfrm>
          <a:prstGeom prst="rect">
            <a:avLst/>
          </a:prstGeom>
        </p:spPr>
      </p:pic>
      <p:pic>
        <p:nvPicPr>
          <p:cNvPr id="4" name="track 4.3">
            <a:hlinkClick r:id="" action="ppaction://media"/>
            <a:extLst>
              <a:ext uri="{FF2B5EF4-FFF2-40B4-BE49-F238E27FC236}">
                <a16:creationId xmlns:a16="http://schemas.microsoft.com/office/drawing/2014/main" xmlns="" id="{7A4D66E6-14F0-575A-4DFA-18EC681B49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08777" y="170734"/>
            <a:ext cx="518379" cy="518379"/>
          </a:xfrm>
          <a:prstGeom prst="rect">
            <a:avLst/>
          </a:prstGeom>
        </p:spPr>
      </p:pic>
      <p:pic>
        <p:nvPicPr>
          <p:cNvPr id="6" name="track 4.3">
            <a:hlinkClick r:id="" action="ppaction://media"/>
            <a:extLst>
              <a:ext uri="{FF2B5EF4-FFF2-40B4-BE49-F238E27FC236}">
                <a16:creationId xmlns:a16="http://schemas.microsoft.com/office/drawing/2014/main" xmlns="" id="{1E32E5B1-AC48-8CA2-862B-08597D0E57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9129" end="968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64029" y="4913009"/>
            <a:ext cx="518379" cy="518379"/>
          </a:xfrm>
          <a:prstGeom prst="rect">
            <a:avLst/>
          </a:prstGeom>
        </p:spPr>
      </p:pic>
      <p:pic>
        <p:nvPicPr>
          <p:cNvPr id="7" name="track 4.3">
            <a:hlinkClick r:id="" action="ppaction://media"/>
            <a:extLst>
              <a:ext uri="{FF2B5EF4-FFF2-40B4-BE49-F238E27FC236}">
                <a16:creationId xmlns:a16="http://schemas.microsoft.com/office/drawing/2014/main" xmlns="" id="{32949F54-6C78-6476-F884-54A63B8B1B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6409" end="104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64030" y="5494980"/>
            <a:ext cx="518379" cy="518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630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1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5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307113" y="78692"/>
            <a:ext cx="3128643" cy="6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>
              <a:buClr>
                <a:srgbClr val="FFFFFF"/>
              </a:buClr>
              <a:defRPr/>
            </a:pPr>
            <a:r>
              <a:rPr lang="en-US" sz="4000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Let’s check!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434404" y="991363"/>
            <a:ext cx="2870550" cy="96444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CA9F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44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Would you</a:t>
            </a:r>
            <a:endParaRPr lang="en-US" sz="4400" kern="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456658" y="989745"/>
            <a:ext cx="1812791" cy="96444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CA9F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4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like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421152" y="992317"/>
            <a:ext cx="3428079" cy="96444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CA9F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44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a sandwich.</a:t>
            </a:r>
            <a:endParaRPr lang="en-US" sz="4400" kern="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EBA1D40-7272-0B2B-DFD5-AFA0A794A5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385" t="32670" r="57825" b="46538"/>
          <a:stretch/>
        </p:blipFill>
        <p:spPr>
          <a:xfrm>
            <a:off x="3237470" y="2253671"/>
            <a:ext cx="4745444" cy="3514960"/>
          </a:xfrm>
          <a:prstGeom prst="rect">
            <a:avLst/>
          </a:prstGeom>
        </p:spPr>
      </p:pic>
      <p:sp>
        <p:nvSpPr>
          <p:cNvPr id="7" name="Explosion 1 3">
            <a:extLst>
              <a:ext uri="{FF2B5EF4-FFF2-40B4-BE49-F238E27FC236}">
                <a16:creationId xmlns:a16="http://schemas.microsoft.com/office/drawing/2014/main" xmlns="" id="{DAEB7F27-BA96-ABCF-4204-7E82B5C5AD34}"/>
              </a:ext>
            </a:extLst>
          </p:cNvPr>
          <p:cNvSpPr/>
          <p:nvPr/>
        </p:nvSpPr>
        <p:spPr>
          <a:xfrm>
            <a:off x="7269449" y="2183084"/>
            <a:ext cx="3495141" cy="2350237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Comic Sans MS" panose="030F0702030302020204" pitchFamily="66" charset="0"/>
              </a:rPr>
              <a:t>Yes, please!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138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D03EEBF-CB62-3AC7-FD48-7D77A4435F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1147" t="32669" r="33064" b="46539"/>
          <a:stretch/>
        </p:blipFill>
        <p:spPr>
          <a:xfrm>
            <a:off x="3771084" y="2056058"/>
            <a:ext cx="4463223" cy="3305919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307113" y="78692"/>
            <a:ext cx="3128643" cy="6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>
              <a:buClr>
                <a:srgbClr val="FFFFFF"/>
              </a:buClr>
              <a:defRPr/>
            </a:pPr>
            <a:r>
              <a:rPr lang="en-US" sz="4000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Let’s check!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794798" y="929166"/>
            <a:ext cx="2870550" cy="96444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CA9F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44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Would you</a:t>
            </a:r>
            <a:endParaRPr lang="en-US" sz="4400" kern="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774497" y="949943"/>
            <a:ext cx="1812791" cy="96444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CA9F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4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like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696437" y="949943"/>
            <a:ext cx="4261943" cy="96444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CA9F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some vegetables.</a:t>
            </a:r>
            <a:endParaRPr lang="en-US" sz="3600" kern="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Explosion 1 3">
            <a:extLst>
              <a:ext uri="{FF2B5EF4-FFF2-40B4-BE49-F238E27FC236}">
                <a16:creationId xmlns:a16="http://schemas.microsoft.com/office/drawing/2014/main" xmlns="" id="{DAEB7F27-BA96-ABCF-4204-7E82B5C5AD34}"/>
              </a:ext>
            </a:extLst>
          </p:cNvPr>
          <p:cNvSpPr/>
          <p:nvPr/>
        </p:nvSpPr>
        <p:spPr>
          <a:xfrm>
            <a:off x="7269449" y="2183084"/>
            <a:ext cx="3495141" cy="2350237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Comic Sans MS" panose="030F0702030302020204" pitchFamily="66" charset="0"/>
              </a:rPr>
              <a:t>No, Thanks!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602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30"/>
          <p:cNvGrpSpPr/>
          <p:nvPr/>
        </p:nvGrpSpPr>
        <p:grpSpPr>
          <a:xfrm>
            <a:off x="2743201" y="4441646"/>
            <a:ext cx="5799221" cy="2744338"/>
            <a:chOff x="1370996" y="2461912"/>
            <a:chExt cx="6402011" cy="3855520"/>
          </a:xfrm>
        </p:grpSpPr>
        <p:pic>
          <p:nvPicPr>
            <p:cNvPr id="193" name="Google Shape;193;p30"/>
            <p:cNvPicPr preferRelativeResize="0"/>
            <p:nvPr/>
          </p:nvPicPr>
          <p:blipFill rotWithShape="1">
            <a:blip r:embed="rId5">
              <a:alphaModFix/>
            </a:blip>
            <a:srcRect l="79" r="79"/>
            <a:stretch/>
          </p:blipFill>
          <p:spPr>
            <a:xfrm>
              <a:off x="4587679" y="24619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30"/>
            <p:cNvPicPr preferRelativeResize="0"/>
            <p:nvPr/>
          </p:nvPicPr>
          <p:blipFill rotWithShape="1">
            <a:blip r:embed="rId6">
              <a:alphaModFix/>
            </a:blip>
            <a:srcRect l="367" r="377"/>
            <a:stretch/>
          </p:blipFill>
          <p:spPr>
            <a:xfrm>
              <a:off x="1893163" y="34753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30"/>
            <p:cNvPicPr preferRelativeResize="0"/>
            <p:nvPr/>
          </p:nvPicPr>
          <p:blipFill rotWithShape="1">
            <a:blip r:embed="rId7">
              <a:alphaModFix/>
            </a:blip>
            <a:srcRect t="59" b="49"/>
            <a:stretch/>
          </p:blipFill>
          <p:spPr>
            <a:xfrm>
              <a:off x="3938904" y="2746469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30"/>
            <p:cNvPicPr preferRelativeResize="0"/>
            <p:nvPr/>
          </p:nvPicPr>
          <p:blipFill rotWithShape="1">
            <a:blip r:embed="rId8">
              <a:alphaModFix/>
            </a:blip>
            <a:srcRect l="129" r="129"/>
            <a:stretch/>
          </p:blipFill>
          <p:spPr>
            <a:xfrm>
              <a:off x="3642637" y="3325897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30"/>
            <p:cNvPicPr preferRelativeResize="0"/>
            <p:nvPr/>
          </p:nvPicPr>
          <p:blipFill rotWithShape="1">
            <a:blip r:embed="rId9">
              <a:alphaModFix/>
            </a:blip>
            <a:srcRect t="19" b="19"/>
            <a:stretch/>
          </p:blipFill>
          <p:spPr>
            <a:xfrm>
              <a:off x="5057051" y="27464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30"/>
            <p:cNvPicPr preferRelativeResize="0"/>
            <p:nvPr/>
          </p:nvPicPr>
          <p:blipFill rotWithShape="1">
            <a:blip r:embed="rId10">
              <a:alphaModFix/>
            </a:blip>
            <a:srcRect l="69" r="69"/>
            <a:stretch/>
          </p:blipFill>
          <p:spPr>
            <a:xfrm>
              <a:off x="2060656" y="28133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30"/>
            <p:cNvPicPr preferRelativeResize="0"/>
            <p:nvPr/>
          </p:nvPicPr>
          <p:blipFill rotWithShape="1">
            <a:blip r:embed="rId11">
              <a:alphaModFix/>
            </a:blip>
            <a:srcRect t="1456" b="1446"/>
            <a:stretch/>
          </p:blipFill>
          <p:spPr>
            <a:xfrm>
              <a:off x="1370996" y="3402872"/>
              <a:ext cx="6402011" cy="29145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2" name="Google Shape;202;p30"/>
          <p:cNvSpPr/>
          <p:nvPr/>
        </p:nvSpPr>
        <p:spPr>
          <a:xfrm>
            <a:off x="-223567" y="2902342"/>
            <a:ext cx="12506867" cy="3709967"/>
          </a:xfrm>
          <a:custGeom>
            <a:avLst/>
            <a:gdLst/>
            <a:ahLst/>
            <a:cxnLst/>
            <a:rect l="l" t="t" r="r" b="b"/>
            <a:pathLst>
              <a:path w="375206" h="111299" extrusionOk="0">
                <a:moveTo>
                  <a:pt x="0" y="90709"/>
                </a:moveTo>
                <a:cubicBezTo>
                  <a:pt x="6329" y="106527"/>
                  <a:pt x="39575" y="119338"/>
                  <a:pt x="49026" y="105162"/>
                </a:cubicBezTo>
                <a:cubicBezTo>
                  <a:pt x="55943" y="94787"/>
                  <a:pt x="57650" y="77024"/>
                  <a:pt x="49310" y="67755"/>
                </a:cubicBezTo>
                <a:cubicBezTo>
                  <a:pt x="46290" y="64398"/>
                  <a:pt x="40146" y="61747"/>
                  <a:pt x="36274" y="64070"/>
                </a:cubicBezTo>
                <a:cubicBezTo>
                  <a:pt x="32790" y="66160"/>
                  <a:pt x="32356" y="74438"/>
                  <a:pt x="35990" y="76256"/>
                </a:cubicBezTo>
                <a:cubicBezTo>
                  <a:pt x="39196" y="77860"/>
                  <a:pt x="45209" y="76303"/>
                  <a:pt x="46192" y="72856"/>
                </a:cubicBezTo>
                <a:cubicBezTo>
                  <a:pt x="48800" y="63715"/>
                  <a:pt x="45590" y="52405"/>
                  <a:pt x="51293" y="44800"/>
                </a:cubicBezTo>
                <a:cubicBezTo>
                  <a:pt x="55528" y="39153"/>
                  <a:pt x="65953" y="43235"/>
                  <a:pt x="71697" y="39132"/>
                </a:cubicBezTo>
                <a:cubicBezTo>
                  <a:pt x="76196" y="35919"/>
                  <a:pt x="74624" y="28347"/>
                  <a:pt x="77365" y="23546"/>
                </a:cubicBezTo>
                <a:cubicBezTo>
                  <a:pt x="81118" y="16974"/>
                  <a:pt x="90516" y="13507"/>
                  <a:pt x="98053" y="14194"/>
                </a:cubicBezTo>
                <a:cubicBezTo>
                  <a:pt x="104833" y="14812"/>
                  <a:pt x="110068" y="20611"/>
                  <a:pt x="115906" y="24113"/>
                </a:cubicBezTo>
                <a:cubicBezTo>
                  <a:pt x="123137" y="28451"/>
                  <a:pt x="132526" y="29749"/>
                  <a:pt x="140844" y="28364"/>
                </a:cubicBezTo>
                <a:cubicBezTo>
                  <a:pt x="143145" y="27981"/>
                  <a:pt x="146795" y="27013"/>
                  <a:pt x="146795" y="24680"/>
                </a:cubicBezTo>
                <a:cubicBezTo>
                  <a:pt x="146795" y="21369"/>
                  <a:pt x="137345" y="21968"/>
                  <a:pt x="136877" y="25246"/>
                </a:cubicBezTo>
                <a:cubicBezTo>
                  <a:pt x="135982" y="31523"/>
                  <a:pt x="141053" y="40486"/>
                  <a:pt x="147362" y="41116"/>
                </a:cubicBezTo>
                <a:cubicBezTo>
                  <a:pt x="161370" y="42515"/>
                  <a:pt x="168513" y="21515"/>
                  <a:pt x="181652" y="16461"/>
                </a:cubicBezTo>
                <a:cubicBezTo>
                  <a:pt x="190602" y="13018"/>
                  <a:pt x="199871" y="23325"/>
                  <a:pt x="207440" y="29214"/>
                </a:cubicBezTo>
                <a:cubicBezTo>
                  <a:pt x="214089" y="34387"/>
                  <a:pt x="222405" y="21357"/>
                  <a:pt x="229261" y="16461"/>
                </a:cubicBezTo>
                <a:cubicBezTo>
                  <a:pt x="232522" y="14132"/>
                  <a:pt x="237181" y="14319"/>
                  <a:pt x="241164" y="14761"/>
                </a:cubicBezTo>
                <a:cubicBezTo>
                  <a:pt x="247819" y="15500"/>
                  <a:pt x="254756" y="16880"/>
                  <a:pt x="260434" y="20429"/>
                </a:cubicBezTo>
                <a:cubicBezTo>
                  <a:pt x="266325" y="24111"/>
                  <a:pt x="274582" y="36592"/>
                  <a:pt x="268369" y="39699"/>
                </a:cubicBezTo>
                <a:cubicBezTo>
                  <a:pt x="265874" y="40946"/>
                  <a:pt x="262479" y="38097"/>
                  <a:pt x="261001" y="35732"/>
                </a:cubicBezTo>
                <a:cubicBezTo>
                  <a:pt x="256995" y="29323"/>
                  <a:pt x="263445" y="20159"/>
                  <a:pt x="268086" y="14194"/>
                </a:cubicBezTo>
                <a:cubicBezTo>
                  <a:pt x="273627" y="7072"/>
                  <a:pt x="282500" y="-1582"/>
                  <a:pt x="291323" y="308"/>
                </a:cubicBezTo>
                <a:cubicBezTo>
                  <a:pt x="298407" y="1826"/>
                  <a:pt x="305753" y="7321"/>
                  <a:pt x="308043" y="14194"/>
                </a:cubicBezTo>
                <a:cubicBezTo>
                  <a:pt x="310304" y="20979"/>
                  <a:pt x="307521" y="30108"/>
                  <a:pt x="312578" y="35165"/>
                </a:cubicBezTo>
                <a:cubicBezTo>
                  <a:pt x="315854" y="38441"/>
                  <a:pt x="321894" y="34972"/>
                  <a:pt x="326464" y="35732"/>
                </a:cubicBezTo>
                <a:cubicBezTo>
                  <a:pt x="330006" y="36321"/>
                  <a:pt x="331994" y="40996"/>
                  <a:pt x="332698" y="44517"/>
                </a:cubicBezTo>
                <a:cubicBezTo>
                  <a:pt x="335520" y="58621"/>
                  <a:pt x="322759" y="80459"/>
                  <a:pt x="335249" y="87592"/>
                </a:cubicBezTo>
                <a:cubicBezTo>
                  <a:pt x="339013" y="89742"/>
                  <a:pt x="345147" y="88304"/>
                  <a:pt x="348001" y="85041"/>
                </a:cubicBezTo>
                <a:cubicBezTo>
                  <a:pt x="350508" y="82175"/>
                  <a:pt x="350340" y="74331"/>
                  <a:pt x="346584" y="73706"/>
                </a:cubicBezTo>
                <a:cubicBezTo>
                  <a:pt x="340717" y="72729"/>
                  <a:pt x="339062" y="84619"/>
                  <a:pt x="340350" y="90426"/>
                </a:cubicBezTo>
                <a:cubicBezTo>
                  <a:pt x="341094" y="93779"/>
                  <a:pt x="345700" y="95810"/>
                  <a:pt x="349135" y="95810"/>
                </a:cubicBezTo>
                <a:cubicBezTo>
                  <a:pt x="360348" y="95810"/>
                  <a:pt x="366617" y="80297"/>
                  <a:pt x="370389" y="69738"/>
                </a:cubicBezTo>
                <a:cubicBezTo>
                  <a:pt x="372340" y="64276"/>
                  <a:pt x="375206" y="58818"/>
                  <a:pt x="375206" y="53018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5" name="Rectangle 14"/>
          <p:cNvSpPr/>
          <p:nvPr/>
        </p:nvSpPr>
        <p:spPr>
          <a:xfrm>
            <a:off x="2187307" y="1782651"/>
            <a:ext cx="64588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2BC7B3"/>
                </a:solidFill>
                <a:latin typeface="Comic Sans MS" panose="030F0702030302020204" pitchFamily="66" charset="0"/>
              </a:rPr>
              <a:t>Task 5 </a:t>
            </a:r>
            <a:r>
              <a:rPr lang="en-US" sz="4800" dirty="0">
                <a:solidFill>
                  <a:srgbClr val="2BC7B3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908122" y="551310"/>
            <a:ext cx="39132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3 PRACTICE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721841" y="2685036"/>
            <a:ext cx="2105526" cy="1082842"/>
            <a:chOff x="4721841" y="2685036"/>
            <a:chExt cx="2105526" cy="1082842"/>
          </a:xfrm>
        </p:grpSpPr>
        <p:grpSp>
          <p:nvGrpSpPr>
            <p:cNvPr id="21" name="Group 20"/>
            <p:cNvGrpSpPr/>
            <p:nvPr/>
          </p:nvGrpSpPr>
          <p:grpSpPr>
            <a:xfrm>
              <a:off x="4721841" y="2685036"/>
              <a:ext cx="2105526" cy="1082842"/>
              <a:chOff x="2983594" y="3130426"/>
              <a:chExt cx="2105526" cy="1082842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2983594" y="3130426"/>
                <a:ext cx="2105526" cy="1082842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3" name="Picture 6" descr="Say Icon #1566 - Free Icons Library">
                <a:extLst>
                  <a:ext uri="{FF2B5EF4-FFF2-40B4-BE49-F238E27FC236}">
                    <a16:creationId xmlns:a16="http://schemas.microsoft.com/office/drawing/2014/main" xmlns="" id="{EDD622AB-EE07-4F4E-A65F-66B24E0774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2018" y="3348811"/>
                <a:ext cx="696734" cy="6967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" name="Oval 1"/>
            <p:cNvSpPr/>
            <p:nvPr/>
          </p:nvSpPr>
          <p:spPr>
            <a:xfrm>
              <a:off x="4995538" y="2863480"/>
              <a:ext cx="548640" cy="548640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7247233">
              <a:off x="5474116" y="3156217"/>
              <a:ext cx="365792" cy="50601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63613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amera.wav"/>
          </p:stSnd>
        </p:sndAc>
      </p:transition>
    </mc:Choice>
    <mc:Fallback xmlns="">
      <p:transition spd="slow">
        <p:sndAc>
          <p:stSnd>
            <p:snd r:embed="rId15" name="camera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757658" y="2662175"/>
            <a:ext cx="2988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1 some spaghetti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33671" y="2505940"/>
            <a:ext cx="2220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2 an orange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04245" y="5131256"/>
            <a:ext cx="27254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3  a sandwich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71122" y="4994400"/>
            <a:ext cx="3693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4 some vegetables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4325" y="167390"/>
            <a:ext cx="1704537" cy="817293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20770" y="68024"/>
            <a:ext cx="3012993" cy="50251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78C64D3-F011-F1A4-8B69-62BEEBD957C6}"/>
              </a:ext>
            </a:extLst>
          </p:cNvPr>
          <p:cNvGrpSpPr/>
          <p:nvPr/>
        </p:nvGrpSpPr>
        <p:grpSpPr>
          <a:xfrm>
            <a:off x="7664174" y="3123840"/>
            <a:ext cx="3209693" cy="1768660"/>
            <a:chOff x="7664174" y="3123840"/>
            <a:chExt cx="3209693" cy="1768660"/>
          </a:xfrm>
        </p:grpSpPr>
        <p:sp>
          <p:nvSpPr>
            <p:cNvPr id="14" name="Rounded Rectangle 13"/>
            <p:cNvSpPr/>
            <p:nvPr/>
          </p:nvSpPr>
          <p:spPr>
            <a:xfrm>
              <a:off x="7664174" y="3123840"/>
              <a:ext cx="3209693" cy="1768660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E8B76"/>
                </a:solidFill>
              </a:endParaRPr>
            </a:p>
          </p:txBody>
        </p:sp>
        <p:pic>
          <p:nvPicPr>
            <p:cNvPr id="27" name="Picture 2" descr="vegetable-01 - Bio-acimin">
              <a:extLst>
                <a:ext uri="{FF2B5EF4-FFF2-40B4-BE49-F238E27FC236}">
                  <a16:creationId xmlns:a16="http://schemas.microsoft.com/office/drawing/2014/main" xmlns="" id="{742B8723-1A6F-5A92-BE8F-C5586ECE16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165" b="95484" l="7429" r="96286">
                          <a14:foregroundMark x1="38857" y1="10538" x2="44381" y2="7240"/>
                          <a14:foregroundMark x1="44381" y1="7240" x2="52619" y2="6165"/>
                          <a14:foregroundMark x1="52619" y1="6165" x2="58429" y2="11254"/>
                          <a14:foregroundMark x1="10095" y1="44731" x2="7381" y2="51398"/>
                          <a14:foregroundMark x1="7381" y1="51398" x2="8619" y2="59785"/>
                          <a14:foregroundMark x1="8619" y1="59785" x2="9619" y2="61935"/>
                          <a14:foregroundMark x1="10429" y1="68100" x2="6333" y2="73262"/>
                          <a14:foregroundMark x1="6333" y1="73262" x2="7429" y2="81935"/>
                          <a14:foregroundMark x1="7429" y1="81935" x2="8810" y2="83871"/>
                          <a14:foregroundMark x1="90381" y1="55627" x2="96286" y2="63656"/>
                          <a14:foregroundMark x1="96286" y1="63656" x2="85571" y2="76846"/>
                          <a14:foregroundMark x1="90714" y1="42079" x2="90714" y2="54409"/>
                          <a14:foregroundMark x1="95857" y1="68100" x2="94095" y2="74050"/>
                          <a14:foregroundMark x1="53095" y1="90036" x2="56238" y2="95484"/>
                          <a14:foregroundMark x1="56238" y1="95484" x2="58190" y2="91254"/>
                          <a14:foregroundMark x1="64714" y1="89821" x2="66000" y2="928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7916" y="3126534"/>
              <a:ext cx="2506774" cy="1665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7E46D63F-7EF9-3B5A-7847-FC87C13DEE2A}"/>
                </a:ext>
              </a:extLst>
            </p:cNvPr>
            <p:cNvSpPr txBox="1"/>
            <p:nvPr/>
          </p:nvSpPr>
          <p:spPr>
            <a:xfrm>
              <a:off x="10239569" y="4430835"/>
              <a:ext cx="61886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/>
                <a:t>❎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7CC1A16-71D4-29B0-531B-582DA9FBDD4B}"/>
              </a:ext>
            </a:extLst>
          </p:cNvPr>
          <p:cNvGrpSpPr/>
          <p:nvPr/>
        </p:nvGrpSpPr>
        <p:grpSpPr>
          <a:xfrm>
            <a:off x="7714511" y="708651"/>
            <a:ext cx="3209693" cy="1728514"/>
            <a:chOff x="7714511" y="708651"/>
            <a:chExt cx="3209693" cy="1728514"/>
          </a:xfrm>
        </p:grpSpPr>
        <p:sp>
          <p:nvSpPr>
            <p:cNvPr id="11" name="Rounded Rectangle 10"/>
            <p:cNvSpPr/>
            <p:nvPr/>
          </p:nvSpPr>
          <p:spPr>
            <a:xfrm>
              <a:off x="7714511" y="708651"/>
              <a:ext cx="3209693" cy="172851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2E8B76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ADCB4B67-1AFD-7C67-DEA3-A2BF5F50A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4" b="1624"/>
            <a:stretch/>
          </p:blipFill>
          <p:spPr>
            <a:xfrm>
              <a:off x="8441500" y="805053"/>
              <a:ext cx="1556334" cy="149581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AB5D06E-F52C-A8A2-D390-CC909CC3BF48}"/>
                </a:ext>
              </a:extLst>
            </p:cNvPr>
            <p:cNvSpPr txBox="1"/>
            <p:nvPr/>
          </p:nvSpPr>
          <p:spPr>
            <a:xfrm>
              <a:off x="10212906" y="1949595"/>
              <a:ext cx="42026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/>
                <a:t>✅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4B56095-E41B-24D8-CA86-92F708596350}"/>
              </a:ext>
            </a:extLst>
          </p:cNvPr>
          <p:cNvGrpSpPr/>
          <p:nvPr/>
        </p:nvGrpSpPr>
        <p:grpSpPr>
          <a:xfrm>
            <a:off x="1453365" y="3214000"/>
            <a:ext cx="3114134" cy="1894564"/>
            <a:chOff x="1453365" y="3214000"/>
            <a:chExt cx="3114134" cy="1894564"/>
          </a:xfrm>
        </p:grpSpPr>
        <p:sp>
          <p:nvSpPr>
            <p:cNvPr id="25" name="Rounded Rectangle 13">
              <a:extLst>
                <a:ext uri="{FF2B5EF4-FFF2-40B4-BE49-F238E27FC236}">
                  <a16:creationId xmlns:a16="http://schemas.microsoft.com/office/drawing/2014/main" xmlns="" id="{831C8E7B-B01E-81D6-C78D-E707BED50EA6}"/>
                </a:ext>
              </a:extLst>
            </p:cNvPr>
            <p:cNvSpPr/>
            <p:nvPr/>
          </p:nvSpPr>
          <p:spPr>
            <a:xfrm>
              <a:off x="1453365" y="3214000"/>
              <a:ext cx="3114134" cy="189456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E8B76"/>
                </a:solidFill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A302050E-0D5D-ABB7-6C18-7360469C83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6" t="1676" r="694" b="-1676"/>
            <a:stretch/>
          </p:blipFill>
          <p:spPr>
            <a:xfrm>
              <a:off x="1825652" y="3538410"/>
              <a:ext cx="2190288" cy="140273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2FDFB13C-C183-5B3C-7A6A-3827957539CC}"/>
                </a:ext>
              </a:extLst>
            </p:cNvPr>
            <p:cNvSpPr txBox="1"/>
            <p:nvPr/>
          </p:nvSpPr>
          <p:spPr>
            <a:xfrm>
              <a:off x="3955581" y="4460790"/>
              <a:ext cx="45578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/>
                <a:t>✅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D0BFF3B-CD40-63D1-B014-60AB003A4A22}"/>
              </a:ext>
            </a:extLst>
          </p:cNvPr>
          <p:cNvGrpSpPr/>
          <p:nvPr/>
        </p:nvGrpSpPr>
        <p:grpSpPr>
          <a:xfrm>
            <a:off x="1558828" y="752098"/>
            <a:ext cx="3077654" cy="1728514"/>
            <a:chOff x="1489845" y="762385"/>
            <a:chExt cx="3077654" cy="1728514"/>
          </a:xfrm>
        </p:grpSpPr>
        <p:sp>
          <p:nvSpPr>
            <p:cNvPr id="24" name="Rounded Rectangle 10">
              <a:extLst>
                <a:ext uri="{FF2B5EF4-FFF2-40B4-BE49-F238E27FC236}">
                  <a16:creationId xmlns:a16="http://schemas.microsoft.com/office/drawing/2014/main" xmlns="" id="{EA7A7725-9EFF-8C9A-4D16-F196F0B6F01C}"/>
                </a:ext>
              </a:extLst>
            </p:cNvPr>
            <p:cNvSpPr/>
            <p:nvPr/>
          </p:nvSpPr>
          <p:spPr>
            <a:xfrm>
              <a:off x="1489845" y="762385"/>
              <a:ext cx="3057293" cy="172851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2E8B76"/>
                </a:solidFill>
              </a:endParaRPr>
            </a:p>
          </p:txBody>
        </p:sp>
        <p:pic>
          <p:nvPicPr>
            <p:cNvPr id="22" name="Picture 2" descr="Cách Làm Mì Ý Thơm Ngon Chuẩn Vị Đơn Giản Tại Nhà">
              <a:extLst>
                <a:ext uri="{FF2B5EF4-FFF2-40B4-BE49-F238E27FC236}">
                  <a16:creationId xmlns:a16="http://schemas.microsoft.com/office/drawing/2014/main" xmlns="" id="{BF9F7F83-4DD0-9E50-3CD0-96C2B397FD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3560" y="976744"/>
              <a:ext cx="2018520" cy="1344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030C80A-10BE-81C4-983C-0CFD80F2C57D}"/>
                </a:ext>
              </a:extLst>
            </p:cNvPr>
            <p:cNvSpPr txBox="1"/>
            <p:nvPr/>
          </p:nvSpPr>
          <p:spPr>
            <a:xfrm>
              <a:off x="3948636" y="1955375"/>
              <a:ext cx="61886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/>
                <a:t>❎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7990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10">
            <a:extLst>
              <a:ext uri="{FF2B5EF4-FFF2-40B4-BE49-F238E27FC236}">
                <a16:creationId xmlns:a16="http://schemas.microsoft.com/office/drawing/2014/main" xmlns="" id="{EA7A7725-9EFF-8C9A-4D16-F196F0B6F01C}"/>
              </a:ext>
            </a:extLst>
          </p:cNvPr>
          <p:cNvSpPr/>
          <p:nvPr/>
        </p:nvSpPr>
        <p:spPr>
          <a:xfrm>
            <a:off x="3942080" y="1964724"/>
            <a:ext cx="4163952" cy="2977979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E8B76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4325" y="167390"/>
            <a:ext cx="1704537" cy="817293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20770" y="68024"/>
            <a:ext cx="3012993" cy="50251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22" name="Picture 2" descr="Cách Làm Mì Ý Thơm Ngon Chuẩn Vị Đơn Giản Tại Nhà">
            <a:extLst>
              <a:ext uri="{FF2B5EF4-FFF2-40B4-BE49-F238E27FC236}">
                <a16:creationId xmlns:a16="http://schemas.microsoft.com/office/drawing/2014/main" xmlns="" id="{BF9F7F83-4DD0-9E50-3CD0-96C2B397F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996" y="2456206"/>
            <a:ext cx="3112173" cy="207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030C80A-10BE-81C4-983C-0CFD80F2C57D}"/>
              </a:ext>
            </a:extLst>
          </p:cNvPr>
          <p:cNvSpPr txBox="1"/>
          <p:nvPr/>
        </p:nvSpPr>
        <p:spPr>
          <a:xfrm>
            <a:off x="7511649" y="4345025"/>
            <a:ext cx="6188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/>
              <a:t>❎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3A75F4D6-DEC6-CBF3-0666-96138C829F8A}"/>
              </a:ext>
            </a:extLst>
          </p:cNvPr>
          <p:cNvSpPr/>
          <p:nvPr/>
        </p:nvSpPr>
        <p:spPr>
          <a:xfrm>
            <a:off x="537361" y="1124393"/>
            <a:ext cx="6184715" cy="1038039"/>
          </a:xfrm>
          <a:prstGeom prst="wedgeRoundRectCallout">
            <a:avLst>
              <a:gd name="adj1" fmla="val 27124"/>
              <a:gd name="adj2" fmla="val 67182"/>
              <a:gd name="adj3" fmla="val 16667"/>
            </a:avLst>
          </a:prstGeom>
          <a:solidFill>
            <a:schemeClr val="tx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Would you like some spaghetti?</a:t>
            </a:r>
            <a:endParaRPr lang="vi-VN" sz="2800" b="1" dirty="0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851DAC35-2EDA-3324-2564-7B7E222D093B}"/>
              </a:ext>
            </a:extLst>
          </p:cNvPr>
          <p:cNvSpPr/>
          <p:nvPr/>
        </p:nvSpPr>
        <p:spPr>
          <a:xfrm>
            <a:off x="8528805" y="1643412"/>
            <a:ext cx="3195979" cy="612648"/>
          </a:xfrm>
          <a:prstGeom prst="wedgeRoundRectCallout">
            <a:avLst>
              <a:gd name="adj1" fmla="val -63840"/>
              <a:gd name="adj2" fmla="val 114941"/>
              <a:gd name="adj3" fmla="val 16667"/>
            </a:avLst>
          </a:prstGeom>
          <a:solidFill>
            <a:schemeClr val="tx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No, thanks</a:t>
            </a:r>
            <a:endParaRPr lang="vi-VN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3FFC10-C94A-6F13-5710-A3D08ED257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138" y="2479615"/>
            <a:ext cx="1365390" cy="41927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3D84669-5CED-8C45-1244-866CB542AB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72" y="2050997"/>
            <a:ext cx="1229254" cy="39777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347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lick.wav"/>
          </p:stSnd>
        </p:sndAc>
      </p:transition>
    </mc:Choice>
    <mc:Fallback xmlns="">
      <p:transition spd="slow"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9DB3F7F-6555-445D-92FF-16E1CBA2D92D}"/>
              </a:ext>
            </a:extLst>
          </p:cNvPr>
          <p:cNvSpPr/>
          <p:nvPr/>
        </p:nvSpPr>
        <p:spPr>
          <a:xfrm>
            <a:off x="3605863" y="2012787"/>
            <a:ext cx="10533227" cy="73866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/>
                <a:latin typeface="Modern Love Grunge" panose="04070805081005020601" pitchFamily="82" charset="0"/>
                <a:cs typeface="Myanmar Text" panose="020B0502040204020203" pitchFamily="34" charset="0"/>
              </a:rPr>
              <a:t>PASS THE BALL GAME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53" b="98529" l="95" r="99811">
                        <a14:foregroundMark x1="6818" y1="20882" x2="12784" y2="54412"/>
                        <a14:foregroundMark x1="5492" y1="78824" x2="12595" y2="70882"/>
                        <a14:foregroundMark x1="13352" y1="47353" x2="20265" y2="35294"/>
                        <a14:foregroundMark x1="45833" y1="8529" x2="52652" y2="69706"/>
                        <a14:foregroundMark x1="1705" y1="37647" x2="6629" y2="51471"/>
                        <a14:foregroundMark x1="12121" y1="84412" x2="13731" y2="69118"/>
                        <a14:foregroundMark x1="8523" y1="91765" x2="8617" y2="82941"/>
                        <a14:foregroundMark x1="7860" y1="98529" x2="8902" y2="87353"/>
                        <a14:foregroundMark x1="47538" y1="57059" x2="50473" y2="40294"/>
                        <a14:foregroundMark x1="22254" y1="30000" x2="23864" y2="21176"/>
                        <a14:foregroundMark x1="69034" y1="12647" x2="71970" y2="66765"/>
                        <a14:foregroundMark x1="60795" y1="37059" x2="66761" y2="42353"/>
                        <a14:foregroundMark x1="48485" y1="93824" x2="50000" y2="84412"/>
                        <a14:foregroundMark x1="87973" y1="13824" x2="93750" y2="75882"/>
                        <a14:foregroundMark x1="79640" y1="42647" x2="81629" y2="42941"/>
                        <a14:foregroundMark x1="98769" y1="26765" x2="97254" y2="34706"/>
                        <a14:foregroundMark x1="91572" y1="92647" x2="94318" y2="826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676" y="3429001"/>
            <a:ext cx="10627856" cy="3421847"/>
          </a:xfrm>
          <a:prstGeom prst="rect">
            <a:avLst/>
          </a:prstGeom>
        </p:spPr>
      </p:pic>
      <p:pic>
        <p:nvPicPr>
          <p:cNvPr id="9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9" b="96889" l="1111" r="9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579091" y="2502758"/>
            <a:ext cx="1537681" cy="1491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2E03FC3-0834-8AE2-CDEB-94AB40418181}"/>
              </a:ext>
            </a:extLst>
          </p:cNvPr>
          <p:cNvSpPr/>
          <p:nvPr/>
        </p:nvSpPr>
        <p:spPr>
          <a:xfrm rot="460329">
            <a:off x="1606378" y="1098387"/>
            <a:ext cx="1999485" cy="9144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672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push.wav"/>
          </p:stSnd>
        </p:sndAc>
      </p:transition>
    </mc:Choice>
    <mc:Fallback xmlns="">
      <p:transition spd="slow">
        <p:fade/>
        <p:sndAc>
          <p:stSnd>
            <p:snd r:embed="rId11" name="push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7200" b="1" dirty="0">
                <a:latin typeface="AR JULIAN" pitchFamily="2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00881" y="2326641"/>
            <a:ext cx="2987675" cy="32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912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441" y="4823519"/>
            <a:ext cx="10290000" cy="763600"/>
          </a:xfrm>
        </p:spPr>
        <p:txBody>
          <a:bodyPr/>
          <a:lstStyle/>
          <a:p>
            <a:r>
              <a:rPr lang="en-US" sz="5400" dirty="0">
                <a:latin typeface="Comic Sans MS" panose="030F0702030302020204" pitchFamily="66" charset="0"/>
              </a:rPr>
              <a:t>Yes, please.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E5E4C-8CDC-415C-BB71-14C7E4873241}" type="slidenum">
              <a:rPr lang="en-US" altLang="ko-KR" smtClean="0"/>
              <a:pPr/>
              <a:t>19</a:t>
            </a:fld>
            <a:endParaRPr lang="en-US" altLang="ko-K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B89CEB18-100D-97C9-AFA5-228EF35F1D46}"/>
              </a:ext>
            </a:extLst>
          </p:cNvPr>
          <p:cNvSpPr txBox="1">
            <a:spLocks/>
          </p:cNvSpPr>
          <p:nvPr/>
        </p:nvSpPr>
        <p:spPr>
          <a:xfrm>
            <a:off x="1248900" y="665318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Would you like an orange ? 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95C4736-7B11-A885-CE6E-E0F14747C54C}"/>
              </a:ext>
            </a:extLst>
          </p:cNvPr>
          <p:cNvGrpSpPr/>
          <p:nvPr/>
        </p:nvGrpSpPr>
        <p:grpSpPr>
          <a:xfrm>
            <a:off x="4066138" y="2023248"/>
            <a:ext cx="4059723" cy="2400469"/>
            <a:chOff x="7714511" y="708651"/>
            <a:chExt cx="3209693" cy="1728514"/>
          </a:xfrm>
        </p:grpSpPr>
        <p:sp>
          <p:nvSpPr>
            <p:cNvPr id="9" name="Rounded Rectangle 10">
              <a:extLst>
                <a:ext uri="{FF2B5EF4-FFF2-40B4-BE49-F238E27FC236}">
                  <a16:creationId xmlns:a16="http://schemas.microsoft.com/office/drawing/2014/main" xmlns="" id="{862B3ADD-AA89-39DD-B5EA-3048AFB666CC}"/>
                </a:ext>
              </a:extLst>
            </p:cNvPr>
            <p:cNvSpPr/>
            <p:nvPr/>
          </p:nvSpPr>
          <p:spPr>
            <a:xfrm>
              <a:off x="7714511" y="708651"/>
              <a:ext cx="3209693" cy="172851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2E8B76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F98F5D8-FE0B-95C0-2AAF-D07D8E8ED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4" b="1624"/>
            <a:stretch/>
          </p:blipFill>
          <p:spPr>
            <a:xfrm>
              <a:off x="8441500" y="805053"/>
              <a:ext cx="1556334" cy="149581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C82E41DD-A4CA-A7C3-2E4A-69B9DB1773E6}"/>
                </a:ext>
              </a:extLst>
            </p:cNvPr>
            <p:cNvSpPr txBox="1"/>
            <p:nvPr/>
          </p:nvSpPr>
          <p:spPr>
            <a:xfrm>
              <a:off x="10304557" y="2023410"/>
              <a:ext cx="4202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dirty="0"/>
                <a:t>✅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2766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5"/>
          <p:cNvSpPr/>
          <p:nvPr/>
        </p:nvSpPr>
        <p:spPr>
          <a:xfrm>
            <a:off x="-508000" y="-1041400"/>
            <a:ext cx="12725400" cy="7086600"/>
          </a:xfrm>
          <a:custGeom>
            <a:avLst/>
            <a:gdLst/>
            <a:ahLst/>
            <a:cxnLst/>
            <a:rect l="l" t="t" r="r" b="b"/>
            <a:pathLst>
              <a:path w="381762" h="212598" extrusionOk="0">
                <a:moveTo>
                  <a:pt x="0" y="212598"/>
                </a:moveTo>
                <a:cubicBezTo>
                  <a:pt x="0" y="203726"/>
                  <a:pt x="1531" y="194298"/>
                  <a:pt x="6096" y="186690"/>
                </a:cubicBezTo>
                <a:cubicBezTo>
                  <a:pt x="9727" y="180638"/>
                  <a:pt x="17537" y="177734"/>
                  <a:pt x="24384" y="176022"/>
                </a:cubicBezTo>
                <a:cubicBezTo>
                  <a:pt x="32407" y="174016"/>
                  <a:pt x="41371" y="176896"/>
                  <a:pt x="48768" y="180594"/>
                </a:cubicBezTo>
                <a:cubicBezTo>
                  <a:pt x="56241" y="184330"/>
                  <a:pt x="62163" y="197532"/>
                  <a:pt x="57150" y="204216"/>
                </a:cubicBezTo>
                <a:cubicBezTo>
                  <a:pt x="54008" y="208405"/>
                  <a:pt x="46878" y="209682"/>
                  <a:pt x="41910" y="208026"/>
                </a:cubicBezTo>
                <a:cubicBezTo>
                  <a:pt x="38328" y="206832"/>
                  <a:pt x="38841" y="201061"/>
                  <a:pt x="38100" y="197358"/>
                </a:cubicBezTo>
                <a:cubicBezTo>
                  <a:pt x="37102" y="192370"/>
                  <a:pt x="36104" y="187052"/>
                  <a:pt x="37338" y="182118"/>
                </a:cubicBezTo>
                <a:cubicBezTo>
                  <a:pt x="41085" y="167129"/>
                  <a:pt x="55716" y="153144"/>
                  <a:pt x="70866" y="150114"/>
                </a:cubicBezTo>
                <a:cubicBezTo>
                  <a:pt x="101106" y="144066"/>
                  <a:pt x="144565" y="167165"/>
                  <a:pt x="163068" y="142494"/>
                </a:cubicBezTo>
                <a:cubicBezTo>
                  <a:pt x="167511" y="136570"/>
                  <a:pt x="167807" y="118054"/>
                  <a:pt x="160782" y="120396"/>
                </a:cubicBezTo>
                <a:cubicBezTo>
                  <a:pt x="155157" y="122271"/>
                  <a:pt x="158896" y="134633"/>
                  <a:pt x="163830" y="137922"/>
                </a:cubicBezTo>
                <a:cubicBezTo>
                  <a:pt x="169725" y="141852"/>
                  <a:pt x="177319" y="143256"/>
                  <a:pt x="184404" y="143256"/>
                </a:cubicBezTo>
                <a:cubicBezTo>
                  <a:pt x="196535" y="143256"/>
                  <a:pt x="211116" y="140537"/>
                  <a:pt x="218694" y="131064"/>
                </a:cubicBezTo>
                <a:cubicBezTo>
                  <a:pt x="231472" y="115092"/>
                  <a:pt x="235377" y="93326"/>
                  <a:pt x="247650" y="76962"/>
                </a:cubicBezTo>
                <a:cubicBezTo>
                  <a:pt x="257801" y="63427"/>
                  <a:pt x="294624" y="53513"/>
                  <a:pt x="297942" y="70104"/>
                </a:cubicBezTo>
                <a:cubicBezTo>
                  <a:pt x="298993" y="75358"/>
                  <a:pt x="294758" y="82520"/>
                  <a:pt x="289560" y="83820"/>
                </a:cubicBezTo>
                <a:cubicBezTo>
                  <a:pt x="282590" y="85562"/>
                  <a:pt x="274650" y="83985"/>
                  <a:pt x="268224" y="80772"/>
                </a:cubicBezTo>
                <a:cubicBezTo>
                  <a:pt x="263860" y="78590"/>
                  <a:pt x="259722" y="75531"/>
                  <a:pt x="256794" y="71628"/>
                </a:cubicBezTo>
                <a:cubicBezTo>
                  <a:pt x="252785" y="66283"/>
                  <a:pt x="256136" y="57376"/>
                  <a:pt x="259842" y="51816"/>
                </a:cubicBezTo>
                <a:cubicBezTo>
                  <a:pt x="269449" y="37406"/>
                  <a:pt x="295578" y="41574"/>
                  <a:pt x="311658" y="48006"/>
                </a:cubicBezTo>
                <a:cubicBezTo>
                  <a:pt x="317554" y="50364"/>
                  <a:pt x="321614" y="55914"/>
                  <a:pt x="326898" y="59436"/>
                </a:cubicBezTo>
                <a:cubicBezTo>
                  <a:pt x="335724" y="65320"/>
                  <a:pt x="346915" y="70324"/>
                  <a:pt x="357378" y="68580"/>
                </a:cubicBezTo>
                <a:cubicBezTo>
                  <a:pt x="381310" y="64591"/>
                  <a:pt x="381762" y="24262"/>
                  <a:pt x="381762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5" name="Title 1"/>
          <p:cNvSpPr txBox="1">
            <a:spLocks/>
          </p:cNvSpPr>
          <p:nvPr/>
        </p:nvSpPr>
        <p:spPr>
          <a:xfrm>
            <a:off x="266998" y="181649"/>
            <a:ext cx="8877001" cy="1930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kern="0" dirty="0">
                <a:solidFill>
                  <a:srgbClr val="C00000"/>
                </a:solidFill>
                <a:latin typeface="Comic Sans MS" panose="030F0702030302020204" pitchFamily="66" charset="0"/>
              </a:rPr>
              <a:t>Unit 4: </a:t>
            </a:r>
            <a:br>
              <a:rPr lang="en-US" sz="7200" b="1" kern="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en-US" sz="7200" b="1" kern="0" dirty="0">
                <a:solidFill>
                  <a:srgbClr val="C00000"/>
                </a:solidFill>
                <a:latin typeface="Comic Sans MS" panose="030F0702030302020204" pitchFamily="66" charset="0"/>
              </a:rPr>
              <a:t>Food and drinks</a:t>
            </a:r>
          </a:p>
        </p:txBody>
      </p:sp>
      <p:sp>
        <p:nvSpPr>
          <p:cNvPr id="6" name="Google Shape;792;p29"/>
          <p:cNvSpPr txBox="1">
            <a:spLocks/>
          </p:cNvSpPr>
          <p:nvPr/>
        </p:nvSpPr>
        <p:spPr>
          <a:xfrm>
            <a:off x="1974611" y="2501900"/>
            <a:ext cx="6094351" cy="5625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kern="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Lesson 1 – Task 4, 5, 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6878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7200" b="1" dirty="0">
                <a:latin typeface="AR JULIAN" pitchFamily="2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00881" y="2326641"/>
            <a:ext cx="2987675" cy="32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226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E5E4C-8CDC-415C-BB71-14C7E4873241}" type="slidenum">
              <a:rPr lang="en-US" altLang="ko-KR" smtClean="0"/>
              <a:pPr/>
              <a:t>21</a:t>
            </a:fld>
            <a:endParaRPr lang="en-US" altLang="ko-K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196F301-0B1F-BFA5-1A62-D44CD169344C}"/>
              </a:ext>
            </a:extLst>
          </p:cNvPr>
          <p:cNvGrpSpPr/>
          <p:nvPr/>
        </p:nvGrpSpPr>
        <p:grpSpPr>
          <a:xfrm>
            <a:off x="3634762" y="1804899"/>
            <a:ext cx="4730761" cy="2769578"/>
            <a:chOff x="1489845" y="762385"/>
            <a:chExt cx="3077654" cy="1728514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xmlns="" id="{4818989C-2286-5546-F39D-6BAD6B9B095F}"/>
                </a:ext>
              </a:extLst>
            </p:cNvPr>
            <p:cNvSpPr/>
            <p:nvPr/>
          </p:nvSpPr>
          <p:spPr>
            <a:xfrm>
              <a:off x="1489845" y="762385"/>
              <a:ext cx="3057293" cy="172851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2E8B76"/>
                </a:solidFill>
              </a:endParaRPr>
            </a:p>
          </p:txBody>
        </p:sp>
        <p:pic>
          <p:nvPicPr>
            <p:cNvPr id="6" name="Picture 2" descr="Cách Làm Mì Ý Thơm Ngon Chuẩn Vị Đơn Giản Tại Nhà">
              <a:extLst>
                <a:ext uri="{FF2B5EF4-FFF2-40B4-BE49-F238E27FC236}">
                  <a16:creationId xmlns:a16="http://schemas.microsoft.com/office/drawing/2014/main" xmlns="" id="{315AC71F-E0CD-FC48-6720-8C15EA4161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3560" y="976744"/>
              <a:ext cx="2018520" cy="1344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E027172-F697-F3EF-13C0-473C73975DF3}"/>
                </a:ext>
              </a:extLst>
            </p:cNvPr>
            <p:cNvSpPr txBox="1"/>
            <p:nvPr/>
          </p:nvSpPr>
          <p:spPr>
            <a:xfrm>
              <a:off x="3948636" y="1955375"/>
              <a:ext cx="61886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/>
                <a:t>❎</a:t>
              </a: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C9693A0B-36EB-FC7E-D546-443FD539DBFA}"/>
              </a:ext>
            </a:extLst>
          </p:cNvPr>
          <p:cNvSpPr txBox="1">
            <a:spLocks/>
          </p:cNvSpPr>
          <p:nvPr/>
        </p:nvSpPr>
        <p:spPr>
          <a:xfrm>
            <a:off x="1119441" y="4823519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latin typeface="Comic Sans MS" panose="030F0702030302020204" pitchFamily="66" charset="0"/>
              </a:rPr>
              <a:t>No, thanks.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67913D38-DF04-EF32-3D0E-3E1454CB73AB}"/>
              </a:ext>
            </a:extLst>
          </p:cNvPr>
          <p:cNvSpPr txBox="1">
            <a:spLocks/>
          </p:cNvSpPr>
          <p:nvPr/>
        </p:nvSpPr>
        <p:spPr>
          <a:xfrm>
            <a:off x="1248900" y="665318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Would you like </a:t>
            </a:r>
            <a:r>
              <a:rPr lang="en-US" sz="5400" kern="0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some spaghetti?  </a:t>
            </a:r>
            <a:endParaRPr lang="en-US" sz="5400" kern="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584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7200" b="1" dirty="0">
                <a:latin typeface="AR JULIAN" pitchFamily="2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00881" y="2326641"/>
            <a:ext cx="2987675" cy="32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129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E5E4C-8CDC-415C-BB71-14C7E4873241}" type="slidenum">
              <a:rPr lang="en-US" altLang="ko-KR" smtClean="0"/>
              <a:pPr/>
              <a:t>23</a:t>
            </a:fld>
            <a:endParaRPr lang="en-US" altLang="ko-K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xmlns="" id="{6E2ACBEF-4991-26A3-86CD-BA3EC3506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CE0313A3-ED98-BC93-F28C-F623594BB4A7}"/>
              </a:ext>
            </a:extLst>
          </p:cNvPr>
          <p:cNvSpPr txBox="1">
            <a:spLocks/>
          </p:cNvSpPr>
          <p:nvPr/>
        </p:nvSpPr>
        <p:spPr>
          <a:xfrm>
            <a:off x="780202" y="5176440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latin typeface="Comic Sans MS" panose="030F0702030302020204" pitchFamily="66" charset="0"/>
              </a:rPr>
              <a:t>Yes, please.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EAF7D05D-613E-1283-DD9C-9783E5161CD4}"/>
              </a:ext>
            </a:extLst>
          </p:cNvPr>
          <p:cNvSpPr txBox="1">
            <a:spLocks/>
          </p:cNvSpPr>
          <p:nvPr/>
        </p:nvSpPr>
        <p:spPr>
          <a:xfrm>
            <a:off x="1248900" y="665318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Would you like </a:t>
            </a:r>
            <a:r>
              <a:rPr lang="en-US" sz="5400" kern="0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a sandwich?  </a:t>
            </a:r>
            <a:endParaRPr lang="en-US" sz="5400" kern="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7BE63BC-062B-2AF1-20DC-AC7A73525EE0}"/>
              </a:ext>
            </a:extLst>
          </p:cNvPr>
          <p:cNvGrpSpPr/>
          <p:nvPr/>
        </p:nvGrpSpPr>
        <p:grpSpPr>
          <a:xfrm>
            <a:off x="3361038" y="1826076"/>
            <a:ext cx="5128328" cy="2997846"/>
            <a:chOff x="1453365" y="3214000"/>
            <a:chExt cx="3114134" cy="1894564"/>
          </a:xfrm>
        </p:grpSpPr>
        <p:sp>
          <p:nvSpPr>
            <p:cNvPr id="13" name="Rounded Rectangle 13">
              <a:extLst>
                <a:ext uri="{FF2B5EF4-FFF2-40B4-BE49-F238E27FC236}">
                  <a16:creationId xmlns:a16="http://schemas.microsoft.com/office/drawing/2014/main" xmlns="" id="{38AD136C-DB9F-DA1A-4A4B-FE645B975B5A}"/>
                </a:ext>
              </a:extLst>
            </p:cNvPr>
            <p:cNvSpPr/>
            <p:nvPr/>
          </p:nvSpPr>
          <p:spPr>
            <a:xfrm>
              <a:off x="1453365" y="3214000"/>
              <a:ext cx="3114134" cy="189456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E8B76"/>
                </a:solidFill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68E83722-3026-880A-6954-111F6C5E22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6" t="1676" r="694" b="-1676"/>
            <a:stretch/>
          </p:blipFill>
          <p:spPr>
            <a:xfrm>
              <a:off x="1825652" y="3538410"/>
              <a:ext cx="2190288" cy="140273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863422F3-838E-664A-3F22-38D3D93B68E0}"/>
                </a:ext>
              </a:extLst>
            </p:cNvPr>
            <p:cNvSpPr txBox="1"/>
            <p:nvPr/>
          </p:nvSpPr>
          <p:spPr>
            <a:xfrm>
              <a:off x="3955581" y="4483952"/>
              <a:ext cx="55065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/>
                <a:t>✅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642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7200" b="1" dirty="0">
                <a:latin typeface="AR JULIAN" pitchFamily="2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00881" y="2326641"/>
            <a:ext cx="2987675" cy="32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421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441" y="4823519"/>
            <a:ext cx="10290000" cy="763600"/>
          </a:xfrm>
        </p:spPr>
        <p:txBody>
          <a:bodyPr/>
          <a:lstStyle/>
          <a:p>
            <a:r>
              <a:rPr lang="en-US" sz="5400" dirty="0">
                <a:latin typeface="Comic Sans MS" panose="030F0702030302020204" pitchFamily="66" charset="0"/>
              </a:rPr>
              <a:t>Yes, please.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E5E4C-8CDC-415C-BB71-14C7E4873241}" type="slidenum">
              <a:rPr lang="en-US" altLang="ko-KR" smtClean="0"/>
              <a:pPr/>
              <a:t>25</a:t>
            </a:fld>
            <a:endParaRPr lang="en-US" altLang="ko-K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B89CEB18-100D-97C9-AFA5-228EF35F1D46}"/>
              </a:ext>
            </a:extLst>
          </p:cNvPr>
          <p:cNvSpPr txBox="1">
            <a:spLocks/>
          </p:cNvSpPr>
          <p:nvPr/>
        </p:nvSpPr>
        <p:spPr>
          <a:xfrm>
            <a:off x="1248900" y="665318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Would you like an orange ? 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95C4736-7B11-A885-CE6E-E0F14747C54C}"/>
              </a:ext>
            </a:extLst>
          </p:cNvPr>
          <p:cNvGrpSpPr/>
          <p:nvPr/>
        </p:nvGrpSpPr>
        <p:grpSpPr>
          <a:xfrm>
            <a:off x="4066138" y="2023248"/>
            <a:ext cx="4059723" cy="2400469"/>
            <a:chOff x="7714511" y="708651"/>
            <a:chExt cx="3209693" cy="1728514"/>
          </a:xfrm>
        </p:grpSpPr>
        <p:sp>
          <p:nvSpPr>
            <p:cNvPr id="9" name="Rounded Rectangle 10">
              <a:extLst>
                <a:ext uri="{FF2B5EF4-FFF2-40B4-BE49-F238E27FC236}">
                  <a16:creationId xmlns:a16="http://schemas.microsoft.com/office/drawing/2014/main" xmlns="" id="{862B3ADD-AA89-39DD-B5EA-3048AFB666CC}"/>
                </a:ext>
              </a:extLst>
            </p:cNvPr>
            <p:cNvSpPr/>
            <p:nvPr/>
          </p:nvSpPr>
          <p:spPr>
            <a:xfrm>
              <a:off x="7714511" y="708651"/>
              <a:ext cx="3209693" cy="172851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2E8B76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F98F5D8-FE0B-95C0-2AAF-D07D8E8ED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4" b="1624"/>
            <a:stretch/>
          </p:blipFill>
          <p:spPr>
            <a:xfrm>
              <a:off x="8441500" y="805053"/>
              <a:ext cx="1556334" cy="149581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C82E41DD-A4CA-A7C3-2E4A-69B9DB1773E6}"/>
                </a:ext>
              </a:extLst>
            </p:cNvPr>
            <p:cNvSpPr txBox="1"/>
            <p:nvPr/>
          </p:nvSpPr>
          <p:spPr>
            <a:xfrm>
              <a:off x="10304557" y="2023410"/>
              <a:ext cx="4202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dirty="0"/>
                <a:t>✅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0111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7200" b="1" dirty="0">
                <a:latin typeface="AR JULIAN" pitchFamily="2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00881" y="2326641"/>
            <a:ext cx="2987675" cy="32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345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E5E4C-8CDC-415C-BB71-14C7E4873241}" type="slidenum">
              <a:rPr lang="en-US" altLang="ko-KR" smtClean="0"/>
              <a:pPr/>
              <a:t>27</a:t>
            </a:fld>
            <a:endParaRPr lang="en-US" altLang="ko-K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xmlns="" id="{2A07B40D-131F-7571-F973-DDFA1C217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D181224-CEF0-7F9A-DF8C-5953E8CDB271}"/>
              </a:ext>
            </a:extLst>
          </p:cNvPr>
          <p:cNvGrpSpPr/>
          <p:nvPr/>
        </p:nvGrpSpPr>
        <p:grpSpPr>
          <a:xfrm>
            <a:off x="3286898" y="1843641"/>
            <a:ext cx="5115696" cy="3170718"/>
            <a:chOff x="7664174" y="3123840"/>
            <a:chExt cx="3209693" cy="1768660"/>
          </a:xfrm>
        </p:grpSpPr>
        <p:sp>
          <p:nvSpPr>
            <p:cNvPr id="11" name="Rounded Rectangle 13">
              <a:extLst>
                <a:ext uri="{FF2B5EF4-FFF2-40B4-BE49-F238E27FC236}">
                  <a16:creationId xmlns:a16="http://schemas.microsoft.com/office/drawing/2014/main" xmlns="" id="{FBB61D38-01C5-5AC1-B2DF-829D5E86EBE9}"/>
                </a:ext>
              </a:extLst>
            </p:cNvPr>
            <p:cNvSpPr/>
            <p:nvPr/>
          </p:nvSpPr>
          <p:spPr>
            <a:xfrm>
              <a:off x="7664174" y="3123840"/>
              <a:ext cx="3209693" cy="1768660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E8B76"/>
                </a:solidFill>
              </a:endParaRPr>
            </a:p>
          </p:txBody>
        </p:sp>
        <p:pic>
          <p:nvPicPr>
            <p:cNvPr id="12" name="Picture 2" descr="vegetable-01 - Bio-acimin">
              <a:extLst>
                <a:ext uri="{FF2B5EF4-FFF2-40B4-BE49-F238E27FC236}">
                  <a16:creationId xmlns:a16="http://schemas.microsoft.com/office/drawing/2014/main" xmlns="" id="{EE569793-3D5C-7225-7C34-62DF3CCC76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165" b="95484" l="7429" r="96286">
                          <a14:foregroundMark x1="38857" y1="10538" x2="44381" y2="7240"/>
                          <a14:foregroundMark x1="44381" y1="7240" x2="52619" y2="6165"/>
                          <a14:foregroundMark x1="52619" y1="6165" x2="58429" y2="11254"/>
                          <a14:foregroundMark x1="10095" y1="44731" x2="7381" y2="51398"/>
                          <a14:foregroundMark x1="7381" y1="51398" x2="8619" y2="59785"/>
                          <a14:foregroundMark x1="8619" y1="59785" x2="9619" y2="61935"/>
                          <a14:foregroundMark x1="10429" y1="68100" x2="6333" y2="73262"/>
                          <a14:foregroundMark x1="6333" y1="73262" x2="7429" y2="81935"/>
                          <a14:foregroundMark x1="7429" y1="81935" x2="8810" y2="83871"/>
                          <a14:foregroundMark x1="90381" y1="55627" x2="96286" y2="63656"/>
                          <a14:foregroundMark x1="96286" y1="63656" x2="85571" y2="76846"/>
                          <a14:foregroundMark x1="90714" y1="42079" x2="90714" y2="54409"/>
                          <a14:foregroundMark x1="95857" y1="68100" x2="94095" y2="74050"/>
                          <a14:foregroundMark x1="53095" y1="90036" x2="56238" y2="95484"/>
                          <a14:foregroundMark x1="56238" y1="95484" x2="58190" y2="91254"/>
                          <a14:foregroundMark x1="64714" y1="89821" x2="66000" y2="928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7916" y="3126534"/>
              <a:ext cx="2506774" cy="1665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ADAECDF2-7D12-AA94-D872-4EC2AA10C10D}"/>
                </a:ext>
              </a:extLst>
            </p:cNvPr>
            <p:cNvSpPr txBox="1"/>
            <p:nvPr/>
          </p:nvSpPr>
          <p:spPr>
            <a:xfrm>
              <a:off x="10239569" y="4430835"/>
              <a:ext cx="61886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/>
                <a:t>❎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6B76F19E-DEC3-13B2-F3DF-8BF137C900F8}"/>
              </a:ext>
            </a:extLst>
          </p:cNvPr>
          <p:cNvSpPr txBox="1">
            <a:spLocks/>
          </p:cNvSpPr>
          <p:nvPr/>
        </p:nvSpPr>
        <p:spPr>
          <a:xfrm>
            <a:off x="1248900" y="665318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4800" kern="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Would you like some vegetables? 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7777014C-9637-73A4-94AF-9E12A1464E2D}"/>
              </a:ext>
            </a:extLst>
          </p:cNvPr>
          <p:cNvSpPr txBox="1">
            <a:spLocks/>
          </p:cNvSpPr>
          <p:nvPr/>
        </p:nvSpPr>
        <p:spPr>
          <a:xfrm>
            <a:off x="950967" y="5342502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4800" kern="0" dirty="0">
                <a:latin typeface="Comic Sans MS" panose="030F0702030302020204" pitchFamily="66" charset="0"/>
              </a:rPr>
              <a:t>No, thanks.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590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7200" b="1" dirty="0">
                <a:latin typeface="AR JULIAN" pitchFamily="2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00881" y="2326641"/>
            <a:ext cx="2987675" cy="32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566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E5E4C-8CDC-415C-BB71-14C7E4873241}" type="slidenum">
              <a:rPr lang="en-US" altLang="ko-KR" smtClean="0"/>
              <a:pPr/>
              <a:t>29</a:t>
            </a:fld>
            <a:endParaRPr lang="en-US" altLang="ko-K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xmlns="" id="{6E2ACBEF-4991-26A3-86CD-BA3EC3506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CE0313A3-ED98-BC93-F28C-F623594BB4A7}"/>
              </a:ext>
            </a:extLst>
          </p:cNvPr>
          <p:cNvSpPr txBox="1">
            <a:spLocks/>
          </p:cNvSpPr>
          <p:nvPr/>
        </p:nvSpPr>
        <p:spPr>
          <a:xfrm>
            <a:off x="780202" y="5176440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latin typeface="Comic Sans MS" panose="030F0702030302020204" pitchFamily="66" charset="0"/>
              </a:rPr>
              <a:t>Yes, please.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EAF7D05D-613E-1283-DD9C-9783E5161CD4}"/>
              </a:ext>
            </a:extLst>
          </p:cNvPr>
          <p:cNvSpPr txBox="1">
            <a:spLocks/>
          </p:cNvSpPr>
          <p:nvPr/>
        </p:nvSpPr>
        <p:spPr>
          <a:xfrm>
            <a:off x="1248900" y="665318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Would you like </a:t>
            </a:r>
            <a:r>
              <a:rPr lang="en-US" sz="5400" kern="0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a sandwich?  </a:t>
            </a:r>
            <a:endParaRPr lang="en-US" sz="5400" kern="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7BE63BC-062B-2AF1-20DC-AC7A73525EE0}"/>
              </a:ext>
            </a:extLst>
          </p:cNvPr>
          <p:cNvGrpSpPr/>
          <p:nvPr/>
        </p:nvGrpSpPr>
        <p:grpSpPr>
          <a:xfrm>
            <a:off x="3361038" y="1826076"/>
            <a:ext cx="5128328" cy="2997846"/>
            <a:chOff x="1453365" y="3214000"/>
            <a:chExt cx="3114134" cy="1894564"/>
          </a:xfrm>
        </p:grpSpPr>
        <p:sp>
          <p:nvSpPr>
            <p:cNvPr id="13" name="Rounded Rectangle 13">
              <a:extLst>
                <a:ext uri="{FF2B5EF4-FFF2-40B4-BE49-F238E27FC236}">
                  <a16:creationId xmlns:a16="http://schemas.microsoft.com/office/drawing/2014/main" xmlns="" id="{38AD136C-DB9F-DA1A-4A4B-FE645B975B5A}"/>
                </a:ext>
              </a:extLst>
            </p:cNvPr>
            <p:cNvSpPr/>
            <p:nvPr/>
          </p:nvSpPr>
          <p:spPr>
            <a:xfrm>
              <a:off x="1453365" y="3214000"/>
              <a:ext cx="3114134" cy="189456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E8B76"/>
                </a:solidFill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68E83722-3026-880A-6954-111F6C5E22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6" t="1676" r="694" b="-1676"/>
            <a:stretch/>
          </p:blipFill>
          <p:spPr>
            <a:xfrm>
              <a:off x="1825652" y="3538410"/>
              <a:ext cx="2190288" cy="140273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863422F3-838E-664A-3F22-38D3D93B68E0}"/>
                </a:ext>
              </a:extLst>
            </p:cNvPr>
            <p:cNvSpPr txBox="1"/>
            <p:nvPr/>
          </p:nvSpPr>
          <p:spPr>
            <a:xfrm>
              <a:off x="3955581" y="4483952"/>
              <a:ext cx="55065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/>
                <a:t>✅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7899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30"/>
          <p:cNvGrpSpPr/>
          <p:nvPr/>
        </p:nvGrpSpPr>
        <p:grpSpPr>
          <a:xfrm>
            <a:off x="2743201" y="4441646"/>
            <a:ext cx="5799221" cy="2744338"/>
            <a:chOff x="1370996" y="2461912"/>
            <a:chExt cx="6402011" cy="3855520"/>
          </a:xfrm>
        </p:grpSpPr>
        <p:pic>
          <p:nvPicPr>
            <p:cNvPr id="193" name="Google Shape;193;p30"/>
            <p:cNvPicPr preferRelativeResize="0"/>
            <p:nvPr/>
          </p:nvPicPr>
          <p:blipFill rotWithShape="1">
            <a:blip r:embed="rId5">
              <a:alphaModFix/>
            </a:blip>
            <a:srcRect l="79" r="79"/>
            <a:stretch/>
          </p:blipFill>
          <p:spPr>
            <a:xfrm>
              <a:off x="4587679" y="24619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30"/>
            <p:cNvPicPr preferRelativeResize="0"/>
            <p:nvPr/>
          </p:nvPicPr>
          <p:blipFill rotWithShape="1">
            <a:blip r:embed="rId6">
              <a:alphaModFix/>
            </a:blip>
            <a:srcRect l="367" r="377"/>
            <a:stretch/>
          </p:blipFill>
          <p:spPr>
            <a:xfrm>
              <a:off x="1893163" y="34753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30"/>
            <p:cNvPicPr preferRelativeResize="0"/>
            <p:nvPr/>
          </p:nvPicPr>
          <p:blipFill rotWithShape="1">
            <a:blip r:embed="rId7">
              <a:alphaModFix/>
            </a:blip>
            <a:srcRect t="59" b="49"/>
            <a:stretch/>
          </p:blipFill>
          <p:spPr>
            <a:xfrm>
              <a:off x="3938904" y="2746469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30"/>
            <p:cNvPicPr preferRelativeResize="0"/>
            <p:nvPr/>
          </p:nvPicPr>
          <p:blipFill rotWithShape="1">
            <a:blip r:embed="rId8">
              <a:alphaModFix/>
            </a:blip>
            <a:srcRect l="129" r="129"/>
            <a:stretch/>
          </p:blipFill>
          <p:spPr>
            <a:xfrm>
              <a:off x="3642637" y="3325897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30"/>
            <p:cNvPicPr preferRelativeResize="0"/>
            <p:nvPr/>
          </p:nvPicPr>
          <p:blipFill rotWithShape="1">
            <a:blip r:embed="rId9">
              <a:alphaModFix/>
            </a:blip>
            <a:srcRect t="19" b="19"/>
            <a:stretch/>
          </p:blipFill>
          <p:spPr>
            <a:xfrm>
              <a:off x="5057051" y="27464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30"/>
            <p:cNvPicPr preferRelativeResize="0"/>
            <p:nvPr/>
          </p:nvPicPr>
          <p:blipFill rotWithShape="1">
            <a:blip r:embed="rId10">
              <a:alphaModFix/>
            </a:blip>
            <a:srcRect l="69" r="69"/>
            <a:stretch/>
          </p:blipFill>
          <p:spPr>
            <a:xfrm>
              <a:off x="2060656" y="28133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30"/>
            <p:cNvPicPr preferRelativeResize="0"/>
            <p:nvPr/>
          </p:nvPicPr>
          <p:blipFill rotWithShape="1">
            <a:blip r:embed="rId11">
              <a:alphaModFix/>
            </a:blip>
            <a:srcRect t="1456" b="1446"/>
            <a:stretch/>
          </p:blipFill>
          <p:spPr>
            <a:xfrm>
              <a:off x="1370996" y="3402872"/>
              <a:ext cx="6402011" cy="29145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2" name="Google Shape;202;p30"/>
          <p:cNvSpPr/>
          <p:nvPr/>
        </p:nvSpPr>
        <p:spPr>
          <a:xfrm>
            <a:off x="-223567" y="2902342"/>
            <a:ext cx="12506867" cy="3709967"/>
          </a:xfrm>
          <a:custGeom>
            <a:avLst/>
            <a:gdLst/>
            <a:ahLst/>
            <a:cxnLst/>
            <a:rect l="l" t="t" r="r" b="b"/>
            <a:pathLst>
              <a:path w="375206" h="111299" extrusionOk="0">
                <a:moveTo>
                  <a:pt x="0" y="90709"/>
                </a:moveTo>
                <a:cubicBezTo>
                  <a:pt x="6329" y="106527"/>
                  <a:pt x="39575" y="119338"/>
                  <a:pt x="49026" y="105162"/>
                </a:cubicBezTo>
                <a:cubicBezTo>
                  <a:pt x="55943" y="94787"/>
                  <a:pt x="57650" y="77024"/>
                  <a:pt x="49310" y="67755"/>
                </a:cubicBezTo>
                <a:cubicBezTo>
                  <a:pt x="46290" y="64398"/>
                  <a:pt x="40146" y="61747"/>
                  <a:pt x="36274" y="64070"/>
                </a:cubicBezTo>
                <a:cubicBezTo>
                  <a:pt x="32790" y="66160"/>
                  <a:pt x="32356" y="74438"/>
                  <a:pt x="35990" y="76256"/>
                </a:cubicBezTo>
                <a:cubicBezTo>
                  <a:pt x="39196" y="77860"/>
                  <a:pt x="45209" y="76303"/>
                  <a:pt x="46192" y="72856"/>
                </a:cubicBezTo>
                <a:cubicBezTo>
                  <a:pt x="48800" y="63715"/>
                  <a:pt x="45590" y="52405"/>
                  <a:pt x="51293" y="44800"/>
                </a:cubicBezTo>
                <a:cubicBezTo>
                  <a:pt x="55528" y="39153"/>
                  <a:pt x="65953" y="43235"/>
                  <a:pt x="71697" y="39132"/>
                </a:cubicBezTo>
                <a:cubicBezTo>
                  <a:pt x="76196" y="35919"/>
                  <a:pt x="74624" y="28347"/>
                  <a:pt x="77365" y="23546"/>
                </a:cubicBezTo>
                <a:cubicBezTo>
                  <a:pt x="81118" y="16974"/>
                  <a:pt x="90516" y="13507"/>
                  <a:pt x="98053" y="14194"/>
                </a:cubicBezTo>
                <a:cubicBezTo>
                  <a:pt x="104833" y="14812"/>
                  <a:pt x="110068" y="20611"/>
                  <a:pt x="115906" y="24113"/>
                </a:cubicBezTo>
                <a:cubicBezTo>
                  <a:pt x="123137" y="28451"/>
                  <a:pt x="132526" y="29749"/>
                  <a:pt x="140844" y="28364"/>
                </a:cubicBezTo>
                <a:cubicBezTo>
                  <a:pt x="143145" y="27981"/>
                  <a:pt x="146795" y="27013"/>
                  <a:pt x="146795" y="24680"/>
                </a:cubicBezTo>
                <a:cubicBezTo>
                  <a:pt x="146795" y="21369"/>
                  <a:pt x="137345" y="21968"/>
                  <a:pt x="136877" y="25246"/>
                </a:cubicBezTo>
                <a:cubicBezTo>
                  <a:pt x="135982" y="31523"/>
                  <a:pt x="141053" y="40486"/>
                  <a:pt x="147362" y="41116"/>
                </a:cubicBezTo>
                <a:cubicBezTo>
                  <a:pt x="161370" y="42515"/>
                  <a:pt x="168513" y="21515"/>
                  <a:pt x="181652" y="16461"/>
                </a:cubicBezTo>
                <a:cubicBezTo>
                  <a:pt x="190602" y="13018"/>
                  <a:pt x="199871" y="23325"/>
                  <a:pt x="207440" y="29214"/>
                </a:cubicBezTo>
                <a:cubicBezTo>
                  <a:pt x="214089" y="34387"/>
                  <a:pt x="222405" y="21357"/>
                  <a:pt x="229261" y="16461"/>
                </a:cubicBezTo>
                <a:cubicBezTo>
                  <a:pt x="232522" y="14132"/>
                  <a:pt x="237181" y="14319"/>
                  <a:pt x="241164" y="14761"/>
                </a:cubicBezTo>
                <a:cubicBezTo>
                  <a:pt x="247819" y="15500"/>
                  <a:pt x="254756" y="16880"/>
                  <a:pt x="260434" y="20429"/>
                </a:cubicBezTo>
                <a:cubicBezTo>
                  <a:pt x="266325" y="24111"/>
                  <a:pt x="274582" y="36592"/>
                  <a:pt x="268369" y="39699"/>
                </a:cubicBezTo>
                <a:cubicBezTo>
                  <a:pt x="265874" y="40946"/>
                  <a:pt x="262479" y="38097"/>
                  <a:pt x="261001" y="35732"/>
                </a:cubicBezTo>
                <a:cubicBezTo>
                  <a:pt x="256995" y="29323"/>
                  <a:pt x="263445" y="20159"/>
                  <a:pt x="268086" y="14194"/>
                </a:cubicBezTo>
                <a:cubicBezTo>
                  <a:pt x="273627" y="7072"/>
                  <a:pt x="282500" y="-1582"/>
                  <a:pt x="291323" y="308"/>
                </a:cubicBezTo>
                <a:cubicBezTo>
                  <a:pt x="298407" y="1826"/>
                  <a:pt x="305753" y="7321"/>
                  <a:pt x="308043" y="14194"/>
                </a:cubicBezTo>
                <a:cubicBezTo>
                  <a:pt x="310304" y="20979"/>
                  <a:pt x="307521" y="30108"/>
                  <a:pt x="312578" y="35165"/>
                </a:cubicBezTo>
                <a:cubicBezTo>
                  <a:pt x="315854" y="38441"/>
                  <a:pt x="321894" y="34972"/>
                  <a:pt x="326464" y="35732"/>
                </a:cubicBezTo>
                <a:cubicBezTo>
                  <a:pt x="330006" y="36321"/>
                  <a:pt x="331994" y="40996"/>
                  <a:pt x="332698" y="44517"/>
                </a:cubicBezTo>
                <a:cubicBezTo>
                  <a:pt x="335520" y="58621"/>
                  <a:pt x="322759" y="80459"/>
                  <a:pt x="335249" y="87592"/>
                </a:cubicBezTo>
                <a:cubicBezTo>
                  <a:pt x="339013" y="89742"/>
                  <a:pt x="345147" y="88304"/>
                  <a:pt x="348001" y="85041"/>
                </a:cubicBezTo>
                <a:cubicBezTo>
                  <a:pt x="350508" y="82175"/>
                  <a:pt x="350340" y="74331"/>
                  <a:pt x="346584" y="73706"/>
                </a:cubicBezTo>
                <a:cubicBezTo>
                  <a:pt x="340717" y="72729"/>
                  <a:pt x="339062" y="84619"/>
                  <a:pt x="340350" y="90426"/>
                </a:cubicBezTo>
                <a:cubicBezTo>
                  <a:pt x="341094" y="93779"/>
                  <a:pt x="345700" y="95810"/>
                  <a:pt x="349135" y="95810"/>
                </a:cubicBezTo>
                <a:cubicBezTo>
                  <a:pt x="360348" y="95810"/>
                  <a:pt x="366617" y="80297"/>
                  <a:pt x="370389" y="69738"/>
                </a:cubicBezTo>
                <a:cubicBezTo>
                  <a:pt x="372340" y="64276"/>
                  <a:pt x="375206" y="58818"/>
                  <a:pt x="375206" y="53018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5" name="Rectangle 14"/>
          <p:cNvSpPr/>
          <p:nvPr/>
        </p:nvSpPr>
        <p:spPr>
          <a:xfrm>
            <a:off x="2452350" y="1970072"/>
            <a:ext cx="67185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2BC7B3"/>
                </a:solidFill>
                <a:latin typeface="Comic Sans MS" panose="030F0702030302020204" pitchFamily="66" charset="0"/>
              </a:rPr>
              <a:t>SPELLING BEE GAME.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704395" y="578705"/>
            <a:ext cx="39052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1 WARM UP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571" y="2928844"/>
            <a:ext cx="1062590" cy="10625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981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push.wav"/>
          </p:stSnd>
        </p:sndAc>
      </p:transition>
    </mc:Choice>
    <mc:Fallback xmlns="">
      <p:transition spd="slow">
        <p:sndAc>
          <p:stSnd>
            <p:snd r:embed="rId14" name="push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7200" b="1" dirty="0">
                <a:latin typeface="AR JULIAN" pitchFamily="2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00881" y="2326641"/>
            <a:ext cx="2987675" cy="32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686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E5E4C-8CDC-415C-BB71-14C7E4873241}" type="slidenum">
              <a:rPr lang="en-US" altLang="ko-KR" smtClean="0"/>
              <a:pPr/>
              <a:t>31</a:t>
            </a:fld>
            <a:endParaRPr lang="en-US" altLang="ko-K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196F301-0B1F-BFA5-1A62-D44CD169344C}"/>
              </a:ext>
            </a:extLst>
          </p:cNvPr>
          <p:cNvGrpSpPr/>
          <p:nvPr/>
        </p:nvGrpSpPr>
        <p:grpSpPr>
          <a:xfrm>
            <a:off x="3634762" y="1804899"/>
            <a:ext cx="4730761" cy="2769578"/>
            <a:chOff x="1489845" y="762385"/>
            <a:chExt cx="3077654" cy="1728514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xmlns="" id="{4818989C-2286-5546-F39D-6BAD6B9B095F}"/>
                </a:ext>
              </a:extLst>
            </p:cNvPr>
            <p:cNvSpPr/>
            <p:nvPr/>
          </p:nvSpPr>
          <p:spPr>
            <a:xfrm>
              <a:off x="1489845" y="762385"/>
              <a:ext cx="3057293" cy="172851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2E8B76"/>
                </a:solidFill>
              </a:endParaRPr>
            </a:p>
          </p:txBody>
        </p:sp>
        <p:pic>
          <p:nvPicPr>
            <p:cNvPr id="6" name="Picture 2" descr="Cách Làm Mì Ý Thơm Ngon Chuẩn Vị Đơn Giản Tại Nhà">
              <a:extLst>
                <a:ext uri="{FF2B5EF4-FFF2-40B4-BE49-F238E27FC236}">
                  <a16:creationId xmlns:a16="http://schemas.microsoft.com/office/drawing/2014/main" xmlns="" id="{315AC71F-E0CD-FC48-6720-8C15EA4161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3560" y="976744"/>
              <a:ext cx="2018520" cy="1344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E027172-F697-F3EF-13C0-473C73975DF3}"/>
                </a:ext>
              </a:extLst>
            </p:cNvPr>
            <p:cNvSpPr txBox="1"/>
            <p:nvPr/>
          </p:nvSpPr>
          <p:spPr>
            <a:xfrm>
              <a:off x="3948636" y="1955375"/>
              <a:ext cx="61886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/>
                <a:t>❎</a:t>
              </a: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C9693A0B-36EB-FC7E-D546-443FD539DBFA}"/>
              </a:ext>
            </a:extLst>
          </p:cNvPr>
          <p:cNvSpPr txBox="1">
            <a:spLocks/>
          </p:cNvSpPr>
          <p:nvPr/>
        </p:nvSpPr>
        <p:spPr>
          <a:xfrm>
            <a:off x="1119441" y="4823519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latin typeface="Comic Sans MS" panose="030F0702030302020204" pitchFamily="66" charset="0"/>
              </a:rPr>
              <a:t>No, thanks.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67913D38-DF04-EF32-3D0E-3E1454CB73AB}"/>
              </a:ext>
            </a:extLst>
          </p:cNvPr>
          <p:cNvSpPr txBox="1">
            <a:spLocks/>
          </p:cNvSpPr>
          <p:nvPr/>
        </p:nvSpPr>
        <p:spPr>
          <a:xfrm>
            <a:off x="1248900" y="665318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Would you like some spaghetti?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523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7200" b="1" dirty="0">
                <a:latin typeface="AR JULIAN" pitchFamily="2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00881" y="2326641"/>
            <a:ext cx="2987675" cy="32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832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E5E4C-8CDC-415C-BB71-14C7E4873241}" type="slidenum">
              <a:rPr lang="en-US" altLang="ko-KR" smtClean="0"/>
              <a:pPr/>
              <a:t>33</a:t>
            </a:fld>
            <a:endParaRPr lang="en-US" altLang="ko-K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xmlns="" id="{2A07B40D-131F-7571-F973-DDFA1C217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D181224-CEF0-7F9A-DF8C-5953E8CDB271}"/>
              </a:ext>
            </a:extLst>
          </p:cNvPr>
          <p:cNvGrpSpPr/>
          <p:nvPr/>
        </p:nvGrpSpPr>
        <p:grpSpPr>
          <a:xfrm>
            <a:off x="3286898" y="1843641"/>
            <a:ext cx="5115696" cy="3170718"/>
            <a:chOff x="7664174" y="3123840"/>
            <a:chExt cx="3209693" cy="1768660"/>
          </a:xfrm>
        </p:grpSpPr>
        <p:sp>
          <p:nvSpPr>
            <p:cNvPr id="11" name="Rounded Rectangle 13">
              <a:extLst>
                <a:ext uri="{FF2B5EF4-FFF2-40B4-BE49-F238E27FC236}">
                  <a16:creationId xmlns:a16="http://schemas.microsoft.com/office/drawing/2014/main" xmlns="" id="{FBB61D38-01C5-5AC1-B2DF-829D5E86EBE9}"/>
                </a:ext>
              </a:extLst>
            </p:cNvPr>
            <p:cNvSpPr/>
            <p:nvPr/>
          </p:nvSpPr>
          <p:spPr>
            <a:xfrm>
              <a:off x="7664174" y="3123840"/>
              <a:ext cx="3209693" cy="1768660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E8B76"/>
                </a:solidFill>
              </a:endParaRPr>
            </a:p>
          </p:txBody>
        </p:sp>
        <p:pic>
          <p:nvPicPr>
            <p:cNvPr id="12" name="Picture 2" descr="vegetable-01 - Bio-acimin">
              <a:extLst>
                <a:ext uri="{FF2B5EF4-FFF2-40B4-BE49-F238E27FC236}">
                  <a16:creationId xmlns:a16="http://schemas.microsoft.com/office/drawing/2014/main" xmlns="" id="{EE569793-3D5C-7225-7C34-62DF3CCC76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165" b="95484" l="7429" r="96286">
                          <a14:foregroundMark x1="38857" y1="10538" x2="44381" y2="7240"/>
                          <a14:foregroundMark x1="44381" y1="7240" x2="52619" y2="6165"/>
                          <a14:foregroundMark x1="52619" y1="6165" x2="58429" y2="11254"/>
                          <a14:foregroundMark x1="10095" y1="44731" x2="7381" y2="51398"/>
                          <a14:foregroundMark x1="7381" y1="51398" x2="8619" y2="59785"/>
                          <a14:foregroundMark x1="8619" y1="59785" x2="9619" y2="61935"/>
                          <a14:foregroundMark x1="10429" y1="68100" x2="6333" y2="73262"/>
                          <a14:foregroundMark x1="6333" y1="73262" x2="7429" y2="81935"/>
                          <a14:foregroundMark x1="7429" y1="81935" x2="8810" y2="83871"/>
                          <a14:foregroundMark x1="90381" y1="55627" x2="96286" y2="63656"/>
                          <a14:foregroundMark x1="96286" y1="63656" x2="85571" y2="76846"/>
                          <a14:foregroundMark x1="90714" y1="42079" x2="90714" y2="54409"/>
                          <a14:foregroundMark x1="95857" y1="68100" x2="94095" y2="74050"/>
                          <a14:foregroundMark x1="53095" y1="90036" x2="56238" y2="95484"/>
                          <a14:foregroundMark x1="56238" y1="95484" x2="58190" y2="91254"/>
                          <a14:foregroundMark x1="64714" y1="89821" x2="66000" y2="928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7916" y="3126534"/>
              <a:ext cx="2506774" cy="1665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ADAECDF2-7D12-AA94-D872-4EC2AA10C10D}"/>
                </a:ext>
              </a:extLst>
            </p:cNvPr>
            <p:cNvSpPr txBox="1"/>
            <p:nvPr/>
          </p:nvSpPr>
          <p:spPr>
            <a:xfrm>
              <a:off x="10239569" y="4430835"/>
              <a:ext cx="61886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/>
                <a:t>❎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6B76F19E-DEC3-13B2-F3DF-8BF137C900F8}"/>
              </a:ext>
            </a:extLst>
          </p:cNvPr>
          <p:cNvSpPr txBox="1">
            <a:spLocks/>
          </p:cNvSpPr>
          <p:nvPr/>
        </p:nvSpPr>
        <p:spPr>
          <a:xfrm>
            <a:off x="1248900" y="665318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4800" kern="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Would you like some vegetables? 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7777014C-9637-73A4-94AF-9E12A1464E2D}"/>
              </a:ext>
            </a:extLst>
          </p:cNvPr>
          <p:cNvSpPr txBox="1">
            <a:spLocks/>
          </p:cNvSpPr>
          <p:nvPr/>
        </p:nvSpPr>
        <p:spPr>
          <a:xfrm>
            <a:off x="950967" y="5342502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4800" kern="0" dirty="0">
                <a:latin typeface="Comic Sans MS" panose="030F0702030302020204" pitchFamily="66" charset="0"/>
              </a:rPr>
              <a:t>No, thanks.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84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7200" b="1" dirty="0">
                <a:latin typeface="AR JULIAN" pitchFamily="2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00881" y="2326641"/>
            <a:ext cx="2987675" cy="32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266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E5E4C-8CDC-415C-BB71-14C7E4873241}" type="slidenum">
              <a:rPr lang="en-US" altLang="ko-KR" smtClean="0"/>
              <a:pPr/>
              <a:t>35</a:t>
            </a:fld>
            <a:endParaRPr lang="en-US" altLang="ko-K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196F301-0B1F-BFA5-1A62-D44CD169344C}"/>
              </a:ext>
            </a:extLst>
          </p:cNvPr>
          <p:cNvGrpSpPr/>
          <p:nvPr/>
        </p:nvGrpSpPr>
        <p:grpSpPr>
          <a:xfrm>
            <a:off x="3634762" y="1804899"/>
            <a:ext cx="4730761" cy="2769578"/>
            <a:chOff x="1489845" y="762385"/>
            <a:chExt cx="3077654" cy="1728514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xmlns="" id="{4818989C-2286-5546-F39D-6BAD6B9B095F}"/>
                </a:ext>
              </a:extLst>
            </p:cNvPr>
            <p:cNvSpPr/>
            <p:nvPr/>
          </p:nvSpPr>
          <p:spPr>
            <a:xfrm>
              <a:off x="1489845" y="762385"/>
              <a:ext cx="3057293" cy="172851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2E8B76"/>
                </a:solidFill>
              </a:endParaRPr>
            </a:p>
          </p:txBody>
        </p:sp>
        <p:pic>
          <p:nvPicPr>
            <p:cNvPr id="6" name="Picture 2" descr="Cách Làm Mì Ý Thơm Ngon Chuẩn Vị Đơn Giản Tại Nhà">
              <a:extLst>
                <a:ext uri="{FF2B5EF4-FFF2-40B4-BE49-F238E27FC236}">
                  <a16:creationId xmlns:a16="http://schemas.microsoft.com/office/drawing/2014/main" xmlns="" id="{315AC71F-E0CD-FC48-6720-8C15EA4161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3560" y="976744"/>
              <a:ext cx="2018520" cy="1344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E027172-F697-F3EF-13C0-473C73975DF3}"/>
                </a:ext>
              </a:extLst>
            </p:cNvPr>
            <p:cNvSpPr txBox="1"/>
            <p:nvPr/>
          </p:nvSpPr>
          <p:spPr>
            <a:xfrm>
              <a:off x="3948636" y="1955375"/>
              <a:ext cx="61886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/>
                <a:t>❎</a:t>
              </a: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C9693A0B-36EB-FC7E-D546-443FD539DBFA}"/>
              </a:ext>
            </a:extLst>
          </p:cNvPr>
          <p:cNvSpPr txBox="1">
            <a:spLocks/>
          </p:cNvSpPr>
          <p:nvPr/>
        </p:nvSpPr>
        <p:spPr>
          <a:xfrm>
            <a:off x="1119441" y="4823519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latin typeface="Comic Sans MS" panose="030F0702030302020204" pitchFamily="66" charset="0"/>
              </a:rPr>
              <a:t>No, thanks.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67913D38-DF04-EF32-3D0E-3E1454CB73AB}"/>
              </a:ext>
            </a:extLst>
          </p:cNvPr>
          <p:cNvSpPr txBox="1">
            <a:spLocks/>
          </p:cNvSpPr>
          <p:nvPr/>
        </p:nvSpPr>
        <p:spPr>
          <a:xfrm>
            <a:off x="1248900" y="665318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Would you like some spaghetti?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314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7200" b="1" dirty="0">
                <a:latin typeface="AR JULIAN" pitchFamily="2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00881" y="2326641"/>
            <a:ext cx="2987675" cy="32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750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441" y="4823519"/>
            <a:ext cx="10290000" cy="763600"/>
          </a:xfrm>
        </p:spPr>
        <p:txBody>
          <a:bodyPr/>
          <a:lstStyle/>
          <a:p>
            <a:r>
              <a:rPr lang="en-US" sz="5400" dirty="0">
                <a:latin typeface="Comic Sans MS" panose="030F0702030302020204" pitchFamily="66" charset="0"/>
              </a:rPr>
              <a:t>Yes, please.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E5E4C-8CDC-415C-BB71-14C7E4873241}" type="slidenum">
              <a:rPr lang="en-US" altLang="ko-KR" smtClean="0"/>
              <a:pPr/>
              <a:t>37</a:t>
            </a:fld>
            <a:endParaRPr lang="en-US" altLang="ko-K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B89CEB18-100D-97C9-AFA5-228EF35F1D46}"/>
              </a:ext>
            </a:extLst>
          </p:cNvPr>
          <p:cNvSpPr txBox="1">
            <a:spLocks/>
          </p:cNvSpPr>
          <p:nvPr/>
        </p:nvSpPr>
        <p:spPr>
          <a:xfrm>
            <a:off x="1248900" y="665318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Would you like an orange ? 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95C4736-7B11-A885-CE6E-E0F14747C54C}"/>
              </a:ext>
            </a:extLst>
          </p:cNvPr>
          <p:cNvGrpSpPr/>
          <p:nvPr/>
        </p:nvGrpSpPr>
        <p:grpSpPr>
          <a:xfrm>
            <a:off x="4066138" y="2023248"/>
            <a:ext cx="4059723" cy="2400469"/>
            <a:chOff x="7714511" y="708651"/>
            <a:chExt cx="3209693" cy="1728514"/>
          </a:xfrm>
        </p:grpSpPr>
        <p:sp>
          <p:nvSpPr>
            <p:cNvPr id="9" name="Rounded Rectangle 10">
              <a:extLst>
                <a:ext uri="{FF2B5EF4-FFF2-40B4-BE49-F238E27FC236}">
                  <a16:creationId xmlns:a16="http://schemas.microsoft.com/office/drawing/2014/main" xmlns="" id="{862B3ADD-AA89-39DD-B5EA-3048AFB666CC}"/>
                </a:ext>
              </a:extLst>
            </p:cNvPr>
            <p:cNvSpPr/>
            <p:nvPr/>
          </p:nvSpPr>
          <p:spPr>
            <a:xfrm>
              <a:off x="7714511" y="708651"/>
              <a:ext cx="3209693" cy="172851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2E8B76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F98F5D8-FE0B-95C0-2AAF-D07D8E8ED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4" b="1624"/>
            <a:stretch/>
          </p:blipFill>
          <p:spPr>
            <a:xfrm>
              <a:off x="8441500" y="805053"/>
              <a:ext cx="1556334" cy="149581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C82E41DD-A4CA-A7C3-2E4A-69B9DB1773E6}"/>
                </a:ext>
              </a:extLst>
            </p:cNvPr>
            <p:cNvSpPr txBox="1"/>
            <p:nvPr/>
          </p:nvSpPr>
          <p:spPr>
            <a:xfrm>
              <a:off x="10304557" y="2023410"/>
              <a:ext cx="4202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dirty="0"/>
                <a:t>✅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9336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7200" b="1" dirty="0">
                <a:latin typeface="AR JULIAN" pitchFamily="2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00881" y="2326641"/>
            <a:ext cx="2987675" cy="32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269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E5E4C-8CDC-415C-BB71-14C7E4873241}" type="slidenum">
              <a:rPr lang="en-US" altLang="ko-KR" smtClean="0"/>
              <a:pPr/>
              <a:t>39</a:t>
            </a:fld>
            <a:endParaRPr lang="en-US" altLang="ko-K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xmlns="" id="{2A07B40D-131F-7571-F973-DDFA1C217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D181224-CEF0-7F9A-DF8C-5953E8CDB271}"/>
              </a:ext>
            </a:extLst>
          </p:cNvPr>
          <p:cNvGrpSpPr/>
          <p:nvPr/>
        </p:nvGrpSpPr>
        <p:grpSpPr>
          <a:xfrm>
            <a:off x="3286898" y="1843641"/>
            <a:ext cx="5115696" cy="3170718"/>
            <a:chOff x="7664174" y="3123840"/>
            <a:chExt cx="3209693" cy="1768660"/>
          </a:xfrm>
        </p:grpSpPr>
        <p:sp>
          <p:nvSpPr>
            <p:cNvPr id="11" name="Rounded Rectangle 13">
              <a:extLst>
                <a:ext uri="{FF2B5EF4-FFF2-40B4-BE49-F238E27FC236}">
                  <a16:creationId xmlns:a16="http://schemas.microsoft.com/office/drawing/2014/main" xmlns="" id="{FBB61D38-01C5-5AC1-B2DF-829D5E86EBE9}"/>
                </a:ext>
              </a:extLst>
            </p:cNvPr>
            <p:cNvSpPr/>
            <p:nvPr/>
          </p:nvSpPr>
          <p:spPr>
            <a:xfrm>
              <a:off x="7664174" y="3123840"/>
              <a:ext cx="3209693" cy="1768660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E8B76"/>
                </a:solidFill>
              </a:endParaRPr>
            </a:p>
          </p:txBody>
        </p:sp>
        <p:pic>
          <p:nvPicPr>
            <p:cNvPr id="12" name="Picture 2" descr="vegetable-01 - Bio-acimin">
              <a:extLst>
                <a:ext uri="{FF2B5EF4-FFF2-40B4-BE49-F238E27FC236}">
                  <a16:creationId xmlns:a16="http://schemas.microsoft.com/office/drawing/2014/main" xmlns="" id="{EE569793-3D5C-7225-7C34-62DF3CCC76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165" b="95484" l="7429" r="96286">
                          <a14:foregroundMark x1="38857" y1="10538" x2="44381" y2="7240"/>
                          <a14:foregroundMark x1="44381" y1="7240" x2="52619" y2="6165"/>
                          <a14:foregroundMark x1="52619" y1="6165" x2="58429" y2="11254"/>
                          <a14:foregroundMark x1="10095" y1="44731" x2="7381" y2="51398"/>
                          <a14:foregroundMark x1="7381" y1="51398" x2="8619" y2="59785"/>
                          <a14:foregroundMark x1="8619" y1="59785" x2="9619" y2="61935"/>
                          <a14:foregroundMark x1="10429" y1="68100" x2="6333" y2="73262"/>
                          <a14:foregroundMark x1="6333" y1="73262" x2="7429" y2="81935"/>
                          <a14:foregroundMark x1="7429" y1="81935" x2="8810" y2="83871"/>
                          <a14:foregroundMark x1="90381" y1="55627" x2="96286" y2="63656"/>
                          <a14:foregroundMark x1="96286" y1="63656" x2="85571" y2="76846"/>
                          <a14:foregroundMark x1="90714" y1="42079" x2="90714" y2="54409"/>
                          <a14:foregroundMark x1="95857" y1="68100" x2="94095" y2="74050"/>
                          <a14:foregroundMark x1="53095" y1="90036" x2="56238" y2="95484"/>
                          <a14:foregroundMark x1="56238" y1="95484" x2="58190" y2="91254"/>
                          <a14:foregroundMark x1="64714" y1="89821" x2="66000" y2="928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7916" y="3126534"/>
              <a:ext cx="2506774" cy="1665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ADAECDF2-7D12-AA94-D872-4EC2AA10C10D}"/>
                </a:ext>
              </a:extLst>
            </p:cNvPr>
            <p:cNvSpPr txBox="1"/>
            <p:nvPr/>
          </p:nvSpPr>
          <p:spPr>
            <a:xfrm>
              <a:off x="10239569" y="4430835"/>
              <a:ext cx="61886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/>
                <a:t>❎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6B76F19E-DEC3-13B2-F3DF-8BF137C900F8}"/>
              </a:ext>
            </a:extLst>
          </p:cNvPr>
          <p:cNvSpPr txBox="1">
            <a:spLocks/>
          </p:cNvSpPr>
          <p:nvPr/>
        </p:nvSpPr>
        <p:spPr>
          <a:xfrm>
            <a:off x="1248900" y="665318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4800" kern="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Would you like some vegetables? 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7777014C-9637-73A4-94AF-9E12A1464E2D}"/>
              </a:ext>
            </a:extLst>
          </p:cNvPr>
          <p:cNvSpPr txBox="1">
            <a:spLocks/>
          </p:cNvSpPr>
          <p:nvPr/>
        </p:nvSpPr>
        <p:spPr>
          <a:xfrm>
            <a:off x="950967" y="5342502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4800" kern="0" dirty="0">
                <a:latin typeface="Comic Sans MS" panose="030F0702030302020204" pitchFamily="66" charset="0"/>
              </a:rPr>
              <a:t>No, thanks.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2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" y="0"/>
            <a:ext cx="12192001" cy="6851110"/>
            <a:chOff x="-1" y="0"/>
            <a:chExt cx="12143878" cy="68511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04"/>
            <a:stretch/>
          </p:blipFill>
          <p:spPr>
            <a:xfrm>
              <a:off x="-1" y="0"/>
              <a:ext cx="9914021" cy="685111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81" b="11404"/>
            <a:stretch/>
          </p:blipFill>
          <p:spPr>
            <a:xfrm>
              <a:off x="9673393" y="0"/>
              <a:ext cx="2470484" cy="6851110"/>
            </a:xfrm>
            <a:prstGeom prst="rect">
              <a:avLst/>
            </a:prstGeom>
          </p:spPr>
        </p:pic>
      </p:grpSp>
      <p:pic>
        <p:nvPicPr>
          <p:cNvPr id="167" name="Picture 1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3352" y="5208657"/>
            <a:ext cx="1219306" cy="1213209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56295" y="5259293"/>
            <a:ext cx="1219306" cy="1213209"/>
          </a:xfrm>
          <a:prstGeom prst="rect">
            <a:avLst/>
          </a:prstGeom>
        </p:spPr>
      </p:pic>
      <p:pic>
        <p:nvPicPr>
          <p:cNvPr id="169" name="Picture 16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3304" y="5306737"/>
            <a:ext cx="1219306" cy="1213209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61699" y="5119810"/>
            <a:ext cx="1213209" cy="1219306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115" b="953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297">
            <a:off x="9746359" y="2314192"/>
            <a:ext cx="3386948" cy="247326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115" b="953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3770">
            <a:off x="-987377" y="463980"/>
            <a:ext cx="3386948" cy="2473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306" y="2602794"/>
            <a:ext cx="2238693" cy="22386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9808" y="1139988"/>
            <a:ext cx="1982779" cy="19964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66659" y="273247"/>
            <a:ext cx="6366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SPELLING BEE GAME</a:t>
            </a:r>
          </a:p>
        </p:txBody>
      </p:sp>
      <p:sp>
        <p:nvSpPr>
          <p:cNvPr id="92" name="Google Shape;1467;p31">
            <a:extLst>
              <a:ext uri="{FF2B5EF4-FFF2-40B4-BE49-F238E27FC236}">
                <a16:creationId xmlns:a16="http://schemas.microsoft.com/office/drawing/2014/main" xmlns="" id="{589A3651-243E-4C28-88C7-D7CCAA825ABC}"/>
              </a:ext>
            </a:extLst>
          </p:cNvPr>
          <p:cNvSpPr/>
          <p:nvPr/>
        </p:nvSpPr>
        <p:spPr>
          <a:xfrm>
            <a:off x="1159909" y="5930178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" name="Google Shape;1590;p31">
            <a:extLst>
              <a:ext uri="{FF2B5EF4-FFF2-40B4-BE49-F238E27FC236}">
                <a16:creationId xmlns:a16="http://schemas.microsoft.com/office/drawing/2014/main" xmlns="" id="{0CEFDA83-F2BD-4A59-853C-5CC06A39DE65}"/>
              </a:ext>
            </a:extLst>
          </p:cNvPr>
          <p:cNvSpPr/>
          <p:nvPr/>
        </p:nvSpPr>
        <p:spPr>
          <a:xfrm>
            <a:off x="2645899" y="5632907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1466;p31">
            <a:extLst>
              <a:ext uri="{FF2B5EF4-FFF2-40B4-BE49-F238E27FC236}">
                <a16:creationId xmlns:a16="http://schemas.microsoft.com/office/drawing/2014/main" xmlns="" id="{2E34FAF7-EEC7-4C95-BF0E-FF2A6A67F84C}"/>
              </a:ext>
            </a:extLst>
          </p:cNvPr>
          <p:cNvSpPr/>
          <p:nvPr/>
        </p:nvSpPr>
        <p:spPr>
          <a:xfrm>
            <a:off x="11270247" y="2581253"/>
            <a:ext cx="182153" cy="171436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1590;p31">
            <a:extLst>
              <a:ext uri="{FF2B5EF4-FFF2-40B4-BE49-F238E27FC236}">
                <a16:creationId xmlns:a16="http://schemas.microsoft.com/office/drawing/2014/main" xmlns="" id="{77BD5679-F6F3-46B3-978B-D5AA71F1335C}"/>
              </a:ext>
            </a:extLst>
          </p:cNvPr>
          <p:cNvSpPr/>
          <p:nvPr/>
        </p:nvSpPr>
        <p:spPr>
          <a:xfrm>
            <a:off x="11499317" y="3607258"/>
            <a:ext cx="309764" cy="314748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00" name="nhacne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59932" y="233775"/>
            <a:ext cx="472047" cy="472047"/>
          </a:xfrm>
          <a:prstGeom prst="rect">
            <a:avLst/>
          </a:prstGeom>
        </p:spPr>
      </p:pic>
      <p:pic>
        <p:nvPicPr>
          <p:cNvPr id="144" name="Picture 143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38297" y="1025606"/>
            <a:ext cx="2304488" cy="2225233"/>
          </a:xfrm>
          <a:prstGeom prst="rect">
            <a:avLst/>
          </a:prstGeom>
        </p:spPr>
      </p:pic>
      <p:pic>
        <p:nvPicPr>
          <p:cNvPr id="145" name="Picture 14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094680" y="1097282"/>
            <a:ext cx="2304488" cy="2225233"/>
          </a:xfrm>
          <a:prstGeom prst="rect">
            <a:avLst/>
          </a:prstGeom>
        </p:spPr>
      </p:pic>
      <p:pic>
        <p:nvPicPr>
          <p:cNvPr id="146" name="Picture 145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629405" y="1168737"/>
            <a:ext cx="2304488" cy="2225233"/>
          </a:xfrm>
          <a:prstGeom prst="rect">
            <a:avLst/>
          </a:prstGeom>
        </p:spPr>
      </p:pic>
      <p:pic>
        <p:nvPicPr>
          <p:cNvPr id="147" name="Picture 14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217016" y="1249193"/>
            <a:ext cx="2304488" cy="2225233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7536" r="12017" b="10338"/>
          <a:stretch/>
        </p:blipFill>
        <p:spPr>
          <a:xfrm>
            <a:off x="2790478" y="5161310"/>
            <a:ext cx="1180276" cy="1370539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7536" r="12017" b="10338"/>
          <a:stretch/>
        </p:blipFill>
        <p:spPr>
          <a:xfrm>
            <a:off x="3999533" y="5095162"/>
            <a:ext cx="1180276" cy="137053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7536" r="12017" b="10338"/>
          <a:stretch/>
        </p:blipFill>
        <p:spPr>
          <a:xfrm>
            <a:off x="5165129" y="5143353"/>
            <a:ext cx="1180276" cy="1370539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7536" r="12017" b="10338"/>
          <a:stretch/>
        </p:blipFill>
        <p:spPr>
          <a:xfrm>
            <a:off x="6326883" y="5171804"/>
            <a:ext cx="1180276" cy="1370539"/>
          </a:xfrm>
          <a:prstGeom prst="rect">
            <a:avLst/>
          </a:prstGeom>
        </p:spPr>
      </p:pic>
      <p:pic>
        <p:nvPicPr>
          <p:cNvPr id="174" name="Picture 173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994131" y="5548622"/>
            <a:ext cx="1320136" cy="1423764"/>
          </a:xfrm>
          <a:prstGeom prst="rect">
            <a:avLst/>
          </a:prstGeom>
        </p:spPr>
      </p:pic>
      <p:pic>
        <p:nvPicPr>
          <p:cNvPr id="3" name="Picture 2">
            <a:hlinkClick r:id="rId23" action="ppaction://hlinksldjump"/>
            <a:extLst>
              <a:ext uri="{FF2B5EF4-FFF2-40B4-BE49-F238E27FC236}">
                <a16:creationId xmlns:a16="http://schemas.microsoft.com/office/drawing/2014/main" xmlns="" id="{CC2868B2-2EA0-DF7D-7E5F-8C463BCA90A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756621" y="1251343"/>
            <a:ext cx="2304488" cy="2225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BE446FD-8B71-1097-0257-7076958C11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7803" y="5173828"/>
            <a:ext cx="1219306" cy="12132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E5E48FC-A8B9-4FFA-8F4D-CC0C779CFF99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7536" r="12017" b="10338"/>
          <a:stretch/>
        </p:blipFill>
        <p:spPr>
          <a:xfrm>
            <a:off x="7602656" y="5085212"/>
            <a:ext cx="1180276" cy="137053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786C584-7E02-81EA-BABE-48B4E05E6495}"/>
              </a:ext>
            </a:extLst>
          </p:cNvPr>
          <p:cNvGrpSpPr/>
          <p:nvPr/>
        </p:nvGrpSpPr>
        <p:grpSpPr>
          <a:xfrm>
            <a:off x="8612633" y="1888348"/>
            <a:ext cx="581592" cy="950981"/>
            <a:chOff x="8612633" y="1888348"/>
            <a:chExt cx="581592" cy="950981"/>
          </a:xfrm>
        </p:grpSpPr>
        <p:pic>
          <p:nvPicPr>
            <p:cNvPr id="16" name="Picture 15">
              <a:hlinkClick r:id="rId23" action="ppaction://hlinksldjump"/>
              <a:extLst>
                <a:ext uri="{FF2B5EF4-FFF2-40B4-BE49-F238E27FC236}">
                  <a16:creationId xmlns:a16="http://schemas.microsoft.com/office/drawing/2014/main" xmlns="" id="{D1510479-E5E1-FD14-4FE4-424A4D7717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/>
            <a:srcRect l="20435" t="29439" r="59728" b="37201"/>
            <a:stretch/>
          </p:blipFill>
          <p:spPr>
            <a:xfrm>
              <a:off x="8737109" y="2097002"/>
              <a:ext cx="457116" cy="74232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D861019B-D9A0-CBB9-0885-9E05BA70B247}"/>
                </a:ext>
              </a:extLst>
            </p:cNvPr>
            <p:cNvSpPr txBox="1"/>
            <p:nvPr/>
          </p:nvSpPr>
          <p:spPr>
            <a:xfrm>
              <a:off x="8612633" y="1888348"/>
              <a:ext cx="530042" cy="849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2">
                      <a:lumMod val="50000"/>
                    </a:schemeClr>
                  </a:solidFill>
                </a:rPr>
                <a:t>5</a:t>
              </a:r>
              <a:endParaRPr lang="vi-VN" sz="4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6406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00599 -0.186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9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00248 -0.1777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88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0963 -0.1782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89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-0.01211 -0.169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-8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0963 -0.17824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89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7200" b="1" dirty="0">
                <a:latin typeface="AR JULIAN" pitchFamily="2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00881" y="2326641"/>
            <a:ext cx="2987675" cy="32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414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E5E4C-8CDC-415C-BB71-14C7E4873241}" type="slidenum">
              <a:rPr lang="en-US" altLang="ko-KR" smtClean="0"/>
              <a:pPr/>
              <a:t>41</a:t>
            </a:fld>
            <a:endParaRPr lang="en-US" altLang="ko-K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xmlns="" id="{6E2ACBEF-4991-26A3-86CD-BA3EC3506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CE0313A3-ED98-BC93-F28C-F623594BB4A7}"/>
              </a:ext>
            </a:extLst>
          </p:cNvPr>
          <p:cNvSpPr txBox="1">
            <a:spLocks/>
          </p:cNvSpPr>
          <p:nvPr/>
        </p:nvSpPr>
        <p:spPr>
          <a:xfrm>
            <a:off x="780202" y="5176440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latin typeface="Comic Sans MS" panose="030F0702030302020204" pitchFamily="66" charset="0"/>
              </a:rPr>
              <a:t>Yes, please.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EAF7D05D-613E-1283-DD9C-9783E5161CD4}"/>
              </a:ext>
            </a:extLst>
          </p:cNvPr>
          <p:cNvSpPr txBox="1">
            <a:spLocks/>
          </p:cNvSpPr>
          <p:nvPr/>
        </p:nvSpPr>
        <p:spPr>
          <a:xfrm>
            <a:off x="1248900" y="665318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Would you like </a:t>
            </a:r>
            <a:r>
              <a:rPr lang="en-US" sz="5400" kern="0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a sandwich?  </a:t>
            </a:r>
            <a:endParaRPr lang="en-US" sz="5400" kern="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7BE63BC-062B-2AF1-20DC-AC7A73525EE0}"/>
              </a:ext>
            </a:extLst>
          </p:cNvPr>
          <p:cNvGrpSpPr/>
          <p:nvPr/>
        </p:nvGrpSpPr>
        <p:grpSpPr>
          <a:xfrm>
            <a:off x="3361038" y="1826076"/>
            <a:ext cx="5128328" cy="2997846"/>
            <a:chOff x="1453365" y="3214000"/>
            <a:chExt cx="3114134" cy="1894564"/>
          </a:xfrm>
        </p:grpSpPr>
        <p:sp>
          <p:nvSpPr>
            <p:cNvPr id="13" name="Rounded Rectangle 13">
              <a:extLst>
                <a:ext uri="{FF2B5EF4-FFF2-40B4-BE49-F238E27FC236}">
                  <a16:creationId xmlns:a16="http://schemas.microsoft.com/office/drawing/2014/main" xmlns="" id="{38AD136C-DB9F-DA1A-4A4B-FE645B975B5A}"/>
                </a:ext>
              </a:extLst>
            </p:cNvPr>
            <p:cNvSpPr/>
            <p:nvPr/>
          </p:nvSpPr>
          <p:spPr>
            <a:xfrm>
              <a:off x="1453365" y="3214000"/>
              <a:ext cx="3114134" cy="189456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E8B76"/>
                </a:solidFill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68E83722-3026-880A-6954-111F6C5E22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6" t="1676" r="694" b="-1676"/>
            <a:stretch/>
          </p:blipFill>
          <p:spPr>
            <a:xfrm>
              <a:off x="1825652" y="3538410"/>
              <a:ext cx="2190288" cy="140273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863422F3-838E-664A-3F22-38D3D93B68E0}"/>
                </a:ext>
              </a:extLst>
            </p:cNvPr>
            <p:cNvSpPr txBox="1"/>
            <p:nvPr/>
          </p:nvSpPr>
          <p:spPr>
            <a:xfrm>
              <a:off x="3955581" y="4483952"/>
              <a:ext cx="55065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/>
                <a:t>✅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1885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7200" b="1" dirty="0">
                <a:latin typeface="AR JULIAN" pitchFamily="2" charset="0"/>
                <a:ea typeface="굴림" pitchFamily="50" charset="-127"/>
              </a:rPr>
              <a:t>Stop!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02129" y="1825624"/>
            <a:ext cx="2987675" cy="32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533" y="147345"/>
            <a:ext cx="1297817" cy="622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109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30"/>
          <p:cNvGrpSpPr/>
          <p:nvPr/>
        </p:nvGrpSpPr>
        <p:grpSpPr>
          <a:xfrm>
            <a:off x="2743201" y="4441646"/>
            <a:ext cx="5799221" cy="2744338"/>
            <a:chOff x="1370996" y="2461912"/>
            <a:chExt cx="6402011" cy="3855520"/>
          </a:xfrm>
        </p:grpSpPr>
        <p:pic>
          <p:nvPicPr>
            <p:cNvPr id="193" name="Google Shape;193;p30"/>
            <p:cNvPicPr preferRelativeResize="0"/>
            <p:nvPr/>
          </p:nvPicPr>
          <p:blipFill rotWithShape="1">
            <a:blip r:embed="rId5">
              <a:alphaModFix/>
            </a:blip>
            <a:srcRect l="79" r="79"/>
            <a:stretch/>
          </p:blipFill>
          <p:spPr>
            <a:xfrm>
              <a:off x="4587679" y="24619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30"/>
            <p:cNvPicPr preferRelativeResize="0"/>
            <p:nvPr/>
          </p:nvPicPr>
          <p:blipFill rotWithShape="1">
            <a:blip r:embed="rId6">
              <a:alphaModFix/>
            </a:blip>
            <a:srcRect l="367" r="377"/>
            <a:stretch/>
          </p:blipFill>
          <p:spPr>
            <a:xfrm>
              <a:off x="1893163" y="34753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30"/>
            <p:cNvPicPr preferRelativeResize="0"/>
            <p:nvPr/>
          </p:nvPicPr>
          <p:blipFill rotWithShape="1">
            <a:blip r:embed="rId7">
              <a:alphaModFix/>
            </a:blip>
            <a:srcRect t="59" b="49"/>
            <a:stretch/>
          </p:blipFill>
          <p:spPr>
            <a:xfrm>
              <a:off x="3938904" y="2746469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30"/>
            <p:cNvPicPr preferRelativeResize="0"/>
            <p:nvPr/>
          </p:nvPicPr>
          <p:blipFill rotWithShape="1">
            <a:blip r:embed="rId8">
              <a:alphaModFix/>
            </a:blip>
            <a:srcRect l="129" r="129"/>
            <a:stretch/>
          </p:blipFill>
          <p:spPr>
            <a:xfrm>
              <a:off x="3642637" y="3325897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30"/>
            <p:cNvPicPr preferRelativeResize="0"/>
            <p:nvPr/>
          </p:nvPicPr>
          <p:blipFill rotWithShape="1">
            <a:blip r:embed="rId9">
              <a:alphaModFix/>
            </a:blip>
            <a:srcRect t="19" b="19"/>
            <a:stretch/>
          </p:blipFill>
          <p:spPr>
            <a:xfrm>
              <a:off x="5057051" y="27464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30"/>
            <p:cNvPicPr preferRelativeResize="0"/>
            <p:nvPr/>
          </p:nvPicPr>
          <p:blipFill rotWithShape="1">
            <a:blip r:embed="rId10">
              <a:alphaModFix/>
            </a:blip>
            <a:srcRect l="69" r="69"/>
            <a:stretch/>
          </p:blipFill>
          <p:spPr>
            <a:xfrm>
              <a:off x="2060656" y="28133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30"/>
            <p:cNvPicPr preferRelativeResize="0"/>
            <p:nvPr/>
          </p:nvPicPr>
          <p:blipFill rotWithShape="1">
            <a:blip r:embed="rId11">
              <a:alphaModFix/>
            </a:blip>
            <a:srcRect t="1456" b="1446"/>
            <a:stretch/>
          </p:blipFill>
          <p:spPr>
            <a:xfrm>
              <a:off x="1370996" y="3402872"/>
              <a:ext cx="6402011" cy="29145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2" name="Google Shape;202;p30"/>
          <p:cNvSpPr/>
          <p:nvPr/>
        </p:nvSpPr>
        <p:spPr>
          <a:xfrm>
            <a:off x="-223567" y="2902342"/>
            <a:ext cx="12506867" cy="3709967"/>
          </a:xfrm>
          <a:custGeom>
            <a:avLst/>
            <a:gdLst/>
            <a:ahLst/>
            <a:cxnLst/>
            <a:rect l="l" t="t" r="r" b="b"/>
            <a:pathLst>
              <a:path w="375206" h="111299" extrusionOk="0">
                <a:moveTo>
                  <a:pt x="0" y="90709"/>
                </a:moveTo>
                <a:cubicBezTo>
                  <a:pt x="6329" y="106527"/>
                  <a:pt x="39575" y="119338"/>
                  <a:pt x="49026" y="105162"/>
                </a:cubicBezTo>
                <a:cubicBezTo>
                  <a:pt x="55943" y="94787"/>
                  <a:pt x="57650" y="77024"/>
                  <a:pt x="49310" y="67755"/>
                </a:cubicBezTo>
                <a:cubicBezTo>
                  <a:pt x="46290" y="64398"/>
                  <a:pt x="40146" y="61747"/>
                  <a:pt x="36274" y="64070"/>
                </a:cubicBezTo>
                <a:cubicBezTo>
                  <a:pt x="32790" y="66160"/>
                  <a:pt x="32356" y="74438"/>
                  <a:pt x="35990" y="76256"/>
                </a:cubicBezTo>
                <a:cubicBezTo>
                  <a:pt x="39196" y="77860"/>
                  <a:pt x="45209" y="76303"/>
                  <a:pt x="46192" y="72856"/>
                </a:cubicBezTo>
                <a:cubicBezTo>
                  <a:pt x="48800" y="63715"/>
                  <a:pt x="45590" y="52405"/>
                  <a:pt x="51293" y="44800"/>
                </a:cubicBezTo>
                <a:cubicBezTo>
                  <a:pt x="55528" y="39153"/>
                  <a:pt x="65953" y="43235"/>
                  <a:pt x="71697" y="39132"/>
                </a:cubicBezTo>
                <a:cubicBezTo>
                  <a:pt x="76196" y="35919"/>
                  <a:pt x="74624" y="28347"/>
                  <a:pt x="77365" y="23546"/>
                </a:cubicBezTo>
                <a:cubicBezTo>
                  <a:pt x="81118" y="16974"/>
                  <a:pt x="90516" y="13507"/>
                  <a:pt x="98053" y="14194"/>
                </a:cubicBezTo>
                <a:cubicBezTo>
                  <a:pt x="104833" y="14812"/>
                  <a:pt x="110068" y="20611"/>
                  <a:pt x="115906" y="24113"/>
                </a:cubicBezTo>
                <a:cubicBezTo>
                  <a:pt x="123137" y="28451"/>
                  <a:pt x="132526" y="29749"/>
                  <a:pt x="140844" y="28364"/>
                </a:cubicBezTo>
                <a:cubicBezTo>
                  <a:pt x="143145" y="27981"/>
                  <a:pt x="146795" y="27013"/>
                  <a:pt x="146795" y="24680"/>
                </a:cubicBezTo>
                <a:cubicBezTo>
                  <a:pt x="146795" y="21369"/>
                  <a:pt x="137345" y="21968"/>
                  <a:pt x="136877" y="25246"/>
                </a:cubicBezTo>
                <a:cubicBezTo>
                  <a:pt x="135982" y="31523"/>
                  <a:pt x="141053" y="40486"/>
                  <a:pt x="147362" y="41116"/>
                </a:cubicBezTo>
                <a:cubicBezTo>
                  <a:pt x="161370" y="42515"/>
                  <a:pt x="168513" y="21515"/>
                  <a:pt x="181652" y="16461"/>
                </a:cubicBezTo>
                <a:cubicBezTo>
                  <a:pt x="190602" y="13018"/>
                  <a:pt x="199871" y="23325"/>
                  <a:pt x="207440" y="29214"/>
                </a:cubicBezTo>
                <a:cubicBezTo>
                  <a:pt x="214089" y="34387"/>
                  <a:pt x="222405" y="21357"/>
                  <a:pt x="229261" y="16461"/>
                </a:cubicBezTo>
                <a:cubicBezTo>
                  <a:pt x="232522" y="14132"/>
                  <a:pt x="237181" y="14319"/>
                  <a:pt x="241164" y="14761"/>
                </a:cubicBezTo>
                <a:cubicBezTo>
                  <a:pt x="247819" y="15500"/>
                  <a:pt x="254756" y="16880"/>
                  <a:pt x="260434" y="20429"/>
                </a:cubicBezTo>
                <a:cubicBezTo>
                  <a:pt x="266325" y="24111"/>
                  <a:pt x="274582" y="36592"/>
                  <a:pt x="268369" y="39699"/>
                </a:cubicBezTo>
                <a:cubicBezTo>
                  <a:pt x="265874" y="40946"/>
                  <a:pt x="262479" y="38097"/>
                  <a:pt x="261001" y="35732"/>
                </a:cubicBezTo>
                <a:cubicBezTo>
                  <a:pt x="256995" y="29323"/>
                  <a:pt x="263445" y="20159"/>
                  <a:pt x="268086" y="14194"/>
                </a:cubicBezTo>
                <a:cubicBezTo>
                  <a:pt x="273627" y="7072"/>
                  <a:pt x="282500" y="-1582"/>
                  <a:pt x="291323" y="308"/>
                </a:cubicBezTo>
                <a:cubicBezTo>
                  <a:pt x="298407" y="1826"/>
                  <a:pt x="305753" y="7321"/>
                  <a:pt x="308043" y="14194"/>
                </a:cubicBezTo>
                <a:cubicBezTo>
                  <a:pt x="310304" y="20979"/>
                  <a:pt x="307521" y="30108"/>
                  <a:pt x="312578" y="35165"/>
                </a:cubicBezTo>
                <a:cubicBezTo>
                  <a:pt x="315854" y="38441"/>
                  <a:pt x="321894" y="34972"/>
                  <a:pt x="326464" y="35732"/>
                </a:cubicBezTo>
                <a:cubicBezTo>
                  <a:pt x="330006" y="36321"/>
                  <a:pt x="331994" y="40996"/>
                  <a:pt x="332698" y="44517"/>
                </a:cubicBezTo>
                <a:cubicBezTo>
                  <a:pt x="335520" y="58621"/>
                  <a:pt x="322759" y="80459"/>
                  <a:pt x="335249" y="87592"/>
                </a:cubicBezTo>
                <a:cubicBezTo>
                  <a:pt x="339013" y="89742"/>
                  <a:pt x="345147" y="88304"/>
                  <a:pt x="348001" y="85041"/>
                </a:cubicBezTo>
                <a:cubicBezTo>
                  <a:pt x="350508" y="82175"/>
                  <a:pt x="350340" y="74331"/>
                  <a:pt x="346584" y="73706"/>
                </a:cubicBezTo>
                <a:cubicBezTo>
                  <a:pt x="340717" y="72729"/>
                  <a:pt x="339062" y="84619"/>
                  <a:pt x="340350" y="90426"/>
                </a:cubicBezTo>
                <a:cubicBezTo>
                  <a:pt x="341094" y="93779"/>
                  <a:pt x="345700" y="95810"/>
                  <a:pt x="349135" y="95810"/>
                </a:cubicBezTo>
                <a:cubicBezTo>
                  <a:pt x="360348" y="95810"/>
                  <a:pt x="366617" y="80297"/>
                  <a:pt x="370389" y="69738"/>
                </a:cubicBezTo>
                <a:cubicBezTo>
                  <a:pt x="372340" y="64276"/>
                  <a:pt x="375206" y="58818"/>
                  <a:pt x="375206" y="53018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5" name="Rectangle 14"/>
          <p:cNvSpPr/>
          <p:nvPr/>
        </p:nvSpPr>
        <p:spPr>
          <a:xfrm>
            <a:off x="3224941" y="1736460"/>
            <a:ext cx="50289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2BC7B3"/>
                </a:solidFill>
                <a:latin typeface="Comic Sans MS" panose="030F0702030302020204" pitchFamily="66" charset="0"/>
              </a:rPr>
              <a:t>Task 6 </a:t>
            </a:r>
            <a:r>
              <a:rPr lang="en-US" sz="4800" dirty="0">
                <a:solidFill>
                  <a:srgbClr val="2BC7B3"/>
                </a:solidFill>
                <a:latin typeface="Comic Sans MS" panose="030F0702030302020204" pitchFamily="66" charset="0"/>
              </a:rPr>
              <a:t>Role play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367925" y="551310"/>
            <a:ext cx="50786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4 PRODUCTION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369608" y="2622247"/>
            <a:ext cx="1028146" cy="1082842"/>
            <a:chOff x="4009071" y="3130426"/>
            <a:chExt cx="1080049" cy="1082842"/>
          </a:xfrm>
        </p:grpSpPr>
        <p:sp>
          <p:nvSpPr>
            <p:cNvPr id="22" name="Rounded Rectangle 21"/>
            <p:cNvSpPr/>
            <p:nvPr/>
          </p:nvSpPr>
          <p:spPr>
            <a:xfrm>
              <a:off x="4009071" y="3130426"/>
              <a:ext cx="1080049" cy="108284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Picture 6" descr="Say Icon #1566 - Free Icons Library">
              <a:extLst>
                <a:ext uri="{FF2B5EF4-FFF2-40B4-BE49-F238E27FC236}">
                  <a16:creationId xmlns:a16="http://schemas.microsoft.com/office/drawing/2014/main" xmlns="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018" y="3348811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0300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push.wav"/>
          </p:stSnd>
        </p:sndAc>
      </p:transition>
    </mc:Choice>
    <mc:Fallback xmlns="">
      <p:transition spd="slow">
        <p:sndAc>
          <p:stSnd>
            <p:snd r:embed="rId14" name="push.wav"/>
          </p:stSnd>
        </p:sndAc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24428" y="235691"/>
            <a:ext cx="5595603" cy="50251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Role play : Would you like…?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xmlns="" id="{5131BB7F-98FE-8D1F-CAC7-272626960C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10" t="21435" r="32501" b="42582"/>
          <a:stretch/>
        </p:blipFill>
        <p:spPr>
          <a:xfrm>
            <a:off x="1392561" y="1146849"/>
            <a:ext cx="8647440" cy="50933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43144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EF06599-63B6-3A41-03BE-6BA7CCE17EA8}"/>
              </a:ext>
            </a:extLst>
          </p:cNvPr>
          <p:cNvSpPr/>
          <p:nvPr/>
        </p:nvSpPr>
        <p:spPr>
          <a:xfrm>
            <a:off x="1014902" y="5122515"/>
            <a:ext cx="65614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4. Would </a:t>
            </a:r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you like a sandwich? (</a:t>
            </a:r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  <a:sym typeface="Wingdings"/>
              </a:rPr>
              <a:t>)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F314B32-E8ED-68DA-B888-3D411F8C5200}"/>
              </a:ext>
            </a:extLst>
          </p:cNvPr>
          <p:cNvSpPr/>
          <p:nvPr/>
        </p:nvSpPr>
        <p:spPr>
          <a:xfrm>
            <a:off x="3286897" y="1272746"/>
            <a:ext cx="766119" cy="52322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5684B8E-26DC-DDBD-8232-07E698EC44CD}"/>
              </a:ext>
            </a:extLst>
          </p:cNvPr>
          <p:cNvSpPr/>
          <p:nvPr/>
        </p:nvSpPr>
        <p:spPr>
          <a:xfrm>
            <a:off x="3276640" y="2456886"/>
            <a:ext cx="871350" cy="52322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305E44F-A8D7-FB63-8D77-EF0ADE0CBF02}"/>
              </a:ext>
            </a:extLst>
          </p:cNvPr>
          <p:cNvSpPr/>
          <p:nvPr/>
        </p:nvSpPr>
        <p:spPr>
          <a:xfrm>
            <a:off x="1231590" y="1017817"/>
            <a:ext cx="66009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1. Would </a:t>
            </a:r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you like an orange</a:t>
            </a:r>
            <a:r>
              <a:rPr lang="en-US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? (</a:t>
            </a:r>
            <a:r>
              <a:rPr lang="en-US" sz="3200" dirty="0" smtClean="0">
                <a:solidFill>
                  <a:srgbClr val="0070C0"/>
                </a:solidFill>
                <a:latin typeface="Comic Sans MS" panose="030F0702030302020204" pitchFamily="66" charset="0"/>
                <a:sym typeface="Wingdings"/>
              </a:rPr>
              <a:t>)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E4A589E-9D5A-0CAA-7142-D4F0E8D841B5}"/>
              </a:ext>
            </a:extLst>
          </p:cNvPr>
          <p:cNvSpPr/>
          <p:nvPr/>
        </p:nvSpPr>
        <p:spPr>
          <a:xfrm>
            <a:off x="1014902" y="2386050"/>
            <a:ext cx="64700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2. Would </a:t>
            </a:r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you like some juice</a:t>
            </a:r>
            <a:r>
              <a:rPr lang="en-US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? (</a:t>
            </a:r>
            <a:r>
              <a:rPr lang="en-US" sz="3200" dirty="0" smtClean="0">
                <a:solidFill>
                  <a:srgbClr val="0070C0"/>
                </a:solidFill>
                <a:latin typeface="Comic Sans MS" panose="030F0702030302020204" pitchFamily="66" charset="0"/>
                <a:sym typeface="Wingdings"/>
              </a:rPr>
              <a:t>)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B3AA31A-046C-F60F-6BC3-FE6D61730FCF}"/>
              </a:ext>
            </a:extLst>
          </p:cNvPr>
          <p:cNvSpPr/>
          <p:nvPr/>
        </p:nvSpPr>
        <p:spPr>
          <a:xfrm>
            <a:off x="1014902" y="3754283"/>
            <a:ext cx="70342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3. Would </a:t>
            </a:r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you like some biscuits? (</a:t>
            </a:r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  <a:sym typeface="Wingdings"/>
              </a:rPr>
              <a:t></a:t>
            </a:r>
            <a:r>
              <a:rPr lang="en-US" sz="3200" dirty="0" smtClean="0">
                <a:solidFill>
                  <a:srgbClr val="0070C0"/>
                </a:solidFill>
                <a:latin typeface="Comic Sans MS" panose="030F0702030302020204" pitchFamily="66" charset="0"/>
                <a:sym typeface="Wingdings"/>
              </a:rPr>
              <a:t>)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2915C0D-AC52-1B8B-56BE-763E2CB73D76}"/>
              </a:ext>
            </a:extLst>
          </p:cNvPr>
          <p:cNvSpPr/>
          <p:nvPr/>
        </p:nvSpPr>
        <p:spPr>
          <a:xfrm>
            <a:off x="3682295" y="0"/>
            <a:ext cx="43877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5 ASSESSMENT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2C41650-7FC0-09E7-2A0B-27BA6BE1A5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1548" y="178331"/>
            <a:ext cx="1389715" cy="66634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305E44F-A8D7-FB63-8D77-EF0ADE0CBF02}"/>
              </a:ext>
            </a:extLst>
          </p:cNvPr>
          <p:cNvSpPr/>
          <p:nvPr/>
        </p:nvSpPr>
        <p:spPr>
          <a:xfrm>
            <a:off x="1231590" y="1673668"/>
            <a:ext cx="3083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  <a:sym typeface="Wingdings"/>
              </a:rPr>
              <a:t> Yes, please. 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305E44F-A8D7-FB63-8D77-EF0ADE0CBF02}"/>
              </a:ext>
            </a:extLst>
          </p:cNvPr>
          <p:cNvSpPr/>
          <p:nvPr/>
        </p:nvSpPr>
        <p:spPr>
          <a:xfrm>
            <a:off x="1231590" y="3169508"/>
            <a:ext cx="3083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  <a:sym typeface="Wingdings"/>
              </a:rPr>
              <a:t> No, thanks. 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305E44F-A8D7-FB63-8D77-EF0ADE0CBF02}"/>
              </a:ext>
            </a:extLst>
          </p:cNvPr>
          <p:cNvSpPr/>
          <p:nvPr/>
        </p:nvSpPr>
        <p:spPr>
          <a:xfrm>
            <a:off x="1231590" y="4339058"/>
            <a:ext cx="3083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sym typeface="Wingdings"/>
              </a:rPr>
              <a:t> No, thanks</a:t>
            </a:r>
            <a:r>
              <a:rPr lang="en-US" sz="3200">
                <a:solidFill>
                  <a:srgbClr val="FF0000"/>
                </a:solidFill>
                <a:latin typeface="Comic Sans MS" panose="030F0702030302020204" pitchFamily="66" charset="0"/>
                <a:sym typeface="Wingdings"/>
              </a:rPr>
              <a:t>. 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305E44F-A8D7-FB63-8D77-EF0ADE0CBF02}"/>
              </a:ext>
            </a:extLst>
          </p:cNvPr>
          <p:cNvSpPr/>
          <p:nvPr/>
        </p:nvSpPr>
        <p:spPr>
          <a:xfrm>
            <a:off x="1231590" y="5717545"/>
            <a:ext cx="3083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  <a:sym typeface="Wingdings"/>
              </a:rPr>
              <a:t> Yes, please. 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40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push.wav"/>
          </p:stSnd>
        </p:sndAc>
      </p:transition>
    </mc:Choice>
    <mc:Fallback xmlns="">
      <p:transition spd="slow">
        <p:sndAc>
          <p:stSnd>
            <p:snd r:embed="rId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2" grpId="0"/>
      <p:bldP spid="16" grpId="0"/>
      <p:bldP spid="18" grpId="0"/>
      <p:bldP spid="19" grpId="0"/>
      <p:bldP spid="2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8"/>
          <p:cNvSpPr/>
          <p:nvPr/>
        </p:nvSpPr>
        <p:spPr>
          <a:xfrm>
            <a:off x="1195603" y="505705"/>
            <a:ext cx="10605100" cy="5476369"/>
          </a:xfrm>
          <a:custGeom>
            <a:avLst/>
            <a:gdLst>
              <a:gd name="connsiteX0" fmla="*/ 0 w 4525033"/>
              <a:gd name="connsiteY0" fmla="*/ 196564 h 3236686"/>
              <a:gd name="connsiteX1" fmla="*/ 196564 w 4525033"/>
              <a:gd name="connsiteY1" fmla="*/ 0 h 3236686"/>
              <a:gd name="connsiteX2" fmla="*/ 4328469 w 4525033"/>
              <a:gd name="connsiteY2" fmla="*/ 0 h 3236686"/>
              <a:gd name="connsiteX3" fmla="*/ 4525033 w 4525033"/>
              <a:gd name="connsiteY3" fmla="*/ 196564 h 3236686"/>
              <a:gd name="connsiteX4" fmla="*/ 4525033 w 4525033"/>
              <a:gd name="connsiteY4" fmla="*/ 3040122 h 3236686"/>
              <a:gd name="connsiteX5" fmla="*/ 4328469 w 4525033"/>
              <a:gd name="connsiteY5" fmla="*/ 3236686 h 3236686"/>
              <a:gd name="connsiteX6" fmla="*/ 196564 w 4525033"/>
              <a:gd name="connsiteY6" fmla="*/ 3236686 h 3236686"/>
              <a:gd name="connsiteX7" fmla="*/ 0 w 4525033"/>
              <a:gd name="connsiteY7" fmla="*/ 3040122 h 3236686"/>
              <a:gd name="connsiteX8" fmla="*/ 0 w 4525033"/>
              <a:gd name="connsiteY8" fmla="*/ 196564 h 3236686"/>
              <a:gd name="connsiteX0" fmla="*/ 0 w 4525033"/>
              <a:gd name="connsiteY0" fmla="*/ 633292 h 3673414"/>
              <a:gd name="connsiteX1" fmla="*/ 1342976 w 4525033"/>
              <a:gd name="connsiteY1" fmla="*/ 0 h 3673414"/>
              <a:gd name="connsiteX2" fmla="*/ 4328469 w 4525033"/>
              <a:gd name="connsiteY2" fmla="*/ 436728 h 3673414"/>
              <a:gd name="connsiteX3" fmla="*/ 4525033 w 4525033"/>
              <a:gd name="connsiteY3" fmla="*/ 633292 h 3673414"/>
              <a:gd name="connsiteX4" fmla="*/ 4525033 w 4525033"/>
              <a:gd name="connsiteY4" fmla="*/ 3476850 h 3673414"/>
              <a:gd name="connsiteX5" fmla="*/ 4328469 w 4525033"/>
              <a:gd name="connsiteY5" fmla="*/ 3673414 h 3673414"/>
              <a:gd name="connsiteX6" fmla="*/ 196564 w 4525033"/>
              <a:gd name="connsiteY6" fmla="*/ 3673414 h 3673414"/>
              <a:gd name="connsiteX7" fmla="*/ 0 w 4525033"/>
              <a:gd name="connsiteY7" fmla="*/ 3476850 h 3673414"/>
              <a:gd name="connsiteX8" fmla="*/ 0 w 4525033"/>
              <a:gd name="connsiteY8" fmla="*/ 633292 h 3673414"/>
              <a:gd name="connsiteX0" fmla="*/ 0 w 4525033"/>
              <a:gd name="connsiteY0" fmla="*/ 633292 h 3673414"/>
              <a:gd name="connsiteX1" fmla="*/ 1342976 w 4525033"/>
              <a:gd name="connsiteY1" fmla="*/ 0 h 3673414"/>
              <a:gd name="connsiteX2" fmla="*/ 3850797 w 4525033"/>
              <a:gd name="connsiteY2" fmla="*/ 81887 h 3673414"/>
              <a:gd name="connsiteX3" fmla="*/ 4525033 w 4525033"/>
              <a:gd name="connsiteY3" fmla="*/ 633292 h 3673414"/>
              <a:gd name="connsiteX4" fmla="*/ 4525033 w 4525033"/>
              <a:gd name="connsiteY4" fmla="*/ 3476850 h 3673414"/>
              <a:gd name="connsiteX5" fmla="*/ 4328469 w 4525033"/>
              <a:gd name="connsiteY5" fmla="*/ 3673414 h 3673414"/>
              <a:gd name="connsiteX6" fmla="*/ 196564 w 4525033"/>
              <a:gd name="connsiteY6" fmla="*/ 3673414 h 3673414"/>
              <a:gd name="connsiteX7" fmla="*/ 0 w 4525033"/>
              <a:gd name="connsiteY7" fmla="*/ 3476850 h 3673414"/>
              <a:gd name="connsiteX8" fmla="*/ 0 w 4525033"/>
              <a:gd name="connsiteY8" fmla="*/ 633292 h 3673414"/>
              <a:gd name="connsiteX0" fmla="*/ 0 w 4688806"/>
              <a:gd name="connsiteY0" fmla="*/ 633292 h 3673414"/>
              <a:gd name="connsiteX1" fmla="*/ 1342976 w 4688806"/>
              <a:gd name="connsiteY1" fmla="*/ 0 h 3673414"/>
              <a:gd name="connsiteX2" fmla="*/ 3850797 w 4688806"/>
              <a:gd name="connsiteY2" fmla="*/ 81887 h 3673414"/>
              <a:gd name="connsiteX3" fmla="*/ 4688806 w 4688806"/>
              <a:gd name="connsiteY3" fmla="*/ 1206498 h 3673414"/>
              <a:gd name="connsiteX4" fmla="*/ 4525033 w 4688806"/>
              <a:gd name="connsiteY4" fmla="*/ 3476850 h 3673414"/>
              <a:gd name="connsiteX5" fmla="*/ 4328469 w 4688806"/>
              <a:gd name="connsiteY5" fmla="*/ 3673414 h 3673414"/>
              <a:gd name="connsiteX6" fmla="*/ 196564 w 4688806"/>
              <a:gd name="connsiteY6" fmla="*/ 3673414 h 3673414"/>
              <a:gd name="connsiteX7" fmla="*/ 0 w 4688806"/>
              <a:gd name="connsiteY7" fmla="*/ 3476850 h 3673414"/>
              <a:gd name="connsiteX8" fmla="*/ 0 w 4688806"/>
              <a:gd name="connsiteY8" fmla="*/ 633292 h 3673414"/>
              <a:gd name="connsiteX0" fmla="*/ 0 w 4688806"/>
              <a:gd name="connsiteY0" fmla="*/ 633292 h 3673414"/>
              <a:gd name="connsiteX1" fmla="*/ 1342976 w 4688806"/>
              <a:gd name="connsiteY1" fmla="*/ 0 h 3673414"/>
              <a:gd name="connsiteX2" fmla="*/ 3850797 w 4688806"/>
              <a:gd name="connsiteY2" fmla="*/ 81887 h 3673414"/>
              <a:gd name="connsiteX3" fmla="*/ 4688806 w 4688806"/>
              <a:gd name="connsiteY3" fmla="*/ 1206498 h 3673414"/>
              <a:gd name="connsiteX4" fmla="*/ 4525033 w 4688806"/>
              <a:gd name="connsiteY4" fmla="*/ 3476850 h 3673414"/>
              <a:gd name="connsiteX5" fmla="*/ 4328469 w 4688806"/>
              <a:gd name="connsiteY5" fmla="*/ 3673414 h 3673414"/>
              <a:gd name="connsiteX6" fmla="*/ 196564 w 4688806"/>
              <a:gd name="connsiteY6" fmla="*/ 3673414 h 3673414"/>
              <a:gd name="connsiteX7" fmla="*/ 0 w 4688806"/>
              <a:gd name="connsiteY7" fmla="*/ 3476850 h 3673414"/>
              <a:gd name="connsiteX8" fmla="*/ 0 w 4688806"/>
              <a:gd name="connsiteY8" fmla="*/ 633292 h 3673414"/>
              <a:gd name="connsiteX0" fmla="*/ 0 w 4688806"/>
              <a:gd name="connsiteY0" fmla="*/ 675414 h 3715536"/>
              <a:gd name="connsiteX1" fmla="*/ 1342976 w 4688806"/>
              <a:gd name="connsiteY1" fmla="*/ 42122 h 3715536"/>
              <a:gd name="connsiteX2" fmla="*/ 3850797 w 4688806"/>
              <a:gd name="connsiteY2" fmla="*/ 124009 h 3715536"/>
              <a:gd name="connsiteX3" fmla="*/ 4688806 w 4688806"/>
              <a:gd name="connsiteY3" fmla="*/ 1248620 h 3715536"/>
              <a:gd name="connsiteX4" fmla="*/ 4525033 w 4688806"/>
              <a:gd name="connsiteY4" fmla="*/ 3518972 h 3715536"/>
              <a:gd name="connsiteX5" fmla="*/ 4328469 w 4688806"/>
              <a:gd name="connsiteY5" fmla="*/ 3715536 h 3715536"/>
              <a:gd name="connsiteX6" fmla="*/ 196564 w 4688806"/>
              <a:gd name="connsiteY6" fmla="*/ 3715536 h 3715536"/>
              <a:gd name="connsiteX7" fmla="*/ 0 w 4688806"/>
              <a:gd name="connsiteY7" fmla="*/ 3518972 h 3715536"/>
              <a:gd name="connsiteX8" fmla="*/ 0 w 4688806"/>
              <a:gd name="connsiteY8" fmla="*/ 675414 h 3715536"/>
              <a:gd name="connsiteX0" fmla="*/ 0 w 4688806"/>
              <a:gd name="connsiteY0" fmla="*/ 633292 h 3673414"/>
              <a:gd name="connsiteX1" fmla="*/ 1342976 w 4688806"/>
              <a:gd name="connsiteY1" fmla="*/ 0 h 3673414"/>
              <a:gd name="connsiteX2" fmla="*/ 3850797 w 4688806"/>
              <a:gd name="connsiteY2" fmla="*/ 81887 h 3673414"/>
              <a:gd name="connsiteX3" fmla="*/ 4688806 w 4688806"/>
              <a:gd name="connsiteY3" fmla="*/ 1206498 h 3673414"/>
              <a:gd name="connsiteX4" fmla="*/ 4525033 w 4688806"/>
              <a:gd name="connsiteY4" fmla="*/ 3476850 h 3673414"/>
              <a:gd name="connsiteX5" fmla="*/ 4328469 w 4688806"/>
              <a:gd name="connsiteY5" fmla="*/ 3673414 h 3673414"/>
              <a:gd name="connsiteX6" fmla="*/ 196564 w 4688806"/>
              <a:gd name="connsiteY6" fmla="*/ 3673414 h 3673414"/>
              <a:gd name="connsiteX7" fmla="*/ 0 w 4688806"/>
              <a:gd name="connsiteY7" fmla="*/ 3476850 h 3673414"/>
              <a:gd name="connsiteX8" fmla="*/ 0 w 4688806"/>
              <a:gd name="connsiteY8" fmla="*/ 633292 h 3673414"/>
              <a:gd name="connsiteX0" fmla="*/ 163772 w 4852578"/>
              <a:gd name="connsiteY0" fmla="*/ 633292 h 3673414"/>
              <a:gd name="connsiteX1" fmla="*/ 1506748 w 4852578"/>
              <a:gd name="connsiteY1" fmla="*/ 0 h 3673414"/>
              <a:gd name="connsiteX2" fmla="*/ 4014569 w 4852578"/>
              <a:gd name="connsiteY2" fmla="*/ 81887 h 3673414"/>
              <a:gd name="connsiteX3" fmla="*/ 4852578 w 4852578"/>
              <a:gd name="connsiteY3" fmla="*/ 1206498 h 3673414"/>
              <a:gd name="connsiteX4" fmla="*/ 4688805 w 4852578"/>
              <a:gd name="connsiteY4" fmla="*/ 3476850 h 3673414"/>
              <a:gd name="connsiteX5" fmla="*/ 4492241 w 4852578"/>
              <a:gd name="connsiteY5" fmla="*/ 3673414 h 3673414"/>
              <a:gd name="connsiteX6" fmla="*/ 360336 w 4852578"/>
              <a:gd name="connsiteY6" fmla="*/ 3673414 h 3673414"/>
              <a:gd name="connsiteX7" fmla="*/ 163772 w 4852578"/>
              <a:gd name="connsiteY7" fmla="*/ 3476850 h 3673414"/>
              <a:gd name="connsiteX8" fmla="*/ 163772 w 4852578"/>
              <a:gd name="connsiteY8" fmla="*/ 633292 h 3673414"/>
              <a:gd name="connsiteX0" fmla="*/ 163772 w 4852578"/>
              <a:gd name="connsiteY0" fmla="*/ 633292 h 3673414"/>
              <a:gd name="connsiteX1" fmla="*/ 1506748 w 4852578"/>
              <a:gd name="connsiteY1" fmla="*/ 0 h 3673414"/>
              <a:gd name="connsiteX2" fmla="*/ 4014569 w 4852578"/>
              <a:gd name="connsiteY2" fmla="*/ 81887 h 3673414"/>
              <a:gd name="connsiteX3" fmla="*/ 4852578 w 4852578"/>
              <a:gd name="connsiteY3" fmla="*/ 1206498 h 3673414"/>
              <a:gd name="connsiteX4" fmla="*/ 4688805 w 4852578"/>
              <a:gd name="connsiteY4" fmla="*/ 3476850 h 3673414"/>
              <a:gd name="connsiteX5" fmla="*/ 4492241 w 4852578"/>
              <a:gd name="connsiteY5" fmla="*/ 3673414 h 3673414"/>
              <a:gd name="connsiteX6" fmla="*/ 960837 w 4852578"/>
              <a:gd name="connsiteY6" fmla="*/ 3564232 h 3673414"/>
              <a:gd name="connsiteX7" fmla="*/ 163772 w 4852578"/>
              <a:gd name="connsiteY7" fmla="*/ 3476850 h 3673414"/>
              <a:gd name="connsiteX8" fmla="*/ 163772 w 4852578"/>
              <a:gd name="connsiteY8" fmla="*/ 633292 h 3673414"/>
              <a:gd name="connsiteX0" fmla="*/ 210646 w 4899452"/>
              <a:gd name="connsiteY0" fmla="*/ 633292 h 3673414"/>
              <a:gd name="connsiteX1" fmla="*/ 1553622 w 4899452"/>
              <a:gd name="connsiteY1" fmla="*/ 0 h 3673414"/>
              <a:gd name="connsiteX2" fmla="*/ 4061443 w 4899452"/>
              <a:gd name="connsiteY2" fmla="*/ 81887 h 3673414"/>
              <a:gd name="connsiteX3" fmla="*/ 4899452 w 4899452"/>
              <a:gd name="connsiteY3" fmla="*/ 1206498 h 3673414"/>
              <a:gd name="connsiteX4" fmla="*/ 4735679 w 4899452"/>
              <a:gd name="connsiteY4" fmla="*/ 3476850 h 3673414"/>
              <a:gd name="connsiteX5" fmla="*/ 4539115 w 4899452"/>
              <a:gd name="connsiteY5" fmla="*/ 3673414 h 3673414"/>
              <a:gd name="connsiteX6" fmla="*/ 1007711 w 4899452"/>
              <a:gd name="connsiteY6" fmla="*/ 3564232 h 3673414"/>
              <a:gd name="connsiteX7" fmla="*/ 210646 w 4899452"/>
              <a:gd name="connsiteY7" fmla="*/ 3476850 h 3673414"/>
              <a:gd name="connsiteX8" fmla="*/ 210646 w 4899452"/>
              <a:gd name="connsiteY8" fmla="*/ 633292 h 3673414"/>
              <a:gd name="connsiteX0" fmla="*/ 210646 w 4899452"/>
              <a:gd name="connsiteY0" fmla="*/ 633292 h 3673414"/>
              <a:gd name="connsiteX1" fmla="*/ 1553622 w 4899452"/>
              <a:gd name="connsiteY1" fmla="*/ 0 h 3673414"/>
              <a:gd name="connsiteX2" fmla="*/ 4061443 w 4899452"/>
              <a:gd name="connsiteY2" fmla="*/ 81887 h 3673414"/>
              <a:gd name="connsiteX3" fmla="*/ 4899452 w 4899452"/>
              <a:gd name="connsiteY3" fmla="*/ 1206498 h 3673414"/>
              <a:gd name="connsiteX4" fmla="*/ 4735679 w 4899452"/>
              <a:gd name="connsiteY4" fmla="*/ 3476850 h 3673414"/>
              <a:gd name="connsiteX5" fmla="*/ 4539115 w 4899452"/>
              <a:gd name="connsiteY5" fmla="*/ 3673414 h 3673414"/>
              <a:gd name="connsiteX6" fmla="*/ 1007711 w 4899452"/>
              <a:gd name="connsiteY6" fmla="*/ 3564232 h 3673414"/>
              <a:gd name="connsiteX7" fmla="*/ 210646 w 4899452"/>
              <a:gd name="connsiteY7" fmla="*/ 3476850 h 3673414"/>
              <a:gd name="connsiteX8" fmla="*/ 210646 w 4899452"/>
              <a:gd name="connsiteY8" fmla="*/ 633292 h 3673414"/>
              <a:gd name="connsiteX0" fmla="*/ 210646 w 4899452"/>
              <a:gd name="connsiteY0" fmla="*/ 633292 h 3706407"/>
              <a:gd name="connsiteX1" fmla="*/ 1553622 w 4899452"/>
              <a:gd name="connsiteY1" fmla="*/ 0 h 3706407"/>
              <a:gd name="connsiteX2" fmla="*/ 4061443 w 4899452"/>
              <a:gd name="connsiteY2" fmla="*/ 81887 h 3706407"/>
              <a:gd name="connsiteX3" fmla="*/ 4899452 w 4899452"/>
              <a:gd name="connsiteY3" fmla="*/ 1206498 h 3706407"/>
              <a:gd name="connsiteX4" fmla="*/ 4735679 w 4899452"/>
              <a:gd name="connsiteY4" fmla="*/ 3476850 h 3706407"/>
              <a:gd name="connsiteX5" fmla="*/ 4539115 w 4899452"/>
              <a:gd name="connsiteY5" fmla="*/ 3673414 h 3706407"/>
              <a:gd name="connsiteX6" fmla="*/ 1075950 w 4899452"/>
              <a:gd name="connsiteY6" fmla="*/ 3700710 h 3706407"/>
              <a:gd name="connsiteX7" fmla="*/ 210646 w 4899452"/>
              <a:gd name="connsiteY7" fmla="*/ 3476850 h 3706407"/>
              <a:gd name="connsiteX8" fmla="*/ 210646 w 4899452"/>
              <a:gd name="connsiteY8" fmla="*/ 633292 h 3706407"/>
              <a:gd name="connsiteX0" fmla="*/ 210646 w 4899452"/>
              <a:gd name="connsiteY0" fmla="*/ 633292 h 3741653"/>
              <a:gd name="connsiteX1" fmla="*/ 1553622 w 4899452"/>
              <a:gd name="connsiteY1" fmla="*/ 0 h 3741653"/>
              <a:gd name="connsiteX2" fmla="*/ 4061443 w 4899452"/>
              <a:gd name="connsiteY2" fmla="*/ 81887 h 3741653"/>
              <a:gd name="connsiteX3" fmla="*/ 4899452 w 4899452"/>
              <a:gd name="connsiteY3" fmla="*/ 1206498 h 3741653"/>
              <a:gd name="connsiteX4" fmla="*/ 4735679 w 4899452"/>
              <a:gd name="connsiteY4" fmla="*/ 3476850 h 3741653"/>
              <a:gd name="connsiteX5" fmla="*/ 4170625 w 4899452"/>
              <a:gd name="connsiteY5" fmla="*/ 3741653 h 3741653"/>
              <a:gd name="connsiteX6" fmla="*/ 1075950 w 4899452"/>
              <a:gd name="connsiteY6" fmla="*/ 3700710 h 3741653"/>
              <a:gd name="connsiteX7" fmla="*/ 210646 w 4899452"/>
              <a:gd name="connsiteY7" fmla="*/ 3476850 h 3741653"/>
              <a:gd name="connsiteX8" fmla="*/ 210646 w 4899452"/>
              <a:gd name="connsiteY8" fmla="*/ 633292 h 3741653"/>
              <a:gd name="connsiteX0" fmla="*/ 210646 w 4899452"/>
              <a:gd name="connsiteY0" fmla="*/ 633292 h 3741653"/>
              <a:gd name="connsiteX1" fmla="*/ 1553622 w 4899452"/>
              <a:gd name="connsiteY1" fmla="*/ 0 h 3741653"/>
              <a:gd name="connsiteX2" fmla="*/ 4061443 w 4899452"/>
              <a:gd name="connsiteY2" fmla="*/ 81887 h 3741653"/>
              <a:gd name="connsiteX3" fmla="*/ 4899452 w 4899452"/>
              <a:gd name="connsiteY3" fmla="*/ 1206498 h 3741653"/>
              <a:gd name="connsiteX4" fmla="*/ 4803917 w 4899452"/>
              <a:gd name="connsiteY4" fmla="*/ 3176599 h 3741653"/>
              <a:gd name="connsiteX5" fmla="*/ 4170625 w 4899452"/>
              <a:gd name="connsiteY5" fmla="*/ 3741653 h 3741653"/>
              <a:gd name="connsiteX6" fmla="*/ 1075950 w 4899452"/>
              <a:gd name="connsiteY6" fmla="*/ 3700710 h 3741653"/>
              <a:gd name="connsiteX7" fmla="*/ 210646 w 4899452"/>
              <a:gd name="connsiteY7" fmla="*/ 3476850 h 3741653"/>
              <a:gd name="connsiteX8" fmla="*/ 210646 w 4899452"/>
              <a:gd name="connsiteY8" fmla="*/ 633292 h 3741653"/>
              <a:gd name="connsiteX0" fmla="*/ 210646 w 4899452"/>
              <a:gd name="connsiteY0" fmla="*/ 633292 h 3741653"/>
              <a:gd name="connsiteX1" fmla="*/ 1553622 w 4899452"/>
              <a:gd name="connsiteY1" fmla="*/ 0 h 3741653"/>
              <a:gd name="connsiteX2" fmla="*/ 4061443 w 4899452"/>
              <a:gd name="connsiteY2" fmla="*/ 81887 h 3741653"/>
              <a:gd name="connsiteX3" fmla="*/ 4899452 w 4899452"/>
              <a:gd name="connsiteY3" fmla="*/ 1206498 h 3741653"/>
              <a:gd name="connsiteX4" fmla="*/ 4803917 w 4899452"/>
              <a:gd name="connsiteY4" fmla="*/ 3176599 h 3741653"/>
              <a:gd name="connsiteX5" fmla="*/ 4170625 w 4899452"/>
              <a:gd name="connsiteY5" fmla="*/ 3741653 h 3741653"/>
              <a:gd name="connsiteX6" fmla="*/ 1075950 w 4899452"/>
              <a:gd name="connsiteY6" fmla="*/ 3700710 h 3741653"/>
              <a:gd name="connsiteX7" fmla="*/ 210646 w 4899452"/>
              <a:gd name="connsiteY7" fmla="*/ 3476850 h 3741653"/>
              <a:gd name="connsiteX8" fmla="*/ 210646 w 4899452"/>
              <a:gd name="connsiteY8" fmla="*/ 633292 h 3741653"/>
              <a:gd name="connsiteX0" fmla="*/ 210646 w 4899452"/>
              <a:gd name="connsiteY0" fmla="*/ 633292 h 3837188"/>
              <a:gd name="connsiteX1" fmla="*/ 1553622 w 4899452"/>
              <a:gd name="connsiteY1" fmla="*/ 0 h 3837188"/>
              <a:gd name="connsiteX2" fmla="*/ 4061443 w 4899452"/>
              <a:gd name="connsiteY2" fmla="*/ 81887 h 3837188"/>
              <a:gd name="connsiteX3" fmla="*/ 4899452 w 4899452"/>
              <a:gd name="connsiteY3" fmla="*/ 1206498 h 3837188"/>
              <a:gd name="connsiteX4" fmla="*/ 4803917 w 4899452"/>
              <a:gd name="connsiteY4" fmla="*/ 3176599 h 3837188"/>
              <a:gd name="connsiteX5" fmla="*/ 4034148 w 4899452"/>
              <a:gd name="connsiteY5" fmla="*/ 3837188 h 3837188"/>
              <a:gd name="connsiteX6" fmla="*/ 1075950 w 4899452"/>
              <a:gd name="connsiteY6" fmla="*/ 3700710 h 3837188"/>
              <a:gd name="connsiteX7" fmla="*/ 210646 w 4899452"/>
              <a:gd name="connsiteY7" fmla="*/ 3476850 h 3837188"/>
              <a:gd name="connsiteX8" fmla="*/ 210646 w 4899452"/>
              <a:gd name="connsiteY8" fmla="*/ 633292 h 383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99452" h="3837188">
                <a:moveTo>
                  <a:pt x="210646" y="633292"/>
                </a:moveTo>
                <a:cubicBezTo>
                  <a:pt x="210646" y="524733"/>
                  <a:pt x="1445063" y="0"/>
                  <a:pt x="1553622" y="0"/>
                </a:cubicBezTo>
                <a:cubicBezTo>
                  <a:pt x="2930924" y="313899"/>
                  <a:pt x="2711436" y="-136477"/>
                  <a:pt x="4061443" y="81887"/>
                </a:cubicBezTo>
                <a:cubicBezTo>
                  <a:pt x="4170002" y="81887"/>
                  <a:pt x="4722031" y="606619"/>
                  <a:pt x="4899452" y="1206498"/>
                </a:cubicBezTo>
                <a:lnTo>
                  <a:pt x="4803917" y="3176599"/>
                </a:lnTo>
                <a:cubicBezTo>
                  <a:pt x="4762973" y="3517170"/>
                  <a:pt x="4142707" y="3837188"/>
                  <a:pt x="4034148" y="3837188"/>
                </a:cubicBezTo>
                <a:lnTo>
                  <a:pt x="1075950" y="3700710"/>
                </a:lnTo>
                <a:cubicBezTo>
                  <a:pt x="967391" y="3700710"/>
                  <a:pt x="688318" y="3762830"/>
                  <a:pt x="210646" y="3476850"/>
                </a:cubicBezTo>
                <a:cubicBezTo>
                  <a:pt x="33225" y="2528997"/>
                  <a:pt x="-157843" y="1526554"/>
                  <a:pt x="210646" y="63329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rnd">
            <a:solidFill>
              <a:srgbClr val="00B0F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solidFill>
                <a:srgbClr val="FF3399"/>
              </a:solidFill>
              <a:latin typeface="Futura-Condensed-Normal" pitchFamily="2" charset="0"/>
            </a:endParaRPr>
          </a:p>
        </p:txBody>
      </p:sp>
      <p:pic>
        <p:nvPicPr>
          <p:cNvPr id="17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045494" y="209039"/>
            <a:ext cx="1177017" cy="1438055"/>
          </a:xfrm>
          <a:prstGeom prst="rect">
            <a:avLst/>
          </a:prstGeom>
        </p:spPr>
      </p:pic>
      <p:pic>
        <p:nvPicPr>
          <p:cNvPr id="19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317" y="1647095"/>
            <a:ext cx="1542291" cy="3919736"/>
          </a:xfrm>
          <a:prstGeom prst="rect">
            <a:avLst/>
          </a:prstGeom>
        </p:spPr>
      </p:pic>
      <p:pic>
        <p:nvPicPr>
          <p:cNvPr id="20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898508" y="1626288"/>
            <a:ext cx="1814067" cy="262392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75871" y="2116255"/>
            <a:ext cx="92241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3399"/>
                </a:solidFill>
                <a:latin typeface="Comic Sans MS" panose="030F0702030302020204" pitchFamily="66" charset="0"/>
              </a:rPr>
              <a:t>1- </a:t>
            </a:r>
            <a:r>
              <a:rPr lang="en-US" sz="4800" dirty="0">
                <a:solidFill>
                  <a:srgbClr val="0070C0"/>
                </a:solidFill>
                <a:latin typeface="Comic Sans MS" panose="030F0702030302020204" pitchFamily="66" charset="0"/>
              </a:rPr>
              <a:t>Would you like ______?</a:t>
            </a:r>
          </a:p>
          <a:p>
            <a:pPr algn="ctr"/>
            <a:r>
              <a:rPr lang="en-US" sz="4800" dirty="0">
                <a:solidFill>
                  <a:srgbClr val="0070C0"/>
                </a:solidFill>
                <a:latin typeface="Comic Sans MS" panose="030F0702030302020204" pitchFamily="66" charset="0"/>
              </a:rPr>
              <a:t>-Yes, please.</a:t>
            </a:r>
            <a:endParaRPr lang="vi-VN" sz="4800" dirty="0">
              <a:solidFill>
                <a:srgbClr val="0070C0"/>
              </a:solidFill>
            </a:endParaRPr>
          </a:p>
          <a:p>
            <a:endParaRPr lang="vi-VN" sz="4800" b="1" dirty="0">
              <a:solidFill>
                <a:srgbClr val="FF3399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95603" y="3985253"/>
            <a:ext cx="100871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3399"/>
                </a:solidFill>
              </a:rPr>
              <a:t>2- </a:t>
            </a:r>
            <a:r>
              <a:rPr lang="en-US" sz="4800" dirty="0">
                <a:solidFill>
                  <a:srgbClr val="0070C0"/>
                </a:solidFill>
                <a:latin typeface="Comic Sans MS" panose="030F0702030302020204" pitchFamily="66" charset="0"/>
              </a:rPr>
              <a:t>Would you like some_______ ?</a:t>
            </a:r>
          </a:p>
          <a:p>
            <a:pPr algn="ctr"/>
            <a:r>
              <a:rPr lang="en-US" sz="4800" dirty="0">
                <a:solidFill>
                  <a:srgbClr val="0070C0"/>
                </a:solidFill>
                <a:latin typeface="Comic Sans MS" panose="030F0702030302020204" pitchFamily="66" charset="0"/>
              </a:rPr>
              <a:t>-No, thanks</a:t>
            </a:r>
            <a:endParaRPr lang="vi-VN" sz="4800" dirty="0">
              <a:solidFill>
                <a:srgbClr val="0070C0"/>
              </a:solidFill>
            </a:endParaRPr>
          </a:p>
          <a:p>
            <a:endParaRPr lang="vi-VN" sz="4800" b="1" dirty="0">
              <a:solidFill>
                <a:srgbClr val="FF3399"/>
              </a:solidFill>
            </a:endParaRPr>
          </a:p>
        </p:txBody>
      </p:sp>
      <p:pic>
        <p:nvPicPr>
          <p:cNvPr id="2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2083" y="-371574"/>
            <a:ext cx="2156811" cy="2186279"/>
          </a:xfrm>
          <a:prstGeom prst="rect">
            <a:avLst/>
          </a:prstGeom>
        </p:spPr>
      </p:pic>
      <p:pic>
        <p:nvPicPr>
          <p:cNvPr id="28" name="图片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9" y="1324485"/>
            <a:ext cx="1149294" cy="1626984"/>
          </a:xfrm>
          <a:prstGeom prst="rect">
            <a:avLst/>
          </a:prstGeom>
        </p:spPr>
      </p:pic>
      <p:pic>
        <p:nvPicPr>
          <p:cNvPr id="29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142544" y="1097808"/>
            <a:ext cx="717597" cy="716897"/>
          </a:xfrm>
          <a:prstGeom prst="rect">
            <a:avLst/>
          </a:prstGeom>
        </p:spPr>
      </p:pic>
      <p:pic>
        <p:nvPicPr>
          <p:cNvPr id="30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8487" y="887649"/>
            <a:ext cx="799500" cy="798720"/>
          </a:xfrm>
          <a:prstGeom prst="rect">
            <a:avLst/>
          </a:prstGeom>
        </p:spPr>
      </p:pic>
      <p:pic>
        <p:nvPicPr>
          <p:cNvPr id="31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381973" y="875926"/>
            <a:ext cx="424180" cy="423767"/>
          </a:xfrm>
          <a:prstGeom prst="rect">
            <a:avLst/>
          </a:prstGeom>
        </p:spPr>
      </p:pic>
      <p:sp>
        <p:nvSpPr>
          <p:cNvPr id="14" name="任意多边形 27"/>
          <p:cNvSpPr/>
          <p:nvPr/>
        </p:nvSpPr>
        <p:spPr>
          <a:xfrm>
            <a:off x="0" y="6061763"/>
            <a:ext cx="12192000" cy="61749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8" name="任意多边形 26"/>
          <p:cNvSpPr/>
          <p:nvPr/>
        </p:nvSpPr>
        <p:spPr>
          <a:xfrm>
            <a:off x="0" y="6266418"/>
            <a:ext cx="12192000" cy="591583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64E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3E1214D-493B-22CA-2A89-43EE0A400423}"/>
              </a:ext>
            </a:extLst>
          </p:cNvPr>
          <p:cNvSpPr txBox="1"/>
          <p:nvPr/>
        </p:nvSpPr>
        <p:spPr>
          <a:xfrm>
            <a:off x="4702960" y="166726"/>
            <a:ext cx="339708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" pitchFamily="34" charset="0"/>
              </a:rPr>
              <a:t>6.WRAP UP</a:t>
            </a:r>
          </a:p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7509343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  <p:bldP spid="22" grpId="0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328275" y="3272655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29227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-2" y="0"/>
            <a:ext cx="12192001" cy="6851110"/>
            <a:chOff x="-1" y="0"/>
            <a:chExt cx="12143878" cy="685111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04"/>
            <a:stretch/>
          </p:blipFill>
          <p:spPr>
            <a:xfrm>
              <a:off x="-1" y="0"/>
              <a:ext cx="9914021" cy="685111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81" b="11404"/>
            <a:stretch/>
          </p:blipFill>
          <p:spPr>
            <a:xfrm>
              <a:off x="9673393" y="0"/>
              <a:ext cx="2470484" cy="6851110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306" y="2602794"/>
            <a:ext cx="2238693" cy="223869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59" y="329556"/>
            <a:ext cx="2071433" cy="1996471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9960041" y="462702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30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9960043" y="463464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29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9960043" y="461312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28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9947920" y="4613121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27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970801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26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9960042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25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9970799" y="461312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9970801" y="461825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23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9960043" y="4623881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22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21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997080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20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9970800" y="4613124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19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960043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18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9954014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17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954015" y="4634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16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6" name="Google Shape;1467;p31">
            <a:extLst>
              <a:ext uri="{FF2B5EF4-FFF2-40B4-BE49-F238E27FC236}">
                <a16:creationId xmlns:a16="http://schemas.microsoft.com/office/drawing/2014/main" xmlns="" id="{589A3651-243E-4C28-88C7-D7CCAA825ABC}"/>
              </a:ext>
            </a:extLst>
          </p:cNvPr>
          <p:cNvSpPr/>
          <p:nvPr/>
        </p:nvSpPr>
        <p:spPr>
          <a:xfrm>
            <a:off x="3159690" y="625019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1590;p31">
            <a:extLst>
              <a:ext uri="{FF2B5EF4-FFF2-40B4-BE49-F238E27FC236}">
                <a16:creationId xmlns:a16="http://schemas.microsoft.com/office/drawing/2014/main" xmlns="" id="{0CEFDA83-F2BD-4A59-853C-5CC06A39DE65}"/>
              </a:ext>
            </a:extLst>
          </p:cNvPr>
          <p:cNvSpPr/>
          <p:nvPr/>
        </p:nvSpPr>
        <p:spPr>
          <a:xfrm>
            <a:off x="4645680" y="5952920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1466;p31">
            <a:extLst>
              <a:ext uri="{FF2B5EF4-FFF2-40B4-BE49-F238E27FC236}">
                <a16:creationId xmlns:a16="http://schemas.microsoft.com/office/drawing/2014/main" xmlns="" id="{FF10A58D-C532-42CA-8A96-7623526A1EFB}"/>
              </a:ext>
            </a:extLst>
          </p:cNvPr>
          <p:cNvSpPr/>
          <p:nvPr/>
        </p:nvSpPr>
        <p:spPr>
          <a:xfrm>
            <a:off x="9332408" y="6188231"/>
            <a:ext cx="274019" cy="264255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1466;p31">
            <a:extLst>
              <a:ext uri="{FF2B5EF4-FFF2-40B4-BE49-F238E27FC236}">
                <a16:creationId xmlns:a16="http://schemas.microsoft.com/office/drawing/2014/main" xmlns="" id="{2E34FAF7-EEC7-4C95-BF0E-FF2A6A67F84C}"/>
              </a:ext>
            </a:extLst>
          </p:cNvPr>
          <p:cNvSpPr/>
          <p:nvPr/>
        </p:nvSpPr>
        <p:spPr>
          <a:xfrm>
            <a:off x="11270247" y="2581253"/>
            <a:ext cx="182153" cy="171436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1590;p31">
            <a:extLst>
              <a:ext uri="{FF2B5EF4-FFF2-40B4-BE49-F238E27FC236}">
                <a16:creationId xmlns:a16="http://schemas.microsoft.com/office/drawing/2014/main" xmlns="" id="{77BD5679-F6F3-46B3-978B-D5AA71F1335C}"/>
              </a:ext>
            </a:extLst>
          </p:cNvPr>
          <p:cNvSpPr/>
          <p:nvPr/>
        </p:nvSpPr>
        <p:spPr>
          <a:xfrm>
            <a:off x="11499317" y="3607258"/>
            <a:ext cx="309764" cy="314748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1590;p31">
            <a:extLst>
              <a:ext uri="{FF2B5EF4-FFF2-40B4-BE49-F238E27FC236}">
                <a16:creationId xmlns:a16="http://schemas.microsoft.com/office/drawing/2014/main" xmlns="" id="{A5BE9315-DAAC-440D-AC3A-2E4BCBB8A09C}"/>
              </a:ext>
            </a:extLst>
          </p:cNvPr>
          <p:cNvSpPr/>
          <p:nvPr/>
        </p:nvSpPr>
        <p:spPr>
          <a:xfrm>
            <a:off x="11070244" y="5337788"/>
            <a:ext cx="147302" cy="149672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9960043" y="461825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15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9983005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9938292" y="4620638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13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9960043" y="461311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12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9970801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11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10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9960043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09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9983005" y="461391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08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9970801" y="462090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07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9947919" y="462090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06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9939943" y="4608773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05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9930792" y="460555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9926968" y="460877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03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9916680" y="460554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02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9916680" y="460884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01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7" name="Oval 86">
            <a:hlinkClick r:id="rId11" action="ppaction://hlinksldjump"/>
          </p:cNvPr>
          <p:cNvSpPr/>
          <p:nvPr/>
        </p:nvSpPr>
        <p:spPr>
          <a:xfrm>
            <a:off x="9947921" y="4605548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Time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over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10031697" y="4689324"/>
            <a:ext cx="1330832" cy="1330832"/>
          </a:xfrm>
          <a:prstGeom prst="ellipse">
            <a:avLst/>
          </a:prstGeom>
          <a:noFill/>
          <a:ln w="66675" cap="flat" cmpd="dbl" algn="ctr">
            <a:solidFill>
              <a:srgbClr val="00FFCC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9" name="Flowchart: Alternate Process 88"/>
          <p:cNvSpPr/>
          <p:nvPr/>
        </p:nvSpPr>
        <p:spPr>
          <a:xfrm>
            <a:off x="10204007" y="6198460"/>
            <a:ext cx="1031971" cy="456221"/>
          </a:xfrm>
          <a:prstGeom prst="flowChartAlternateProcess">
            <a:avLst/>
          </a:prstGeom>
          <a:solidFill>
            <a:srgbClr val="F4433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START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866659" y="273247"/>
            <a:ext cx="6366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SPELLING BEE GAME</a:t>
            </a: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" r="894"/>
          <a:stretch/>
        </p:blipFill>
        <p:spPr>
          <a:xfrm>
            <a:off x="3682093" y="2655469"/>
            <a:ext cx="3241594" cy="2984588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4581126" y="1315935"/>
            <a:ext cx="19928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E-G-G</a:t>
            </a:r>
          </a:p>
        </p:txBody>
      </p:sp>
      <p:pic>
        <p:nvPicPr>
          <p:cNvPr id="96" name="Picture 9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52538" y="5273231"/>
            <a:ext cx="1548518" cy="16765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902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wheel(1)">
                                      <p:cBhvr>
                                        <p:cTn id="2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8" grpId="2" animBg="1"/>
      <p:bldP spid="9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-2" y="0"/>
            <a:ext cx="12192001" cy="6851110"/>
            <a:chOff x="-1" y="0"/>
            <a:chExt cx="12143878" cy="685111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04"/>
            <a:stretch/>
          </p:blipFill>
          <p:spPr>
            <a:xfrm>
              <a:off x="-1" y="0"/>
              <a:ext cx="9914021" cy="685111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81" b="11404"/>
            <a:stretch/>
          </p:blipFill>
          <p:spPr>
            <a:xfrm>
              <a:off x="9673393" y="0"/>
              <a:ext cx="2470484" cy="6851110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306" y="2602794"/>
            <a:ext cx="2238693" cy="223869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3668" y="1042688"/>
            <a:ext cx="1983650" cy="1996471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9960041" y="462702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9960043" y="463464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9960043" y="461312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9947920" y="4613121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970801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9960042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9970799" y="461312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9970801" y="461825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9960043" y="4623881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997080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9970800" y="4613124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960043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9954014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954015" y="4634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6" name="Google Shape;1467;p31">
            <a:extLst>
              <a:ext uri="{FF2B5EF4-FFF2-40B4-BE49-F238E27FC236}">
                <a16:creationId xmlns:a16="http://schemas.microsoft.com/office/drawing/2014/main" xmlns="" id="{589A3651-243E-4C28-88C7-D7CCAA825ABC}"/>
              </a:ext>
            </a:extLst>
          </p:cNvPr>
          <p:cNvSpPr/>
          <p:nvPr/>
        </p:nvSpPr>
        <p:spPr>
          <a:xfrm>
            <a:off x="3159690" y="625019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1590;p31">
            <a:extLst>
              <a:ext uri="{FF2B5EF4-FFF2-40B4-BE49-F238E27FC236}">
                <a16:creationId xmlns:a16="http://schemas.microsoft.com/office/drawing/2014/main" xmlns="" id="{0CEFDA83-F2BD-4A59-853C-5CC06A39DE65}"/>
              </a:ext>
            </a:extLst>
          </p:cNvPr>
          <p:cNvSpPr/>
          <p:nvPr/>
        </p:nvSpPr>
        <p:spPr>
          <a:xfrm>
            <a:off x="4645680" y="5952920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1466;p31">
            <a:extLst>
              <a:ext uri="{FF2B5EF4-FFF2-40B4-BE49-F238E27FC236}">
                <a16:creationId xmlns:a16="http://schemas.microsoft.com/office/drawing/2014/main" xmlns="" id="{FF10A58D-C532-42CA-8A96-7623526A1EFB}"/>
              </a:ext>
            </a:extLst>
          </p:cNvPr>
          <p:cNvSpPr/>
          <p:nvPr/>
        </p:nvSpPr>
        <p:spPr>
          <a:xfrm>
            <a:off x="9332408" y="6188231"/>
            <a:ext cx="274019" cy="264255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1466;p31">
            <a:extLst>
              <a:ext uri="{FF2B5EF4-FFF2-40B4-BE49-F238E27FC236}">
                <a16:creationId xmlns:a16="http://schemas.microsoft.com/office/drawing/2014/main" xmlns="" id="{2E34FAF7-EEC7-4C95-BF0E-FF2A6A67F84C}"/>
              </a:ext>
            </a:extLst>
          </p:cNvPr>
          <p:cNvSpPr/>
          <p:nvPr/>
        </p:nvSpPr>
        <p:spPr>
          <a:xfrm>
            <a:off x="11270247" y="2581253"/>
            <a:ext cx="182153" cy="171436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1590;p31">
            <a:extLst>
              <a:ext uri="{FF2B5EF4-FFF2-40B4-BE49-F238E27FC236}">
                <a16:creationId xmlns:a16="http://schemas.microsoft.com/office/drawing/2014/main" xmlns="" id="{77BD5679-F6F3-46B3-978B-D5AA71F1335C}"/>
              </a:ext>
            </a:extLst>
          </p:cNvPr>
          <p:cNvSpPr/>
          <p:nvPr/>
        </p:nvSpPr>
        <p:spPr>
          <a:xfrm>
            <a:off x="11499317" y="3607258"/>
            <a:ext cx="309764" cy="314748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1590;p31">
            <a:extLst>
              <a:ext uri="{FF2B5EF4-FFF2-40B4-BE49-F238E27FC236}">
                <a16:creationId xmlns:a16="http://schemas.microsoft.com/office/drawing/2014/main" xmlns="" id="{A5BE9315-DAAC-440D-AC3A-2E4BCBB8A09C}"/>
              </a:ext>
            </a:extLst>
          </p:cNvPr>
          <p:cNvSpPr/>
          <p:nvPr/>
        </p:nvSpPr>
        <p:spPr>
          <a:xfrm>
            <a:off x="11070244" y="5337788"/>
            <a:ext cx="147302" cy="149672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9960043" y="461825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9983005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9938292" y="4620638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9960043" y="461311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9970801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9960043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9983005" y="461391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9970801" y="462090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9947919" y="462090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9939943" y="4608773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9930792" y="460555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9926968" y="460877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9916680" y="460554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9916680" y="460884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7" name="Oval 86">
            <a:hlinkClick r:id="rId11" action="ppaction://hlinksldjump"/>
          </p:cNvPr>
          <p:cNvSpPr/>
          <p:nvPr/>
        </p:nvSpPr>
        <p:spPr>
          <a:xfrm>
            <a:off x="9947921" y="4605548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Time</a:t>
            </a:r>
          </a:p>
          <a:p>
            <a:pPr algn="ctr">
              <a:defRPr/>
            </a:pPr>
            <a:r>
              <a:rPr lang="en-US" sz="24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over</a:t>
            </a:r>
            <a:endParaRPr lang="vi-VN" sz="24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10031697" y="4689324"/>
            <a:ext cx="1330832" cy="1330832"/>
          </a:xfrm>
          <a:prstGeom prst="ellipse">
            <a:avLst/>
          </a:prstGeom>
          <a:noFill/>
          <a:ln w="66675" cap="flat" cmpd="dbl" algn="ctr">
            <a:solidFill>
              <a:srgbClr val="00FFCC"/>
            </a:solidFill>
            <a:prstDash val="sysDash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rgbClr val="00FFCC"/>
              </a:solidFill>
              <a:sym typeface="Arial"/>
            </a:endParaRPr>
          </a:p>
        </p:txBody>
      </p:sp>
      <p:sp>
        <p:nvSpPr>
          <p:cNvPr id="89" name="Flowchart: Alternate Process 88"/>
          <p:cNvSpPr/>
          <p:nvPr/>
        </p:nvSpPr>
        <p:spPr>
          <a:xfrm>
            <a:off x="10204007" y="6198460"/>
            <a:ext cx="1031971" cy="456221"/>
          </a:xfrm>
          <a:prstGeom prst="flowChartAlternateProcess">
            <a:avLst/>
          </a:prstGeom>
          <a:solidFill>
            <a:srgbClr val="F4433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FFFFFF"/>
                </a:solidFill>
                <a:sym typeface="Arial"/>
              </a:rPr>
              <a:t>START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866659" y="273247"/>
            <a:ext cx="6366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all" dirty="0">
                <a:ln w="9000" cmpd="sng">
                  <a:solidFill>
                    <a:srgbClr val="475353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SPELLING BEE GAME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4645680" y="1315935"/>
            <a:ext cx="43252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475353">
                    <a:lumMod val="50000"/>
                  </a:srgbClr>
                </a:solidFill>
                <a:latin typeface="Comic Sans MS" panose="030F0702030302020204" pitchFamily="66" charset="0"/>
              </a:rPr>
              <a:t>O-R-A-N-G-E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" b="1624"/>
          <a:stretch/>
        </p:blipFill>
        <p:spPr>
          <a:xfrm>
            <a:off x="4020027" y="2554178"/>
            <a:ext cx="3317430" cy="3188419"/>
          </a:xfrm>
          <a:prstGeom prst="rect">
            <a:avLst/>
          </a:prstGeom>
        </p:spPr>
      </p:pic>
      <p:pic>
        <p:nvPicPr>
          <p:cNvPr id="93" name="Picture 9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52538" y="5273231"/>
            <a:ext cx="1548518" cy="16765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576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wheel(1)">
                                      <p:cBhvr>
                                        <p:cTn id="2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8" grpId="2" animBg="1"/>
      <p:bldP spid="9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-2" y="0"/>
            <a:ext cx="12192001" cy="6851110"/>
            <a:chOff x="-1" y="0"/>
            <a:chExt cx="12143878" cy="685111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04"/>
            <a:stretch/>
          </p:blipFill>
          <p:spPr>
            <a:xfrm>
              <a:off x="-1" y="0"/>
              <a:ext cx="9914021" cy="685111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81" b="11404"/>
            <a:stretch/>
          </p:blipFill>
          <p:spPr>
            <a:xfrm>
              <a:off x="9673393" y="0"/>
              <a:ext cx="2470484" cy="6851110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306" y="2602794"/>
            <a:ext cx="2238693" cy="223869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08" y="1021321"/>
            <a:ext cx="1802584" cy="1996471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9960041" y="462702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9960043" y="463464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9960043" y="461312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9947920" y="4613121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970801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9960042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9970799" y="461312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9970801" y="461825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9960043" y="4623881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997080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9970800" y="4613124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960043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9954014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954015" y="4634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6" name="Google Shape;1467;p31">
            <a:extLst>
              <a:ext uri="{FF2B5EF4-FFF2-40B4-BE49-F238E27FC236}">
                <a16:creationId xmlns:a16="http://schemas.microsoft.com/office/drawing/2014/main" xmlns="" id="{589A3651-243E-4C28-88C7-D7CCAA825ABC}"/>
              </a:ext>
            </a:extLst>
          </p:cNvPr>
          <p:cNvSpPr/>
          <p:nvPr/>
        </p:nvSpPr>
        <p:spPr>
          <a:xfrm>
            <a:off x="3159690" y="625019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1590;p31">
            <a:extLst>
              <a:ext uri="{FF2B5EF4-FFF2-40B4-BE49-F238E27FC236}">
                <a16:creationId xmlns:a16="http://schemas.microsoft.com/office/drawing/2014/main" xmlns="" id="{0CEFDA83-F2BD-4A59-853C-5CC06A39DE65}"/>
              </a:ext>
            </a:extLst>
          </p:cNvPr>
          <p:cNvSpPr/>
          <p:nvPr/>
        </p:nvSpPr>
        <p:spPr>
          <a:xfrm>
            <a:off x="4645680" y="5952920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1466;p31">
            <a:extLst>
              <a:ext uri="{FF2B5EF4-FFF2-40B4-BE49-F238E27FC236}">
                <a16:creationId xmlns:a16="http://schemas.microsoft.com/office/drawing/2014/main" xmlns="" id="{FF10A58D-C532-42CA-8A96-7623526A1EFB}"/>
              </a:ext>
            </a:extLst>
          </p:cNvPr>
          <p:cNvSpPr/>
          <p:nvPr/>
        </p:nvSpPr>
        <p:spPr>
          <a:xfrm>
            <a:off x="9332408" y="6188231"/>
            <a:ext cx="274019" cy="264255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1466;p31">
            <a:extLst>
              <a:ext uri="{FF2B5EF4-FFF2-40B4-BE49-F238E27FC236}">
                <a16:creationId xmlns:a16="http://schemas.microsoft.com/office/drawing/2014/main" xmlns="" id="{2E34FAF7-EEC7-4C95-BF0E-FF2A6A67F84C}"/>
              </a:ext>
            </a:extLst>
          </p:cNvPr>
          <p:cNvSpPr/>
          <p:nvPr/>
        </p:nvSpPr>
        <p:spPr>
          <a:xfrm>
            <a:off x="11270247" y="2581253"/>
            <a:ext cx="182153" cy="171436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1590;p31">
            <a:extLst>
              <a:ext uri="{FF2B5EF4-FFF2-40B4-BE49-F238E27FC236}">
                <a16:creationId xmlns:a16="http://schemas.microsoft.com/office/drawing/2014/main" xmlns="" id="{77BD5679-F6F3-46B3-978B-D5AA71F1335C}"/>
              </a:ext>
            </a:extLst>
          </p:cNvPr>
          <p:cNvSpPr/>
          <p:nvPr/>
        </p:nvSpPr>
        <p:spPr>
          <a:xfrm>
            <a:off x="11499317" y="3607258"/>
            <a:ext cx="309764" cy="314748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1590;p31">
            <a:extLst>
              <a:ext uri="{FF2B5EF4-FFF2-40B4-BE49-F238E27FC236}">
                <a16:creationId xmlns:a16="http://schemas.microsoft.com/office/drawing/2014/main" xmlns="" id="{A5BE9315-DAAC-440D-AC3A-2E4BCBB8A09C}"/>
              </a:ext>
            </a:extLst>
          </p:cNvPr>
          <p:cNvSpPr/>
          <p:nvPr/>
        </p:nvSpPr>
        <p:spPr>
          <a:xfrm>
            <a:off x="11070244" y="5337788"/>
            <a:ext cx="147302" cy="149672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9960043" y="461825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9983005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9938292" y="4620638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9960043" y="461311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9970801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9960043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9983005" y="461391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9970801" y="462090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9947919" y="462090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9939943" y="4608773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9930792" y="460555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9926968" y="460877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9916680" y="460554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9916680" y="460884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7" name="Oval 86">
            <a:hlinkClick r:id="rId11" action="ppaction://hlinksldjump"/>
          </p:cNvPr>
          <p:cNvSpPr/>
          <p:nvPr/>
        </p:nvSpPr>
        <p:spPr>
          <a:xfrm>
            <a:off x="9947921" y="4605548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Time</a:t>
            </a:r>
          </a:p>
          <a:p>
            <a:pPr algn="ctr">
              <a:defRPr/>
            </a:pPr>
            <a:r>
              <a:rPr lang="en-US" sz="24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over</a:t>
            </a:r>
            <a:endParaRPr lang="vi-VN" sz="24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10031697" y="4689324"/>
            <a:ext cx="1330832" cy="1330832"/>
          </a:xfrm>
          <a:prstGeom prst="ellipse">
            <a:avLst/>
          </a:prstGeom>
          <a:noFill/>
          <a:ln w="66675" cap="flat" cmpd="dbl" algn="ctr">
            <a:solidFill>
              <a:srgbClr val="00FFCC"/>
            </a:solidFill>
            <a:prstDash val="sysDash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rgbClr val="00FFCC"/>
              </a:solidFill>
              <a:sym typeface="Arial"/>
            </a:endParaRPr>
          </a:p>
        </p:txBody>
      </p:sp>
      <p:sp>
        <p:nvSpPr>
          <p:cNvPr id="89" name="Flowchart: Alternate Process 88"/>
          <p:cNvSpPr/>
          <p:nvPr/>
        </p:nvSpPr>
        <p:spPr>
          <a:xfrm>
            <a:off x="10204007" y="6198460"/>
            <a:ext cx="1031971" cy="456221"/>
          </a:xfrm>
          <a:prstGeom prst="flowChartAlternateProcess">
            <a:avLst/>
          </a:prstGeom>
          <a:solidFill>
            <a:srgbClr val="F4433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FFFFFF"/>
                </a:solidFill>
                <a:sym typeface="Arial"/>
              </a:rPr>
              <a:t>START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866659" y="273247"/>
            <a:ext cx="6366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all" dirty="0">
                <a:ln w="9000" cmpd="sng">
                  <a:solidFill>
                    <a:srgbClr val="475353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SPELLING BEE GAME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866659" y="1250115"/>
            <a:ext cx="59426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475353">
                    <a:lumMod val="50000"/>
                  </a:srgbClr>
                </a:solidFill>
                <a:latin typeface="Comic Sans MS" panose="030F0702030302020204" pitchFamily="66" charset="0"/>
              </a:rPr>
              <a:t>S-A-N-D-W-I-C-H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" t="1676" r="694" b="-1676"/>
          <a:stretch/>
        </p:blipFill>
        <p:spPr>
          <a:xfrm>
            <a:off x="3157302" y="2896373"/>
            <a:ext cx="5008412" cy="3207560"/>
          </a:xfrm>
          <a:prstGeom prst="rect">
            <a:avLst/>
          </a:prstGeom>
        </p:spPr>
      </p:pic>
      <p:pic>
        <p:nvPicPr>
          <p:cNvPr id="91" name="Picture 9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52538" y="5273231"/>
            <a:ext cx="1548518" cy="16765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214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wheel(1)">
                                      <p:cBhvr>
                                        <p:cTn id="2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8" grpId="2" animBg="1"/>
      <p:bldP spid="9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-2" y="0"/>
            <a:ext cx="12192001" cy="6851110"/>
            <a:chOff x="-1" y="0"/>
            <a:chExt cx="12143878" cy="685111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04"/>
            <a:stretch/>
          </p:blipFill>
          <p:spPr>
            <a:xfrm>
              <a:off x="-1" y="0"/>
              <a:ext cx="9914021" cy="685111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81" b="11404"/>
            <a:stretch/>
          </p:blipFill>
          <p:spPr>
            <a:xfrm>
              <a:off x="9673393" y="0"/>
              <a:ext cx="2470484" cy="6851110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306" y="2602794"/>
            <a:ext cx="2238693" cy="223869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587" y="777887"/>
            <a:ext cx="1793499" cy="1996471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9960041" y="462702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9960043" y="463464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9960043" y="461312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9947920" y="4613121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970801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9960042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9970799" y="461312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9970801" y="461825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9960043" y="4623881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997080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9970800" y="4613124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960043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9954014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954015" y="4634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6" name="Google Shape;1467;p31">
            <a:extLst>
              <a:ext uri="{FF2B5EF4-FFF2-40B4-BE49-F238E27FC236}">
                <a16:creationId xmlns:a16="http://schemas.microsoft.com/office/drawing/2014/main" xmlns="" id="{589A3651-243E-4C28-88C7-D7CCAA825ABC}"/>
              </a:ext>
            </a:extLst>
          </p:cNvPr>
          <p:cNvSpPr/>
          <p:nvPr/>
        </p:nvSpPr>
        <p:spPr>
          <a:xfrm>
            <a:off x="3159690" y="625019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1590;p31">
            <a:extLst>
              <a:ext uri="{FF2B5EF4-FFF2-40B4-BE49-F238E27FC236}">
                <a16:creationId xmlns:a16="http://schemas.microsoft.com/office/drawing/2014/main" xmlns="" id="{0CEFDA83-F2BD-4A59-853C-5CC06A39DE65}"/>
              </a:ext>
            </a:extLst>
          </p:cNvPr>
          <p:cNvSpPr/>
          <p:nvPr/>
        </p:nvSpPr>
        <p:spPr>
          <a:xfrm>
            <a:off x="4645680" y="5952920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1466;p31">
            <a:extLst>
              <a:ext uri="{FF2B5EF4-FFF2-40B4-BE49-F238E27FC236}">
                <a16:creationId xmlns:a16="http://schemas.microsoft.com/office/drawing/2014/main" xmlns="" id="{FF10A58D-C532-42CA-8A96-7623526A1EFB}"/>
              </a:ext>
            </a:extLst>
          </p:cNvPr>
          <p:cNvSpPr/>
          <p:nvPr/>
        </p:nvSpPr>
        <p:spPr>
          <a:xfrm>
            <a:off x="9332408" y="6188231"/>
            <a:ext cx="274019" cy="264255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1466;p31">
            <a:extLst>
              <a:ext uri="{FF2B5EF4-FFF2-40B4-BE49-F238E27FC236}">
                <a16:creationId xmlns:a16="http://schemas.microsoft.com/office/drawing/2014/main" xmlns="" id="{2E34FAF7-EEC7-4C95-BF0E-FF2A6A67F84C}"/>
              </a:ext>
            </a:extLst>
          </p:cNvPr>
          <p:cNvSpPr/>
          <p:nvPr/>
        </p:nvSpPr>
        <p:spPr>
          <a:xfrm>
            <a:off x="11270247" y="2581253"/>
            <a:ext cx="182153" cy="171436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1590;p31">
            <a:extLst>
              <a:ext uri="{FF2B5EF4-FFF2-40B4-BE49-F238E27FC236}">
                <a16:creationId xmlns:a16="http://schemas.microsoft.com/office/drawing/2014/main" xmlns="" id="{77BD5679-F6F3-46B3-978B-D5AA71F1335C}"/>
              </a:ext>
            </a:extLst>
          </p:cNvPr>
          <p:cNvSpPr/>
          <p:nvPr/>
        </p:nvSpPr>
        <p:spPr>
          <a:xfrm>
            <a:off x="11499317" y="3607258"/>
            <a:ext cx="309764" cy="314748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1590;p31">
            <a:extLst>
              <a:ext uri="{FF2B5EF4-FFF2-40B4-BE49-F238E27FC236}">
                <a16:creationId xmlns:a16="http://schemas.microsoft.com/office/drawing/2014/main" xmlns="" id="{A5BE9315-DAAC-440D-AC3A-2E4BCBB8A09C}"/>
              </a:ext>
            </a:extLst>
          </p:cNvPr>
          <p:cNvSpPr/>
          <p:nvPr/>
        </p:nvSpPr>
        <p:spPr>
          <a:xfrm>
            <a:off x="11070244" y="5337788"/>
            <a:ext cx="147302" cy="149672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9960043" y="461825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9983005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9938292" y="4620638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9960043" y="461311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9970801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9960043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9983005" y="461391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9970801" y="462090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9947919" y="462090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9939943" y="4608773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9930792" y="460555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9926968" y="460877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9916680" y="460554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9916680" y="460884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7" name="Oval 86">
            <a:hlinkClick r:id="rId11" action="ppaction://hlinksldjump"/>
          </p:cNvPr>
          <p:cNvSpPr/>
          <p:nvPr/>
        </p:nvSpPr>
        <p:spPr>
          <a:xfrm>
            <a:off x="9947921" y="4605548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Time</a:t>
            </a:r>
          </a:p>
          <a:p>
            <a:pPr algn="ctr">
              <a:defRPr/>
            </a:pPr>
            <a:r>
              <a:rPr lang="en-US" sz="24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over</a:t>
            </a:r>
            <a:endParaRPr lang="vi-VN" sz="24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10031697" y="4689324"/>
            <a:ext cx="1330832" cy="1330832"/>
          </a:xfrm>
          <a:prstGeom prst="ellipse">
            <a:avLst/>
          </a:prstGeom>
          <a:noFill/>
          <a:ln w="66675" cap="flat" cmpd="dbl" algn="ctr">
            <a:solidFill>
              <a:srgbClr val="00FFCC"/>
            </a:solidFill>
            <a:prstDash val="sysDash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rgbClr val="00FFCC"/>
              </a:solidFill>
              <a:sym typeface="Arial"/>
            </a:endParaRPr>
          </a:p>
        </p:txBody>
      </p:sp>
      <p:sp>
        <p:nvSpPr>
          <p:cNvPr id="89" name="Flowchart: Alternate Process 88"/>
          <p:cNvSpPr/>
          <p:nvPr/>
        </p:nvSpPr>
        <p:spPr>
          <a:xfrm>
            <a:off x="10204007" y="6198460"/>
            <a:ext cx="1031971" cy="456221"/>
          </a:xfrm>
          <a:prstGeom prst="flowChartAlternateProcess">
            <a:avLst/>
          </a:prstGeom>
          <a:solidFill>
            <a:srgbClr val="F4433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FFFFFF"/>
                </a:solidFill>
                <a:sym typeface="Arial"/>
              </a:rPr>
              <a:t>START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866659" y="273247"/>
            <a:ext cx="6366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all" dirty="0">
                <a:ln w="9000" cmpd="sng">
                  <a:solidFill>
                    <a:srgbClr val="475353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SPELLING BEE GAME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823288" y="1273261"/>
            <a:ext cx="63081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475353">
                    <a:lumMod val="50000"/>
                  </a:srgbClr>
                </a:solidFill>
                <a:latin typeface="Comic Sans MS" panose="030F0702030302020204" pitchFamily="66" charset="0"/>
              </a:rPr>
              <a:t>S-P-A-G-H-E-T-T-I</a:t>
            </a:r>
          </a:p>
        </p:txBody>
      </p:sp>
      <p:pic>
        <p:nvPicPr>
          <p:cNvPr id="91" name="Picture 9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2538" y="5273231"/>
            <a:ext cx="1548518" cy="1676545"/>
          </a:xfrm>
          <a:prstGeom prst="rect">
            <a:avLst/>
          </a:prstGeom>
        </p:spPr>
      </p:pic>
      <p:pic>
        <p:nvPicPr>
          <p:cNvPr id="1026" name="Picture 2" descr="Cách Làm Mì Ý Thơm Ngon Chuẩn Vị Đơn Giản Tại Nhà">
            <a:extLst>
              <a:ext uri="{FF2B5EF4-FFF2-40B4-BE49-F238E27FC236}">
                <a16:creationId xmlns:a16="http://schemas.microsoft.com/office/drawing/2014/main" xmlns="" id="{05392EA7-F614-1E47-2046-22D4F6FF1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875" y="2349068"/>
            <a:ext cx="4910250" cy="327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208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wheel(1)">
                                      <p:cBhvr>
                                        <p:cTn id="2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8" grpId="2" animBg="1"/>
      <p:bldP spid="9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-2" y="0"/>
            <a:ext cx="12192001" cy="6851110"/>
            <a:chOff x="-1" y="0"/>
            <a:chExt cx="12143878" cy="685111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04"/>
            <a:stretch/>
          </p:blipFill>
          <p:spPr>
            <a:xfrm>
              <a:off x="-1" y="0"/>
              <a:ext cx="9914021" cy="685111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81" b="11404"/>
            <a:stretch/>
          </p:blipFill>
          <p:spPr>
            <a:xfrm>
              <a:off x="9673393" y="0"/>
              <a:ext cx="2470484" cy="6851110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01" y="329556"/>
            <a:ext cx="1704537" cy="81729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306" y="2602794"/>
            <a:ext cx="2238693" cy="223869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08" y="1021321"/>
            <a:ext cx="1802584" cy="1996471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9960041" y="462702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9960043" y="463464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9960043" y="461312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9947920" y="4613121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970801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9960042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9970799" y="461312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9970801" y="461825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9960043" y="4623881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997080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9970800" y="4613124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960043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9954014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954015" y="4634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6" name="Google Shape;1467;p31">
            <a:extLst>
              <a:ext uri="{FF2B5EF4-FFF2-40B4-BE49-F238E27FC236}">
                <a16:creationId xmlns:a16="http://schemas.microsoft.com/office/drawing/2014/main" xmlns="" id="{589A3651-243E-4C28-88C7-D7CCAA825ABC}"/>
              </a:ext>
            </a:extLst>
          </p:cNvPr>
          <p:cNvSpPr/>
          <p:nvPr/>
        </p:nvSpPr>
        <p:spPr>
          <a:xfrm>
            <a:off x="3159690" y="625019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1590;p31">
            <a:extLst>
              <a:ext uri="{FF2B5EF4-FFF2-40B4-BE49-F238E27FC236}">
                <a16:creationId xmlns:a16="http://schemas.microsoft.com/office/drawing/2014/main" xmlns="" id="{0CEFDA83-F2BD-4A59-853C-5CC06A39DE65}"/>
              </a:ext>
            </a:extLst>
          </p:cNvPr>
          <p:cNvSpPr/>
          <p:nvPr/>
        </p:nvSpPr>
        <p:spPr>
          <a:xfrm>
            <a:off x="4645680" y="5952920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1466;p31">
            <a:extLst>
              <a:ext uri="{FF2B5EF4-FFF2-40B4-BE49-F238E27FC236}">
                <a16:creationId xmlns:a16="http://schemas.microsoft.com/office/drawing/2014/main" xmlns="" id="{FF10A58D-C532-42CA-8A96-7623526A1EFB}"/>
              </a:ext>
            </a:extLst>
          </p:cNvPr>
          <p:cNvSpPr/>
          <p:nvPr/>
        </p:nvSpPr>
        <p:spPr>
          <a:xfrm>
            <a:off x="9332408" y="6188231"/>
            <a:ext cx="274019" cy="264255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1466;p31">
            <a:extLst>
              <a:ext uri="{FF2B5EF4-FFF2-40B4-BE49-F238E27FC236}">
                <a16:creationId xmlns:a16="http://schemas.microsoft.com/office/drawing/2014/main" xmlns="" id="{2E34FAF7-EEC7-4C95-BF0E-FF2A6A67F84C}"/>
              </a:ext>
            </a:extLst>
          </p:cNvPr>
          <p:cNvSpPr/>
          <p:nvPr/>
        </p:nvSpPr>
        <p:spPr>
          <a:xfrm>
            <a:off x="11270247" y="2581253"/>
            <a:ext cx="182153" cy="171436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1590;p31">
            <a:extLst>
              <a:ext uri="{FF2B5EF4-FFF2-40B4-BE49-F238E27FC236}">
                <a16:creationId xmlns:a16="http://schemas.microsoft.com/office/drawing/2014/main" xmlns="" id="{77BD5679-F6F3-46B3-978B-D5AA71F1335C}"/>
              </a:ext>
            </a:extLst>
          </p:cNvPr>
          <p:cNvSpPr/>
          <p:nvPr/>
        </p:nvSpPr>
        <p:spPr>
          <a:xfrm>
            <a:off x="11499317" y="3607258"/>
            <a:ext cx="309764" cy="314748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1590;p31">
            <a:extLst>
              <a:ext uri="{FF2B5EF4-FFF2-40B4-BE49-F238E27FC236}">
                <a16:creationId xmlns:a16="http://schemas.microsoft.com/office/drawing/2014/main" xmlns="" id="{A5BE9315-DAAC-440D-AC3A-2E4BCBB8A09C}"/>
              </a:ext>
            </a:extLst>
          </p:cNvPr>
          <p:cNvSpPr/>
          <p:nvPr/>
        </p:nvSpPr>
        <p:spPr>
          <a:xfrm>
            <a:off x="11070244" y="5337788"/>
            <a:ext cx="147302" cy="149672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9960043" y="461825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9983005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9938292" y="4620638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9960043" y="461311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9970801" y="462388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9947921" y="462063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10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9960043" y="461472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09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9983005" y="4613915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08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9970801" y="462090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07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9947919" y="4620906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06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9939943" y="4608773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05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9930792" y="4605550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04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9926968" y="4608772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03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9916680" y="460554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02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9916680" y="4608849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01</a:t>
            </a:r>
            <a:endParaRPr lang="vi-VN" sz="40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7" name="Oval 86">
            <a:hlinkClick r:id="rId11" action="ppaction://hlinksldjump"/>
          </p:cNvPr>
          <p:cNvSpPr/>
          <p:nvPr/>
        </p:nvSpPr>
        <p:spPr>
          <a:xfrm>
            <a:off x="9947921" y="4605548"/>
            <a:ext cx="1498385" cy="1498385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Time</a:t>
            </a:r>
          </a:p>
          <a:p>
            <a:pPr algn="ctr">
              <a:defRPr/>
            </a:pPr>
            <a:r>
              <a:rPr lang="en-US" sz="2400" b="1" kern="0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over</a:t>
            </a:r>
            <a:endParaRPr lang="vi-VN" sz="2400" b="1" kern="0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10031697" y="4689324"/>
            <a:ext cx="1330832" cy="1330832"/>
          </a:xfrm>
          <a:prstGeom prst="ellipse">
            <a:avLst/>
          </a:prstGeom>
          <a:noFill/>
          <a:ln w="66675" cap="flat" cmpd="dbl" algn="ctr">
            <a:solidFill>
              <a:srgbClr val="00FFCC"/>
            </a:solidFill>
            <a:prstDash val="sysDash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rgbClr val="00FFCC"/>
              </a:solidFill>
              <a:sym typeface="Arial"/>
            </a:endParaRPr>
          </a:p>
        </p:txBody>
      </p:sp>
      <p:sp>
        <p:nvSpPr>
          <p:cNvPr id="89" name="Flowchart: Alternate Process 88"/>
          <p:cNvSpPr/>
          <p:nvPr/>
        </p:nvSpPr>
        <p:spPr>
          <a:xfrm>
            <a:off x="10204007" y="6198460"/>
            <a:ext cx="1031971" cy="456221"/>
          </a:xfrm>
          <a:prstGeom prst="flowChartAlternateProcess">
            <a:avLst/>
          </a:prstGeom>
          <a:solidFill>
            <a:srgbClr val="F4433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FFFFFF"/>
                </a:solidFill>
                <a:sym typeface="Arial"/>
              </a:rPr>
              <a:t>START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866659" y="273247"/>
            <a:ext cx="6366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all" dirty="0">
                <a:ln w="9000" cmpd="sng">
                  <a:solidFill>
                    <a:srgbClr val="475353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SPELLING BEE GAME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866659" y="1250115"/>
            <a:ext cx="69717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475353">
                    <a:lumMod val="50000"/>
                  </a:srgbClr>
                </a:solidFill>
                <a:latin typeface="Comic Sans MS" panose="030F0702030302020204" pitchFamily="66" charset="0"/>
              </a:rPr>
              <a:t>V-E-G-E-T-A-B-L-E-S</a:t>
            </a:r>
          </a:p>
        </p:txBody>
      </p:sp>
      <p:pic>
        <p:nvPicPr>
          <p:cNvPr id="91" name="Picture 9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2538" y="5273231"/>
            <a:ext cx="1548518" cy="1676545"/>
          </a:xfrm>
          <a:prstGeom prst="rect">
            <a:avLst/>
          </a:prstGeom>
        </p:spPr>
      </p:pic>
      <p:pic>
        <p:nvPicPr>
          <p:cNvPr id="2" name="Picture 2" descr="vegetable-01 - Bio-acimin">
            <a:extLst>
              <a:ext uri="{FF2B5EF4-FFF2-40B4-BE49-F238E27FC236}">
                <a16:creationId xmlns:a16="http://schemas.microsoft.com/office/drawing/2014/main" xmlns="" id="{E1779CE2-F274-1FB9-2FB3-0BEB090FC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165" b="95484" l="7429" r="96286">
                        <a14:foregroundMark x1="38857" y1="10538" x2="44381" y2="7240"/>
                        <a14:foregroundMark x1="44381" y1="7240" x2="52619" y2="6165"/>
                        <a14:foregroundMark x1="52619" y1="6165" x2="58429" y2="11254"/>
                        <a14:foregroundMark x1="10095" y1="44731" x2="7381" y2="51398"/>
                        <a14:foregroundMark x1="7381" y1="51398" x2="8619" y2="59785"/>
                        <a14:foregroundMark x1="8619" y1="59785" x2="9619" y2="61935"/>
                        <a14:foregroundMark x1="10429" y1="68100" x2="6333" y2="73262"/>
                        <a14:foregroundMark x1="6333" y1="73262" x2="7429" y2="81935"/>
                        <a14:foregroundMark x1="7429" y1="81935" x2="8810" y2="83871"/>
                        <a14:foregroundMark x1="90381" y1="55627" x2="96286" y2="63656"/>
                        <a14:foregroundMark x1="96286" y1="63656" x2="85571" y2="76846"/>
                        <a14:foregroundMark x1="90714" y1="42079" x2="90714" y2="54409"/>
                        <a14:foregroundMark x1="95857" y1="68100" x2="94095" y2="74050"/>
                        <a14:foregroundMark x1="53095" y1="90036" x2="56238" y2="95484"/>
                        <a14:foregroundMark x1="56238" y1="95484" x2="58190" y2="91254"/>
                        <a14:foregroundMark x1="64714" y1="89821" x2="66000" y2="92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442" y="2502581"/>
            <a:ext cx="5361507" cy="356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243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wheel(1)">
                                      <p:cBhvr>
                                        <p:cTn id="2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8" grpId="2" animBg="1"/>
      <p:bldP spid="9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03.Unit 9 - Lesson 1 - 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DyQip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PJCKl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8kIq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DyQip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PJCKl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8kIq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PJCKlXahn1hYAAAAGIAAAAcAAAAdW5pdmVyc2FsL2xvY2FsX3NldHRpbmdzLnhtbLOxr8jNUShLLSrOzM+zVTLUM1BSSM1Lzk/JzEu3VQoNcdO1UFIoLknMS0nMyc9LtVXKy1dSsLfjssnJT07MCU4tKQEqLFYoyEmsTC0KSc0FMkpS/RJzgSrDw42V9O24AFBLAwQUAAIACADzQip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DzQipVPMoRpUsAAABqAAAAGwAAAHVuaXZlcnNhbC91bml2ZXJzYWwucG5nLnhtbLOxr8jNUShLLSrOzM+zVTLUM1Cyt+PlsikoSi3LTC1XqACKGekZQICSQqWtkgkStzwzpSTDVsnCwBAhlpGamZ5RYqtkhiSoDzQSAFBLAQIAABQAAgAIAOOGAlPDxJh2RwMAAOEJAAAUAAAAAAAAAAEAAAAAAAAAAAB1bml2ZXJzYWwvcGxheWVyLnhtbFBLAQIAABQAAgAIAPJCKlXKowNubAYAACgZAAAdAAAAAAAAAAEAAAAAAHkDAAB1bml2ZXJzYWwvY29tbW9uX21lc3NhZ2VzLmxuZ1BLAQIAABQAAgAIAPJCKlUVHmAbowAAAH8BAAAuAAAAAAAAAAEAAAAAACAKAAB1bml2ZXJzYWwvcGxheWJhY2tfYW5kX25hdmlnYXRpb25fc2V0dGluZ3MueG1sUEsBAgAAFAACAAgA8kIqVaenV+h8BAAAbxcAACcAAAAAAAAAAQAAAAAADwsAAHVuaXZlcnNhbC9mbGFzaF9wdWJsaXNoaW5nX3NldHRpbmdzLnhtbFBLAQIAABQAAgAIAPJCKlW86VOGdwMAAOgMAAAhAAAAAAAAAAEAAAAAANAPAAB1bml2ZXJzYWwvZmxhc2hfc2tpbl9zZXR0aW5ncy54bWxQSwECAAAUAAIACADyQipVF9vd2HcEAAD5FgAAJgAAAAAAAAABAAAAAACGEwAAdW5pdmVyc2FsL2h0bWxfcHVibGlzaGluZ19zZXR0aW5ncy54bWxQSwECAAAUAAIACADyQipVVHMZhbABAACBBgAAHwAAAAAAAAABAAAAAABBGAAAdW5pdmVyc2FsL2h0bWxfc2tpbl9zZXR0aW5ncy5qc1BLAQIAABQAAgAIAPJCKlXahn1hYAAAAGIAAAAcAAAAAAAAAAEAAAAAAC4aAAB1bml2ZXJzYWwvbG9jYWxfc2V0dGluZ3MueG1sUEsBAgAAFAACAAgA80IqVYPsCm8cBgAARxMAABcAAAAAAAAAAAAAAAAAyBoAAHVuaXZlcnNhbC91bml2ZXJzYWwucG5nUEsBAgAAFAACAAgA80IqVTzKEaVLAAAAagAAABsAAAAAAAAAAQAAAAAAGSEAAHVuaXZlcnNhbC91bml2ZXJzYWwucG5nLnhtbFBLBQYAAAAACgAKAAYDAACdIQAAAAA="/>
  <p:tag name="ISPRING_LMS_API_VERSION" val="SCORM 2004 (2nd edition)"/>
  <p:tag name="ISPRING_ULTRA_SCORM_COURSE_ID" val="E0F57E9B-AADA-458F-949A-3E0FFFA7387B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PRESENTATION_TITLE" val="103.Unit 9 - Lesson 1 - Period 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\uFFFD~\uFFFD{952061D2-11C4-4E66-9BDA-C22EDC6CA497}&quot;,&quot;D:\\TUAN ANH&quot;],[&quot;\uFFFD\uFFFD|x{7070F873-55FB-4E49-8DA2-6F658BF36F6A}&quot;,&quot;C:\\Users\\Admin\\Desktop\\BAI GIANG PPT WW3 CHUAN 08-9-2022\\Unit 9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DBE607-9527-408B-AE38-4D0F8614C737}:28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DF16AD-26D8-4481-8136-5965BD68F1D2}:25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DD73B4-F636-4420-96FE-2F6E3D9B3645}:26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AA1EAB-3C3D-44E8-AAFA-8799313D6E65}:28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AA1EAB-3C3D-44E8-AAFA-8799313D6E65}:28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C87B4E-BF94-498E-964D-8ACBE591BFDF}:26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5B2A1C-348A-4D0F-A471-DFBD3AFF3AA1}:28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5B2A1C-348A-4D0F-A471-DFBD3AFF3AA1}:28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D86BFD-4386-4404-B52F-FF5420FCE448}:34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D5894E-4321-426A-8AC9-ECA627BF0CB5}:3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DC60D8-C5F2-4C65-81AF-B082C4E98684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94B203-A1FD-4FDB-9143-66774189A7BF}:34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7DBE3D-B8BA-46FB-8B75-129C300FA549}:35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A2A5EF-186A-4085-A768-4E236ED05E84}:35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EA8C3A-1758-4700-9A30-EE08970FB9C1}:35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973C27-46C9-43A1-B8B2-FED035A35D03}:35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5C9F49-236F-443A-AD7D-2FF56B25BDD1}:35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94B203-A1FD-4FDB-9143-66774189A7BF}:34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D5894E-4321-426A-8AC9-ECA627BF0CB5}:34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094DD2-4554-40E4-81B3-CF4967F6DE58}:35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7DBE3D-B8BA-46FB-8B75-129C300FA549}:35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590501-F645-4D96-AAC1-FC43794B3BB3}:25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973C27-46C9-43A1-B8B2-FED035A35D03}:35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EA8C3A-1758-4700-9A30-EE08970FB9C1}:35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A2A5EF-186A-4085-A768-4E236ED05E84}:35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5C9F49-236F-443A-AD7D-2FF56B25BDD1}:35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094DD2-4554-40E4-81B3-CF4967F6DE58}:35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D5894E-4321-426A-8AC9-ECA627BF0CB5}:34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A2A5EF-186A-4085-A768-4E236ED05E84}:35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7DBE3D-B8BA-46FB-8B75-129C300FA549}:35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94B203-A1FD-4FDB-9143-66774189A7BF}:34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EA8C3A-1758-4700-9A30-EE08970FB9C1}:3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D831AF-4A58-48A1-A35F-BC413E0874ED}:26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094DD2-4554-40E4-81B3-CF4967F6DE58}:35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5C9F49-236F-443A-AD7D-2FF56B25BDD1}:35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973C27-46C9-43A1-B8B2-FED035A35D03}:35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5C9F49-236F-443A-AD7D-2FF56B25BDD1}:35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3C5E2B-2BB1-4929-9F45-182FD67D39BE}:26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BEACFD-E723-4728-8DDD-55C37877DAED}:26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701D69-9C3B-4F9B-9524-DA5CFEF63E3C}:2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8BE570-F222-4707-95ED-9C0C7F9F01BD}:2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490A56-B1AE-43CA-9A7F-27F7B0317AAB}:28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AFBCF7-3D7D-408B-AB8A-E71DAFE77E3E}:2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DBE607-9527-408B-AE38-4D0F8614C737}:28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81AE8A-7762-489E-B2B7-8F18F756D7A1}:28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1697</TotalTime>
  <Words>791</Words>
  <Application>Microsoft Office PowerPoint</Application>
  <PresentationFormat>Widescreen</PresentationFormat>
  <Paragraphs>338</Paragraphs>
  <Slides>47</Slides>
  <Notes>46</Notes>
  <HiddenSlides>0</HiddenSlides>
  <MMClips>19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47</vt:i4>
      </vt:variant>
    </vt:vector>
  </HeadingPairs>
  <TitlesOfParts>
    <vt:vector size="79" baseType="lpstr">
      <vt:lpstr>맑은 고딕</vt:lpstr>
      <vt:lpstr>宋体</vt:lpstr>
      <vt:lpstr>Aharoni</vt:lpstr>
      <vt:lpstr>AR JULIAN</vt:lpstr>
      <vt:lpstr>Arial</vt:lpstr>
      <vt:lpstr>Bebas Neue</vt:lpstr>
      <vt:lpstr>Calibri</vt:lpstr>
      <vt:lpstr>Calibri Light</vt:lpstr>
      <vt:lpstr>Comic Sans MS</vt:lpstr>
      <vt:lpstr>DM Sans</vt:lpstr>
      <vt:lpstr>Futura-Condensed-Normal</vt:lpstr>
      <vt:lpstr>굴림</vt:lpstr>
      <vt:lpstr>Life Savers</vt:lpstr>
      <vt:lpstr>Life Savers ExtraBold</vt:lpstr>
      <vt:lpstr>Merienda One</vt:lpstr>
      <vt:lpstr>Modern Love Grunge</vt:lpstr>
      <vt:lpstr>Montserrat</vt:lpstr>
      <vt:lpstr>Myanmar Text</vt:lpstr>
      <vt:lpstr>Nunito</vt:lpstr>
      <vt:lpstr>PT Sans</vt:lpstr>
      <vt:lpstr>Quicksand</vt:lpstr>
      <vt:lpstr>Quicksand SemiBold</vt:lpstr>
      <vt:lpstr>Roboto</vt:lpstr>
      <vt:lpstr>黑体</vt:lpstr>
      <vt:lpstr>Tahoma</vt:lpstr>
      <vt:lpstr>Wingdings</vt:lpstr>
      <vt:lpstr>Office Theme</vt:lpstr>
      <vt:lpstr>Science Subject for Elementary - 3rd Grade: Physical, Life, and Earth by Slidesgo</vt:lpstr>
      <vt:lpstr>P.E. Subject for Middle School - 6th Grade: Sports &amp; Games by Slidesgo</vt:lpstr>
      <vt:lpstr>The Fruit Box Thesis by Slidesgo</vt:lpstr>
      <vt:lpstr>1_The Fruit Box Thesis by Slidesgo</vt:lpstr>
      <vt:lpstr>2_The Fruit Box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Pass the BALL!</vt:lpstr>
      <vt:lpstr>Yes, please. </vt:lpstr>
      <vt:lpstr>Pass the BALL!</vt:lpstr>
      <vt:lpstr>PowerPoint Presentation</vt:lpstr>
      <vt:lpstr>Pass the BALL!</vt:lpstr>
      <vt:lpstr>PowerPoint Presentation</vt:lpstr>
      <vt:lpstr>Pass the BALL!</vt:lpstr>
      <vt:lpstr>Yes, please. 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Yes, please. </vt:lpstr>
      <vt:lpstr>Pass the BALL!</vt:lpstr>
      <vt:lpstr>PowerPoint Presentation</vt:lpstr>
      <vt:lpstr>Pass the BALL!</vt:lpstr>
      <vt:lpstr>PowerPoint Presentation</vt:lpstr>
      <vt:lpstr>Stop!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103.Unit 9 - Lesson 1 - Period 2</dc:title>
  <dc:creator>Le Thi Phep</dc:creator>
  <cp:lastModifiedBy>Admin</cp:lastModifiedBy>
  <cp:revision>62</cp:revision>
  <dcterms:created xsi:type="dcterms:W3CDTF">2022-04-12T20:13:46Z</dcterms:created>
  <dcterms:modified xsi:type="dcterms:W3CDTF">2023-08-31T14:56:03Z</dcterms:modified>
</cp:coreProperties>
</file>