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2" r:id="rId2"/>
    <p:sldId id="333" r:id="rId3"/>
    <p:sldId id="293" r:id="rId4"/>
    <p:sldId id="321" r:id="rId5"/>
    <p:sldId id="320" r:id="rId6"/>
    <p:sldId id="323" r:id="rId7"/>
    <p:sldId id="322" r:id="rId8"/>
    <p:sldId id="324" r:id="rId9"/>
    <p:sldId id="325" r:id="rId10"/>
    <p:sldId id="326" r:id="rId11"/>
    <p:sldId id="327" r:id="rId12"/>
    <p:sldId id="310" r:id="rId13"/>
    <p:sldId id="329" r:id="rId14"/>
    <p:sldId id="260" r:id="rId15"/>
    <p:sldId id="313" r:id="rId16"/>
    <p:sldId id="314" r:id="rId17"/>
    <p:sldId id="330" r:id="rId18"/>
    <p:sldId id="304" r:id="rId19"/>
    <p:sldId id="3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DF4"/>
    <a:srgbClr val="00B0F0"/>
    <a:srgbClr val="FEDEE9"/>
    <a:srgbClr val="ADDDEB"/>
    <a:srgbClr val="A7D4E0"/>
    <a:srgbClr val="A9D7E4"/>
    <a:srgbClr val="FDCFDF"/>
    <a:srgbClr val="EEC8CA"/>
    <a:srgbClr val="F6E2E3"/>
    <a:srgbClr val="BC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87" autoAdjust="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62FE1-C21D-4786-A0B2-C024F33A04A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4D89-160B-431D-BB89-649EC80F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2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0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5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8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CF171B4-5F85-1F81-97EC-9E212B2F16F9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6A89A909-0F7F-0C1C-5CD8-C4BE081EBAC7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A3BF1E50-C98D-4637-9395-3EF8FA0FF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A11A015F-1B06-59E7-0E9B-388B44576EB9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9504422A-6EA2-4DA3-E5EC-46FC214D7DC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EBEB714E-CAD5-E055-69AF-803909397530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228A0BA8-FC55-CD70-33C8-A04F49C63F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B0124E7E-2A65-4203-2DDB-51DFCFF3DEA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5C18E3E9-CE7A-863B-2898-708BB2848644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BBA815F2-969F-5D4D-AF51-34FC5FA2AA21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3A4BF9BC-B162-1F46-AEED-77DD6C32B116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37175BC3-7246-757E-8337-CAB4FCD815E4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F3C26D52-C65F-022F-037E-D3863D552686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AE32C3C1-B7B0-A906-226F-6424F3AB926A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049F90CC-C816-60C4-6FC7-A1EC4B3898D9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A076BBC7-87B7-334E-3902-A4C44DB9E872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12942D53-73E2-DBA0-1335-3C69700AEAE7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EF274D4-F25C-DE82-21D5-D1C6F809F319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B2E8D116-0B1F-D80D-8397-294015651B0C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31D37619-402A-6D45-589D-AA546540F45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A9066B21-55DA-F3B9-094D-2A379C5CFAE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893CA284-6EFC-917A-CCE3-A311D4F33DCC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16">
            <a:extLst>
              <a:ext uri="{FF2B5EF4-FFF2-40B4-BE49-F238E27FC236}">
                <a16:creationId xmlns:a16="http://schemas.microsoft.com/office/drawing/2014/main" id="{5F1DF64C-CBDD-5B89-CA02-EF18854DE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13" y="3310856"/>
            <a:ext cx="9208509" cy="36011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806649-2B5B-BCAC-57D3-5C45D7DA9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7B1B2B-E277-E397-B629-20A23CA3099C}"/>
              </a:ext>
            </a:extLst>
          </p:cNvPr>
          <p:cNvSpPr txBox="1"/>
          <p:nvPr/>
        </p:nvSpPr>
        <p:spPr>
          <a:xfrm>
            <a:off x="1935093" y="2907412"/>
            <a:ext cx="8150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302156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F79F50-DE83-4992-BDD6-6045DC51B77B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3" name="3">
              <a:extLst>
                <a:ext uri="{FF2B5EF4-FFF2-40B4-BE49-F238E27FC236}">
                  <a16:creationId xmlns:a16="http://schemas.microsoft.com/office/drawing/2014/main" id="{D328B46C-1122-4655-929E-87C330E781A3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4">
              <a:extLst>
                <a:ext uri="{FF2B5EF4-FFF2-40B4-BE49-F238E27FC236}">
                  <a16:creationId xmlns:a16="http://schemas.microsoft.com/office/drawing/2014/main" id="{88339743-EBF9-45C3-B762-B79BFF6EA5D8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0A3B2FC1-6A2A-44D6-9F10-EDC049644749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6">
              <a:extLst>
                <a:ext uri="{FF2B5EF4-FFF2-40B4-BE49-F238E27FC236}">
                  <a16:creationId xmlns:a16="http://schemas.microsoft.com/office/drawing/2014/main" id="{DC06F09A-8E55-4AF6-98D5-E85EF322606C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7">
              <a:extLst>
                <a:ext uri="{FF2B5EF4-FFF2-40B4-BE49-F238E27FC236}">
                  <a16:creationId xmlns:a16="http://schemas.microsoft.com/office/drawing/2014/main" id="{4AD3F294-5E63-4591-B4DD-978CEB584F32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16" descr="Calendar&#10;&#10;Description automatically generated">
            <a:extLst>
              <a:ext uri="{FF2B5EF4-FFF2-40B4-BE49-F238E27FC236}">
                <a16:creationId xmlns:a16="http://schemas.microsoft.com/office/drawing/2014/main" id="{235E9D4C-4566-4AD4-B3DE-F2DC17887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45" y="382849"/>
            <a:ext cx="3599225" cy="20307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32C1F2-44CD-4EAD-BE7C-A31FF844E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0"/>
          <a:stretch/>
        </p:blipFill>
        <p:spPr>
          <a:xfrm>
            <a:off x="2775595" y="4725933"/>
            <a:ext cx="7246229" cy="1931974"/>
          </a:xfrm>
          <a:prstGeom prst="rect">
            <a:avLst/>
          </a:prstGeom>
        </p:spPr>
      </p:pic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93FCD90-1E87-43F7-99E7-3FA093AEB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92" y="2345092"/>
            <a:ext cx="7437732" cy="22293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A73B4A-383B-49C2-8D75-C98722474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7" y="253851"/>
            <a:ext cx="1836275" cy="10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4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683" y="1743139"/>
            <a:ext cx="4236683" cy="2733933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直角三角形 2">
            <a:extLst>
              <a:ext uri="{FF2B5EF4-FFF2-40B4-BE49-F238E27FC236}">
                <a16:creationId xmlns:a16="http://schemas.microsoft.com/office/drawing/2014/main" id="{08352BA7-0C78-4883-A3EF-65038260D90F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16A6B7-3ED5-4CCA-81E1-E0C7FD65A247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35" name="3">
              <a:extLst>
                <a:ext uri="{FF2B5EF4-FFF2-40B4-BE49-F238E27FC236}">
                  <a16:creationId xmlns:a16="http://schemas.microsoft.com/office/drawing/2014/main" id="{1665AADF-A293-457F-9FE5-769F5EE17D22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4">
              <a:extLst>
                <a:ext uri="{FF2B5EF4-FFF2-40B4-BE49-F238E27FC236}">
                  <a16:creationId xmlns:a16="http://schemas.microsoft.com/office/drawing/2014/main" id="{973468F6-EB13-47DC-9B37-5CA6115F65EE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5">
              <a:extLst>
                <a:ext uri="{FF2B5EF4-FFF2-40B4-BE49-F238E27FC236}">
                  <a16:creationId xmlns:a16="http://schemas.microsoft.com/office/drawing/2014/main" id="{47B0F9EF-C1EE-4277-8DE8-492FADA3E72B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6">
              <a:extLst>
                <a:ext uri="{FF2B5EF4-FFF2-40B4-BE49-F238E27FC236}">
                  <a16:creationId xmlns:a16="http://schemas.microsoft.com/office/drawing/2014/main" id="{88418AF3-728F-46C7-876A-8519FE66E614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7">
              <a:extLst>
                <a:ext uri="{FF2B5EF4-FFF2-40B4-BE49-F238E27FC236}">
                  <a16:creationId xmlns:a16="http://schemas.microsoft.com/office/drawing/2014/main" id="{B6F5D4FA-1498-4F39-8DC9-6CD4C10A531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9" y="703845"/>
            <a:ext cx="2440064" cy="14186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C0D280-0F6A-4A67-9D19-38EAE71C3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466" y="1305904"/>
            <a:ext cx="5035887" cy="2236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CFBF0A-446E-42BD-8EED-4253EB2C9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087"/>
          <a:stretch/>
        </p:blipFill>
        <p:spPr>
          <a:xfrm>
            <a:off x="1085971" y="3754234"/>
            <a:ext cx="2429875" cy="1613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1357BA-6C78-48DF-86DE-BCD38D09B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296" y="3754234"/>
            <a:ext cx="3631420" cy="1613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481869-ADF8-4C53-AA1F-9EC9DCBB4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166" y="3754234"/>
            <a:ext cx="3631420" cy="16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4517" y="1725662"/>
            <a:ext cx="4633376" cy="275141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2">
            <a:extLst>
              <a:ext uri="{FF2B5EF4-FFF2-40B4-BE49-F238E27FC236}">
                <a16:creationId xmlns:a16="http://schemas.microsoft.com/office/drawing/2014/main" id="{BB0DDBEF-3DB8-4A60-94B6-BCBEE01B36B3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04F1CA-273E-48B2-939D-4ED606FA64E6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17" name="3">
              <a:extLst>
                <a:ext uri="{FF2B5EF4-FFF2-40B4-BE49-F238E27FC236}">
                  <a16:creationId xmlns:a16="http://schemas.microsoft.com/office/drawing/2014/main" id="{1B533FFB-937E-4D2B-B62D-51168E13ECE8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74E4E0C6-6596-4286-B78A-74563DC3DA9E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5">
              <a:extLst>
                <a:ext uri="{FF2B5EF4-FFF2-40B4-BE49-F238E27FC236}">
                  <a16:creationId xmlns:a16="http://schemas.microsoft.com/office/drawing/2014/main" id="{4750E5F2-5422-49FC-BF46-279FDB3EA842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6">
              <a:extLst>
                <a:ext uri="{FF2B5EF4-FFF2-40B4-BE49-F238E27FC236}">
                  <a16:creationId xmlns:a16="http://schemas.microsoft.com/office/drawing/2014/main" id="{F00FBC64-0576-4C2E-8DC8-B393416BF543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723FCA86-5800-4FE3-B93F-A916D9AB163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D78ED4-FE28-4D50-A08E-4F5FE64BED2B}"/>
              </a:ext>
            </a:extLst>
          </p:cNvPr>
          <p:cNvGrpSpPr/>
          <p:nvPr/>
        </p:nvGrpSpPr>
        <p:grpSpPr>
          <a:xfrm>
            <a:off x="1109178" y="787031"/>
            <a:ext cx="9907373" cy="5005958"/>
            <a:chOff x="482940" y="1421000"/>
            <a:chExt cx="9907373" cy="50059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85BEA5-096F-489F-8552-16211CD4A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062" y="1735326"/>
              <a:ext cx="9017251" cy="469163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DFD87A7-D340-48B9-8836-95F068275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40" y="1421000"/>
              <a:ext cx="2155350" cy="1347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80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角三角形 2">
            <a:extLst>
              <a:ext uri="{FF2B5EF4-FFF2-40B4-BE49-F238E27FC236}">
                <a16:creationId xmlns:a16="http://schemas.microsoft.com/office/drawing/2014/main" id="{A85739D3-6ED8-46B1-AD14-1433C58FC022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223902-56E2-4E7E-8E99-D6F47EE15484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17" name="3">
              <a:extLst>
                <a:ext uri="{FF2B5EF4-FFF2-40B4-BE49-F238E27FC236}">
                  <a16:creationId xmlns:a16="http://schemas.microsoft.com/office/drawing/2014/main" id="{4C33C960-857F-47DD-A9A3-3BEAA42FDC92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315D4887-542D-42A8-B154-A65C0FE71814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5">
              <a:extLst>
                <a:ext uri="{FF2B5EF4-FFF2-40B4-BE49-F238E27FC236}">
                  <a16:creationId xmlns:a16="http://schemas.microsoft.com/office/drawing/2014/main" id="{DB72E1BB-F1EA-4F8C-B899-2FF5B6579E67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6">
              <a:extLst>
                <a:ext uri="{FF2B5EF4-FFF2-40B4-BE49-F238E27FC236}">
                  <a16:creationId xmlns:a16="http://schemas.microsoft.com/office/drawing/2014/main" id="{2C56EEE7-18ED-485B-8CCB-083597CE3D47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9191C09C-5ECF-41D9-ABAF-970EA027CC2F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46824" y="3159025"/>
            <a:ext cx="105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lỉu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những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huệ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vuốt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1470AB-1585-4536-9D2C-F56E71C77757}"/>
              </a:ext>
            </a:extLst>
          </p:cNvPr>
          <p:cNvGrpSpPr/>
          <p:nvPr/>
        </p:nvGrpSpPr>
        <p:grpSpPr>
          <a:xfrm>
            <a:off x="1633358" y="322118"/>
            <a:ext cx="7749833" cy="2396984"/>
            <a:chOff x="1128465" y="1313032"/>
            <a:chExt cx="7749833" cy="247818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FC5F627-59B3-48A4-8CCE-50BCDEB98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65" y="1313032"/>
              <a:ext cx="1481424" cy="9262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4327AF6-68F1-4CA6-B982-5050D30B0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1201" y="1612027"/>
              <a:ext cx="5857097" cy="2179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6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直角三角形 2">
            <a:extLst>
              <a:ext uri="{FF2B5EF4-FFF2-40B4-BE49-F238E27FC236}">
                <a16:creationId xmlns:a16="http://schemas.microsoft.com/office/drawing/2014/main" id="{EDD1584D-0C14-45CB-9AF9-4B51713BEFEE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979481-CE69-450E-B4D4-84800AE4B7BE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40" name="3">
              <a:extLst>
                <a:ext uri="{FF2B5EF4-FFF2-40B4-BE49-F238E27FC236}">
                  <a16:creationId xmlns:a16="http://schemas.microsoft.com/office/drawing/2014/main" id="{05E59C52-CF2F-458B-8397-A3A4A9C7E2BD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4">
              <a:extLst>
                <a:ext uri="{FF2B5EF4-FFF2-40B4-BE49-F238E27FC236}">
                  <a16:creationId xmlns:a16="http://schemas.microsoft.com/office/drawing/2014/main" id="{86159EE7-12A0-4CAA-B1C0-1A1FC9725500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5">
              <a:extLst>
                <a:ext uri="{FF2B5EF4-FFF2-40B4-BE49-F238E27FC236}">
                  <a16:creationId xmlns:a16="http://schemas.microsoft.com/office/drawing/2014/main" id="{516DAF00-E344-43F3-AF0B-270F91441A04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6">
              <a:extLst>
                <a:ext uri="{FF2B5EF4-FFF2-40B4-BE49-F238E27FC236}">
                  <a16:creationId xmlns:a16="http://schemas.microsoft.com/office/drawing/2014/main" id="{C33C795A-0407-45F8-B0BC-08A82799CE23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7">
              <a:extLst>
                <a:ext uri="{FF2B5EF4-FFF2-40B4-BE49-F238E27FC236}">
                  <a16:creationId xmlns:a16="http://schemas.microsoft.com/office/drawing/2014/main" id="{937862FF-2187-4AA7-BE3A-5AA9985E8235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3365" y="1582680"/>
            <a:ext cx="11505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lỉu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lang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những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huệ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vuốt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0" y="811779"/>
            <a:ext cx="1923689" cy="11489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697276" y="2321222"/>
            <a:ext cx="283539" cy="639001"/>
            <a:chOff x="3075709" y="1064527"/>
            <a:chExt cx="366789" cy="82661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1602883" y="2321222"/>
            <a:ext cx="283539" cy="639001"/>
            <a:chOff x="3075709" y="1064527"/>
            <a:chExt cx="366789" cy="82661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342326" y="3721150"/>
            <a:ext cx="283539" cy="639001"/>
            <a:chOff x="3075709" y="1064527"/>
            <a:chExt cx="366789" cy="826618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779397" y="4360151"/>
            <a:ext cx="283539" cy="639001"/>
            <a:chOff x="3075709" y="1064527"/>
            <a:chExt cx="366789" cy="82661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998367" y="4999152"/>
            <a:ext cx="283539" cy="639001"/>
            <a:chOff x="3075709" y="1064527"/>
            <a:chExt cx="366789" cy="826618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2563" y="1725662"/>
            <a:ext cx="4457284" cy="275141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2">
            <a:extLst>
              <a:ext uri="{FF2B5EF4-FFF2-40B4-BE49-F238E27FC236}">
                <a16:creationId xmlns:a16="http://schemas.microsoft.com/office/drawing/2014/main" id="{660890BC-B2C4-4FE7-B5C3-25155CF60515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21C2AF-4D95-4B60-98A9-F9D1CDADB40E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8" name="3">
              <a:extLst>
                <a:ext uri="{FF2B5EF4-FFF2-40B4-BE49-F238E27FC236}">
                  <a16:creationId xmlns:a16="http://schemas.microsoft.com/office/drawing/2014/main" id="{0D744B34-3D92-49B0-8ECE-826DBC99DCDB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4">
              <a:extLst>
                <a:ext uri="{FF2B5EF4-FFF2-40B4-BE49-F238E27FC236}">
                  <a16:creationId xmlns:a16="http://schemas.microsoft.com/office/drawing/2014/main" id="{77F09860-C04B-4FB6-8CBD-28AA929D8BC5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CC95EDEC-06DB-44FF-8904-AD9B64A2B699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6">
              <a:extLst>
                <a:ext uri="{FF2B5EF4-FFF2-40B4-BE49-F238E27FC236}">
                  <a16:creationId xmlns:a16="http://schemas.microsoft.com/office/drawing/2014/main" id="{85E60C9C-D14C-413A-80EE-A03D7102D322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7">
              <a:extLst>
                <a:ext uri="{FF2B5EF4-FFF2-40B4-BE49-F238E27FC236}">
                  <a16:creationId xmlns:a16="http://schemas.microsoft.com/office/drawing/2014/main" id="{B9D9F54C-54DB-44CF-8C45-8EC6036A33E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08029" y="897469"/>
            <a:ext cx="499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DB65E5-F0B6-4370-AA0B-F1AB7872E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037" y="516003"/>
            <a:ext cx="1861224" cy="11489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578075-67EB-4168-B13A-111A22022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152" y="2021554"/>
            <a:ext cx="9307696" cy="416347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48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ACC278-3B53-463A-B69A-88A7E8B6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36" y="3964917"/>
            <a:ext cx="3936693" cy="2888780"/>
          </a:xfrm>
          <a:prstGeom prst="rect">
            <a:avLst/>
          </a:prstGeom>
        </p:spPr>
      </p:pic>
      <p:sp>
        <p:nvSpPr>
          <p:cNvPr id="2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74772" y="2151727"/>
            <a:ext cx="5842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  <a:endParaRPr lang="en-US" sz="8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B8046622-D96B-EC04-DB28-9B1B53A1CF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9822" b="982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9;p3">
            <a:extLst>
              <a:ext uri="{FF2B5EF4-FFF2-40B4-BE49-F238E27FC236}">
                <a16:creationId xmlns:a16="http://schemas.microsoft.com/office/drawing/2014/main" id="{9CE4B26B-5EB7-9A89-3911-C217A93DD96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55562" y="-130669"/>
            <a:ext cx="6472215" cy="721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4;p2">
            <a:extLst>
              <a:ext uri="{FF2B5EF4-FFF2-40B4-BE49-F238E27FC236}">
                <a16:creationId xmlns:a16="http://schemas.microsoft.com/office/drawing/2014/main" id="{C46D9BB1-7FC2-C724-D76B-1FB5B6C1E22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11469" y="0"/>
            <a:ext cx="1206211" cy="114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13C0BA-778D-7B90-4F69-1A99FECED7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699760"/>
            <a:ext cx="4120727" cy="1336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F2BD7-F003-E002-1D39-43B14B4DB7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743" y="5699760"/>
            <a:ext cx="4120727" cy="1336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F45A67-F434-EDE6-F6B0-074D875F2F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8" b="100000" l="9863" r="898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162" y="4258170"/>
            <a:ext cx="3048002" cy="2688922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2CE617C9-EEAE-2260-2A76-0E227203D03D}"/>
              </a:ext>
            </a:extLst>
          </p:cNvPr>
          <p:cNvSpPr/>
          <p:nvPr/>
        </p:nvSpPr>
        <p:spPr>
          <a:xfrm>
            <a:off x="9802537" y="721366"/>
            <a:ext cx="1493520" cy="65909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A72C61B5-779B-81DF-AFF2-5430722BD924}"/>
              </a:ext>
            </a:extLst>
          </p:cNvPr>
          <p:cNvSpPr/>
          <p:nvPr/>
        </p:nvSpPr>
        <p:spPr>
          <a:xfrm>
            <a:off x="10802911" y="765912"/>
            <a:ext cx="1493520" cy="65909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D362F0-16A4-DBBD-D1F5-21CC79012AB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2" r="30661"/>
          <a:stretch/>
        </p:blipFill>
        <p:spPr>
          <a:xfrm>
            <a:off x="8107414" y="2018787"/>
            <a:ext cx="2912300" cy="4389809"/>
          </a:xfrm>
          <a:prstGeom prst="rect">
            <a:avLst/>
          </a:prstGeom>
        </p:spPr>
      </p:pic>
      <p:pic>
        <p:nvPicPr>
          <p:cNvPr id="11" name="Google Shape;90;p2">
            <a:extLst>
              <a:ext uri="{FF2B5EF4-FFF2-40B4-BE49-F238E27FC236}">
                <a16:creationId xmlns:a16="http://schemas.microsoft.com/office/drawing/2014/main" id="{D17CA254-59EC-8E8B-F255-CC4CB9340035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5654040" y="5501640"/>
            <a:ext cx="6424108" cy="12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rò chơi hái táo">
            <a:extLst>
              <a:ext uri="{FF2B5EF4-FFF2-40B4-BE49-F238E27FC236}">
                <a16:creationId xmlns:a16="http://schemas.microsoft.com/office/drawing/2014/main" id="{1F264C87-4EBA-6B0B-18E7-F7AA06C8A163}"/>
              </a:ext>
            </a:extLst>
          </p:cNvPr>
          <p:cNvSpPr/>
          <p:nvPr/>
        </p:nvSpPr>
        <p:spPr>
          <a:xfrm>
            <a:off x="4528217" y="-5224"/>
            <a:ext cx="60236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6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đèn pin">
            <a:extLst>
              <a:ext uri="{FF2B5EF4-FFF2-40B4-BE49-F238E27FC236}">
                <a16:creationId xmlns:a16="http://schemas.microsoft.com/office/drawing/2014/main" id="{67CF68F3-BF92-C652-0A34-9AE5877388CC}"/>
              </a:ext>
            </a:extLst>
          </p:cNvPr>
          <p:cNvSpPr txBox="1"/>
          <p:nvPr/>
        </p:nvSpPr>
        <p:spPr>
          <a:xfrm>
            <a:off x="7052391" y="5642628"/>
            <a:ext cx="39638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Nhọn hoắt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mũ len">
            <a:extLst>
              <a:ext uri="{FF2B5EF4-FFF2-40B4-BE49-F238E27FC236}">
                <a16:creationId xmlns:a16="http://schemas.microsoft.com/office/drawing/2014/main" id="{508A6E72-E526-5A9C-7F90-F56130E5D328}"/>
              </a:ext>
            </a:extLst>
          </p:cNvPr>
          <p:cNvSpPr txBox="1"/>
          <p:nvPr/>
        </p:nvSpPr>
        <p:spPr>
          <a:xfrm>
            <a:off x="7035534" y="5642628"/>
            <a:ext cx="4022747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Loắt choắt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mưa phùn">
            <a:extLst>
              <a:ext uri="{FF2B5EF4-FFF2-40B4-BE49-F238E27FC236}">
                <a16:creationId xmlns:a16="http://schemas.microsoft.com/office/drawing/2014/main" id="{28433284-836B-887C-200D-C0190DEA66C2}"/>
              </a:ext>
            </a:extLst>
          </p:cNvPr>
          <p:cNvSpPr txBox="1"/>
          <p:nvPr/>
        </p:nvSpPr>
        <p:spPr>
          <a:xfrm>
            <a:off x="7055291" y="5642628"/>
            <a:ext cx="3963867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 xoăn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dế mèn">
            <a:extLst>
              <a:ext uri="{FF2B5EF4-FFF2-40B4-BE49-F238E27FC236}">
                <a16:creationId xmlns:a16="http://schemas.microsoft.com/office/drawing/2014/main" id="{7A5693CB-9263-BE2D-8E33-43D7296EFB52}"/>
              </a:ext>
            </a:extLst>
          </p:cNvPr>
          <p:cNvSpPr txBox="1"/>
          <p:nvPr/>
        </p:nvSpPr>
        <p:spPr>
          <a:xfrm>
            <a:off x="7064975" y="5642628"/>
            <a:ext cx="39638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Thoăn thoắt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bản tin">
            <a:extLst>
              <a:ext uri="{FF2B5EF4-FFF2-40B4-BE49-F238E27FC236}">
                <a16:creationId xmlns:a16="http://schemas.microsoft.com/office/drawing/2014/main" id="{8EBE68A3-5D8A-DF4D-954A-A1F55834DE91}"/>
              </a:ext>
            </a:extLst>
          </p:cNvPr>
          <p:cNvSpPr txBox="1"/>
          <p:nvPr/>
        </p:nvSpPr>
        <p:spPr>
          <a:xfrm>
            <a:off x="7053841" y="5642628"/>
            <a:ext cx="39638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hình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un con">
            <a:extLst>
              <a:ext uri="{FF2B5EF4-FFF2-40B4-BE49-F238E27FC236}">
                <a16:creationId xmlns:a16="http://schemas.microsoft.com/office/drawing/2014/main" id="{8DADAC74-7DC9-F881-8FE6-626C58818895}"/>
              </a:ext>
            </a:extLst>
          </p:cNvPr>
          <p:cNvSpPr txBox="1"/>
          <p:nvPr/>
        </p:nvSpPr>
        <p:spPr>
          <a:xfrm>
            <a:off x="7055291" y="5642628"/>
            <a:ext cx="39609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xoan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">
            <a:extLst>
              <a:ext uri="{FF2B5EF4-FFF2-40B4-BE49-F238E27FC236}">
                <a16:creationId xmlns:a16="http://schemas.microsoft.com/office/drawing/2014/main" id="{322B57DA-0932-FF63-9758-06ED5708694F}"/>
              </a:ext>
            </a:extLst>
          </p:cNvPr>
          <p:cNvGrpSpPr/>
          <p:nvPr/>
        </p:nvGrpSpPr>
        <p:grpSpPr>
          <a:xfrm>
            <a:off x="1032272" y="1286640"/>
            <a:ext cx="1072239" cy="1048433"/>
            <a:chOff x="2341807" y="722423"/>
            <a:chExt cx="1167507" cy="104843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DFC5D82-F67C-EC03-F6BB-5075DA4C8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1">
              <a:extLst>
                <a:ext uri="{FF2B5EF4-FFF2-40B4-BE49-F238E27FC236}">
                  <a16:creationId xmlns:a16="http://schemas.microsoft.com/office/drawing/2014/main" id="{343F8F21-9956-19E7-EBD5-FD0396E8CF77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BD2E5588-68AE-8186-2B18-3FCEF1568E6E}"/>
              </a:ext>
            </a:extLst>
          </p:cNvPr>
          <p:cNvGrpSpPr/>
          <p:nvPr/>
        </p:nvGrpSpPr>
        <p:grpSpPr>
          <a:xfrm>
            <a:off x="4445074" y="2734052"/>
            <a:ext cx="1197368" cy="1048433"/>
            <a:chOff x="5632842" y="2105111"/>
            <a:chExt cx="1167507" cy="1048431"/>
          </a:xfrm>
        </p:grpSpPr>
        <p:pic>
          <p:nvPicPr>
            <p:cNvPr id="23" name="2">
              <a:extLst>
                <a:ext uri="{FF2B5EF4-FFF2-40B4-BE49-F238E27FC236}">
                  <a16:creationId xmlns:a16="http://schemas.microsoft.com/office/drawing/2014/main" id="{B6D7DCAD-9311-7AE9-8DCB-18350C86E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2">
              <a:extLst>
                <a:ext uri="{FF2B5EF4-FFF2-40B4-BE49-F238E27FC236}">
                  <a16:creationId xmlns:a16="http://schemas.microsoft.com/office/drawing/2014/main" id="{C47FCEA7-C0FC-9EA9-DC23-0B78D1E51963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988B2D18-8245-10DD-5577-D2620CC40B69}"/>
              </a:ext>
            </a:extLst>
          </p:cNvPr>
          <p:cNvGrpSpPr/>
          <p:nvPr/>
        </p:nvGrpSpPr>
        <p:grpSpPr>
          <a:xfrm>
            <a:off x="235039" y="2979276"/>
            <a:ext cx="1072239" cy="1048433"/>
            <a:chOff x="1559230" y="2459387"/>
            <a:chExt cx="1167507" cy="10484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41063F7-2E63-296E-F37F-55265232C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CD49FC-AACF-BB16-007C-4F713A9A3B75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615C85E3-2DE1-0EDD-375B-523702331662}"/>
              </a:ext>
            </a:extLst>
          </p:cNvPr>
          <p:cNvGrpSpPr/>
          <p:nvPr/>
        </p:nvGrpSpPr>
        <p:grpSpPr>
          <a:xfrm>
            <a:off x="2378859" y="191467"/>
            <a:ext cx="1113394" cy="1048433"/>
            <a:chOff x="1559230" y="2459387"/>
            <a:chExt cx="1167507" cy="104843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A43E01C-ABD2-C608-A2D0-35ACD360D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4">
              <a:extLst>
                <a:ext uri="{FF2B5EF4-FFF2-40B4-BE49-F238E27FC236}">
                  <a16:creationId xmlns:a16="http://schemas.microsoft.com/office/drawing/2014/main" id="{C5791C3A-9321-3591-B78A-ED7561FB006F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FCDE98DE-E6F4-ED8D-47BB-894DBB855D8A}"/>
              </a:ext>
            </a:extLst>
          </p:cNvPr>
          <p:cNvGrpSpPr/>
          <p:nvPr/>
        </p:nvGrpSpPr>
        <p:grpSpPr>
          <a:xfrm>
            <a:off x="2446749" y="2044543"/>
            <a:ext cx="1045504" cy="1048433"/>
            <a:chOff x="1559230" y="2459387"/>
            <a:chExt cx="1167507" cy="104843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B99646E-AD9E-DB93-B323-5CABD3C77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5">
              <a:extLst>
                <a:ext uri="{FF2B5EF4-FFF2-40B4-BE49-F238E27FC236}">
                  <a16:creationId xmlns:a16="http://schemas.microsoft.com/office/drawing/2014/main" id="{B5D43C40-6BDB-8E03-F078-54BBC9163736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9194C9D8-2D3D-D4A3-BC3A-F92B5E4F7802}"/>
              </a:ext>
            </a:extLst>
          </p:cNvPr>
          <p:cNvGrpSpPr/>
          <p:nvPr/>
        </p:nvGrpSpPr>
        <p:grpSpPr>
          <a:xfrm>
            <a:off x="4003425" y="1532807"/>
            <a:ext cx="1072239" cy="1048433"/>
            <a:chOff x="1559230" y="2459387"/>
            <a:chExt cx="1167507" cy="104843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878075C-C3BA-FFDE-0A46-247C08B6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D33A43-56D0-ACD4-4858-3A7E6313C7A3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7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86B72D96-42D3-5243-32FE-968B6BDD0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0" y="498496"/>
            <a:ext cx="649817" cy="487363"/>
          </a:xfrm>
          <a:prstGeom prst="rect">
            <a:avLst/>
          </a:prstGeom>
        </p:spPr>
      </p:pic>
      <p:pic>
        <p:nvPicPr>
          <p:cNvPr id="38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A02A8A5-8414-ECE7-5C83-1417EE31B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1" y="1192959"/>
            <a:ext cx="649817" cy="487363"/>
          </a:xfrm>
          <a:prstGeom prst="rect">
            <a:avLst/>
          </a:prstGeom>
        </p:spPr>
      </p:pic>
      <p:pic>
        <p:nvPicPr>
          <p:cNvPr id="39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2237B35C-A5B9-C3E0-E76B-381004E6F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2" y="1717175"/>
            <a:ext cx="649817" cy="487363"/>
          </a:xfrm>
          <a:prstGeom prst="rect">
            <a:avLst/>
          </a:prstGeom>
        </p:spPr>
      </p:pic>
      <p:pic>
        <p:nvPicPr>
          <p:cNvPr id="40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AE9D4FC5-FF86-DB8D-D3AE-DCBEEA40A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58254" y="2187436"/>
            <a:ext cx="649817" cy="487363"/>
          </a:xfrm>
          <a:prstGeom prst="rect">
            <a:avLst/>
          </a:prstGeom>
        </p:spPr>
      </p:pic>
      <p:pic>
        <p:nvPicPr>
          <p:cNvPr id="41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929C278B-70CF-1E7E-CCC4-76AF1B67AC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83326" y="2621253"/>
            <a:ext cx="745237" cy="487363"/>
          </a:xfrm>
          <a:prstGeom prst="rect">
            <a:avLst/>
          </a:prstGeom>
        </p:spPr>
      </p:pic>
      <p:pic>
        <p:nvPicPr>
          <p:cNvPr id="4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1CAF1F11-81F2-8113-BA18-73BF256736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98683" y="3167056"/>
            <a:ext cx="649817" cy="487363"/>
          </a:xfrm>
          <a:prstGeom prst="rect">
            <a:avLst/>
          </a:prstGeom>
        </p:spPr>
      </p:pic>
      <p:sp>
        <p:nvSpPr>
          <p:cNvPr id="43" name="trò chơi hái táo">
            <a:extLst>
              <a:ext uri="{FF2B5EF4-FFF2-40B4-BE49-F238E27FC236}">
                <a16:creationId xmlns:a16="http://schemas.microsoft.com/office/drawing/2014/main" id="{03F46E69-9C11-FDD0-8898-46E1855E24FC}"/>
              </a:ext>
            </a:extLst>
          </p:cNvPr>
          <p:cNvSpPr/>
          <p:nvPr/>
        </p:nvSpPr>
        <p:spPr>
          <a:xfrm>
            <a:off x="4528217" y="-5224"/>
            <a:ext cx="60236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6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4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62F665FC-FE96-FBA5-3B37-A555E2F15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98683" y="405669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3842 0.649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3407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4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24323 0.34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02708 0.3490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745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921 L -0.09545 0.7622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390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12878 0.4564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44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139 L -0.29974 0.491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4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69" y="2087748"/>
            <a:ext cx="5132752" cy="188843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E70DF-CF66-4CBD-AECB-7313114D47AB}"/>
              </a:ext>
            </a:extLst>
          </p:cNvPr>
          <p:cNvSpPr/>
          <p:nvPr/>
        </p:nvSpPr>
        <p:spPr>
          <a:xfrm>
            <a:off x="1182217" y="5112698"/>
            <a:ext cx="9857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	</a:t>
            </a:r>
            <a:r>
              <a:rPr lang="en-US" sz="4000" dirty="0" err="1">
                <a:latin typeface="HP-211" panose="020B0803050302020204" pitchFamily="34" charset="0"/>
              </a:rPr>
              <a:t>Quê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ngoại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của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Hà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có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luỹ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tre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xanh</a:t>
            </a:r>
            <a:r>
              <a:rPr lang="en-US" sz="4000" dirty="0">
                <a:latin typeface="HP-211" panose="020B0803050302020204" pitchFamily="34" charset="0"/>
              </a:rPr>
              <a:t>, </a:t>
            </a:r>
            <a:r>
              <a:rPr lang="en-US" sz="4000" dirty="0" err="1">
                <a:latin typeface="HP-211" panose="020B0803050302020204" pitchFamily="34" charset="0"/>
              </a:rPr>
              <a:t>có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cây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trái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xum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xuê</a:t>
            </a:r>
            <a:r>
              <a:rPr lang="en-US" sz="4000" dirty="0">
                <a:latin typeface="HP-211" panose="020B0803050302020204" pitchFamily="34" charset="0"/>
              </a:rPr>
              <a:t>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486E4-BC83-4043-81BE-DC58901DA1BE}"/>
              </a:ext>
            </a:extLst>
          </p:cNvPr>
          <p:cNvSpPr/>
          <p:nvPr/>
        </p:nvSpPr>
        <p:spPr>
          <a:xfrm>
            <a:off x="4020190" y="5136756"/>
            <a:ext cx="98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oai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7CA1D5-272A-4C5D-B018-F37FA34D9660}"/>
              </a:ext>
            </a:extLst>
          </p:cNvPr>
          <p:cNvSpPr/>
          <p:nvPr/>
        </p:nvSpPr>
        <p:spPr>
          <a:xfrm>
            <a:off x="5573532" y="5746091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uê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A40F65F-F52B-49F7-BB06-3F290FD2A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7"/>
          <a:stretch/>
        </p:blipFill>
        <p:spPr>
          <a:xfrm>
            <a:off x="7693666" y="5369931"/>
            <a:ext cx="1225402" cy="70788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026E86B-10B0-4FEC-A367-C63D2E3FB513}"/>
              </a:ext>
            </a:extLst>
          </p:cNvPr>
          <p:cNvGrpSpPr/>
          <p:nvPr/>
        </p:nvGrpSpPr>
        <p:grpSpPr>
          <a:xfrm>
            <a:off x="1488596" y="1470463"/>
            <a:ext cx="9214807" cy="3582474"/>
            <a:chOff x="1488596" y="1470463"/>
            <a:chExt cx="9214807" cy="35824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34E438-5538-4EDA-A812-A5EE5FB7D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8596" y="1470463"/>
              <a:ext cx="9214807" cy="3582474"/>
            </a:xfrm>
            <a:prstGeom prst="roundRect">
              <a:avLst>
                <a:gd name="adj" fmla="val 5481"/>
              </a:avLst>
            </a:prstGeom>
            <a:ln>
              <a:solidFill>
                <a:srgbClr val="A9D7E4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89900CB-DD34-4DA2-BAC8-73C369F6E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623" y="1517938"/>
              <a:ext cx="2527522" cy="1296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5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14133" y="2135860"/>
            <a:ext cx="584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A33F45-2085-49F9-9C4F-080DE65F5D9C}"/>
              </a:ext>
            </a:extLst>
          </p:cNvPr>
          <p:cNvSpPr txBox="1"/>
          <p:nvPr/>
        </p:nvSpPr>
        <p:spPr>
          <a:xfrm>
            <a:off x="2282256" y="3239320"/>
            <a:ext cx="7408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6000" b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77: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oai</a:t>
            </a:r>
            <a:r>
              <a:rPr lang="en-US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  </a:t>
            </a:r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uê</a:t>
            </a:r>
            <a:r>
              <a:rPr lang="en-US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  </a:t>
            </a:r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uy</a:t>
            </a:r>
            <a:r>
              <a:rPr lang="en-US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    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211" panose="020B0803050302020204" pitchFamily="34" charset="0"/>
            </a:endParaRPr>
          </a:p>
        </p:txBody>
      </p:sp>
      <p:pic>
        <p:nvPicPr>
          <p:cNvPr id="32" name="16">
            <a:extLst>
              <a:ext uri="{FF2B5EF4-FFF2-40B4-BE49-F238E27FC236}">
                <a16:creationId xmlns:a16="http://schemas.microsoft.com/office/drawing/2014/main" id="{CCA7047B-9C89-4542-A73B-14003028E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" y="3229591"/>
            <a:ext cx="9208509" cy="36011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154" y="1716810"/>
            <a:ext cx="4236683" cy="2515845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E2D7FA-0736-4178-A9AC-1683DC9A2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7" y="727029"/>
            <a:ext cx="2437365" cy="144736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31C6DF1-A362-4205-9C10-7BA2EC9AD36A}"/>
              </a:ext>
            </a:extLst>
          </p:cNvPr>
          <p:cNvSpPr txBox="1"/>
          <p:nvPr/>
        </p:nvSpPr>
        <p:spPr>
          <a:xfrm>
            <a:off x="2948652" y="1313931"/>
            <a:ext cx="239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oai</a:t>
            </a:r>
            <a:endParaRPr lang="en-US" sz="7200" dirty="0">
              <a:solidFill>
                <a:srgbClr val="0070C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911C02-2597-4AA3-8825-93281B6CCBEE}"/>
              </a:ext>
            </a:extLst>
          </p:cNvPr>
          <p:cNvSpPr txBox="1"/>
          <p:nvPr/>
        </p:nvSpPr>
        <p:spPr>
          <a:xfrm>
            <a:off x="5261266" y="1313931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B05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uê</a:t>
            </a:r>
            <a:endParaRPr lang="en-US" sz="7200" dirty="0">
              <a:solidFill>
                <a:srgbClr val="00B05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2A81922-59E4-400F-80BB-7E4A61EBB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64717"/>
              </p:ext>
            </p:extLst>
          </p:nvPr>
        </p:nvGraphicFramePr>
        <p:xfrm>
          <a:off x="4358125" y="2685128"/>
          <a:ext cx="4482988" cy="23604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41494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241494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1180232"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1180232">
                <a:tc gridSpan="2"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36C7BCD-A1A6-4D24-90A2-7A7B745E77C0}"/>
              </a:ext>
            </a:extLst>
          </p:cNvPr>
          <p:cNvSpPr txBox="1"/>
          <p:nvPr/>
        </p:nvSpPr>
        <p:spPr>
          <a:xfrm>
            <a:off x="4522907" y="2639507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E2BA8E-E164-48E8-848C-5903F6A45AAD}"/>
              </a:ext>
            </a:extLst>
          </p:cNvPr>
          <p:cNvSpPr txBox="1"/>
          <p:nvPr/>
        </p:nvSpPr>
        <p:spPr>
          <a:xfrm>
            <a:off x="6933066" y="2645323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oai</a:t>
            </a:r>
            <a:endParaRPr lang="en-US" sz="7000" dirty="0">
              <a:solidFill>
                <a:srgbClr val="FF0000"/>
              </a:solidFill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8DE75A-0FCA-4317-8533-159BAF964622}"/>
              </a:ext>
            </a:extLst>
          </p:cNvPr>
          <p:cNvSpPr txBox="1"/>
          <p:nvPr/>
        </p:nvSpPr>
        <p:spPr>
          <a:xfrm>
            <a:off x="4347637" y="3792963"/>
            <a:ext cx="44480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dirty="0" err="1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endParaRPr lang="en-US" sz="7000" dirty="0"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618ACA-9791-44BF-A563-F5367F545C98}"/>
              </a:ext>
            </a:extLst>
          </p:cNvPr>
          <p:cNvSpPr txBox="1"/>
          <p:nvPr/>
        </p:nvSpPr>
        <p:spPr>
          <a:xfrm>
            <a:off x="6362510" y="3795743"/>
            <a:ext cx="20915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oai</a:t>
            </a:r>
            <a:endParaRPr lang="en-US" sz="7000" dirty="0">
              <a:solidFill>
                <a:srgbClr val="FF0000"/>
              </a:solidFill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A18822-2BC8-4CAA-8991-12FA03BA9078}"/>
              </a:ext>
            </a:extLst>
          </p:cNvPr>
          <p:cNvSpPr txBox="1"/>
          <p:nvPr/>
        </p:nvSpPr>
        <p:spPr>
          <a:xfrm>
            <a:off x="7898226" y="1313931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uy</a:t>
            </a:r>
            <a:endParaRPr lang="en-US" sz="7200" dirty="0">
              <a:solidFill>
                <a:srgbClr val="0070C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E2D7FA-0736-4178-A9AC-1683DC9A2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767067"/>
            <a:ext cx="2437365" cy="144736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883D6A6-D93A-4D67-B617-905C379C2E92}"/>
              </a:ext>
            </a:extLst>
          </p:cNvPr>
          <p:cNvGrpSpPr/>
          <p:nvPr/>
        </p:nvGrpSpPr>
        <p:grpSpPr>
          <a:xfrm>
            <a:off x="1294180" y="1955154"/>
            <a:ext cx="10129908" cy="1014956"/>
            <a:chOff x="1176623" y="2740492"/>
            <a:chExt cx="10129908" cy="1014956"/>
          </a:xfrm>
        </p:grpSpPr>
        <p:sp>
          <p:nvSpPr>
            <p:cNvPr id="47" name="Rounded Rectangle 30">
              <a:extLst>
                <a:ext uri="{FF2B5EF4-FFF2-40B4-BE49-F238E27FC236}">
                  <a16:creationId xmlns:a16="http://schemas.microsoft.com/office/drawing/2014/main" id="{4F213975-99DB-4D3D-BA8F-18FB02EA546E}"/>
                </a:ext>
              </a:extLst>
            </p:cNvPr>
            <p:cNvSpPr/>
            <p:nvPr/>
          </p:nvSpPr>
          <p:spPr>
            <a:xfrm>
              <a:off x="1176623" y="2744773"/>
              <a:ext cx="2812322" cy="1010675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8" name="Rounded Rectangle 31">
              <a:extLst>
                <a:ext uri="{FF2B5EF4-FFF2-40B4-BE49-F238E27FC236}">
                  <a16:creationId xmlns:a16="http://schemas.microsoft.com/office/drawing/2014/main" id="{66210023-5BBA-4BA2-AB88-F91AC4DC3B16}"/>
                </a:ext>
              </a:extLst>
            </p:cNvPr>
            <p:cNvSpPr/>
            <p:nvPr/>
          </p:nvSpPr>
          <p:spPr>
            <a:xfrm>
              <a:off x="4835416" y="2744773"/>
              <a:ext cx="2812322" cy="1010675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0DB5F48-FA39-4164-9DF7-5B2D9367D3BC}"/>
                </a:ext>
              </a:extLst>
            </p:cNvPr>
            <p:cNvSpPr txBox="1"/>
            <p:nvPr/>
          </p:nvSpPr>
          <p:spPr>
            <a:xfrm>
              <a:off x="1534636" y="2867358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khoai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8524F1C-2B61-454A-8405-A9D6CD4E2BBC}"/>
                </a:ext>
              </a:extLst>
            </p:cNvPr>
            <p:cNvSpPr txBox="1"/>
            <p:nvPr/>
          </p:nvSpPr>
          <p:spPr>
            <a:xfrm>
              <a:off x="5119742" y="2867359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ngoái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53" name="Rounded Rectangle 28">
              <a:extLst>
                <a:ext uri="{FF2B5EF4-FFF2-40B4-BE49-F238E27FC236}">
                  <a16:creationId xmlns:a16="http://schemas.microsoft.com/office/drawing/2014/main" id="{74260238-F193-4F80-ADEA-E239D1AC06EB}"/>
                </a:ext>
              </a:extLst>
            </p:cNvPr>
            <p:cNvSpPr/>
            <p:nvPr/>
          </p:nvSpPr>
          <p:spPr>
            <a:xfrm>
              <a:off x="8494209" y="2740492"/>
              <a:ext cx="2812322" cy="1010674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6CA7BE8-5EFD-4BE6-9522-F889A01F1493}"/>
                </a:ext>
              </a:extLst>
            </p:cNvPr>
            <p:cNvSpPr txBox="1"/>
            <p:nvPr/>
          </p:nvSpPr>
          <p:spPr>
            <a:xfrm>
              <a:off x="8710988" y="2863080"/>
              <a:ext cx="23288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ngoại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75A9233-4824-40D4-B160-8E4AB0FEC83F}"/>
                </a:ext>
              </a:extLst>
            </p:cNvPr>
            <p:cNvSpPr txBox="1"/>
            <p:nvPr/>
          </p:nvSpPr>
          <p:spPr>
            <a:xfrm>
              <a:off x="2363656" y="2867379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oai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E91A49-88A3-4432-83D6-C4C56BFA1879}"/>
                </a:ext>
              </a:extLst>
            </p:cNvPr>
            <p:cNvSpPr txBox="1"/>
            <p:nvPr/>
          </p:nvSpPr>
          <p:spPr>
            <a:xfrm>
              <a:off x="5999384" y="2868878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oai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327C21-0AA9-41AD-BA76-92866D98CE64}"/>
                </a:ext>
              </a:extLst>
            </p:cNvPr>
            <p:cNvSpPr txBox="1"/>
            <p:nvPr/>
          </p:nvSpPr>
          <p:spPr>
            <a:xfrm>
              <a:off x="9713872" y="2863322"/>
              <a:ext cx="1302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oai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99238B-F0A1-4B50-B167-B0B985BFA7D7}"/>
              </a:ext>
            </a:extLst>
          </p:cNvPr>
          <p:cNvGrpSpPr/>
          <p:nvPr/>
        </p:nvGrpSpPr>
        <p:grpSpPr>
          <a:xfrm>
            <a:off x="1294180" y="3163979"/>
            <a:ext cx="10129908" cy="1014956"/>
            <a:chOff x="1176623" y="3949317"/>
            <a:chExt cx="10129908" cy="1014956"/>
          </a:xfrm>
        </p:grpSpPr>
        <p:sp>
          <p:nvSpPr>
            <p:cNvPr id="70" name="Rounded Rectangle 30">
              <a:extLst>
                <a:ext uri="{FF2B5EF4-FFF2-40B4-BE49-F238E27FC236}">
                  <a16:creationId xmlns:a16="http://schemas.microsoft.com/office/drawing/2014/main" id="{A4B51D8D-4828-426E-A368-2614FD9BDD0B}"/>
                </a:ext>
              </a:extLst>
            </p:cNvPr>
            <p:cNvSpPr/>
            <p:nvPr/>
          </p:nvSpPr>
          <p:spPr>
            <a:xfrm>
              <a:off x="1176623" y="3953598"/>
              <a:ext cx="2812322" cy="1010675"/>
            </a:xfrm>
            <a:prstGeom prst="roundRect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1" name="Rounded Rectangle 31">
              <a:extLst>
                <a:ext uri="{FF2B5EF4-FFF2-40B4-BE49-F238E27FC236}">
                  <a16:creationId xmlns:a16="http://schemas.microsoft.com/office/drawing/2014/main" id="{52D95F38-4267-4D98-8FF7-ED1B8F3F9EBD}"/>
                </a:ext>
              </a:extLst>
            </p:cNvPr>
            <p:cNvSpPr/>
            <p:nvPr/>
          </p:nvSpPr>
          <p:spPr>
            <a:xfrm>
              <a:off x="4835416" y="3953598"/>
              <a:ext cx="2812322" cy="1010675"/>
            </a:xfrm>
            <a:prstGeom prst="roundRect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6B7D46C-5B37-45C6-AD21-39DB5717F13F}"/>
                </a:ext>
              </a:extLst>
            </p:cNvPr>
            <p:cNvSpPr txBox="1"/>
            <p:nvPr/>
          </p:nvSpPr>
          <p:spPr>
            <a:xfrm>
              <a:off x="1534636" y="4076183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huệ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8FFEC9A-DB27-4379-8518-4C7BD41C3043}"/>
                </a:ext>
              </a:extLst>
            </p:cNvPr>
            <p:cNvSpPr txBox="1"/>
            <p:nvPr/>
          </p:nvSpPr>
          <p:spPr>
            <a:xfrm>
              <a:off x="5119742" y="4076184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thuế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74" name="Rounded Rectangle 28">
              <a:extLst>
                <a:ext uri="{FF2B5EF4-FFF2-40B4-BE49-F238E27FC236}">
                  <a16:creationId xmlns:a16="http://schemas.microsoft.com/office/drawing/2014/main" id="{441D1C75-ADBF-4996-9D26-99AFB8757747}"/>
                </a:ext>
              </a:extLst>
            </p:cNvPr>
            <p:cNvSpPr/>
            <p:nvPr/>
          </p:nvSpPr>
          <p:spPr>
            <a:xfrm>
              <a:off x="8494209" y="3949317"/>
              <a:ext cx="2812322" cy="1010674"/>
            </a:xfrm>
            <a:prstGeom prst="roundRect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395BD28-1158-4BD3-BB6D-D3B2804EA04F}"/>
                </a:ext>
              </a:extLst>
            </p:cNvPr>
            <p:cNvSpPr txBox="1"/>
            <p:nvPr/>
          </p:nvSpPr>
          <p:spPr>
            <a:xfrm>
              <a:off x="8710988" y="4071905"/>
              <a:ext cx="23288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tuế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24D60E-B2C5-461E-9388-55CF67E77372}"/>
                </a:ext>
              </a:extLst>
            </p:cNvPr>
            <p:cNvSpPr txBox="1"/>
            <p:nvPr/>
          </p:nvSpPr>
          <p:spPr>
            <a:xfrm>
              <a:off x="2290026" y="4076204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uê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0E608AC-260F-494F-9692-8C149AD5C864}"/>
                </a:ext>
              </a:extLst>
            </p:cNvPr>
            <p:cNvSpPr txBox="1"/>
            <p:nvPr/>
          </p:nvSpPr>
          <p:spPr>
            <a:xfrm>
              <a:off x="5972952" y="4077703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uê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8702F0E-8473-4F6D-AC38-0DC5A947DD69}"/>
                </a:ext>
              </a:extLst>
            </p:cNvPr>
            <p:cNvSpPr txBox="1"/>
            <p:nvPr/>
          </p:nvSpPr>
          <p:spPr>
            <a:xfrm>
              <a:off x="9510665" y="4072147"/>
              <a:ext cx="1302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uê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A8F354-BF28-4FCA-851A-F48FE64E6B02}"/>
              </a:ext>
            </a:extLst>
          </p:cNvPr>
          <p:cNvGrpSpPr/>
          <p:nvPr/>
        </p:nvGrpSpPr>
        <p:grpSpPr>
          <a:xfrm>
            <a:off x="1294180" y="4368522"/>
            <a:ext cx="10129908" cy="1184314"/>
            <a:chOff x="1176623" y="5153860"/>
            <a:chExt cx="10129908" cy="1184314"/>
          </a:xfrm>
        </p:grpSpPr>
        <p:sp>
          <p:nvSpPr>
            <p:cNvPr id="79" name="Rounded Rectangle 30">
              <a:extLst>
                <a:ext uri="{FF2B5EF4-FFF2-40B4-BE49-F238E27FC236}">
                  <a16:creationId xmlns:a16="http://schemas.microsoft.com/office/drawing/2014/main" id="{6D4967C0-1B61-470B-9885-25D57A15D3EF}"/>
                </a:ext>
              </a:extLst>
            </p:cNvPr>
            <p:cNvSpPr/>
            <p:nvPr/>
          </p:nvSpPr>
          <p:spPr>
            <a:xfrm>
              <a:off x="1176623" y="5158141"/>
              <a:ext cx="2812322" cy="1010675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0" name="Rounded Rectangle 31">
              <a:extLst>
                <a:ext uri="{FF2B5EF4-FFF2-40B4-BE49-F238E27FC236}">
                  <a16:creationId xmlns:a16="http://schemas.microsoft.com/office/drawing/2014/main" id="{7AA9B6C4-C254-4E50-9B85-EB195DDDEAE4}"/>
                </a:ext>
              </a:extLst>
            </p:cNvPr>
            <p:cNvSpPr/>
            <p:nvPr/>
          </p:nvSpPr>
          <p:spPr>
            <a:xfrm>
              <a:off x="4835416" y="5158141"/>
              <a:ext cx="2812322" cy="1010675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5E966E7-8C61-4B26-AD6E-372C930A0E2A}"/>
                </a:ext>
              </a:extLst>
            </p:cNvPr>
            <p:cNvSpPr txBox="1"/>
            <p:nvPr/>
          </p:nvSpPr>
          <p:spPr>
            <a:xfrm>
              <a:off x="1534636" y="5280726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huy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7D76783-75D9-40A2-8002-3C68F46C4211}"/>
                </a:ext>
              </a:extLst>
            </p:cNvPr>
            <p:cNvSpPr txBox="1"/>
            <p:nvPr/>
          </p:nvSpPr>
          <p:spPr>
            <a:xfrm>
              <a:off x="5119742" y="5280727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luỹ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83" name="Rounded Rectangle 28">
              <a:extLst>
                <a:ext uri="{FF2B5EF4-FFF2-40B4-BE49-F238E27FC236}">
                  <a16:creationId xmlns:a16="http://schemas.microsoft.com/office/drawing/2014/main" id="{661E0AEC-7646-491E-A958-7CE735019FC0}"/>
                </a:ext>
              </a:extLst>
            </p:cNvPr>
            <p:cNvSpPr/>
            <p:nvPr/>
          </p:nvSpPr>
          <p:spPr>
            <a:xfrm>
              <a:off x="8494209" y="5153860"/>
              <a:ext cx="2812322" cy="1010674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17AE2D6-8FB7-467B-8BCB-42D6801AE1CB}"/>
                </a:ext>
              </a:extLst>
            </p:cNvPr>
            <p:cNvSpPr txBox="1"/>
            <p:nvPr/>
          </p:nvSpPr>
          <p:spPr>
            <a:xfrm>
              <a:off x="8710988" y="5276448"/>
              <a:ext cx="23288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HP-211" panose="020B0803050302020204" pitchFamily="34" charset="0"/>
                </a:rPr>
                <a:t>thuỷ</a:t>
              </a:r>
              <a:endParaRPr lang="en-US" sz="4400" dirty="0">
                <a:latin typeface="HP-211" panose="020B08030503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B430ADA-16F4-4D47-94B2-75B1C95E145B}"/>
                </a:ext>
              </a:extLst>
            </p:cNvPr>
            <p:cNvSpPr txBox="1"/>
            <p:nvPr/>
          </p:nvSpPr>
          <p:spPr>
            <a:xfrm>
              <a:off x="2290024" y="5276514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HP-211" panose="020B0803050302020204" pitchFamily="34" charset="0"/>
                </a:rPr>
                <a:t>uy</a:t>
              </a:r>
              <a:endParaRPr lang="en-US" sz="4400" dirty="0">
                <a:solidFill>
                  <a:srgbClr val="FF0000"/>
                </a:solidFill>
                <a:latin typeface="HP-211" panose="020B0803050302020204" pitchFamily="34" charset="0"/>
              </a:endParaRPr>
            </a:p>
          </p:txBody>
        </p:sp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B66EE27-CC03-4FBF-8055-AB9F8554F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4"/>
            <a:stretch/>
          </p:blipFill>
          <p:spPr>
            <a:xfrm>
              <a:off x="5550834" y="5568733"/>
              <a:ext cx="1609483" cy="769441"/>
            </a:xfrm>
            <a:prstGeom prst="rect">
              <a:avLst/>
            </a:prstGeom>
          </p:spPr>
        </p:pic>
        <p:pic>
          <p:nvPicPr>
            <p:cNvPr id="88" name="Picture 8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958998D-7CC0-46EE-A208-4D7CD8C08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4"/>
            <a:stretch/>
          </p:blipFill>
          <p:spPr>
            <a:xfrm>
              <a:off x="9471092" y="5560996"/>
              <a:ext cx="1609483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63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E2D7FA-0736-4178-A9AC-1683DC9A2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9" y="632123"/>
            <a:ext cx="2437365" cy="144736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E592B5A-77F3-4EBB-AD0D-E93508D425D0}"/>
              </a:ext>
            </a:extLst>
          </p:cNvPr>
          <p:cNvSpPr txBox="1"/>
          <p:nvPr/>
        </p:nvSpPr>
        <p:spPr>
          <a:xfrm>
            <a:off x="1052127" y="3913198"/>
            <a:ext cx="2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anose="020B0803050302020204" pitchFamily="34" charset="0"/>
              </a:rPr>
              <a:t>khoai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sọ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7BAFFB-3EA8-4C47-8BEF-8C8ACCC1BDCD}"/>
              </a:ext>
            </a:extLst>
          </p:cNvPr>
          <p:cNvSpPr txBox="1"/>
          <p:nvPr/>
        </p:nvSpPr>
        <p:spPr>
          <a:xfrm>
            <a:off x="4882067" y="3914916"/>
            <a:ext cx="292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anose="020B0803050302020204" pitchFamily="34" charset="0"/>
              </a:rPr>
              <a:t>vạn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tuế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F562D7-1646-408E-8A90-B54AB22F237A}"/>
              </a:ext>
            </a:extLst>
          </p:cNvPr>
          <p:cNvSpPr txBox="1"/>
          <p:nvPr/>
        </p:nvSpPr>
        <p:spPr>
          <a:xfrm>
            <a:off x="8637658" y="3913198"/>
            <a:ext cx="351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anose="020B0803050302020204" pitchFamily="34" charset="0"/>
              </a:rPr>
              <a:t>tàu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thuỷ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DA55442-6507-45A4-B67D-BAF1F28B5ED1}"/>
              </a:ext>
            </a:extLst>
          </p:cNvPr>
          <p:cNvSpPr/>
          <p:nvPr/>
        </p:nvSpPr>
        <p:spPr>
          <a:xfrm>
            <a:off x="6153877" y="3939006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uê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281269E-689C-43EB-A30B-7EB5BDF84E7A}"/>
              </a:ext>
            </a:extLst>
          </p:cNvPr>
          <p:cNvSpPr/>
          <p:nvPr/>
        </p:nvSpPr>
        <p:spPr>
          <a:xfrm>
            <a:off x="1622766" y="3939006"/>
            <a:ext cx="98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oai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9" name="Picture 4">
            <a:extLst>
              <a:ext uri="{FF2B5EF4-FFF2-40B4-BE49-F238E27FC236}">
                <a16:creationId xmlns:a16="http://schemas.microsoft.com/office/drawing/2014/main" id="{19D24E84-503C-45B3-9341-29B73C7BD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13002" r="349" b="42331"/>
          <a:stretch/>
        </p:blipFill>
        <p:spPr bwMode="auto">
          <a:xfrm>
            <a:off x="4624368" y="1856293"/>
            <a:ext cx="2642142" cy="187171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A457E41B-7F9B-423B-98D4-3F456F6D3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t="7873" r="8358" b="8135"/>
          <a:stretch/>
        </p:blipFill>
        <p:spPr bwMode="auto">
          <a:xfrm>
            <a:off x="933041" y="1856293"/>
            <a:ext cx="2548497" cy="187171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86F3D2-64EC-4BB0-8693-17CD96FB8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9341" y="1856293"/>
            <a:ext cx="2565360" cy="187171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D3DAA8-5075-4F65-9BF6-159CE54347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6" b="1"/>
          <a:stretch/>
        </p:blipFill>
        <p:spPr>
          <a:xfrm>
            <a:off x="9920865" y="4176657"/>
            <a:ext cx="1225402" cy="7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5" grpId="0"/>
      <p:bldP spid="56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225</Words>
  <Application>Microsoft Office PowerPoint</Application>
  <PresentationFormat>Widescreen</PresentationFormat>
  <Paragraphs>52</Paragraphs>
  <Slides>19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HP-211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Hoi thao an toan thong tin SOICT</cp:lastModifiedBy>
  <cp:revision>505</cp:revision>
  <dcterms:created xsi:type="dcterms:W3CDTF">2020-12-01T04:28:14Z</dcterms:created>
  <dcterms:modified xsi:type="dcterms:W3CDTF">2023-12-27T04:19:47Z</dcterms:modified>
</cp:coreProperties>
</file>