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2.xml" ContentType="application/inkml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3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4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5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6.xml" ContentType="application/inkml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ink/ink7.xml" ContentType="application/inkml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97" r:id="rId5"/>
    <p:sldId id="262" r:id="rId6"/>
    <p:sldId id="263" r:id="rId7"/>
    <p:sldId id="272" r:id="rId8"/>
    <p:sldId id="280" r:id="rId9"/>
    <p:sldId id="281" r:id="rId10"/>
    <p:sldId id="282" r:id="rId11"/>
    <p:sldId id="283" r:id="rId12"/>
    <p:sldId id="284" r:id="rId13"/>
    <p:sldId id="285" r:id="rId14"/>
    <p:sldId id="293" r:id="rId15"/>
    <p:sldId id="276" r:id="rId16"/>
    <p:sldId id="266" r:id="rId17"/>
    <p:sldId id="296" r:id="rId18"/>
    <p:sldId id="286" r:id="rId19"/>
    <p:sldId id="287" r:id="rId20"/>
    <p:sldId id="291" r:id="rId21"/>
    <p:sldId id="295" r:id="rId22"/>
    <p:sldId id="27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CDE4AE"/>
    <a:srgbClr val="BFDAEB"/>
    <a:srgbClr val="BDD4EB"/>
    <a:srgbClr val="4BBABD"/>
    <a:srgbClr val="00CC66"/>
    <a:srgbClr val="33CCCC"/>
    <a:srgbClr val="006AB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0" autoAdjust="0"/>
    <p:restoredTop sz="86294" autoAdjust="0"/>
  </p:normalViewPr>
  <p:slideViewPr>
    <p:cSldViewPr snapToGrid="0">
      <p:cViewPr varScale="1">
        <p:scale>
          <a:sx n="72" d="100"/>
          <a:sy n="72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49C9-654C-4C9C-921F-062BB3994B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4FF9F-F1F3-4D41-A740-3DAE941E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7809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6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1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0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92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06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3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9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r>
              <a:rPr lang="en-US" baseline="0" dirty="0"/>
              <a:t>THIẾT KẾ HOẠT ĐỘNG TƯƠNG TÁC CHO 5 CÂU NÀY. VỚI CÂU 1,2,3 CÓ KÈM HÌNH ẢNH MINH HOẠ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4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7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3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CÁC SLIDE TỪ 6 ĐẾN 10. MỖI CÂU KÈM THEO HÌNH ẢNH MINH HOẠ. HS TRẢ LỜI TỰ LUẬN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4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2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6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8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4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2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8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12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88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4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9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88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96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91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4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091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157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747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862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573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32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10/19/2022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62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813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customXml" Target="../ink/ink7.xml"/><Relationship Id="rId11" Type="http://schemas.openxmlformats.org/officeDocument/2006/relationships/image" Target="../media/image47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image" Target="../media/image49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5.mp3"/><Relationship Id="rId7" Type="http://schemas.openxmlformats.org/officeDocument/2006/relationships/image" Target="../media/image56.jpg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8.png"/><Relationship Id="rId1" Type="http://schemas.openxmlformats.org/officeDocument/2006/relationships/tags" Target="../tags/tag16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26" Type="http://schemas.openxmlformats.org/officeDocument/2006/relationships/image" Target="../media/image91.sv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29" Type="http://schemas.openxmlformats.org/officeDocument/2006/relationships/image" Target="../media/image24.png"/><Relationship Id="rId1" Type="http://schemas.openxmlformats.org/officeDocument/2006/relationships/tags" Target="../tags/tag1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svg"/><Relationship Id="rId5" Type="http://schemas.openxmlformats.org/officeDocument/2006/relationships/image" Target="../media/image70.sv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sv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87.svg"/><Relationship Id="rId27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5" Type="http://schemas.openxmlformats.org/officeDocument/2006/relationships/image" Target="../media/image24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svg"/><Relationship Id="rId10" Type="http://schemas.openxmlformats.org/officeDocument/2006/relationships/image" Target="../media/image96.png"/><Relationship Id="rId4" Type="http://schemas.openxmlformats.org/officeDocument/2006/relationships/image" Target="../media/image27.pn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video" Target="../media/media6.mp4"/><Relationship Id="rId7" Type="http://schemas.openxmlformats.org/officeDocument/2006/relationships/image" Target="../media/image97.png"/><Relationship Id="rId2" Type="http://schemas.microsoft.com/office/2007/relationships/media" Target="../media/media6.mp4"/><Relationship Id="rId1" Type="http://schemas.openxmlformats.org/officeDocument/2006/relationships/tags" Target="../tags/tag20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video" Target="../media/media2.mp4"/><Relationship Id="rId7" Type="http://schemas.openxmlformats.org/officeDocument/2006/relationships/image" Target="../media/image26.gif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11" Type="http://schemas.openxmlformats.org/officeDocument/2006/relationships/image" Target="../media/image34.jfif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customXml" Target="../ink/ink2.xml"/><Relationship Id="rId11" Type="http://schemas.openxmlformats.org/officeDocument/2006/relationships/image" Target="../media/image38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36.gif"/><Relationship Id="rId5" Type="http://schemas.openxmlformats.org/officeDocument/2006/relationships/image" Target="../media/image42.png"/><Relationship Id="rId10" Type="http://schemas.openxmlformats.org/officeDocument/2006/relationships/image" Target="../media/image24.png"/><Relationship Id="rId4" Type="http://schemas.openxmlformats.org/officeDocument/2006/relationships/customXml" Target="../ink/ink3.xml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wmf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customXml" Target="../ink/ink4.xml"/><Relationship Id="rId11" Type="http://schemas.openxmlformats.org/officeDocument/2006/relationships/image" Target="../media/image38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customXml" Target="../ink/ink5.xml"/><Relationship Id="rId11" Type="http://schemas.openxmlformats.org/officeDocument/2006/relationships/image" Target="../media/image38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6.wmf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customXml" Target="../ink/ink6.xml"/><Relationship Id="rId11" Type="http://schemas.openxmlformats.org/officeDocument/2006/relationships/image" Target="../media/image38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5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1807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074" y="4369983"/>
            <a:ext cx="1155655" cy="81732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609779" y="2191844"/>
            <a:ext cx="16546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warm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65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0.08171 L -1.875E-6 -0.08148 C 0.00456 -0.08773 0.04753 -0.1412 0.05873 -0.15208 C 0.06888 -0.16181 0.07826 -0.17269 0.08919 -0.18125 C 0.10729 -0.1956 0.12526 -0.20486 0.14505 -0.21389 C 0.15078 -0.21644 0.15625 -0.21898 0.16185 -0.2213 C 0.16875 -0.22361 0.17552 -0.22546 0.18242 -0.22824 C 0.22735 -0.24421 0.15755 -0.22014 0.20794 -0.23727 C 0.21732 -0.23727 0.26498 -0.2412 0.28464 -0.23171 C 0.29584 -0.22639 0.28281 -0.23287 0.29557 -0.22431 C 0.29922 -0.22222 0.30339 -0.22014 0.30729 -0.21759 C 0.30964 -0.21597 0.31185 -0.21435 0.31419 -0.21296 C 0.32162 -0.2081 0.32279 -0.20949 0.3319 -0.19884 L 0.33972 -0.18935 C 0.34128 -0.1875 0.34362 -0.18611 0.34466 -0.18357 C 0.34544 -0.18195 0.34584 -0.18032 0.34662 -0.17894 C 0.35052 -0.17176 0.35612 -0.16551 0.35938 -0.15787 C 0.36107 -0.15394 0.36276 -0.15 0.36419 -0.14607 C 0.36602 -0.14144 0.37084 -0.12639 0.37214 -0.12153 C 0.37617 -0.10718 0.37956 -0.09445 0.38203 -0.0794 C 0.38307 -0.07222 0.38386 -0.06551 0.38477 -0.05833 C 0.38568 -0.05255 0.3875 -0.04676 0.38776 -0.04074 C 0.38854 -0.02847 0.38776 -0.01597 0.38776 -0.00347 L 0.38776 -0.0007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-377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C64D-7678-4C15-ABEF-856390F5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Winter | Doraemon wallpapers, Doremon cartoon, Cartoon wallpaper hd">
            <a:extLst>
              <a:ext uri="{FF2B5EF4-FFF2-40B4-BE49-F238E27FC236}">
                <a16:creationId xmlns:a16="http://schemas.microsoft.com/office/drawing/2014/main" id="{37C38AB9-D2D0-4868-BE0D-CE455C4B84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562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186E0-789D-4D5F-819F-1E9BEC250D1B}"/>
              </a:ext>
            </a:extLst>
          </p:cNvPr>
          <p:cNvSpPr txBox="1"/>
          <p:nvPr/>
        </p:nvSpPr>
        <p:spPr>
          <a:xfrm>
            <a:off x="1318161" y="1999281"/>
            <a:ext cx="995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NEW WORDS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4BBABD"/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103909" y="129331"/>
            <a:ext cx="3505200" cy="108860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Kristen ITC" panose="03050502040202030202" pitchFamily="66" charset="0"/>
              </a:rPr>
              <a:t>1. </a:t>
            </a:r>
            <a:r>
              <a:rPr lang="en-US" sz="3200" dirty="0">
                <a:latin typeface="Kristen ITC" panose="03050502040202030202" pitchFamily="66" charset="0"/>
              </a:rPr>
              <a:t>Listen and point.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F9748-A03B-489D-9868-B09A3BF4A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30" y="4151305"/>
            <a:ext cx="2856032" cy="1994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3EF96-A3C6-4C75-815A-B0C1A97D35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60" y="4151305"/>
            <a:ext cx="2957497" cy="2064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2509AE-F391-4D67-B4BE-CD24B026D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44" y="1911859"/>
            <a:ext cx="2667319" cy="1886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DF7148-6396-4851-B8D9-57B9868EA5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86" y="1830454"/>
            <a:ext cx="2817076" cy="1992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D088D0-ADDE-4D1F-ACBA-ADA0FDDF1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37" y="1805945"/>
            <a:ext cx="2817075" cy="1992350"/>
          </a:xfrm>
          <a:prstGeom prst="rect">
            <a:avLst/>
          </a:prstGeom>
        </p:spPr>
      </p:pic>
      <p:sp>
        <p:nvSpPr>
          <p:cNvPr id="12" name="Google Shape;2837;p71"/>
          <p:cNvSpPr/>
          <p:nvPr/>
        </p:nvSpPr>
        <p:spPr>
          <a:xfrm>
            <a:off x="3928917" y="218624"/>
            <a:ext cx="6431547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7" name="5.4.mp3" descr="5.4.mp3">
            <a:hlinkClick r:id="" action="ppaction://media"/>
            <a:extLst>
              <a:ext uri="{FF2B5EF4-FFF2-40B4-BE49-F238E27FC236}">
                <a16:creationId xmlns:a16="http://schemas.microsoft.com/office/drawing/2014/main" id="{1DB1A50C-792E-0485-7E26-F5CF940CC5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63283" y="581530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8DD1-2FCC-48BD-B77D-CCA6F5E2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B36CC-4473-4873-98D4-B1E177A72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14" y="1"/>
            <a:ext cx="6106886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9418D-240C-4F51-A3B6-C5D12F9D0E8C}"/>
              </a:ext>
            </a:extLst>
          </p:cNvPr>
          <p:cNvSpPr/>
          <p:nvPr/>
        </p:nvSpPr>
        <p:spPr>
          <a:xfrm>
            <a:off x="10085948" y="1374974"/>
            <a:ext cx="1781907" cy="2450124"/>
          </a:xfrm>
          <a:prstGeom prst="rect">
            <a:avLst/>
          </a:prstGeom>
          <a:solidFill>
            <a:srgbClr val="BFD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CB83B8-29E0-4CE9-94A6-F46EA3FC6552}"/>
              </a:ext>
            </a:extLst>
          </p:cNvPr>
          <p:cNvSpPr/>
          <p:nvPr/>
        </p:nvSpPr>
        <p:spPr>
          <a:xfrm>
            <a:off x="9406009" y="4100590"/>
            <a:ext cx="2127739" cy="580292"/>
          </a:xfrm>
          <a:prstGeom prst="rect">
            <a:avLst/>
          </a:prstGeom>
          <a:solidFill>
            <a:srgbClr val="CDE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D615F-C1B6-4646-912A-9FC2A14AB214}"/>
              </a:ext>
            </a:extLst>
          </p:cNvPr>
          <p:cNvSpPr/>
          <p:nvPr/>
        </p:nvSpPr>
        <p:spPr>
          <a:xfrm>
            <a:off x="9177409" y="5073605"/>
            <a:ext cx="2620108" cy="1611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837;p71"/>
          <p:cNvSpPr/>
          <p:nvPr/>
        </p:nvSpPr>
        <p:spPr>
          <a:xfrm>
            <a:off x="431118" y="2481403"/>
            <a:ext cx="5102942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8DD1-2FCC-48BD-B77D-CCA6F5E23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B36CC-4473-4873-98D4-B1E177A72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57" y="-1"/>
            <a:ext cx="6106886" cy="68579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D8E390-C419-4493-B56B-DFD59476F38A}"/>
              </a:ext>
            </a:extLst>
          </p:cNvPr>
          <p:cNvCxnSpPr/>
          <p:nvPr/>
        </p:nvCxnSpPr>
        <p:spPr>
          <a:xfrm>
            <a:off x="6972300" y="4366260"/>
            <a:ext cx="777240" cy="251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A27130-D201-453B-AEE0-C8C3577AA7AF}"/>
              </a:ext>
            </a:extLst>
          </p:cNvPr>
          <p:cNvCxnSpPr/>
          <p:nvPr/>
        </p:nvCxnSpPr>
        <p:spPr>
          <a:xfrm flipV="1">
            <a:off x="7086600" y="4194810"/>
            <a:ext cx="582930" cy="422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3E40FB8-3E5A-44CD-AAD4-E220FD4CC756}"/>
              </a:ext>
            </a:extLst>
          </p:cNvPr>
          <p:cNvSpPr/>
          <p:nvPr/>
        </p:nvSpPr>
        <p:spPr>
          <a:xfrm>
            <a:off x="6000750" y="5074920"/>
            <a:ext cx="2651760" cy="1634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  <p:pic>
        <p:nvPicPr>
          <p:cNvPr id="6" name="5.5.mp3" descr="5.5.mp3">
            <a:hlinkClick r:id="" action="ppaction://media"/>
            <a:extLst>
              <a:ext uri="{FF2B5EF4-FFF2-40B4-BE49-F238E27FC236}">
                <a16:creationId xmlns:a16="http://schemas.microsoft.com/office/drawing/2014/main" id="{81E56C1F-A324-6A1D-CC64-A924AAAA2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550" y="575128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2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8DD1-2FCC-48BD-B77D-CCA6F5E2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4" y="1"/>
            <a:ext cx="12192000" cy="6857999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7080" y="76238"/>
            <a:ext cx="1507274" cy="1507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4C179-A3A6-4EAD-9EFB-9467C81C6AC8}"/>
              </a:ext>
            </a:extLst>
          </p:cNvPr>
          <p:cNvSpPr txBox="1"/>
          <p:nvPr/>
        </p:nvSpPr>
        <p:spPr>
          <a:xfrm>
            <a:off x="2685501" y="76238"/>
            <a:ext cx="6009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Game time: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Who’s faster?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CR A Extended" panose="02010509020102010303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32319-1DE3-412A-87AD-7DDE079F54C7}"/>
              </a:ext>
            </a:extLst>
          </p:cNvPr>
          <p:cNvSpPr txBox="1"/>
          <p:nvPr/>
        </p:nvSpPr>
        <p:spPr>
          <a:xfrm>
            <a:off x="1177727" y="1925080"/>
            <a:ext cx="10056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1. I’ve got ________. My _________ are _______ . They are warm.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E802B-2A52-4F52-933C-3308B204212B}"/>
              </a:ext>
            </a:extLst>
          </p:cNvPr>
          <p:cNvSpPr txBox="1"/>
          <p:nvPr/>
        </p:nvSpPr>
        <p:spPr>
          <a:xfrm>
            <a:off x="12464143" y="2068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A44C26-28EE-49A7-8C09-BCFD52E905BA}"/>
              </a:ext>
            </a:extLst>
          </p:cNvPr>
          <p:cNvSpPr txBox="1"/>
          <p:nvPr/>
        </p:nvSpPr>
        <p:spPr>
          <a:xfrm>
            <a:off x="1182490" y="2360628"/>
            <a:ext cx="103128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2. I’ve got ________. My _________ are _______ . </a:t>
            </a:r>
          </a:p>
          <a:p>
            <a:r>
              <a:rPr lang="vi-VN" sz="2800" dirty="0">
                <a:latin typeface="+mj-lt"/>
              </a:rPr>
              <a:t>3. I’ve got ________. My _________ are _______ . They are warm.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4. I’ve got ________. My _________ are _______ . </a:t>
            </a:r>
          </a:p>
          <a:p>
            <a:r>
              <a:rPr lang="vi-VN" sz="2800" dirty="0">
                <a:latin typeface="+mj-lt"/>
              </a:rPr>
              <a:t>5. I’ve got ________. My _________ are _______ . They are warm.</a:t>
            </a:r>
            <a:endParaRPr lang="en-US" sz="2800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2021EF-586F-42F2-BCB7-F7B6AAA88B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160" y="1502729"/>
            <a:ext cx="731349" cy="821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FFEFAF-B49C-4078-8271-822F64990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227" y="4942520"/>
            <a:ext cx="1118264" cy="10152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47F446-2119-458C-8107-160F1A8A72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9832" y="4885697"/>
            <a:ext cx="1108269" cy="9428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BE9856-E0D6-4C9B-876B-F709B61712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6197" y="4688129"/>
            <a:ext cx="885109" cy="1815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3B800C-6982-4347-80AE-8FFED3E4B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3714" y="4966948"/>
            <a:ext cx="1074984" cy="10455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388218-B261-4AC8-812C-226EE46BD1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4133" y="4630812"/>
            <a:ext cx="1145894" cy="15756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7F782A-7F27-40AE-B6BD-604A8D414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505" y="5010653"/>
            <a:ext cx="867120" cy="878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E59E7C-69A7-4CA7-988C-926180C0B72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8302" y="4448941"/>
            <a:ext cx="1283105" cy="20024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5429CC-928B-4187-AEF0-4C9ABDEF23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6828" y="1503495"/>
            <a:ext cx="731583" cy="8184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217155-0E2B-4B5C-B15B-BBD520E4EE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7080" y="1651441"/>
            <a:ext cx="813705" cy="670485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20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peech">
            <a:extLst>
              <a:ext uri="{FF2B5EF4-FFF2-40B4-BE49-F238E27FC236}">
                <a16:creationId xmlns:a16="http://schemas.microsoft.com/office/drawing/2014/main" id="{DFB01681-1E2F-4D5D-9E15-989ECADB2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68829" y="-271727"/>
            <a:ext cx="9617136" cy="45606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CAC899-4779-4D89-8717-4AB2895E8F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5D33C-3F4C-4344-BF28-53C0976926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8223" y="408214"/>
            <a:ext cx="7586158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A0F61-8481-4C0E-90BD-519CECD17741}"/>
              </a:ext>
            </a:extLst>
          </p:cNvPr>
          <p:cNvSpPr txBox="1"/>
          <p:nvPr/>
        </p:nvSpPr>
        <p:spPr>
          <a:xfrm rot="553970">
            <a:off x="8705850" y="1100678"/>
            <a:ext cx="1728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9900"/>
                </a:solidFill>
                <a:latin typeface="Kristen ITC" panose="03050502040202030202" pitchFamily="66" charset="0"/>
              </a:rPr>
              <a:t>Draw your warm clothes.</a:t>
            </a:r>
            <a:endParaRPr lang="en-US" sz="2800" dirty="0">
              <a:solidFill>
                <a:srgbClr val="FF9900"/>
              </a:solidFill>
              <a:latin typeface="Kristen ITC" panose="03050502040202030202" pitchFamily="66" charset="0"/>
            </a:endParaRP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35337">
            <a:off x="8743575" y="2767865"/>
            <a:ext cx="498400" cy="498400"/>
          </a:xfrm>
          <a:prstGeom prst="rect">
            <a:avLst/>
          </a:prstGeom>
        </p:spPr>
      </p:pic>
      <p:pic>
        <p:nvPicPr>
          <p:cNvPr id="14" name="Graphic 13" descr="Shoe">
            <a:extLst>
              <a:ext uri="{FF2B5EF4-FFF2-40B4-BE49-F238E27FC236}">
                <a16:creationId xmlns:a16="http://schemas.microsoft.com/office/drawing/2014/main" id="{F0B93D15-E2A9-4E57-A111-4681A6110F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835559">
            <a:off x="9743953" y="2930311"/>
            <a:ext cx="498400" cy="498400"/>
          </a:xfrm>
          <a:prstGeom prst="rect">
            <a:avLst/>
          </a:prstGeom>
        </p:spPr>
      </p:pic>
      <p:pic>
        <p:nvPicPr>
          <p:cNvPr id="16" name="Graphic 15" descr="Skirt">
            <a:extLst>
              <a:ext uri="{FF2B5EF4-FFF2-40B4-BE49-F238E27FC236}">
                <a16:creationId xmlns:a16="http://schemas.microsoft.com/office/drawing/2014/main" id="{9B49326B-D4F7-4D1A-8AE9-E99C4E6702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335337">
            <a:off x="9126851" y="3206153"/>
            <a:ext cx="498400" cy="498400"/>
          </a:xfrm>
          <a:prstGeom prst="rect">
            <a:avLst/>
          </a:prstGeom>
        </p:spPr>
      </p:pic>
      <p:pic>
        <p:nvPicPr>
          <p:cNvPr id="18" name="Graphic 17" descr="Shirt">
            <a:extLst>
              <a:ext uri="{FF2B5EF4-FFF2-40B4-BE49-F238E27FC236}">
                <a16:creationId xmlns:a16="http://schemas.microsoft.com/office/drawing/2014/main" id="{D85CED19-2A53-4BA4-99F5-3077313C40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335337">
            <a:off x="9220734" y="2767866"/>
            <a:ext cx="498400" cy="498400"/>
          </a:xfrm>
          <a:prstGeom prst="rect">
            <a:avLst/>
          </a:prstGeom>
        </p:spPr>
      </p:pic>
      <p:pic>
        <p:nvPicPr>
          <p:cNvPr id="20" name="Graphic 19" descr="Sock">
            <a:extLst>
              <a:ext uri="{FF2B5EF4-FFF2-40B4-BE49-F238E27FC236}">
                <a16:creationId xmlns:a16="http://schemas.microsoft.com/office/drawing/2014/main" id="{C85BC512-9FBA-4808-B269-8DCC5D827B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335337">
            <a:off x="9658418" y="3229703"/>
            <a:ext cx="498400" cy="49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E6CFF2-B636-4F4A-AB0B-F91CE015DF97}"/>
              </a:ext>
            </a:extLst>
          </p:cNvPr>
          <p:cNvSpPr txBox="1"/>
          <p:nvPr/>
        </p:nvSpPr>
        <p:spPr>
          <a:xfrm>
            <a:off x="441112" y="1360017"/>
            <a:ext cx="6995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I’ve got ___.</a:t>
            </a:r>
          </a:p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My ___ is/are ___.</a:t>
            </a:r>
          </a:p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It’s ____./ They are___.</a:t>
            </a:r>
            <a:endParaRPr lang="en-US" sz="3600" dirty="0">
              <a:solidFill>
                <a:srgbClr val="006AB7"/>
              </a:solidFill>
              <a:latin typeface="OCR A Extended" panose="02010509020102010303" pitchFamily="50" charset="0"/>
            </a:endParaRPr>
          </a:p>
        </p:txBody>
      </p:sp>
      <p:pic>
        <p:nvPicPr>
          <p:cNvPr id="26" name="Graphic 25" descr="Palette">
            <a:extLst>
              <a:ext uri="{FF2B5EF4-FFF2-40B4-BE49-F238E27FC236}">
                <a16:creationId xmlns:a16="http://schemas.microsoft.com/office/drawing/2014/main" id="{261372EC-606C-4D97-BA80-E5A36BB4F1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67393" y="3676593"/>
            <a:ext cx="1147151" cy="1147151"/>
          </a:xfrm>
          <a:prstGeom prst="rect">
            <a:avLst/>
          </a:prstGeom>
        </p:spPr>
      </p:pic>
      <p:pic>
        <p:nvPicPr>
          <p:cNvPr id="28" name="Graphic 27" descr="Paint">
            <a:extLst>
              <a:ext uri="{FF2B5EF4-FFF2-40B4-BE49-F238E27FC236}">
                <a16:creationId xmlns:a16="http://schemas.microsoft.com/office/drawing/2014/main" id="{A4051241-1357-4F4B-AE43-BD4212B510F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63987" y="4802764"/>
            <a:ext cx="1173814" cy="1173814"/>
          </a:xfrm>
          <a:prstGeom prst="rect">
            <a:avLst/>
          </a:prstGeom>
        </p:spPr>
      </p:pic>
      <p:pic>
        <p:nvPicPr>
          <p:cNvPr id="24" name="Graphic 23" descr="Paint brush">
            <a:extLst>
              <a:ext uri="{FF2B5EF4-FFF2-40B4-BE49-F238E27FC236}">
                <a16:creationId xmlns:a16="http://schemas.microsoft.com/office/drawing/2014/main" id="{A33128A2-1F0B-44C4-BA44-41845711B22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9369667" flipH="1">
            <a:off x="8353050" y="4393211"/>
            <a:ext cx="1184484" cy="1096143"/>
          </a:xfrm>
          <a:prstGeom prst="rect">
            <a:avLst/>
          </a:prstGeom>
        </p:spPr>
      </p:pic>
      <p:pic>
        <p:nvPicPr>
          <p:cNvPr id="23" name="Graphic 22" descr="Paint brush">
            <a:extLst>
              <a:ext uri="{FF2B5EF4-FFF2-40B4-BE49-F238E27FC236}">
                <a16:creationId xmlns:a16="http://schemas.microsoft.com/office/drawing/2014/main" id="{7DFDC208-0778-4C14-839E-14DAC94A72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825221">
            <a:off x="7585253" y="2974486"/>
            <a:ext cx="1184484" cy="1096143"/>
          </a:xfrm>
          <a:prstGeom prst="rect">
            <a:avLst/>
          </a:prstGeom>
        </p:spPr>
      </p:pic>
      <p:pic>
        <p:nvPicPr>
          <p:cNvPr id="3" name="Graphic 2" descr="Boot">
            <a:extLst>
              <a:ext uri="{FF2B5EF4-FFF2-40B4-BE49-F238E27FC236}">
                <a16:creationId xmlns:a16="http://schemas.microsoft.com/office/drawing/2014/main" id="{F7F93E5C-B2D7-44FC-AC61-DF88EE0996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94566" y="3080727"/>
            <a:ext cx="472366" cy="472366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6AEC5DD2-021C-4AE0-912F-E3A96C40EED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6921" y="-114288"/>
            <a:ext cx="1301693" cy="1045004"/>
          </a:xfrm>
          <a:prstGeom prst="rect">
            <a:avLst/>
          </a:prstGeom>
        </p:spPr>
      </p:pic>
      <p:sp>
        <p:nvSpPr>
          <p:cNvPr id="22" name="Google Shape;2837;p71"/>
          <p:cNvSpPr/>
          <p:nvPr/>
        </p:nvSpPr>
        <p:spPr>
          <a:xfrm>
            <a:off x="1576978" y="16495"/>
            <a:ext cx="641049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2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A739C964-EBB9-4888-90C3-8F716D307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30" y="-3366"/>
            <a:ext cx="12192000" cy="6857999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372FE6-9490-4966-9B26-A475C4FD1A91}"/>
              </a:ext>
            </a:extLst>
          </p:cNvPr>
          <p:cNvCxnSpPr/>
          <p:nvPr/>
        </p:nvCxnSpPr>
        <p:spPr>
          <a:xfrm>
            <a:off x="1032600" y="15875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69AAF0-CCEF-42F5-B887-687D950C3CCF}"/>
              </a:ext>
            </a:extLst>
          </p:cNvPr>
          <p:cNvCxnSpPr/>
          <p:nvPr/>
        </p:nvCxnSpPr>
        <p:spPr>
          <a:xfrm>
            <a:off x="1032600" y="3353742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B61625A-D479-4152-9A5C-62F6D9C5FB3E}"/>
              </a:ext>
            </a:extLst>
          </p:cNvPr>
          <p:cNvCxnSpPr/>
          <p:nvPr/>
        </p:nvCxnSpPr>
        <p:spPr>
          <a:xfrm>
            <a:off x="1020470" y="49403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13565C-1D93-4944-90BC-F6017CED1A2D}"/>
              </a:ext>
            </a:extLst>
          </p:cNvPr>
          <p:cNvCxnSpPr/>
          <p:nvPr/>
        </p:nvCxnSpPr>
        <p:spPr>
          <a:xfrm>
            <a:off x="991493" y="67056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F69B59-D1D9-49B2-9710-F9EFB9DB52B0}"/>
              </a:ext>
            </a:extLst>
          </p:cNvPr>
          <p:cNvSpPr/>
          <p:nvPr/>
        </p:nvSpPr>
        <p:spPr>
          <a:xfrm>
            <a:off x="-12130" y="-3366"/>
            <a:ext cx="1152655" cy="6861366"/>
          </a:xfrm>
          <a:prstGeom prst="rect">
            <a:avLst/>
          </a:prstGeom>
          <a:solidFill>
            <a:srgbClr val="4B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FFC507-B943-40E1-B850-94FE6ECD7F62}"/>
              </a:ext>
            </a:extLst>
          </p:cNvPr>
          <p:cNvSpPr/>
          <p:nvPr/>
        </p:nvSpPr>
        <p:spPr>
          <a:xfrm>
            <a:off x="275447" y="32970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23F62E-8B35-46FA-81A4-EFC9273DD582}"/>
              </a:ext>
            </a:extLst>
          </p:cNvPr>
          <p:cNvSpPr/>
          <p:nvPr/>
        </p:nvSpPr>
        <p:spPr>
          <a:xfrm>
            <a:off x="288081" y="128681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5B6AB50-639E-420E-918F-254B9DE49267}"/>
              </a:ext>
            </a:extLst>
          </p:cNvPr>
          <p:cNvSpPr/>
          <p:nvPr/>
        </p:nvSpPr>
        <p:spPr>
          <a:xfrm>
            <a:off x="288081" y="23180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CBA22E3-FB25-4757-9FB6-C6E19C093115}"/>
              </a:ext>
            </a:extLst>
          </p:cNvPr>
          <p:cNvSpPr/>
          <p:nvPr/>
        </p:nvSpPr>
        <p:spPr>
          <a:xfrm>
            <a:off x="314621" y="3329885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F7F0CD1-16BD-4B15-882E-6B7C84E98E3A}"/>
              </a:ext>
            </a:extLst>
          </p:cNvPr>
          <p:cNvSpPr/>
          <p:nvPr/>
        </p:nvSpPr>
        <p:spPr>
          <a:xfrm>
            <a:off x="314621" y="42714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73A34B4-5B37-4F33-BD5A-4940B106435B}"/>
              </a:ext>
            </a:extLst>
          </p:cNvPr>
          <p:cNvSpPr/>
          <p:nvPr/>
        </p:nvSpPr>
        <p:spPr>
          <a:xfrm>
            <a:off x="326178" y="5176976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D379A4-2FDD-48E3-9603-18544CD255E6}"/>
              </a:ext>
            </a:extLst>
          </p:cNvPr>
          <p:cNvSpPr/>
          <p:nvPr/>
        </p:nvSpPr>
        <p:spPr>
          <a:xfrm>
            <a:off x="326178" y="601580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33DE6-B375-4DD9-AAD7-1F79B30FA23F}"/>
              </a:ext>
            </a:extLst>
          </p:cNvPr>
          <p:cNvSpPr txBox="1"/>
          <p:nvPr/>
        </p:nvSpPr>
        <p:spPr>
          <a:xfrm>
            <a:off x="2192712" y="1670802"/>
            <a:ext cx="91983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dirty="0">
                <a:solidFill>
                  <a:schemeClr val="accent4"/>
                </a:solidFill>
                <a:latin typeface="Kristen ITC" panose="03050502040202030202" pitchFamily="66" charset="0"/>
              </a:rPr>
              <a:t>worksheet</a:t>
            </a:r>
            <a:endParaRPr lang="en-US" sz="13800" dirty="0">
              <a:solidFill>
                <a:schemeClr val="accent4"/>
              </a:solidFill>
              <a:latin typeface="Kristen ITC" panose="03050502040202030202" pitchFamily="66" charset="0"/>
            </a:endParaRP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40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22794"/>
            <a:ext cx="131826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79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risten ITC" panose="03050502040202030202" pitchFamily="66" charset="0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3428555" y="951097"/>
            <a:ext cx="50825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defTabSz="457200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hoose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correct answer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8BC145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rgbClr val="8BC145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1862906" y="1606763"/>
            <a:ext cx="8784774" cy="51398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200"/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AU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got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are red.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dress         B. boots         C. T-shirt</a:t>
            </a:r>
            <a:endParaRPr kumimoji="0" lang="en-AU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There isn’t a _______ in my uniform.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coat          B. trousers      C. hat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This is my favourite ______. It’s blue.</a:t>
            </a:r>
          </a:p>
          <a:p>
            <a:pPr defTabSz="457200"/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A. coat          B. boots          C. dress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*Write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Her coat is very w _ _ _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My mother has got long _ o _</a:t>
            </a:r>
            <a:r>
              <a:rPr lang="en-A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endParaRPr lang="en-US" sz="40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C70CDE-238C-4E25-8A34-81A91EAAC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157" y="1653955"/>
            <a:ext cx="731583" cy="591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5F4E77-D667-45F8-9667-A64E502EC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931" y="2567655"/>
            <a:ext cx="854807" cy="727995"/>
          </a:xfrm>
          <a:prstGeom prst="rect">
            <a:avLst/>
          </a:prstGeom>
        </p:spPr>
      </p:pic>
      <p:pic>
        <p:nvPicPr>
          <p:cNvPr id="1029" name="Picture 5" descr="Blue Dress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0F45E92E-7B16-4487-BEBE-3A31789D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338">
            <a:off x="6252305" y="3544237"/>
            <a:ext cx="765910" cy="8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27B0C-CEE1-4EA6-A63A-8F60FF58403D}"/>
              </a:ext>
            </a:extLst>
          </p:cNvPr>
          <p:cNvSpPr txBox="1"/>
          <p:nvPr/>
        </p:nvSpPr>
        <p:spPr>
          <a:xfrm>
            <a:off x="5390863" y="5074567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3300E-22FB-4B66-A5EF-D6BB38306581}"/>
              </a:ext>
            </a:extLst>
          </p:cNvPr>
          <p:cNvSpPr txBox="1"/>
          <p:nvPr/>
        </p:nvSpPr>
        <p:spPr>
          <a:xfrm>
            <a:off x="6275627" y="5571247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B50EF4-DD52-40F2-90EE-A73393BECE8E}"/>
              </a:ext>
            </a:extLst>
          </p:cNvPr>
          <p:cNvSpPr txBox="1"/>
          <p:nvPr/>
        </p:nvSpPr>
        <p:spPr>
          <a:xfrm>
            <a:off x="6846733" y="5571248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D2519-3854-40FA-8DDB-B1BB74B742CE}"/>
              </a:ext>
            </a:extLst>
          </p:cNvPr>
          <p:cNvSpPr txBox="1"/>
          <p:nvPr/>
        </p:nvSpPr>
        <p:spPr>
          <a:xfrm>
            <a:off x="5913914" y="5074567"/>
            <a:ext cx="51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E7D102-B939-4E5F-B11D-8605315790BB}"/>
              </a:ext>
            </a:extLst>
          </p:cNvPr>
          <p:cNvSpPr txBox="1"/>
          <p:nvPr/>
        </p:nvSpPr>
        <p:spPr>
          <a:xfrm>
            <a:off x="5697537" y="5074566"/>
            <a:ext cx="32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B13046-A308-486F-97AF-D847EE34F480}"/>
              </a:ext>
            </a:extLst>
          </p:cNvPr>
          <p:cNvSpPr/>
          <p:nvPr/>
        </p:nvSpPr>
        <p:spPr>
          <a:xfrm>
            <a:off x="4978391" y="2158825"/>
            <a:ext cx="573034" cy="516728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7566A-AFF7-4116-9404-2C52B1B20BFA}"/>
              </a:ext>
            </a:extLst>
          </p:cNvPr>
          <p:cNvSpPr/>
          <p:nvPr/>
        </p:nvSpPr>
        <p:spPr>
          <a:xfrm>
            <a:off x="7280476" y="3126597"/>
            <a:ext cx="573034" cy="516728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CE656DE-13A8-4C8C-9656-99C932778445}"/>
              </a:ext>
            </a:extLst>
          </p:cNvPr>
          <p:cNvSpPr/>
          <p:nvPr/>
        </p:nvSpPr>
        <p:spPr>
          <a:xfrm>
            <a:off x="7280476" y="4111828"/>
            <a:ext cx="573034" cy="516728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2837;p71"/>
          <p:cNvSpPr/>
          <p:nvPr/>
        </p:nvSpPr>
        <p:spPr>
          <a:xfrm>
            <a:off x="2811379" y="102258"/>
            <a:ext cx="6434221" cy="842823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40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14" grpId="0"/>
      <p:bldP spid="15" grpId="0"/>
      <p:bldP spid="23" grpId="0"/>
      <p:bldP spid="24" grpId="0"/>
      <p:bldP spid="25" grpId="0"/>
      <p:bldP spid="1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AC6912-2EBD-48AF-8501-9063C7050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21384299">
            <a:off x="1039385" y="244021"/>
            <a:ext cx="526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Goodbye~!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2389" y="1468543"/>
            <a:ext cx="8542679" cy="4805257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2" name="Picture 2" descr="Bye bye GIFs - Get the best gif on GIFER">
            <a:extLst>
              <a:ext uri="{FF2B5EF4-FFF2-40B4-BE49-F238E27FC236}">
                <a16:creationId xmlns:a16="http://schemas.microsoft.com/office/drawing/2014/main" id="{47556C1D-9739-4F04-A6F5-989664361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1" y="4430394"/>
            <a:ext cx="3310623" cy="26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7109-7491-4D51-9C14-B2E0A1DDD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620" y="33485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Unit 5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My Clothes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A23A-19D7-490C-9095-75719C46B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3613" y="4234158"/>
            <a:ext cx="7136013" cy="87632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5700" b="1" dirty="0"/>
              <a:t>LESSON </a:t>
            </a:r>
            <a:r>
              <a:rPr lang="vi-VN" sz="5700" b="1" dirty="0"/>
              <a:t>2</a:t>
            </a:r>
            <a:r>
              <a:rPr lang="en-US" sz="5700" b="1" dirty="0"/>
              <a:t>: task 1,2,3</a:t>
            </a:r>
            <a:endParaRPr lang="en-US" sz="4400" b="1" dirty="0"/>
          </a:p>
          <a:p>
            <a:pPr algn="r"/>
            <a:endParaRPr lang="en-US" sz="4400" b="1" dirty="0"/>
          </a:p>
          <a:p>
            <a:pPr algn="r"/>
            <a:endParaRPr lang="en-US" sz="4400" b="1" dirty="0"/>
          </a:p>
        </p:txBody>
      </p:sp>
      <p:pic>
        <p:nvPicPr>
          <p:cNvPr id="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6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72" y="350352"/>
            <a:ext cx="10515600" cy="1325563"/>
          </a:xfrm>
        </p:spPr>
        <p:txBody>
          <a:bodyPr/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pic>
        <p:nvPicPr>
          <p:cNvPr id="4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5274" y="1331671"/>
            <a:ext cx="8351400" cy="4701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LINE Creators' Stickers - Cute Chubby Panda 3 Example with GIF ...">
            <a:extLst>
              <a:ext uri="{FF2B5EF4-FFF2-40B4-BE49-F238E27FC236}">
                <a16:creationId xmlns:a16="http://schemas.microsoft.com/office/drawing/2014/main" id="{F706A210-5A8F-41A3-AD32-5CEF1BB93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33" y="2682888"/>
            <a:ext cx="4333875" cy="35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Google Shape;2837;p71"/>
          <p:cNvSpPr/>
          <p:nvPr/>
        </p:nvSpPr>
        <p:spPr>
          <a:xfrm>
            <a:off x="4066978" y="31845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31826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4152249" y="178969"/>
            <a:ext cx="3531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Gametime!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CR A Extended" panose="02010509020102010303" pitchFamily="50" charset="0"/>
            </a:endParaRP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587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0676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55BDE25E-1070-4A37-8DF3-85FD7C0C8A52}"/>
              </a:ext>
            </a:extLst>
          </p:cNvPr>
          <p:cNvGrpSpPr/>
          <p:nvPr/>
        </p:nvGrpSpPr>
        <p:grpSpPr>
          <a:xfrm>
            <a:off x="4187893" y="1545841"/>
            <a:ext cx="3820087" cy="4968582"/>
            <a:chOff x="4187893" y="1545841"/>
            <a:chExt cx="3820087" cy="496858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D21591-7CCE-4C8E-B36D-2BBAA0B95158}"/>
                </a:ext>
              </a:extLst>
            </p:cNvPr>
            <p:cNvSpPr/>
            <p:nvPr/>
          </p:nvSpPr>
          <p:spPr>
            <a:xfrm>
              <a:off x="4249615" y="207498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0EC3A8-4106-4665-A6A4-B00C02597FB7}"/>
                </a:ext>
              </a:extLst>
            </p:cNvPr>
            <p:cNvSpPr/>
            <p:nvPr/>
          </p:nvSpPr>
          <p:spPr>
            <a:xfrm>
              <a:off x="4249614" y="2570111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AB7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BE1DDB-4FF3-460B-B52A-943F038AE320}"/>
                </a:ext>
              </a:extLst>
            </p:cNvPr>
            <p:cNvSpPr/>
            <p:nvPr/>
          </p:nvSpPr>
          <p:spPr>
            <a:xfrm>
              <a:off x="4249614" y="3065237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C7E4D5-DED9-4110-9FE0-35FFEF8F845F}"/>
                </a:ext>
              </a:extLst>
            </p:cNvPr>
            <p:cNvSpPr/>
            <p:nvPr/>
          </p:nvSpPr>
          <p:spPr>
            <a:xfrm>
              <a:off x="4249614" y="3560362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B10D90-492C-4023-BC5A-B4059D5402C5}"/>
                </a:ext>
              </a:extLst>
            </p:cNvPr>
            <p:cNvSpPr/>
            <p:nvPr/>
          </p:nvSpPr>
          <p:spPr>
            <a:xfrm>
              <a:off x="4249614" y="405007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DA510F-5EF1-4508-86CB-8E550B5963CA}"/>
                </a:ext>
              </a:extLst>
            </p:cNvPr>
            <p:cNvSpPr/>
            <p:nvPr/>
          </p:nvSpPr>
          <p:spPr>
            <a:xfrm>
              <a:off x="4718537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CE0DC9-6DA7-4049-B290-2D7E5B5358B1}"/>
                </a:ext>
              </a:extLst>
            </p:cNvPr>
            <p:cNvSpPr/>
            <p:nvPr/>
          </p:nvSpPr>
          <p:spPr>
            <a:xfrm>
              <a:off x="5187460" y="405007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DE92C9-FEE3-4EEE-8474-DB68C38F15F4}"/>
                </a:ext>
              </a:extLst>
            </p:cNvPr>
            <p:cNvSpPr/>
            <p:nvPr/>
          </p:nvSpPr>
          <p:spPr>
            <a:xfrm>
              <a:off x="5659874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BF3B75-E27D-47DB-9762-CC10C17BEE63}"/>
                </a:ext>
              </a:extLst>
            </p:cNvPr>
            <p:cNvSpPr/>
            <p:nvPr/>
          </p:nvSpPr>
          <p:spPr>
            <a:xfrm>
              <a:off x="6601211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143237-66B7-4B60-A321-BEE568809882}"/>
                </a:ext>
              </a:extLst>
            </p:cNvPr>
            <p:cNvSpPr/>
            <p:nvPr/>
          </p:nvSpPr>
          <p:spPr>
            <a:xfrm>
              <a:off x="6132288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43ACCF-99D4-48BE-BBA1-DCC63ADCC958}"/>
                </a:ext>
              </a:extLst>
            </p:cNvPr>
            <p:cNvSpPr/>
            <p:nvPr/>
          </p:nvSpPr>
          <p:spPr>
            <a:xfrm>
              <a:off x="7070134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D49A5B-DE02-45D6-A4D3-B856D11F8A32}"/>
                </a:ext>
              </a:extLst>
            </p:cNvPr>
            <p:cNvSpPr/>
            <p:nvPr/>
          </p:nvSpPr>
          <p:spPr>
            <a:xfrm>
              <a:off x="7539057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B5BAA1-F792-46ED-A704-878100B61E3C}"/>
                </a:ext>
              </a:extLst>
            </p:cNvPr>
            <p:cNvSpPr/>
            <p:nvPr/>
          </p:nvSpPr>
          <p:spPr>
            <a:xfrm>
              <a:off x="6125306" y="4544749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BCA8BA-7600-4ECA-9F45-4DC475796C28}"/>
                </a:ext>
              </a:extLst>
            </p:cNvPr>
            <p:cNvSpPr/>
            <p:nvPr/>
          </p:nvSpPr>
          <p:spPr>
            <a:xfrm>
              <a:off x="6125306" y="503987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E0B3AE-3169-48AE-9814-564B457D5623}"/>
                </a:ext>
              </a:extLst>
            </p:cNvPr>
            <p:cNvSpPr/>
            <p:nvPr/>
          </p:nvSpPr>
          <p:spPr>
            <a:xfrm>
              <a:off x="6125306" y="552958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4DD843-30C2-4B2B-A1EC-19523EF634F7}"/>
                </a:ext>
              </a:extLst>
            </p:cNvPr>
            <p:cNvSpPr/>
            <p:nvPr/>
          </p:nvSpPr>
          <p:spPr>
            <a:xfrm>
              <a:off x="6126426" y="6019297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FAD596-B08E-4E2C-9DDE-F050664B9608}"/>
                </a:ext>
              </a:extLst>
            </p:cNvPr>
            <p:cNvSpPr/>
            <p:nvPr/>
          </p:nvSpPr>
          <p:spPr>
            <a:xfrm>
              <a:off x="5201161" y="4544749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8340A4-75E2-456E-8802-16390A3892C6}"/>
                </a:ext>
              </a:extLst>
            </p:cNvPr>
            <p:cNvSpPr/>
            <p:nvPr/>
          </p:nvSpPr>
          <p:spPr>
            <a:xfrm>
              <a:off x="5202281" y="5034460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17E998-6661-4C34-987F-C52C29E94070}"/>
                </a:ext>
              </a:extLst>
            </p:cNvPr>
            <p:cNvSpPr/>
            <p:nvPr/>
          </p:nvSpPr>
          <p:spPr>
            <a:xfrm>
              <a:off x="5189271" y="3064335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92C823D-F718-4102-AC52-5237D035402A}"/>
                </a:ext>
              </a:extLst>
            </p:cNvPr>
            <p:cNvSpPr/>
            <p:nvPr/>
          </p:nvSpPr>
          <p:spPr>
            <a:xfrm>
              <a:off x="5190391" y="355404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BADC49B-23B8-4B63-8772-4B39F08D076A}"/>
                </a:ext>
              </a:extLst>
            </p:cNvPr>
            <p:cNvSpPr/>
            <p:nvPr/>
          </p:nvSpPr>
          <p:spPr>
            <a:xfrm>
              <a:off x="7080344" y="453933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284C72D-4EA4-4215-B44A-B5F1139887D1}"/>
                </a:ext>
              </a:extLst>
            </p:cNvPr>
            <p:cNvSpPr/>
            <p:nvPr/>
          </p:nvSpPr>
          <p:spPr>
            <a:xfrm>
              <a:off x="7067201" y="2079498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E8F00B-3A28-4D21-9D32-583D22828C88}"/>
                </a:ext>
              </a:extLst>
            </p:cNvPr>
            <p:cNvSpPr/>
            <p:nvPr/>
          </p:nvSpPr>
          <p:spPr>
            <a:xfrm>
              <a:off x="7067201" y="2574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E104F-751F-4E67-A799-6EEDB9E923EF}"/>
                </a:ext>
              </a:extLst>
            </p:cNvPr>
            <p:cNvSpPr/>
            <p:nvPr/>
          </p:nvSpPr>
          <p:spPr>
            <a:xfrm>
              <a:off x="7067201" y="3064335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31A323-3092-4BD8-880D-EE401C8C9E28}"/>
                </a:ext>
              </a:extLst>
            </p:cNvPr>
            <p:cNvSpPr/>
            <p:nvPr/>
          </p:nvSpPr>
          <p:spPr>
            <a:xfrm>
              <a:off x="7068321" y="355404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D7D74-2A48-4225-B154-1DB119AD4BC1}"/>
                </a:ext>
              </a:extLst>
            </p:cNvPr>
            <p:cNvSpPr/>
            <p:nvPr/>
          </p:nvSpPr>
          <p:spPr>
            <a:xfrm>
              <a:off x="7067200" y="158685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7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AB8BD9-8DB1-47F8-A87B-7393FEDE112D}"/>
                </a:ext>
              </a:extLst>
            </p:cNvPr>
            <p:cNvSpPr txBox="1"/>
            <p:nvPr/>
          </p:nvSpPr>
          <p:spPr>
            <a:xfrm>
              <a:off x="7035965" y="1545841"/>
              <a:ext cx="24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267E83D-B17E-4DC6-A4DF-EACCDCE43FF5}"/>
                </a:ext>
              </a:extLst>
            </p:cNvPr>
            <p:cNvSpPr txBox="1"/>
            <p:nvPr/>
          </p:nvSpPr>
          <p:spPr>
            <a:xfrm>
              <a:off x="4187893" y="2028400"/>
              <a:ext cx="24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922600B-4738-4454-9D7B-5332F3BD99F3}"/>
                </a:ext>
              </a:extLst>
            </p:cNvPr>
            <p:cNvSpPr txBox="1"/>
            <p:nvPr/>
          </p:nvSpPr>
          <p:spPr>
            <a:xfrm>
              <a:off x="5131218" y="2999597"/>
              <a:ext cx="24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3E0D588-A278-42D1-BD54-BB0FBFA451A1}"/>
                </a:ext>
              </a:extLst>
            </p:cNvPr>
            <p:cNvSpPr txBox="1"/>
            <p:nvPr/>
          </p:nvSpPr>
          <p:spPr>
            <a:xfrm>
              <a:off x="4187893" y="3989345"/>
              <a:ext cx="24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5D0426E-55D6-4969-8B9C-F956747E57B6}"/>
                </a:ext>
              </a:extLst>
            </p:cNvPr>
            <p:cNvSpPr txBox="1"/>
            <p:nvPr/>
          </p:nvSpPr>
          <p:spPr>
            <a:xfrm>
              <a:off x="6086448" y="3979820"/>
              <a:ext cx="24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46A99CA-A6CB-4490-8710-03029692F71D}"/>
                </a:ext>
              </a:extLst>
            </p:cNvPr>
            <p:cNvSpPr txBox="1"/>
            <p:nvPr/>
          </p:nvSpPr>
          <p:spPr>
            <a:xfrm>
              <a:off x="4302575" y="2009850"/>
              <a:ext cx="247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6A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9FFCB53-00F2-4367-B173-AC281EB5A1A3}"/>
                </a:ext>
              </a:extLst>
            </p:cNvPr>
            <p:cNvSpPr txBox="1"/>
            <p:nvPr/>
          </p:nvSpPr>
          <p:spPr>
            <a:xfrm>
              <a:off x="5273288" y="2980788"/>
              <a:ext cx="247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6A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DCCFBB2-87EB-47E7-8239-E969D39B4D39}"/>
                </a:ext>
              </a:extLst>
            </p:cNvPr>
            <p:cNvSpPr txBox="1"/>
            <p:nvPr/>
          </p:nvSpPr>
          <p:spPr>
            <a:xfrm>
              <a:off x="6223661" y="3972579"/>
              <a:ext cx="247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6A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BBA7BB5-1055-4733-AFD9-427168D6315E}"/>
                </a:ext>
              </a:extLst>
            </p:cNvPr>
            <p:cNvSpPr txBox="1"/>
            <p:nvPr/>
          </p:nvSpPr>
          <p:spPr>
            <a:xfrm>
              <a:off x="4299436" y="4087542"/>
              <a:ext cx="468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6A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T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99720-A001-4A74-A28D-90C80560FABF}"/>
                </a:ext>
              </a:extLst>
            </p:cNvPr>
            <p:cNvSpPr txBox="1"/>
            <p:nvPr/>
          </p:nvSpPr>
          <p:spPr>
            <a:xfrm>
              <a:off x="7146646" y="1654684"/>
              <a:ext cx="389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6A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risten ITC" panose="03050502040202030202" pitchFamily="66" charset="0"/>
                </a:rPr>
                <a:t>T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AFD8E0F-6CDD-40C1-A301-1F8B60B872F0}"/>
              </a:ext>
            </a:extLst>
          </p:cNvPr>
          <p:cNvSpPr txBox="1"/>
          <p:nvPr/>
        </p:nvSpPr>
        <p:spPr>
          <a:xfrm>
            <a:off x="4248494" y="2527580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E859469-09D9-42DD-B4C9-E970BF5806C4}"/>
              </a:ext>
            </a:extLst>
          </p:cNvPr>
          <p:cNvSpPr txBox="1"/>
          <p:nvPr/>
        </p:nvSpPr>
        <p:spPr>
          <a:xfrm>
            <a:off x="4327623" y="3050213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EE87D9-6CB1-4C4D-8619-75F35255F410}"/>
              </a:ext>
            </a:extLst>
          </p:cNvPr>
          <p:cNvSpPr txBox="1"/>
          <p:nvPr/>
        </p:nvSpPr>
        <p:spPr>
          <a:xfrm>
            <a:off x="4297623" y="3529998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954A5C0-7088-4942-99F8-96BEDEB12D5C}"/>
              </a:ext>
            </a:extLst>
          </p:cNvPr>
          <p:cNvSpPr txBox="1"/>
          <p:nvPr/>
        </p:nvSpPr>
        <p:spPr>
          <a:xfrm>
            <a:off x="5224579" y="3499027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4DD4465-036C-4EE5-B106-9C6913684CBD}"/>
              </a:ext>
            </a:extLst>
          </p:cNvPr>
          <p:cNvSpPr txBox="1"/>
          <p:nvPr/>
        </p:nvSpPr>
        <p:spPr>
          <a:xfrm>
            <a:off x="5198657" y="3992908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4339DCD-3DA7-4732-8942-2C817303AEA6}"/>
              </a:ext>
            </a:extLst>
          </p:cNvPr>
          <p:cNvSpPr txBox="1"/>
          <p:nvPr/>
        </p:nvSpPr>
        <p:spPr>
          <a:xfrm>
            <a:off x="5197615" y="4482619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C12EBAC-0341-4962-B701-3D6EBDEBDF3A}"/>
              </a:ext>
            </a:extLst>
          </p:cNvPr>
          <p:cNvSpPr txBox="1"/>
          <p:nvPr/>
        </p:nvSpPr>
        <p:spPr>
          <a:xfrm>
            <a:off x="5197615" y="4952724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1BC791F-455B-44DE-80AB-290180B9216F}"/>
              </a:ext>
            </a:extLst>
          </p:cNvPr>
          <p:cNvSpPr txBox="1"/>
          <p:nvPr/>
        </p:nvSpPr>
        <p:spPr>
          <a:xfrm>
            <a:off x="4754795" y="4001564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4091B62-A13E-4FCA-8CB4-71AFB11EB0EE}"/>
              </a:ext>
            </a:extLst>
          </p:cNvPr>
          <p:cNvSpPr txBox="1"/>
          <p:nvPr/>
        </p:nvSpPr>
        <p:spPr>
          <a:xfrm>
            <a:off x="5670467" y="3964431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3217487-1506-4B94-9EDC-177090F35C92}"/>
              </a:ext>
            </a:extLst>
          </p:cNvPr>
          <p:cNvSpPr txBox="1"/>
          <p:nvPr/>
        </p:nvSpPr>
        <p:spPr>
          <a:xfrm>
            <a:off x="6607087" y="3985618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3B50912-5DBC-461E-8517-769310255C04}"/>
              </a:ext>
            </a:extLst>
          </p:cNvPr>
          <p:cNvSpPr txBox="1"/>
          <p:nvPr/>
        </p:nvSpPr>
        <p:spPr>
          <a:xfrm>
            <a:off x="7065800" y="4001564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97FB1FF-E1F2-45A1-9909-BCD44B75F814}"/>
              </a:ext>
            </a:extLst>
          </p:cNvPr>
          <p:cNvSpPr txBox="1"/>
          <p:nvPr/>
        </p:nvSpPr>
        <p:spPr>
          <a:xfrm>
            <a:off x="7572317" y="3975685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1C96918-B559-414D-B1DD-D2F0725467B5}"/>
              </a:ext>
            </a:extLst>
          </p:cNvPr>
          <p:cNvSpPr txBox="1"/>
          <p:nvPr/>
        </p:nvSpPr>
        <p:spPr>
          <a:xfrm>
            <a:off x="6111575" y="452105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21F00C-B63A-45E4-B035-9E52CF725B8C}"/>
              </a:ext>
            </a:extLst>
          </p:cNvPr>
          <p:cNvSpPr txBox="1"/>
          <p:nvPr/>
        </p:nvSpPr>
        <p:spPr>
          <a:xfrm>
            <a:off x="6111575" y="4961565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9138529-477E-472F-BFA0-CFF2DC9CC982}"/>
              </a:ext>
            </a:extLst>
          </p:cNvPr>
          <p:cNvSpPr txBox="1"/>
          <p:nvPr/>
        </p:nvSpPr>
        <p:spPr>
          <a:xfrm>
            <a:off x="6111575" y="5469269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F665F2-E75B-4B3D-913D-346F94CAC9F7}"/>
              </a:ext>
            </a:extLst>
          </p:cNvPr>
          <p:cNvSpPr txBox="1"/>
          <p:nvPr/>
        </p:nvSpPr>
        <p:spPr>
          <a:xfrm>
            <a:off x="6159473" y="5922477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85646C0-E35B-48A5-9D9D-8484B3685619}"/>
              </a:ext>
            </a:extLst>
          </p:cNvPr>
          <p:cNvSpPr txBox="1"/>
          <p:nvPr/>
        </p:nvSpPr>
        <p:spPr>
          <a:xfrm>
            <a:off x="7093734" y="2518933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2CAE9F5-8ED2-4307-AB86-9F599C11BB77}"/>
              </a:ext>
            </a:extLst>
          </p:cNvPr>
          <p:cNvSpPr txBox="1"/>
          <p:nvPr/>
        </p:nvSpPr>
        <p:spPr>
          <a:xfrm>
            <a:off x="7026476" y="3029704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CEE8992-CB94-4740-B617-930A3B8C037A}"/>
              </a:ext>
            </a:extLst>
          </p:cNvPr>
          <p:cNvSpPr txBox="1"/>
          <p:nvPr/>
        </p:nvSpPr>
        <p:spPr>
          <a:xfrm>
            <a:off x="7120301" y="3507659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CE0CAB5-CB2D-4BD5-8FB3-09DBA5ACD69B}"/>
              </a:ext>
            </a:extLst>
          </p:cNvPr>
          <p:cNvSpPr txBox="1"/>
          <p:nvPr/>
        </p:nvSpPr>
        <p:spPr>
          <a:xfrm>
            <a:off x="7093734" y="4430281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-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02E8AFBF-7E11-4471-B3FA-3DB24B825E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29" y="1483615"/>
            <a:ext cx="1805612" cy="1546089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98AC22B2-2D59-4CD3-B3F1-FFE3D0DC25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19" y="859843"/>
            <a:ext cx="1624964" cy="162496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0B3FB5C5-0130-43F6-9A5D-144C0D2D08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23" y="5623361"/>
            <a:ext cx="1567810" cy="122872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5C9A7D4-22A9-4BD7-A218-543BAEA1D42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10" y="3725115"/>
            <a:ext cx="2143125" cy="214312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CB6B994-5432-4ADC-88D2-11EE5B6BE5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884" y="5456608"/>
            <a:ext cx="1140051" cy="1005927"/>
          </a:xfrm>
          <a:prstGeom prst="rect">
            <a:avLst/>
          </a:prstGeom>
        </p:spPr>
      </p:pic>
      <p:pic>
        <p:nvPicPr>
          <p:cNvPr id="7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38" grpId="0"/>
      <p:bldP spid="139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C8A6B52E-3AA3-4A83-AB36-8026A6769FE1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Hi! I’m Doraemon. I’m in Japan.</a:t>
            </a:r>
          </a:p>
          <a:p>
            <a:pPr algn="ctr"/>
            <a:r>
              <a:rPr lang="en-US" sz="2400" dirty="0">
                <a:latin typeface="Kristen ITC" panose="03050502040202030202" pitchFamily="66" charset="0"/>
              </a:rPr>
              <a:t>This is my magic bag.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9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3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8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287" y="4657108"/>
            <a:ext cx="911886" cy="73976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778754" y="4165099"/>
            <a:ext cx="3091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boots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97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1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pic>
        <p:nvPicPr>
          <p:cNvPr id="2050" name="Picture 2" descr="404 Not Found | Cartoon painting, Cartoon wallpaper hd, Doremon cartoon">
            <a:extLst>
              <a:ext uri="{FF2B5EF4-FFF2-40B4-BE49-F238E27FC236}">
                <a16:creationId xmlns:a16="http://schemas.microsoft.com/office/drawing/2014/main" id="{9C661F41-39E7-4EDA-91B5-5C00A3FE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2" y="828338"/>
            <a:ext cx="4612993" cy="61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1542" y="4447408"/>
            <a:ext cx="703296" cy="97598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447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coat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E6784D-CACA-41C7-B043-EE0ACCBB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601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99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303931" y="4285756"/>
            <a:ext cx="796324" cy="1125549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dres</a:t>
            </a:r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DDF36B-B937-455D-BE66-848B92B8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6175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6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4.44444E-6 L -1.25E-6 0.00023 C 0.00404 -0.00903 0.0405 -0.09028 0.04987 -0.10672 C 0.0586 -0.12176 0.06654 -0.1382 0.07578 -0.15139 C 0.09128 -0.17338 0.10638 -0.18727 0.12331 -0.20116 C 0.12813 -0.20487 0.13281 -0.2088 0.1375 -0.21204 C 0.14336 -0.21575 0.14922 -0.21875 0.15508 -0.22269 C 0.1931 -0.24723 0.13386 -0.21065 0.17669 -0.23681 C 0.18464 -0.23658 0.225 -0.24237 0.2418 -0.22801 C 0.2513 -0.21991 0.24024 -0.22987 0.25104 -0.21713 C 0.25417 -0.21343 0.25768 -0.21042 0.26107 -0.20672 C 0.26302 -0.20417 0.26485 -0.20162 0.26693 -0.19954 C 0.27318 -0.19213 0.27409 -0.19445 0.2819 -0.17825 L 0.28854 -0.16389 C 0.28985 -0.16088 0.29193 -0.15857 0.29271 -0.15487 C 0.29336 -0.15255 0.29375 -0.15 0.2944 -0.14792 C 0.29779 -0.13681 0.30248 -0.12732 0.30521 -0.11575 C 0.30664 -0.10973 0.30807 -0.10394 0.30938 -0.09792 C 0.31094 -0.09075 0.31498 -0.0676 0.31615 -0.06042 C 0.31953 -0.03843 0.3224 -0.01899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327061"/>
            <a:ext cx="1187221" cy="100748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117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hat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E30268-81C1-472B-9115-E1000F16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625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740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6. Unit 5-Lesson 2-Period 1"/>
  <p:tag name="ISPRING_LMS_API_VERSION" val="SCORM 2004 (2nd edition)"/>
  <p:tag name="ISPRING_ULTRA_SCORM_COURSE_ID" val="C4CEBFEC-D148-4A51-B86C-5BC2534435F4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6. Unit 5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u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bh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u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24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Nu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24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uFNVe8ZnLmYAAABoAAAAHAAAAHVuaXZlcnNhbC9sb2NhbF9zZXR0aW5ncy54bWyzsa/IzVEoSy0qzszPs1Uy1DNQUkjNS85PycxLt1UKDXHTtVBSKC5JzEtJzMnPS7VVystXUrC347LJyU9OzAlOLSkBKixWKMhJrEwtCknNBTJKUv0Sc4EqQzxd/RRcXTxDlPTtuABQSwMEFAACAAgATrh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TrhTVV2tw+9NAAAAagAAABsAAAB1bml2ZXJzYWwvdW5pdmVyc2FsLnBuZy54bWyzsa/IzVEoSy0qzszPs1Uy1DNQsrfj5bIpKEoty0wtV6gAigEFIUBJodJWycQIwS3PTCnJsFWyNDJBiGWkZqZnlNgqmVkawwX1gUYCAFBLAQIAABQAAgAIAIxeVlE2YVgCRwMAAOEJAAAUAAAAAAAAAAEAAAAAAAAAAAB1bml2ZXJzYWwvcGxheWVyLnhtbFBLAQIAABQAAgAIAE24U1WcXjIIFAYAADcXAAAdAAAAAAAAAAEAAAAAAHkDAAB1bml2ZXJzYWwvY29tbW9uX21lc3NhZ2VzLmxuZ1BLAQIAABQAAgAIAE24U1UVHmAbowAAAH8BAAAuAAAAAAAAAAEAAAAAAMgJAAB1bml2ZXJzYWwvcGxheWJhY2tfYW5kX25hdmlnYXRpb25fc2V0dGluZ3MueG1sUEsBAgAAFAACAAgATbhTVaenV+h8BAAAbxcAACcAAAAAAAAAAQAAAAAAtwoAAHVuaXZlcnNhbC9mbGFzaF9wdWJsaXNoaW5nX3NldHRpbmdzLnhtbFBLAQIAABQAAgAIAE24U1XlX+THbQMAAKEMAAAhAAAAAAAAAAEAAAAAAHgPAAB1bml2ZXJzYWwvZmxhc2hfc2tpbl9zZXR0aW5ncy54bWxQSwECAAAUAAIACABNuFNVF9vd2HcEAAD5FgAAJgAAAAAAAAABAAAAAAAkEwAAdW5pdmVyc2FsL2h0bWxfcHVibGlzaGluZ19zZXR0aW5ncy54bWxQSwECAAAUAAIACABNuFNVJR/xB6oBAABoBgAAHwAAAAAAAAABAAAAAADfFwAAdW5pdmVyc2FsL2h0bWxfc2tpbl9zZXR0aW5ncy5qc1BLAQIAABQAAgAIAE24U1V7xmcuZgAAAGgAAAAcAAAAAAAAAAEAAAAAAMYZAAB1bml2ZXJzYWwvbG9jYWxfc2V0dGluZ3MueG1sUEsBAgAAFAACAAgATrhTVZYknXsTBgAAcBYAABcAAAAAAAAAAAAAAAAAZhoAAHVuaXZlcnNhbC91bml2ZXJzYWwucG5nUEsBAgAAFAACAAgATrh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1370F9-F36B-4075-AFDD-08557F2459E5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65168B-0AFC-400F-98A7-72D295014F06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B87D5-04B2-43B0-BFDB-F2BC90214159}:29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036FA1-E3B8-42E6-A3D8-76FFF6E84325}:2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5F0BB0-DDF7-428A-AA63-A35779111A09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DF674D-0B9E-4677-A13E-39E69EA61B89}:2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59E9C2-F5B0-4F97-A939-FC6DB8AC7981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55CBC-3CF3-4FDC-A1FD-DB89F2A89CC0}:2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20A28C-0160-437A-9F99-61C745FB05AD}: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4FDFF-0636-41D4-8576-EF5706C8043C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94466-068F-457A-8926-C8B11DD45251}:29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A4274B-F582-4660-AB48-511ECC9F439A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16316B-9A0C-4A51-B59E-A16C38B2CD04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1B66A1-1C4F-4B90-989B-A290B53299BF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070AD-279D-48B0-AF1E-EDA2647B8132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EE031-A265-4DB6-9F7D-A6CC8C06F972}:2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59EE09-DE92-4AB8-8621-2F0BBFD3E3C6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BAB63C-83A9-4742-AF65-93B12206E1A3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1358B9-A205-4E11-8CD3-AE573F643568}:2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398</Words>
  <Application>Microsoft Office PowerPoint</Application>
  <PresentationFormat>Widescreen</PresentationFormat>
  <Paragraphs>105</Paragraphs>
  <Slides>19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Arial</vt:lpstr>
      <vt:lpstr>Bebas Neue</vt:lpstr>
      <vt:lpstr>Calibri</vt:lpstr>
      <vt:lpstr>Calibri Light</vt:lpstr>
      <vt:lpstr>Kristen ITC</vt:lpstr>
      <vt:lpstr>Life Savers</vt:lpstr>
      <vt:lpstr>Life Savers ExtraBold</vt:lpstr>
      <vt:lpstr>Modern Love</vt:lpstr>
      <vt:lpstr>Myriad Pro</vt:lpstr>
      <vt:lpstr>OCR A Extended</vt:lpstr>
      <vt:lpstr>Pristina</vt:lpstr>
      <vt:lpstr>Quicksand</vt:lpstr>
      <vt:lpstr>Quicksand SemiBold</vt:lpstr>
      <vt:lpstr>Snap ITC</vt:lpstr>
      <vt:lpstr>Times New Roman</vt:lpstr>
      <vt:lpstr>Office Theme</vt:lpstr>
      <vt:lpstr>2_Office Theme</vt:lpstr>
      <vt:lpstr>1_Office Theme</vt:lpstr>
      <vt:lpstr>Science Subject for Elementary - 3rd Grade: Physical, Life, and Earth by Slidesgo</vt:lpstr>
      <vt:lpstr>PowerPoint Presentation</vt:lpstr>
      <vt:lpstr>Unit 5 My Clothes</vt:lpstr>
      <vt:lpstr>Hello everyone!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56. Unit 5-Lesson 2-Period 1</dc:title>
  <dc:creator>Thao Nhu Lam</dc:creator>
  <cp:lastModifiedBy>tien pham</cp:lastModifiedBy>
  <cp:revision>53</cp:revision>
  <dcterms:created xsi:type="dcterms:W3CDTF">2020-10-29T10:07:41Z</dcterms:created>
  <dcterms:modified xsi:type="dcterms:W3CDTF">2022-10-19T16:03:41Z</dcterms:modified>
</cp:coreProperties>
</file>