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81" r:id="rId2"/>
    <p:sldId id="257" r:id="rId3"/>
    <p:sldId id="262" r:id="rId4"/>
    <p:sldId id="258" r:id="rId5"/>
    <p:sldId id="263" r:id="rId6"/>
    <p:sldId id="259" r:id="rId7"/>
    <p:sldId id="271" r:id="rId8"/>
    <p:sldId id="270" r:id="rId9"/>
    <p:sldId id="265" r:id="rId10"/>
    <p:sldId id="260" r:id="rId11"/>
    <p:sldId id="267" r:id="rId12"/>
    <p:sldId id="268" r:id="rId13"/>
    <p:sldId id="269" r:id="rId14"/>
    <p:sldId id="274" r:id="rId15"/>
    <p:sldId id="266" r:id="rId16"/>
    <p:sldId id="275" r:id="rId17"/>
    <p:sldId id="276" r:id="rId18"/>
    <p:sldId id="279" r:id="rId19"/>
    <p:sldId id="278" r:id="rId20"/>
    <p:sldId id="277"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VnArial" panose="020B0604020202020204"/>
      <p:regular r:id="rId27"/>
      <p:bold r:id="rId28"/>
      <p:italic r:id="rId29"/>
      <p:boldItalic r:id="rId30"/>
    </p:embeddedFont>
    <p:embeddedFont>
      <p:font typeface="Arial Black" panose="020B0A04020102020204" pitchFamily="34" charset="0"/>
      <p:bold r:id="rId31"/>
    </p:embeddedFont>
    <p:embeddedFont>
      <p:font typeface="Arial-Rounded" panose="020B0500000000000000" charset="0"/>
      <p:regular r:id="rId32"/>
    </p:embeddedFont>
    <p:embeddedFont>
      <p:font typeface="Calibri Light" panose="020F0302020204030204" pitchFamily="34" charset="0"/>
      <p:regular r:id="rId33"/>
      <p:italic r:id="rId34"/>
    </p:embeddedFont>
    <p:embeddedFont>
      <p:font typeface="HL Hoctro"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185"/>
    <a:srgbClr val="CBEC8B"/>
    <a:srgbClr val="00A74F"/>
    <a:srgbClr val="F05524"/>
    <a:srgbClr val="F26A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p:scale>
          <a:sx n="89" d="100"/>
          <a:sy n="89" d="100"/>
        </p:scale>
        <p:origin x="-408" y="5"/>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26CB3-791E-4260-A715-B811051B7B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0E0A5A-CE63-44D1-B70D-F6E6A9058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CEE66AF-79F3-4790-83D3-85B258696417}"/>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5" name="Footer Placeholder 4">
            <a:extLst>
              <a:ext uri="{FF2B5EF4-FFF2-40B4-BE49-F238E27FC236}">
                <a16:creationId xmlns:a16="http://schemas.microsoft.com/office/drawing/2014/main" xmlns="" id="{5747C13A-9D54-4AEE-9B35-26F2CFA4E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71EA-23DE-47A9-8CAB-2DFA2981659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4453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543B34-B178-45D2-A8EE-CC517E5F881A}"/>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3" name="Footer Placeholder 2">
            <a:extLst>
              <a:ext uri="{FF2B5EF4-FFF2-40B4-BE49-F238E27FC236}">
                <a16:creationId xmlns:a16="http://schemas.microsoft.com/office/drawing/2014/main" xmlns=""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0A23F8-3A81-4F12-B105-3F027FFA53F2}"/>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6" name="Footer Placeholder 5">
            <a:extLst>
              <a:ext uri="{FF2B5EF4-FFF2-40B4-BE49-F238E27FC236}">
                <a16:creationId xmlns:a16="http://schemas.microsoft.com/office/drawing/2014/main" xmlns=""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391AB6-C93B-4BD1-9F50-DC9ADAEBB140}"/>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6" name="Footer Placeholder 5">
            <a:extLst>
              <a:ext uri="{FF2B5EF4-FFF2-40B4-BE49-F238E27FC236}">
                <a16:creationId xmlns:a16="http://schemas.microsoft.com/office/drawing/2014/main" xmlns=""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6E6180-221B-4E81-96AB-05C2C8A8EC46}"/>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5" name="Footer Placeholder 4">
            <a:extLst>
              <a:ext uri="{FF2B5EF4-FFF2-40B4-BE49-F238E27FC236}">
                <a16:creationId xmlns:a16="http://schemas.microsoft.com/office/drawing/2014/main" xmlns=""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8A4F62-E4D1-41AC-9794-3D2C827E9E1D}"/>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5" name="Footer Placeholder 4">
            <a:extLst>
              <a:ext uri="{FF2B5EF4-FFF2-40B4-BE49-F238E27FC236}">
                <a16:creationId xmlns:a16="http://schemas.microsoft.com/office/drawing/2014/main" xmlns=""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3129A0A-B27B-4A28-923C-648B6C5C86A5}"/>
              </a:ext>
            </a:extLst>
          </p:cNvPr>
          <p:cNvPicPr>
            <a:picLocks noChangeAspect="1"/>
          </p:cNvPicPr>
          <p:nvPr/>
        </p:nvPicPr>
        <p:blipFill>
          <a:blip r:embed="rId2"/>
          <a:stretch>
            <a:fillRect/>
          </a:stretch>
        </p:blipFill>
        <p:spPr>
          <a:xfrm>
            <a:off x="78726" y="69813"/>
            <a:ext cx="12034547" cy="6718374"/>
          </a:xfrm>
          <a:prstGeom prst="rect">
            <a:avLst/>
          </a:prstGeom>
          <a:blipFill>
            <a:blip r:embed="rId3"/>
            <a:stretch>
              <a:fillRect/>
            </a:stretch>
          </a:blipFill>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7394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27DA4C-9057-4D6B-A51C-871389E69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3F6254-7842-4A79-AED6-ADDB5228D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F310C1-17C0-49A5-962D-ACC6847B83F9}"/>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5" name="Footer Placeholder 4">
            <a:extLst>
              <a:ext uri="{FF2B5EF4-FFF2-40B4-BE49-F238E27FC236}">
                <a16:creationId xmlns:a16="http://schemas.microsoft.com/office/drawing/2014/main" xmlns="" id="{D6F7B0EF-4C21-47BA-9B3B-73B821A20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64A919-B38E-43B2-ABE2-309D8E2FD314}"/>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43964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32197-F722-4FE0-A482-D01459835E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644BD9-8A4F-4E80-8D57-A0A9D216A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F51E895-59A2-4A6A-917C-AFEB1AC58EF6}"/>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5" name="Footer Placeholder 4">
            <a:extLst>
              <a:ext uri="{FF2B5EF4-FFF2-40B4-BE49-F238E27FC236}">
                <a16:creationId xmlns:a16="http://schemas.microsoft.com/office/drawing/2014/main" xmlns="" id="{53F9E94D-FF2F-4BC9-AA04-639C62E3C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B4050F-822D-459E-9BDA-2C8D22989F09}"/>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78156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EB1877-9670-4B98-8F45-C06D93D7EBB5}"/>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6" name="Footer Placeholder 5">
            <a:extLst>
              <a:ext uri="{FF2B5EF4-FFF2-40B4-BE49-F238E27FC236}">
                <a16:creationId xmlns:a16="http://schemas.microsoft.com/office/drawing/2014/main" xmlns=""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FF8D3A-404C-4A81-9457-CD57B3952C75}"/>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8" name="Footer Placeholder 7">
            <a:extLst>
              <a:ext uri="{FF2B5EF4-FFF2-40B4-BE49-F238E27FC236}">
                <a16:creationId xmlns:a16="http://schemas.microsoft.com/office/drawing/2014/main" xmlns=""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AA262DA-AF32-4491-8F90-863EC92884E9}"/>
              </a:ext>
            </a:extLst>
          </p:cNvPr>
          <p:cNvSpPr>
            <a:spLocks noGrp="1"/>
          </p:cNvSpPr>
          <p:nvPr>
            <p:ph type="dt" sz="half" idx="10"/>
          </p:nvPr>
        </p:nvSpPr>
        <p:spPr/>
        <p:txBody>
          <a:bodyPr/>
          <a:lstStyle/>
          <a:p>
            <a:fld id="{4CED93CF-66C7-4B69-BFAC-C1A86CE7C431}" type="datetimeFigureOut">
              <a:rPr lang="en-US" smtClean="0"/>
              <a:t>1/13/2024</a:t>
            </a:fld>
            <a:endParaRPr lang="en-US"/>
          </a:p>
        </p:txBody>
      </p:sp>
      <p:sp>
        <p:nvSpPr>
          <p:cNvPr id="4" name="Footer Placeholder 3">
            <a:extLst>
              <a:ext uri="{FF2B5EF4-FFF2-40B4-BE49-F238E27FC236}">
                <a16:creationId xmlns:a16="http://schemas.microsoft.com/office/drawing/2014/main" xmlns=""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6B6139D1-8C56-4F83-AB8B-14568595ED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1/13/2024</a:t>
            </a:fld>
            <a:endParaRPr lang="en-US"/>
          </a:p>
        </p:txBody>
      </p:sp>
      <p:sp>
        <p:nvSpPr>
          <p:cNvPr id="5" name="Footer Placeholder 4">
            <a:extLst>
              <a:ext uri="{FF2B5EF4-FFF2-40B4-BE49-F238E27FC236}">
                <a16:creationId xmlns:a16="http://schemas.microsoft.com/office/drawing/2014/main" xmlns=""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xmlns="" id="{394DE0CC-9724-4F39-8320-A17BBDE0F335}"/>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xmlns="" id="{FD2620BF-78F3-42F4-A5F8-E3346E91D778}"/>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xmlns="" id="{2FBBFB4E-7EB8-49E9-B416-EB4E039DCF08}"/>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xmlns="" id="{8247A0C4-0EC8-48FC-846C-9343D261B96B}"/>
              </a:ext>
            </a:extLst>
          </p:cNvPr>
          <p:cNvPicPr>
            <a:picLocks noChangeAspect="1"/>
          </p:cNvPicPr>
          <p:nvPr userDrawn="1"/>
        </p:nvPicPr>
        <p:blipFill>
          <a:blip r:embed="rId1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
            <a:extLst>
              <a:ext uri="{FF2B5EF4-FFF2-40B4-BE49-F238E27FC236}">
                <a16:creationId xmlns:a16="http://schemas.microsoft.com/office/drawing/2014/main" xmlns="" id="{11E0595E-CA64-43EA-9558-EB5B8E886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xmlns=""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xmlns="" id="{0AE87AB0-BB4A-40DE-9C54-E168196D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xmlns=""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xmlns=""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sp>
        <p:nvSpPr>
          <p:cNvPr id="13" name="TextBox 12">
            <a:extLst>
              <a:ext uri="{FF2B5EF4-FFF2-40B4-BE49-F238E27FC236}">
                <a16:creationId xmlns:a16="http://schemas.microsoft.com/office/drawing/2014/main" xmlns="" id="{84FCA022-B6D2-417C-B64B-6CFD2AA703D2}"/>
              </a:ext>
            </a:extLst>
          </p:cNvPr>
          <p:cNvSpPr txBox="1"/>
          <p:nvPr/>
        </p:nvSpPr>
        <p:spPr>
          <a:xfrm>
            <a:off x="2763236" y="405654"/>
            <a:ext cx="7084851" cy="954044"/>
          </a:xfrm>
          <a:prstGeom prst="rect">
            <a:avLst/>
          </a:prstGeom>
          <a:noFill/>
        </p:spPr>
        <p:txBody>
          <a:bodyPr wrap="square" rtlCol="0">
            <a:spAutoFit/>
          </a:bodyPr>
          <a:lstStyle/>
          <a:p>
            <a:pPr algn="ctr">
              <a:lnSpc>
                <a:spcPct val="150000"/>
              </a:lnSpc>
              <a:buClr>
                <a:srgbClr val="000000"/>
              </a:buClr>
              <a:buFont typeface="Arial"/>
              <a:buNone/>
            </a:pPr>
            <a:r>
              <a:rPr lang="en-US" sz="3733" b="1" kern="0" dirty="0" smtClean="0">
                <a:solidFill>
                  <a:schemeClr val="bg1"/>
                </a:solidFill>
                <a:cs typeface="Arial"/>
                <a:sym typeface="Arial"/>
              </a:rPr>
              <a:t>TRƯỜNG TIỂU </a:t>
            </a:r>
            <a:r>
              <a:rPr lang="en-US" sz="3733" b="1" kern="0" smtClean="0">
                <a:solidFill>
                  <a:schemeClr val="bg1"/>
                </a:solidFill>
                <a:cs typeface="Arial"/>
                <a:sym typeface="Arial"/>
              </a:rPr>
              <a:t>HỌC </a:t>
            </a:r>
            <a:r>
              <a:rPr lang="en-US" sz="3733" b="1" kern="0" smtClean="0">
                <a:solidFill>
                  <a:schemeClr val="bg1"/>
                </a:solidFill>
                <a:cs typeface="Arial"/>
                <a:sym typeface="Arial"/>
              </a:rPr>
              <a:t>ĐOÀN KHUÊ</a:t>
            </a:r>
            <a:endParaRPr lang="en-US" sz="3733" b="1" kern="0" dirty="0">
              <a:solidFill>
                <a:schemeClr val="bg1"/>
              </a:solidFill>
              <a:cs typeface="Arial"/>
              <a:sym typeface="Arial"/>
            </a:endParaRPr>
          </a:p>
        </p:txBody>
      </p:sp>
      <p:sp>
        <p:nvSpPr>
          <p:cNvPr id="14" name="TextBox 13">
            <a:extLst>
              <a:ext uri="{FF2B5EF4-FFF2-40B4-BE49-F238E27FC236}">
                <a16:creationId xmlns:a16="http://schemas.microsoft.com/office/drawing/2014/main" xmlns="" id="{C983953A-71D9-4BA9-B853-006827CF50E3}"/>
              </a:ext>
            </a:extLst>
          </p:cNvPr>
          <p:cNvSpPr txBox="1"/>
          <p:nvPr/>
        </p:nvSpPr>
        <p:spPr>
          <a:xfrm>
            <a:off x="5317802" y="6425888"/>
            <a:ext cx="1556394" cy="261610"/>
          </a:xfrm>
          <a:prstGeom prst="rect">
            <a:avLst/>
          </a:prstGeom>
          <a:noFill/>
        </p:spPr>
        <p:txBody>
          <a:bodyPr wrap="square">
            <a:spAutoFit/>
          </a:bodyPr>
          <a:lstStyle/>
          <a:p>
            <a:r>
              <a:rPr lang="en-US" sz="11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sp>
        <p:nvSpPr>
          <p:cNvPr id="15" name="TextBox 14">
            <a:extLst>
              <a:ext uri="{FF2B5EF4-FFF2-40B4-BE49-F238E27FC236}">
                <a16:creationId xmlns:a16="http://schemas.microsoft.com/office/drawing/2014/main" xmlns="" id="{84FCA022-B6D2-417C-B64B-6CFD2AA703D2}"/>
              </a:ext>
            </a:extLst>
          </p:cNvPr>
          <p:cNvSpPr txBox="1"/>
          <p:nvPr/>
        </p:nvSpPr>
        <p:spPr>
          <a:xfrm>
            <a:off x="2277341" y="1656951"/>
            <a:ext cx="7084851" cy="1913794"/>
          </a:xfrm>
          <a:prstGeom prst="rect">
            <a:avLst/>
          </a:prstGeom>
          <a:noFill/>
        </p:spPr>
        <p:txBody>
          <a:bodyPr wrap="square" rtlCol="0">
            <a:spAutoFit/>
          </a:bodyPr>
          <a:lstStyle/>
          <a:p>
            <a:pPr algn="ctr">
              <a:lnSpc>
                <a:spcPct val="150000"/>
              </a:lnSpc>
              <a:buClr>
                <a:srgbClr val="000000"/>
              </a:buClr>
              <a:buFont typeface="Arial"/>
              <a:buNone/>
            </a:pPr>
            <a:r>
              <a:rPr lang="en-US" sz="8800" b="1" kern="0" dirty="0" smtClean="0">
                <a:solidFill>
                  <a:srgbClr val="3B9185"/>
                </a:solidFill>
                <a:cs typeface="Arial"/>
                <a:sym typeface="Arial"/>
              </a:rPr>
              <a:t>TIẾNG VIỆT </a:t>
            </a:r>
            <a:endParaRPr lang="en-US" sz="8800" b="1" kern="0" dirty="0">
              <a:solidFill>
                <a:srgbClr val="3B9185"/>
              </a:solidFill>
              <a:cs typeface="Arial"/>
              <a:sym typeface="Arial"/>
            </a:endParaRPr>
          </a:p>
        </p:txBody>
      </p:sp>
      <p:pic>
        <p:nvPicPr>
          <p:cNvPr id="16" name="Picture 15">
            <a:extLst>
              <a:ext uri="{FF2B5EF4-FFF2-40B4-BE49-F238E27FC236}">
                <a16:creationId xmlns:a16="http://schemas.microsoft.com/office/drawing/2014/main" xmlns="" id="{1EF6A9E7-D685-4F87-B55F-550AF5635AA4}"/>
              </a:ext>
            </a:extLst>
          </p:cNvPr>
          <p:cNvPicPr>
            <a:picLocks noChangeAspect="1"/>
          </p:cNvPicPr>
          <p:nvPr/>
        </p:nvPicPr>
        <p:blipFill>
          <a:blip r:embed="rId6"/>
          <a:stretch>
            <a:fillRect/>
          </a:stretch>
        </p:blipFill>
        <p:spPr>
          <a:xfrm>
            <a:off x="2035405" y="3828888"/>
            <a:ext cx="7230316" cy="1381775"/>
          </a:xfrm>
          <a:prstGeom prst="rect">
            <a:avLst/>
          </a:prstGeom>
        </p:spPr>
      </p:pic>
    </p:spTree>
    <p:extLst>
      <p:ext uri="{BB962C8B-B14F-4D97-AF65-F5344CB8AC3E}">
        <p14:creationId xmlns:p14="http://schemas.microsoft.com/office/powerpoint/2010/main" val="4043255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descr="西瓜">
            <a:extLst>
              <a:ext uri="{FF2B5EF4-FFF2-40B4-BE49-F238E27FC236}">
                <a16:creationId xmlns:a16="http://schemas.microsoft.com/office/drawing/2014/main" xmlns="" id="{F505EF82-0459-46A8-BD2D-796B6645F9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898" y="449897"/>
            <a:ext cx="718820" cy="342265"/>
          </a:xfrm>
          <a:prstGeom prst="rect">
            <a:avLst/>
          </a:prstGeom>
        </p:spPr>
      </p:pic>
      <p:sp>
        <p:nvSpPr>
          <p:cNvPr id="3" name="13">
            <a:extLst>
              <a:ext uri="{FF2B5EF4-FFF2-40B4-BE49-F238E27FC236}">
                <a16:creationId xmlns:a16="http://schemas.microsoft.com/office/drawing/2014/main" xmlns="" id="{95CAE205-ABD7-4842-B18E-269C1B580A54}"/>
              </a:ext>
            </a:extLst>
          </p:cNvPr>
          <p:cNvSpPr txBox="1"/>
          <p:nvPr/>
        </p:nvSpPr>
        <p:spPr>
          <a:xfrm>
            <a:off x="1030259" y="267086"/>
            <a:ext cx="3683058" cy="707886"/>
          </a:xfrm>
          <a:prstGeom prst="rect">
            <a:avLst/>
          </a:prstGeom>
          <a:noFill/>
        </p:spPr>
        <p:txBody>
          <a:bodyPr wrap="square" rtlCol="0">
            <a:spAutoFit/>
          </a:bodyPr>
          <a:lstStyle/>
          <a:p>
            <a:pPr algn="l" fontAlgn="auto">
              <a:lnSpc>
                <a:spcPct val="100000"/>
              </a:lnSpc>
            </a:pPr>
            <a:r>
              <a:rPr lang="en-US" altLang="zh-CN" sz="4000" b="1" dirty="0">
                <a:solidFill>
                  <a:schemeClr val="tx1">
                    <a:lumMod val="65000"/>
                    <a:lumOff val="35000"/>
                  </a:schemeClr>
                </a:solidFill>
                <a:cs typeface="+mn-ea"/>
                <a:sym typeface="+mn-lt"/>
              </a:rPr>
              <a:t>GIẢI NGHĨA TỪ</a:t>
            </a:r>
            <a:endParaRPr lang="zh-CN" altLang="en-US" sz="3200" b="1" dirty="0">
              <a:solidFill>
                <a:srgbClr val="65AA81"/>
              </a:solidFill>
              <a:cs typeface="+mn-ea"/>
              <a:sym typeface="+mn-lt"/>
            </a:endParaRPr>
          </a:p>
        </p:txBody>
      </p:sp>
      <p:grpSp>
        <p:nvGrpSpPr>
          <p:cNvPr id="4" name="16">
            <a:extLst>
              <a:ext uri="{FF2B5EF4-FFF2-40B4-BE49-F238E27FC236}">
                <a16:creationId xmlns:a16="http://schemas.microsoft.com/office/drawing/2014/main" xmlns="" id="{C8681711-AF56-4A38-A90C-379F1FA2D47E}"/>
              </a:ext>
            </a:extLst>
          </p:cNvPr>
          <p:cNvGrpSpPr/>
          <p:nvPr/>
        </p:nvGrpSpPr>
        <p:grpSpPr>
          <a:xfrm>
            <a:off x="947714" y="1698680"/>
            <a:ext cx="979170" cy="791210"/>
            <a:chOff x="3123" y="2798"/>
            <a:chExt cx="1542" cy="1246"/>
          </a:xfrm>
        </p:grpSpPr>
        <p:sp>
          <p:nvSpPr>
            <p:cNvPr id="5" name="14">
              <a:extLst>
                <a:ext uri="{FF2B5EF4-FFF2-40B4-BE49-F238E27FC236}">
                  <a16:creationId xmlns:a16="http://schemas.microsoft.com/office/drawing/2014/main" xmlns="" id="{9C16B81C-F6D7-40DC-89C9-3C8872F88895}"/>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cs typeface="+mn-ea"/>
                  <a:sym typeface="+mn-lt"/>
                </a:rPr>
                <a:t>1</a:t>
              </a:r>
            </a:p>
          </p:txBody>
        </p:sp>
        <p:sp>
          <p:nvSpPr>
            <p:cNvPr id="6" name="15">
              <a:extLst>
                <a:ext uri="{FF2B5EF4-FFF2-40B4-BE49-F238E27FC236}">
                  <a16:creationId xmlns:a16="http://schemas.microsoft.com/office/drawing/2014/main" xmlns="" id="{FB9BD72B-F6A1-48CA-BC9D-F5AFD3E247D1}"/>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17">
            <a:extLst>
              <a:ext uri="{FF2B5EF4-FFF2-40B4-BE49-F238E27FC236}">
                <a16:creationId xmlns:a16="http://schemas.microsoft.com/office/drawing/2014/main" xmlns="" id="{C4C6BB33-8ADA-40A9-BA50-7AD409F34734}"/>
              </a:ext>
            </a:extLst>
          </p:cNvPr>
          <p:cNvGrpSpPr/>
          <p:nvPr/>
        </p:nvGrpSpPr>
        <p:grpSpPr>
          <a:xfrm>
            <a:off x="947714" y="3154963"/>
            <a:ext cx="979170" cy="791210"/>
            <a:chOff x="3123" y="2798"/>
            <a:chExt cx="1542" cy="1246"/>
          </a:xfrm>
        </p:grpSpPr>
        <p:sp>
          <p:nvSpPr>
            <p:cNvPr id="8" name="18">
              <a:extLst>
                <a:ext uri="{FF2B5EF4-FFF2-40B4-BE49-F238E27FC236}">
                  <a16:creationId xmlns:a16="http://schemas.microsoft.com/office/drawing/2014/main" xmlns="" id="{0E368D88-5198-42E5-922D-0BFA531959CE}"/>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cs typeface="+mn-ea"/>
                  <a:sym typeface="+mn-lt"/>
                </a:rPr>
                <a:t>2</a:t>
              </a:r>
            </a:p>
          </p:txBody>
        </p:sp>
        <p:sp>
          <p:nvSpPr>
            <p:cNvPr id="9" name="19">
              <a:extLst>
                <a:ext uri="{FF2B5EF4-FFF2-40B4-BE49-F238E27FC236}">
                  <a16:creationId xmlns:a16="http://schemas.microsoft.com/office/drawing/2014/main" xmlns="" id="{278BF024-0EE3-4CC0-B118-C5B684BBBB74}"/>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0" name="20">
            <a:extLst>
              <a:ext uri="{FF2B5EF4-FFF2-40B4-BE49-F238E27FC236}">
                <a16:creationId xmlns:a16="http://schemas.microsoft.com/office/drawing/2014/main" xmlns="" id="{16099404-A6D4-4DBF-BAFC-4C0AAF9D2E5C}"/>
              </a:ext>
            </a:extLst>
          </p:cNvPr>
          <p:cNvGrpSpPr/>
          <p:nvPr/>
        </p:nvGrpSpPr>
        <p:grpSpPr>
          <a:xfrm>
            <a:off x="947714" y="4618352"/>
            <a:ext cx="979170" cy="791210"/>
            <a:chOff x="3123" y="2798"/>
            <a:chExt cx="1542" cy="1246"/>
          </a:xfrm>
        </p:grpSpPr>
        <p:sp>
          <p:nvSpPr>
            <p:cNvPr id="11" name="21">
              <a:extLst>
                <a:ext uri="{FF2B5EF4-FFF2-40B4-BE49-F238E27FC236}">
                  <a16:creationId xmlns:a16="http://schemas.microsoft.com/office/drawing/2014/main" xmlns="" id="{41827209-9373-4BD7-8972-D355BBEC7635}"/>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cs typeface="+mn-ea"/>
                  <a:sym typeface="+mn-lt"/>
                </a:rPr>
                <a:t>3</a:t>
              </a:r>
            </a:p>
          </p:txBody>
        </p:sp>
        <p:sp>
          <p:nvSpPr>
            <p:cNvPr id="12" name="22">
              <a:extLst>
                <a:ext uri="{FF2B5EF4-FFF2-40B4-BE49-F238E27FC236}">
                  <a16:creationId xmlns:a16="http://schemas.microsoft.com/office/drawing/2014/main" xmlns="" id="{D85C6404-295E-469B-9360-FBA406EB3EC5}"/>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cxnSp>
        <p:nvCxnSpPr>
          <p:cNvPr id="13" name="2">
            <a:extLst>
              <a:ext uri="{FF2B5EF4-FFF2-40B4-BE49-F238E27FC236}">
                <a16:creationId xmlns:a16="http://schemas.microsoft.com/office/drawing/2014/main" xmlns="" id="{4BF02F0D-9BE7-4A57-9638-857057FB8918}"/>
              </a:ext>
            </a:extLst>
          </p:cNvPr>
          <p:cNvCxnSpPr/>
          <p:nvPr/>
        </p:nvCxnSpPr>
        <p:spPr>
          <a:xfrm flipV="1">
            <a:off x="1531279" y="2497510"/>
            <a:ext cx="8054975" cy="7620"/>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cxnSp>
        <p:nvCxnSpPr>
          <p:cNvPr id="14" name="27">
            <a:extLst>
              <a:ext uri="{FF2B5EF4-FFF2-40B4-BE49-F238E27FC236}">
                <a16:creationId xmlns:a16="http://schemas.microsoft.com/office/drawing/2014/main" xmlns="" id="{1BB15C79-B67B-4155-A774-212E0759B5EB}"/>
              </a:ext>
            </a:extLst>
          </p:cNvPr>
          <p:cNvCxnSpPr/>
          <p:nvPr/>
        </p:nvCxnSpPr>
        <p:spPr>
          <a:xfrm flipV="1">
            <a:off x="1531279" y="3938553"/>
            <a:ext cx="8054975" cy="7620"/>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cxnSp>
        <p:nvCxnSpPr>
          <p:cNvPr id="15" name="28">
            <a:extLst>
              <a:ext uri="{FF2B5EF4-FFF2-40B4-BE49-F238E27FC236}">
                <a16:creationId xmlns:a16="http://schemas.microsoft.com/office/drawing/2014/main" xmlns="" id="{B0D55743-7F40-41A1-8F46-96C256456407}"/>
              </a:ext>
            </a:extLst>
          </p:cNvPr>
          <p:cNvCxnSpPr/>
          <p:nvPr/>
        </p:nvCxnSpPr>
        <p:spPr>
          <a:xfrm flipV="1">
            <a:off x="1531279" y="5401942"/>
            <a:ext cx="8054975" cy="7620"/>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sp>
        <p:nvSpPr>
          <p:cNvPr id="16" name="30">
            <a:extLst>
              <a:ext uri="{FF2B5EF4-FFF2-40B4-BE49-F238E27FC236}">
                <a16:creationId xmlns:a16="http://schemas.microsoft.com/office/drawing/2014/main" xmlns="" id="{11BC012D-C899-42A7-9EA1-48693B0C8633}"/>
              </a:ext>
            </a:extLst>
          </p:cNvPr>
          <p:cNvSpPr txBox="1"/>
          <p:nvPr/>
        </p:nvSpPr>
        <p:spPr>
          <a:xfrm>
            <a:off x="1985910" y="1033973"/>
            <a:ext cx="9655516" cy="1508105"/>
          </a:xfrm>
          <a:prstGeom prst="rect">
            <a:avLst/>
          </a:prstGeom>
          <a:noFill/>
        </p:spPr>
        <p:txBody>
          <a:bodyPr wrap="square" rtlCol="0">
            <a:spAutoFit/>
          </a:bodyPr>
          <a:lstStyle/>
          <a:p>
            <a:pPr algn="just" fontAlgn="auto"/>
            <a:r>
              <a:rPr lang="vi-VN" sz="36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đồng phục</a:t>
            </a:r>
            <a:r>
              <a:rPr lang="vi-VN" sz="2800" dirty="0">
                <a:latin typeface="Arial-Rounded" panose="020B0500000000000000" pitchFamily="34" charset="0"/>
                <a:ea typeface="Arial-Rounded" panose="020B0500000000000000" pitchFamily="34" charset="0"/>
                <a:cs typeface="Arial-Rounded" panose="020B0500000000000000" pitchFamily="34" charset="0"/>
              </a:rPr>
              <a:t>: quần áo được may hàng loạt cùng một kiểu dáng, cùng một màu sắc theo quy định của một trường học, cơ quan, tổ chức </a:t>
            </a:r>
            <a:endParaRPr lang="zh-CN" altLang="en-US" sz="2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31">
            <a:extLst>
              <a:ext uri="{FF2B5EF4-FFF2-40B4-BE49-F238E27FC236}">
                <a16:creationId xmlns:a16="http://schemas.microsoft.com/office/drawing/2014/main" xmlns="" id="{543DD17C-E976-45CF-96BD-7D3F271DDD2D}"/>
              </a:ext>
            </a:extLst>
          </p:cNvPr>
          <p:cNvSpPr txBox="1"/>
          <p:nvPr/>
        </p:nvSpPr>
        <p:spPr>
          <a:xfrm>
            <a:off x="2056106" y="3125499"/>
            <a:ext cx="9397071" cy="820674"/>
          </a:xfrm>
          <a:prstGeom prst="rect">
            <a:avLst/>
          </a:prstGeom>
          <a:noFill/>
        </p:spPr>
        <p:txBody>
          <a:bodyPr wrap="square" rtlCol="0">
            <a:spAutoFit/>
          </a:bodyPr>
          <a:lstStyle/>
          <a:p>
            <a:pPr fontAlgn="auto">
              <a:lnSpc>
                <a:spcPct val="150000"/>
              </a:lnSpc>
            </a:pPr>
            <a:r>
              <a:rPr lang="vi-VN" sz="36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hãnh diện</a:t>
            </a:r>
            <a:r>
              <a:rPr lang="vi-VN" sz="2800" dirty="0">
                <a:latin typeface="Arial-Rounded" panose="020B0500000000000000" pitchFamily="34" charset="0"/>
                <a:ea typeface="Arial-Rounded" panose="020B0500000000000000" pitchFamily="34" charset="0"/>
                <a:cs typeface="Arial-Rounded" panose="020B0500000000000000" pitchFamily="34" charset="0"/>
              </a:rPr>
              <a:t>: vui sướng và tự hào </a:t>
            </a:r>
            <a:endParaRPr lang="zh-CN" altLang="en-US" sz="2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33">
            <a:extLst>
              <a:ext uri="{FF2B5EF4-FFF2-40B4-BE49-F238E27FC236}">
                <a16:creationId xmlns:a16="http://schemas.microsoft.com/office/drawing/2014/main" xmlns="" id="{DE34AA3C-C997-47E7-B4CD-462A68137ED0}"/>
              </a:ext>
            </a:extLst>
          </p:cNvPr>
          <p:cNvSpPr txBox="1"/>
          <p:nvPr/>
        </p:nvSpPr>
        <p:spPr>
          <a:xfrm>
            <a:off x="2044937" y="4366903"/>
            <a:ext cx="9537462" cy="1077218"/>
          </a:xfrm>
          <a:prstGeom prst="rect">
            <a:avLst/>
          </a:prstGeom>
          <a:noFill/>
        </p:spPr>
        <p:txBody>
          <a:bodyPr wrap="square" rtlCol="0">
            <a:spAutoFit/>
          </a:bodyPr>
          <a:lstStyle/>
          <a:p>
            <a:pPr algn="just" fontAlgn="auto"/>
            <a:r>
              <a:rPr lang="vi-VN" sz="36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chững chạc</a:t>
            </a:r>
            <a:r>
              <a:rPr lang="vi-VN" sz="2800" dirty="0">
                <a:latin typeface="Arial-Rounded" panose="020B0500000000000000" pitchFamily="34" charset="0"/>
                <a:ea typeface="Arial-Rounded" panose="020B0500000000000000" pitchFamily="34" charset="0"/>
                <a:cs typeface="Arial-Rounded" panose="020B0500000000000000" pitchFamily="34" charset="0"/>
              </a:rPr>
              <a:t>: đàng hoàng, ở đây ý nói: có cử chỉ và hành động giống như người lớn</a:t>
            </a:r>
            <a:endParaRPr lang="zh-CN" altLang="en-US" sz="2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995059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000" fill="hold"/>
                                        <p:tgtEl>
                                          <p:spTgt spid="10"/>
                                        </p:tgtEl>
                                        <p:attrNameLst>
                                          <p:attrName>ppt_x</p:attrName>
                                        </p:attrNameLst>
                                      </p:cBhvr>
                                      <p:tavLst>
                                        <p:tav tm="0">
                                          <p:val>
                                            <p:strVal val="#ppt_x"/>
                                          </p:val>
                                        </p:tav>
                                        <p:tav tm="100000">
                                          <p:val>
                                            <p:strVal val="#ppt_x"/>
                                          </p:val>
                                        </p:tav>
                                      </p:tavLst>
                                    </p:anim>
                                    <p:anim calcmode="lin" valueType="num">
                                      <p:cBhvr additive="base">
                                        <p:cTn id="45" dur="1000" fill="hold"/>
                                        <p:tgtEl>
                                          <p:spTgt spid="10"/>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1000"/>
                                        <p:tgtEl>
                                          <p:spTgt spid="1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a:extLst>
              <a:ext uri="{FF2B5EF4-FFF2-40B4-BE49-F238E27FC236}">
                <a16:creationId xmlns:a16="http://schemas.microsoft.com/office/drawing/2014/main" xmlns="" id="{DE0CC5CE-726F-4A40-892F-965D53BB54A8}"/>
              </a:ext>
            </a:extLst>
          </p:cNvPr>
          <p:cNvSpPr/>
          <p:nvPr/>
        </p:nvSpPr>
        <p:spPr>
          <a:xfrm>
            <a:off x="1137434" y="350442"/>
            <a:ext cx="3934115" cy="584775"/>
          </a:xfrm>
          <a:prstGeom prst="rect">
            <a:avLst/>
          </a:prstGeom>
        </p:spPr>
        <p:txBody>
          <a:bodyPr wrap="square">
            <a:spAutoFit/>
          </a:bodyPr>
          <a:lstStyle/>
          <a:p>
            <a:r>
              <a:rPr lang="en-US" altLang="zh-CN"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VĂN BẢN</a:t>
            </a:r>
            <a:endParaRPr lang="zh-CN" altLang="en-US"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Oval 4">
            <a:extLst>
              <a:ext uri="{FF2B5EF4-FFF2-40B4-BE49-F238E27FC236}">
                <a16:creationId xmlns:a16="http://schemas.microsoft.com/office/drawing/2014/main" xmlns=""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xmlns=""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pic>
        <p:nvPicPr>
          <p:cNvPr id="7" name="Picture 6">
            <a:extLst>
              <a:ext uri="{FF2B5EF4-FFF2-40B4-BE49-F238E27FC236}">
                <a16:creationId xmlns:a16="http://schemas.microsoft.com/office/drawing/2014/main" xmlns="" id="{939B3DDE-ADFE-4D6F-AA22-8D703425128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8" name="Rectangle 7">
            <a:extLst>
              <a:ext uri="{FF2B5EF4-FFF2-40B4-BE49-F238E27FC236}">
                <a16:creationId xmlns:a16="http://schemas.microsoft.com/office/drawing/2014/main" xmlns="" id="{493A17A6-9DF1-458F-98C7-61208E7B88D0}"/>
              </a:ext>
            </a:extLst>
          </p:cNvPr>
          <p:cNvSpPr/>
          <p:nvPr/>
        </p:nvSpPr>
        <p:spPr>
          <a:xfrm>
            <a:off x="255437" y="895004"/>
            <a:ext cx="9229899" cy="5555367"/>
          </a:xfrm>
          <a:prstGeom prst="rect">
            <a:avLst/>
          </a:prstGeom>
        </p:spPr>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hãnh diện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truyện tranh</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chững chạc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9995900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17" presetClass="entr" presetSubtype="10" fill="hold" grpId="0" nodeType="withEffect">
                                  <p:stCondLst>
                                    <p:cond delay="175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CBEC8B"/>
                </a:solidFill>
              </a:rPr>
              <a:t>CHỦ ĐỀ</a:t>
            </a:r>
          </a:p>
        </p:txBody>
      </p:sp>
      <p:sp>
        <p:nvSpPr>
          <p:cNvPr id="3" name="TextBox 2">
            <a:extLst>
              <a:ext uri="{FF2B5EF4-FFF2-40B4-BE49-F238E27FC236}">
                <a16:creationId xmlns:a16="http://schemas.microsoft.com/office/drawing/2014/main" xmlns=""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CBEC8B"/>
                </a:solidFill>
                <a:latin typeface="Arial Black" panose="020B0A04020102020204" pitchFamily="34" charset="0"/>
              </a:rPr>
              <a:t>1</a:t>
            </a:r>
          </a:p>
        </p:txBody>
      </p:sp>
      <p:pic>
        <p:nvPicPr>
          <p:cNvPr id="6" name="8">
            <a:extLst>
              <a:ext uri="{FF2B5EF4-FFF2-40B4-BE49-F238E27FC236}">
                <a16:creationId xmlns:a16="http://schemas.microsoft.com/office/drawing/2014/main" xmlns="" id="{11E0595E-CA64-43EA-9558-EB5B8E886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xmlns=""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xmlns="" id="{0AE87AB0-BB4A-40DE-9C54-E168196D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xmlns=""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xmlns=""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pic>
        <p:nvPicPr>
          <p:cNvPr id="11" name="Picture 10">
            <a:extLst>
              <a:ext uri="{FF2B5EF4-FFF2-40B4-BE49-F238E27FC236}">
                <a16:creationId xmlns:a16="http://schemas.microsoft.com/office/drawing/2014/main" xmlns="" id="{1EF6A9E7-D685-4F87-B55F-550AF5635AA4}"/>
              </a:ext>
            </a:extLst>
          </p:cNvPr>
          <p:cNvPicPr>
            <a:picLocks noChangeAspect="1"/>
          </p:cNvPicPr>
          <p:nvPr/>
        </p:nvPicPr>
        <p:blipFill>
          <a:blip r:embed="rId6"/>
          <a:stretch>
            <a:fillRect/>
          </a:stretch>
        </p:blipFill>
        <p:spPr>
          <a:xfrm>
            <a:off x="816406" y="2667783"/>
            <a:ext cx="10559187" cy="2017951"/>
          </a:xfrm>
          <a:prstGeom prst="rect">
            <a:avLst/>
          </a:prstGeom>
        </p:spPr>
      </p:pic>
      <p:pic>
        <p:nvPicPr>
          <p:cNvPr id="12" name="Picture 11">
            <a:extLst>
              <a:ext uri="{FF2B5EF4-FFF2-40B4-BE49-F238E27FC236}">
                <a16:creationId xmlns:a16="http://schemas.microsoft.com/office/drawing/2014/main" xmlns="" id="{0D2E5C42-8D0C-4510-BF2B-7610438B1115}"/>
              </a:ext>
            </a:extLst>
          </p:cNvPr>
          <p:cNvPicPr>
            <a:picLocks noChangeAspect="1"/>
          </p:cNvPicPr>
          <p:nvPr/>
        </p:nvPicPr>
        <p:blipFill>
          <a:blip r:embed="rId7"/>
          <a:stretch>
            <a:fillRect/>
          </a:stretch>
        </p:blipFill>
        <p:spPr>
          <a:xfrm>
            <a:off x="2001349" y="17430"/>
            <a:ext cx="9169179" cy="2005758"/>
          </a:xfrm>
          <a:prstGeom prst="rect">
            <a:avLst/>
          </a:prstGeom>
        </p:spPr>
      </p:pic>
      <p:sp>
        <p:nvSpPr>
          <p:cNvPr id="13" name="TextBox 12">
            <a:extLst>
              <a:ext uri="{FF2B5EF4-FFF2-40B4-BE49-F238E27FC236}">
                <a16:creationId xmlns:a16="http://schemas.microsoft.com/office/drawing/2014/main" xmlns=""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3B9185"/>
                </a:solidFill>
                <a:cs typeface="Arial"/>
                <a:sym typeface="Arial"/>
              </a:rPr>
              <a:t>TIẾT </a:t>
            </a:r>
            <a:r>
              <a:rPr lang="en-US" sz="3733" b="1" kern="0" dirty="0">
                <a:solidFill>
                  <a:srgbClr val="3B9185"/>
                </a:solidFill>
                <a:cs typeface="Arial"/>
                <a:sym typeface="Arial"/>
              </a:rPr>
              <a:t>2</a:t>
            </a:r>
          </a:p>
        </p:txBody>
      </p:sp>
    </p:spTree>
    <p:extLst>
      <p:ext uri="{BB962C8B-B14F-4D97-AF65-F5344CB8AC3E}">
        <p14:creationId xmlns:p14="http://schemas.microsoft.com/office/powerpoint/2010/main" val="517484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xmlns=""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xmlns=""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xmlns=""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xmlns=""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03</a:t>
            </a:r>
          </a:p>
        </p:txBody>
      </p:sp>
      <p:sp>
        <p:nvSpPr>
          <p:cNvPr id="11" name="10">
            <a:extLst>
              <a:ext uri="{FF2B5EF4-FFF2-40B4-BE49-F238E27FC236}">
                <a16:creationId xmlns:a16="http://schemas.microsoft.com/office/drawing/2014/main" xmlns="" id="{F957F5ED-84D9-473A-A8AF-43DB47785419}"/>
              </a:ext>
            </a:extLst>
          </p:cNvPr>
          <p:cNvSpPr txBox="1"/>
          <p:nvPr/>
        </p:nvSpPr>
        <p:spPr>
          <a:xfrm>
            <a:off x="2752436" y="4176734"/>
            <a:ext cx="7001164" cy="1200329"/>
          </a:xfrm>
          <a:prstGeom prst="rect">
            <a:avLst/>
          </a:prstGeom>
          <a:noFill/>
        </p:spPr>
        <p:txBody>
          <a:bodyPr wrap="square" rtlCol="0">
            <a:spAutoFit/>
          </a:bodyPr>
          <a:lstStyle/>
          <a:p>
            <a:pPr algn="dist" fontAlgn="auto">
              <a:lnSpc>
                <a:spcPct val="100000"/>
              </a:lnSpc>
            </a:pPr>
            <a:r>
              <a:rPr lang="en-US" altLang="zh-CN" sz="7200" b="1" dirty="0">
                <a:solidFill>
                  <a:srgbClr val="65AA81"/>
                </a:solidFill>
                <a:cs typeface="+mn-ea"/>
                <a:sym typeface="+mn-lt"/>
              </a:rPr>
              <a:t>TRẢ LỜI CÂU HỎI</a:t>
            </a:r>
            <a:endParaRPr lang="zh-CN" altLang="en-US" sz="7200" b="1" dirty="0">
              <a:solidFill>
                <a:srgbClr val="65AA81"/>
              </a:solidFill>
              <a:cs typeface="+mn-ea"/>
              <a:sym typeface="+mn-lt"/>
            </a:endParaRPr>
          </a:p>
        </p:txBody>
      </p:sp>
    </p:spTree>
    <p:extLst>
      <p:ext uri="{BB962C8B-B14F-4D97-AF65-F5344CB8AC3E}">
        <p14:creationId xmlns:p14="http://schemas.microsoft.com/office/powerpoint/2010/main" val="1757414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xmlns="" id="{FA27FFB6-6243-45F8-9DF8-EC0B168A3920}"/>
              </a:ext>
            </a:extLst>
          </p:cNvPr>
          <p:cNvSpPr/>
          <p:nvPr/>
        </p:nvSpPr>
        <p:spPr>
          <a:xfrm>
            <a:off x="255437" y="754091"/>
            <a:ext cx="9229899" cy="5555367"/>
          </a:xfrm>
          <a:prstGeom prst="rect">
            <a:avLst/>
          </a:prstGeom>
        </p:spPr>
        <p:txBody>
          <a:bodyPr wrap="square">
            <a:spAutoFit/>
          </a:bodyPr>
          <a:lstStyle/>
          <a:p>
            <a:pPr algn="ct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8">
            <a:extLst>
              <a:ext uri="{FF2B5EF4-FFF2-40B4-BE49-F238E27FC236}">
                <a16:creationId xmlns:a16="http://schemas.microsoft.com/office/drawing/2014/main" xmlns="" id="{DE0CC5CE-726F-4A40-892F-965D53BB54A8}"/>
              </a:ext>
            </a:extLst>
          </p:cNvPr>
          <p:cNvSpPr/>
          <p:nvPr/>
        </p:nvSpPr>
        <p:spPr>
          <a:xfrm>
            <a:off x="255438" y="209508"/>
            <a:ext cx="2789214" cy="584775"/>
          </a:xfrm>
          <a:prstGeom prst="rect">
            <a:avLst/>
          </a:prstGeom>
        </p:spPr>
        <p:txBody>
          <a:bodyPr wrap="square">
            <a:spAutoFit/>
          </a:bodyPr>
          <a:lstStyle/>
          <a:p>
            <a:r>
              <a:rPr lang="en-US" altLang="zh-CN"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VĂN BẢN</a:t>
            </a:r>
            <a:endParaRPr lang="zh-CN" altLang="en-US"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9686138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0FBF5D4-A237-473C-98C3-5C3ACA46A235}"/>
              </a:ext>
            </a:extLst>
          </p:cNvPr>
          <p:cNvPicPr>
            <a:picLocks noChangeAspect="1"/>
          </p:cNvPicPr>
          <p:nvPr/>
        </p:nvPicPr>
        <p:blipFill>
          <a:blip r:embed="rId2"/>
          <a:stretch>
            <a:fillRect/>
          </a:stretch>
        </p:blipFill>
        <p:spPr>
          <a:xfrm>
            <a:off x="5010020" y="192010"/>
            <a:ext cx="6969544" cy="5884940"/>
          </a:xfrm>
          <a:prstGeom prst="rect">
            <a:avLst/>
          </a:prstGeom>
        </p:spPr>
      </p:pic>
      <p:grpSp>
        <p:nvGrpSpPr>
          <p:cNvPr id="12" name="Group 11">
            <a:extLst>
              <a:ext uri="{FF2B5EF4-FFF2-40B4-BE49-F238E27FC236}">
                <a16:creationId xmlns:a16="http://schemas.microsoft.com/office/drawing/2014/main" xmlns="" id="{DF36B70C-A6C4-41CD-A237-F3A882E9D8BA}"/>
              </a:ext>
            </a:extLst>
          </p:cNvPr>
          <p:cNvGrpSpPr/>
          <p:nvPr/>
        </p:nvGrpSpPr>
        <p:grpSpPr>
          <a:xfrm>
            <a:off x="279184" y="138719"/>
            <a:ext cx="863972" cy="1015663"/>
            <a:chOff x="412456" y="98253"/>
            <a:chExt cx="863972" cy="1015663"/>
          </a:xfrm>
        </p:grpSpPr>
        <p:sp>
          <p:nvSpPr>
            <p:cNvPr id="6" name="Oval 5">
              <a:extLst>
                <a:ext uri="{FF2B5EF4-FFF2-40B4-BE49-F238E27FC236}">
                  <a16:creationId xmlns:a16="http://schemas.microsoft.com/office/drawing/2014/main" xmlns="" id="{7A9BD518-8A24-421A-B879-D14A215F600D}"/>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xmlns="" id="{8B1AADEA-72DE-4471-B479-19A7250E3EEE}"/>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xmlns="" id="{AC972057-1884-4040-93D4-1CEFD2F4DDF0}"/>
              </a:ext>
            </a:extLst>
          </p:cNvPr>
          <p:cNvSpPr/>
          <p:nvPr/>
        </p:nvSpPr>
        <p:spPr>
          <a:xfrm>
            <a:off x="412456" y="1277761"/>
            <a:ext cx="7309659" cy="861774"/>
          </a:xfrm>
          <a:prstGeom prst="rect">
            <a:avLst/>
          </a:prstGeom>
        </p:spPr>
        <p:txBody>
          <a:bodyPr wrap="square">
            <a:spAutoFit/>
          </a:bodyPr>
          <a:lstStyle/>
          <a:p>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a, Bạn Nam học lớp mấy ?</a:t>
            </a:r>
            <a:endParaRPr lang="zh-CN" altLang="en-US"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xmlns="" id="{A2C757AD-5EA7-4010-9FD2-80A7A935DEA8}"/>
              </a:ext>
            </a:extLst>
          </p:cNvPr>
          <p:cNvSpPr/>
          <p:nvPr/>
        </p:nvSpPr>
        <p:spPr>
          <a:xfrm>
            <a:off x="1209753" y="2386292"/>
            <a:ext cx="4405748" cy="861774"/>
          </a:xfrm>
          <a:prstGeom prst="rect">
            <a:avLst/>
          </a:prstGeom>
        </p:spPr>
        <p:txBody>
          <a:bodyPr wrap="square">
            <a:spAutoFit/>
          </a:bodyPr>
          <a:lstStyle/>
          <a:p>
            <a:r>
              <a:rPr lang="vi-VN"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Nam học lớp 1 </a:t>
            </a:r>
            <a:endParaRPr lang="zh-CN" altLang="en-US"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Freeform 154">
            <a:extLst>
              <a:ext uri="{FF2B5EF4-FFF2-40B4-BE49-F238E27FC236}">
                <a16:creationId xmlns:a16="http://schemas.microsoft.com/office/drawing/2014/main" xmlns="" id="{5170DDEE-F357-4501-A5B3-EB4F5996367B}"/>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65AA81"/>
          </a:solidFill>
          <a:ln>
            <a:noFill/>
          </a:ln>
        </p:spPr>
        <p:txBody>
          <a:bodyPr lIns="80296" tIns="40148" rIns="80296" bIns="40148"/>
          <a:lstStyle/>
          <a:p>
            <a:pPr eaLnBrk="1" fontAlgn="auto" hangingPunct="1">
              <a:spcBef>
                <a:spcPts val="0"/>
              </a:spcBef>
              <a:spcAft>
                <a:spcPts val="0"/>
              </a:spcAft>
              <a:defRPr/>
            </a:pPr>
            <a:endParaRPr kumimoji="0" lang="zh-CN" altLang="en-US" sz="1580">
              <a:solidFill>
                <a:prstClr val="black"/>
              </a:solidFill>
              <a:cs typeface="+mn-ea"/>
              <a:sym typeface="+mn-lt"/>
            </a:endParaRPr>
          </a:p>
        </p:txBody>
      </p:sp>
      <p:sp>
        <p:nvSpPr>
          <p:cNvPr id="5" name="8">
            <a:extLst>
              <a:ext uri="{FF2B5EF4-FFF2-40B4-BE49-F238E27FC236}">
                <a16:creationId xmlns:a16="http://schemas.microsoft.com/office/drawing/2014/main" xmlns="" id="{E5F8BAA0-3BA2-4DCA-9DA6-5B7F1F6F84E4}"/>
              </a:ext>
            </a:extLst>
          </p:cNvPr>
          <p:cNvSpPr/>
          <p:nvPr/>
        </p:nvSpPr>
        <p:spPr>
          <a:xfrm>
            <a:off x="1143156" y="351636"/>
            <a:ext cx="4796271" cy="707886"/>
          </a:xfrm>
          <a:prstGeom prst="rect">
            <a:avLst/>
          </a:prstGeom>
        </p:spPr>
        <p:txBody>
          <a:bodyPr wrap="square">
            <a:spAutoFit/>
          </a:bodyPr>
          <a:lstStyle/>
          <a:p>
            <a:r>
              <a:rPr lang="en-US" altLang="zh-CN"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643368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19">
                                          <p:stCondLst>
                                            <p:cond delay="487"/>
                                          </p:stCondLst>
                                        </p:cTn>
                                        <p:tgtEl>
                                          <p:spTgt spid="5"/>
                                        </p:tgtEl>
                                      </p:cBhvr>
                                      <p:to x="100000" y="60000"/>
                                    </p:animScale>
                                    <p:animScale>
                                      <p:cBhvr>
                                        <p:cTn id="14" dur="125" decel="50000">
                                          <p:stCondLst>
                                            <p:cond delay="507"/>
                                          </p:stCondLst>
                                        </p:cTn>
                                        <p:tgtEl>
                                          <p:spTgt spid="5"/>
                                        </p:tgtEl>
                                      </p:cBhvr>
                                      <p:to x="100000" y="100000"/>
                                    </p:animScale>
                                    <p:animScale>
                                      <p:cBhvr>
                                        <p:cTn id="15" dur="19">
                                          <p:stCondLst>
                                            <p:cond delay="984"/>
                                          </p:stCondLst>
                                        </p:cTn>
                                        <p:tgtEl>
                                          <p:spTgt spid="5"/>
                                        </p:tgtEl>
                                      </p:cBhvr>
                                      <p:to x="100000" y="80000"/>
                                    </p:animScale>
                                    <p:animScale>
                                      <p:cBhvr>
                                        <p:cTn id="16" dur="125" decel="50000">
                                          <p:stCondLst>
                                            <p:cond delay="1004"/>
                                          </p:stCondLst>
                                        </p:cTn>
                                        <p:tgtEl>
                                          <p:spTgt spid="5"/>
                                        </p:tgtEl>
                                      </p:cBhvr>
                                      <p:to x="100000" y="100000"/>
                                    </p:animScale>
                                    <p:animScale>
                                      <p:cBhvr>
                                        <p:cTn id="17" dur="19">
                                          <p:stCondLst>
                                            <p:cond delay="1231"/>
                                          </p:stCondLst>
                                        </p:cTn>
                                        <p:tgtEl>
                                          <p:spTgt spid="5"/>
                                        </p:tgtEl>
                                      </p:cBhvr>
                                      <p:to x="100000" y="90000"/>
                                    </p:animScale>
                                    <p:animScale>
                                      <p:cBhvr>
                                        <p:cTn id="18" dur="125" decel="50000">
                                          <p:stCondLst>
                                            <p:cond delay="1251"/>
                                          </p:stCondLst>
                                        </p:cTn>
                                        <p:tgtEl>
                                          <p:spTgt spid="5"/>
                                        </p:tgtEl>
                                      </p:cBhvr>
                                      <p:to x="100000" y="100000"/>
                                    </p:animScale>
                                    <p:animScale>
                                      <p:cBhvr>
                                        <p:cTn id="19" dur="19">
                                          <p:stCondLst>
                                            <p:cond delay="1356"/>
                                          </p:stCondLst>
                                        </p:cTn>
                                        <p:tgtEl>
                                          <p:spTgt spid="5"/>
                                        </p:tgtEl>
                                      </p:cBhvr>
                                      <p:to x="100000" y="95000"/>
                                    </p:animScale>
                                    <p:animScale>
                                      <p:cBhvr>
                                        <p:cTn id="20" dur="125" decel="50000">
                                          <p:stCondLst>
                                            <p:cond delay="137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0FBF5D4-A237-473C-98C3-5C3ACA46A235}"/>
              </a:ext>
            </a:extLst>
          </p:cNvPr>
          <p:cNvPicPr>
            <a:picLocks noChangeAspect="1"/>
          </p:cNvPicPr>
          <p:nvPr/>
        </p:nvPicPr>
        <p:blipFill>
          <a:blip r:embed="rId2"/>
          <a:stretch>
            <a:fillRect/>
          </a:stretch>
        </p:blipFill>
        <p:spPr>
          <a:xfrm>
            <a:off x="7445828" y="3390900"/>
            <a:ext cx="4513638" cy="2771042"/>
          </a:xfrm>
          <a:prstGeom prst="rect">
            <a:avLst/>
          </a:prstGeom>
          <a:ln>
            <a:noFill/>
          </a:ln>
          <a:effectLst>
            <a:softEdge rad="112500"/>
          </a:effectLst>
        </p:spPr>
      </p:pic>
      <p:grpSp>
        <p:nvGrpSpPr>
          <p:cNvPr id="12" name="Group 11">
            <a:extLst>
              <a:ext uri="{FF2B5EF4-FFF2-40B4-BE49-F238E27FC236}">
                <a16:creationId xmlns:a16="http://schemas.microsoft.com/office/drawing/2014/main" xmlns="" id="{DF36B70C-A6C4-41CD-A237-F3A882E9D8BA}"/>
              </a:ext>
            </a:extLst>
          </p:cNvPr>
          <p:cNvGrpSpPr/>
          <p:nvPr/>
        </p:nvGrpSpPr>
        <p:grpSpPr>
          <a:xfrm>
            <a:off x="279184" y="138719"/>
            <a:ext cx="863972" cy="1015663"/>
            <a:chOff x="412456" y="98253"/>
            <a:chExt cx="863972" cy="1015663"/>
          </a:xfrm>
        </p:grpSpPr>
        <p:sp>
          <p:nvSpPr>
            <p:cNvPr id="6" name="Oval 5">
              <a:extLst>
                <a:ext uri="{FF2B5EF4-FFF2-40B4-BE49-F238E27FC236}">
                  <a16:creationId xmlns:a16="http://schemas.microsoft.com/office/drawing/2014/main" xmlns="" id="{7A9BD518-8A24-421A-B879-D14A215F600D}"/>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xmlns="" id="{8B1AADEA-72DE-4471-B479-19A7250E3EEE}"/>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xmlns="" id="{AC972057-1884-4040-93D4-1CEFD2F4DDF0}"/>
              </a:ext>
            </a:extLst>
          </p:cNvPr>
          <p:cNvSpPr/>
          <p:nvPr/>
        </p:nvSpPr>
        <p:spPr>
          <a:xfrm>
            <a:off x="412456" y="1277761"/>
            <a:ext cx="9143526" cy="861774"/>
          </a:xfrm>
          <a:prstGeom prst="rect">
            <a:avLst/>
          </a:prstGeom>
        </p:spPr>
        <p:txBody>
          <a:bodyPr wrap="square">
            <a:spAutoFit/>
          </a:bodyPr>
          <a:lstStyle/>
          <a:p>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xmlns="" id="{A2C757AD-5EA7-4010-9FD2-80A7A935DEA8}"/>
              </a:ext>
            </a:extLst>
          </p:cNvPr>
          <p:cNvSpPr/>
          <p:nvPr/>
        </p:nvSpPr>
        <p:spPr>
          <a:xfrm>
            <a:off x="1209752" y="2386292"/>
            <a:ext cx="10335804" cy="1631216"/>
          </a:xfrm>
          <a:prstGeom prst="rect">
            <a:avLst/>
          </a:prstGeom>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Hồi đầu năm học, Na</a:t>
            </a:r>
            <a:r>
              <a:rPr lang="en-US" sz="5000" dirty="0">
                <a:latin typeface="Arial-Rounded" panose="020B0500000000000000" pitchFamily="34" charset="0"/>
                <a:ea typeface="Arial-Rounded" panose="020B0500000000000000" pitchFamily="34" charset="0"/>
                <a:cs typeface="Arial-Rounded" panose="020B0500000000000000" pitchFamily="34" charset="0"/>
              </a:rPr>
              <a:t>m</a:t>
            </a:r>
            <a:r>
              <a:rPr lang="vi-VN" sz="5000" dirty="0">
                <a:latin typeface="Arial-Rounded" panose="020B0500000000000000" pitchFamily="34" charset="0"/>
                <a:ea typeface="Arial-Rounded" panose="020B0500000000000000" pitchFamily="34" charset="0"/>
                <a:cs typeface="Arial-Rounded" panose="020B0500000000000000" pitchFamily="34" charset="0"/>
              </a:rPr>
              <a:t> mới bắt đầu học chữ cái</a:t>
            </a:r>
            <a:r>
              <a:rPr lang="en-US" sz="50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Freeform 154">
            <a:extLst>
              <a:ext uri="{FF2B5EF4-FFF2-40B4-BE49-F238E27FC236}">
                <a16:creationId xmlns:a16="http://schemas.microsoft.com/office/drawing/2014/main" xmlns="" id="{5170DDEE-F357-4501-A5B3-EB4F5996367B}"/>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65AA81"/>
          </a:solidFill>
          <a:ln>
            <a:noFill/>
          </a:ln>
        </p:spPr>
        <p:txBody>
          <a:bodyPr lIns="80296" tIns="40148" rIns="80296" bIns="40148"/>
          <a:lstStyle/>
          <a:p>
            <a:pPr eaLnBrk="1" fontAlgn="auto" hangingPunct="1">
              <a:spcBef>
                <a:spcPts val="0"/>
              </a:spcBef>
              <a:spcAft>
                <a:spcPts val="0"/>
              </a:spcAft>
              <a:defRPr/>
            </a:pPr>
            <a:endParaRPr kumimoji="0" lang="zh-CN" altLang="en-US" sz="1580">
              <a:solidFill>
                <a:prstClr val="black"/>
              </a:solidFill>
              <a:cs typeface="+mn-ea"/>
              <a:sym typeface="+mn-lt"/>
            </a:endParaRPr>
          </a:p>
        </p:txBody>
      </p:sp>
      <p:sp>
        <p:nvSpPr>
          <p:cNvPr id="5" name="8">
            <a:extLst>
              <a:ext uri="{FF2B5EF4-FFF2-40B4-BE49-F238E27FC236}">
                <a16:creationId xmlns:a16="http://schemas.microsoft.com/office/drawing/2014/main" xmlns="" id="{E5F8BAA0-3BA2-4DCA-9DA6-5B7F1F6F84E4}"/>
              </a:ext>
            </a:extLst>
          </p:cNvPr>
          <p:cNvSpPr/>
          <p:nvPr/>
        </p:nvSpPr>
        <p:spPr>
          <a:xfrm>
            <a:off x="1143156" y="351636"/>
            <a:ext cx="4796271" cy="707886"/>
          </a:xfrm>
          <a:prstGeom prst="rect">
            <a:avLst/>
          </a:prstGeom>
        </p:spPr>
        <p:txBody>
          <a:bodyPr wrap="square">
            <a:spAutoFit/>
          </a:bodyPr>
          <a:lstStyle/>
          <a:p>
            <a:r>
              <a:rPr lang="en-US" altLang="zh-CN"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005499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3">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0FBF5D4-A237-473C-98C3-5C3ACA46A235}"/>
              </a:ext>
            </a:extLst>
          </p:cNvPr>
          <p:cNvPicPr>
            <a:picLocks noChangeAspect="1"/>
          </p:cNvPicPr>
          <p:nvPr/>
        </p:nvPicPr>
        <p:blipFill>
          <a:blip r:embed="rId2"/>
          <a:stretch>
            <a:fillRect/>
          </a:stretch>
        </p:blipFill>
        <p:spPr>
          <a:xfrm>
            <a:off x="7445828" y="3390900"/>
            <a:ext cx="4513638" cy="2771042"/>
          </a:xfrm>
          <a:prstGeom prst="rect">
            <a:avLst/>
          </a:prstGeom>
          <a:ln>
            <a:noFill/>
          </a:ln>
          <a:effectLst>
            <a:softEdge rad="112500"/>
          </a:effectLst>
        </p:spPr>
      </p:pic>
      <p:grpSp>
        <p:nvGrpSpPr>
          <p:cNvPr id="12" name="Group 11">
            <a:extLst>
              <a:ext uri="{FF2B5EF4-FFF2-40B4-BE49-F238E27FC236}">
                <a16:creationId xmlns:a16="http://schemas.microsoft.com/office/drawing/2014/main" xmlns="" id="{DF36B70C-A6C4-41CD-A237-F3A882E9D8BA}"/>
              </a:ext>
            </a:extLst>
          </p:cNvPr>
          <p:cNvGrpSpPr/>
          <p:nvPr/>
        </p:nvGrpSpPr>
        <p:grpSpPr>
          <a:xfrm>
            <a:off x="279184" y="138719"/>
            <a:ext cx="863972" cy="1015663"/>
            <a:chOff x="412456" y="98253"/>
            <a:chExt cx="863972" cy="1015663"/>
          </a:xfrm>
        </p:grpSpPr>
        <p:sp>
          <p:nvSpPr>
            <p:cNvPr id="6" name="Oval 5">
              <a:extLst>
                <a:ext uri="{FF2B5EF4-FFF2-40B4-BE49-F238E27FC236}">
                  <a16:creationId xmlns:a16="http://schemas.microsoft.com/office/drawing/2014/main" xmlns="" id="{7A9BD518-8A24-421A-B879-D14A215F600D}"/>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xmlns="" id="{8B1AADEA-72DE-4471-B479-19A7250E3EEE}"/>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xmlns="" id="{AC972057-1884-4040-93D4-1CEFD2F4DDF0}"/>
              </a:ext>
            </a:extLst>
          </p:cNvPr>
          <p:cNvSpPr/>
          <p:nvPr/>
        </p:nvSpPr>
        <p:spPr>
          <a:xfrm>
            <a:off x="412456" y="1277761"/>
            <a:ext cx="9143526" cy="861774"/>
          </a:xfrm>
          <a:prstGeom prst="rect">
            <a:avLst/>
          </a:prstGeom>
        </p:spPr>
        <p:txBody>
          <a:bodyPr wrap="square">
            <a:spAutoFit/>
          </a:bodyPr>
          <a:lstStyle/>
          <a:p>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xmlns="" id="{A2C757AD-5EA7-4010-9FD2-80A7A935DEA8}"/>
              </a:ext>
            </a:extLst>
          </p:cNvPr>
          <p:cNvSpPr/>
          <p:nvPr/>
        </p:nvSpPr>
        <p:spPr>
          <a:xfrm>
            <a:off x="1143156" y="2322835"/>
            <a:ext cx="9793193" cy="1631216"/>
          </a:xfrm>
          <a:prstGeom prst="rect">
            <a:avLst/>
          </a:prstGeom>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Bây giờ, Nam đã đọc được truyện tranh, biết làm toán</a:t>
            </a:r>
            <a:r>
              <a:rPr lang="en-US" sz="50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Freeform 154">
            <a:extLst>
              <a:ext uri="{FF2B5EF4-FFF2-40B4-BE49-F238E27FC236}">
                <a16:creationId xmlns:a16="http://schemas.microsoft.com/office/drawing/2014/main" xmlns="" id="{5170DDEE-F357-4501-A5B3-EB4F5996367B}"/>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65AA81"/>
          </a:solidFill>
          <a:ln>
            <a:noFill/>
          </a:ln>
        </p:spPr>
        <p:txBody>
          <a:bodyPr lIns="80296" tIns="40148" rIns="80296" bIns="40148"/>
          <a:lstStyle/>
          <a:p>
            <a:pPr eaLnBrk="1" fontAlgn="auto" hangingPunct="1">
              <a:spcBef>
                <a:spcPts val="0"/>
              </a:spcBef>
              <a:spcAft>
                <a:spcPts val="0"/>
              </a:spcAft>
              <a:defRPr/>
            </a:pPr>
            <a:endParaRPr kumimoji="0" lang="zh-CN" altLang="en-US" sz="1580">
              <a:solidFill>
                <a:prstClr val="black"/>
              </a:solidFill>
              <a:cs typeface="+mn-ea"/>
              <a:sym typeface="+mn-lt"/>
            </a:endParaRPr>
          </a:p>
        </p:txBody>
      </p:sp>
      <p:sp>
        <p:nvSpPr>
          <p:cNvPr id="5" name="8">
            <a:extLst>
              <a:ext uri="{FF2B5EF4-FFF2-40B4-BE49-F238E27FC236}">
                <a16:creationId xmlns:a16="http://schemas.microsoft.com/office/drawing/2014/main" xmlns="" id="{E5F8BAA0-3BA2-4DCA-9DA6-5B7F1F6F84E4}"/>
              </a:ext>
            </a:extLst>
          </p:cNvPr>
          <p:cNvSpPr/>
          <p:nvPr/>
        </p:nvSpPr>
        <p:spPr>
          <a:xfrm>
            <a:off x="1143156" y="351636"/>
            <a:ext cx="4796271" cy="707886"/>
          </a:xfrm>
          <a:prstGeom prst="rect">
            <a:avLst/>
          </a:prstGeom>
        </p:spPr>
        <p:txBody>
          <a:bodyPr wrap="square">
            <a:spAutoFit/>
          </a:bodyPr>
          <a:lstStyle/>
          <a:p>
            <a:r>
              <a:rPr lang="en-US" altLang="zh-CN"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040967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3">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xmlns=""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xmlns=""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xmlns=""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xmlns=""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04</a:t>
            </a:r>
          </a:p>
        </p:txBody>
      </p:sp>
      <p:sp>
        <p:nvSpPr>
          <p:cNvPr id="11" name="10">
            <a:extLst>
              <a:ext uri="{FF2B5EF4-FFF2-40B4-BE49-F238E27FC236}">
                <a16:creationId xmlns:a16="http://schemas.microsoft.com/office/drawing/2014/main" xmlns="" id="{F957F5ED-84D9-473A-A8AF-43DB47785419}"/>
              </a:ext>
            </a:extLst>
          </p:cNvPr>
          <p:cNvSpPr txBox="1"/>
          <p:nvPr/>
        </p:nvSpPr>
        <p:spPr>
          <a:xfrm>
            <a:off x="4590474" y="4279393"/>
            <a:ext cx="2817090" cy="1446550"/>
          </a:xfrm>
          <a:prstGeom prst="rect">
            <a:avLst/>
          </a:prstGeom>
          <a:noFill/>
        </p:spPr>
        <p:txBody>
          <a:bodyPr wrap="square" rtlCol="0">
            <a:spAutoFit/>
          </a:bodyPr>
          <a:lstStyle/>
          <a:p>
            <a:pPr algn="dist" fontAlgn="auto">
              <a:lnSpc>
                <a:spcPct val="100000"/>
              </a:lnSpc>
            </a:pPr>
            <a:r>
              <a:rPr lang="en-US" altLang="zh-CN" sz="8800" b="1" dirty="0">
                <a:solidFill>
                  <a:srgbClr val="65AA81"/>
                </a:solidFill>
                <a:cs typeface="+mn-ea"/>
                <a:sym typeface="+mn-lt"/>
              </a:rPr>
              <a:t>VIẾT</a:t>
            </a:r>
            <a:endParaRPr lang="zh-CN" altLang="en-US" sz="8800" b="1" dirty="0">
              <a:solidFill>
                <a:srgbClr val="65AA81"/>
              </a:solidFill>
              <a:cs typeface="+mn-ea"/>
              <a:sym typeface="+mn-lt"/>
            </a:endParaRPr>
          </a:p>
        </p:txBody>
      </p:sp>
    </p:spTree>
    <p:extLst>
      <p:ext uri="{BB962C8B-B14F-4D97-AF65-F5344CB8AC3E}">
        <p14:creationId xmlns:p14="http://schemas.microsoft.com/office/powerpoint/2010/main" val="892445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5FED031-77FC-4006-A616-B878C68DC483}"/>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xmlns="" id="{826B7235-43FD-410C-A8CE-6C9434D58643}"/>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xmlns="" id="{3F82D511-25CD-42B6-879D-78BD89EF3ED4}"/>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xmlns="" id="{55A19039-AA44-45F2-9CBC-61C61D2DCA23}"/>
              </a:ext>
            </a:extLst>
          </p:cNvPr>
          <p:cNvSpPr/>
          <p:nvPr/>
        </p:nvSpPr>
        <p:spPr>
          <a:xfrm>
            <a:off x="1170864" y="273356"/>
            <a:ext cx="10956480" cy="923330"/>
          </a:xfrm>
          <a:prstGeom prst="rect">
            <a:avLst/>
          </a:prstGeom>
        </p:spPr>
        <p:txBody>
          <a:bodyPr wrap="square">
            <a:spAutoFit/>
          </a:bodyPr>
          <a:lstStyle/>
          <a:p>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rgbClr val="3B9185"/>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6" name="Picture 5">
            <a:extLst>
              <a:ext uri="{FF2B5EF4-FFF2-40B4-BE49-F238E27FC236}">
                <a16:creationId xmlns:a16="http://schemas.microsoft.com/office/drawing/2014/main" xmlns="" id="{3E764E65-7EE0-4B15-B9DC-878FC386252C}"/>
              </a:ext>
            </a:extLst>
          </p:cNvPr>
          <p:cNvPicPr>
            <a:picLocks noChangeAspect="1"/>
          </p:cNvPicPr>
          <p:nvPr/>
        </p:nvPicPr>
        <p:blipFill rotWithShape="1">
          <a:blip r:embed="rId2"/>
          <a:srcRect l="8823" t="1725" r="10676" b="5857"/>
          <a:stretch/>
        </p:blipFill>
        <p:spPr>
          <a:xfrm>
            <a:off x="3024447" y="1264132"/>
            <a:ext cx="6143105" cy="3392969"/>
          </a:xfrm>
          <a:prstGeom prst="roundRect">
            <a:avLst>
              <a:gd name="adj" fmla="val 16667"/>
            </a:avLst>
          </a:prstGeom>
          <a:ln>
            <a:solidFill>
              <a:srgbClr val="92D05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8">
            <a:extLst>
              <a:ext uri="{FF2B5EF4-FFF2-40B4-BE49-F238E27FC236}">
                <a16:creationId xmlns:a16="http://schemas.microsoft.com/office/drawing/2014/main" xmlns="" id="{0850F4EA-193B-477D-8B00-007D1950158D}"/>
              </a:ext>
            </a:extLst>
          </p:cNvPr>
          <p:cNvSpPr/>
          <p:nvPr/>
        </p:nvSpPr>
        <p:spPr>
          <a:xfrm>
            <a:off x="2547690" y="4799057"/>
            <a:ext cx="6939317" cy="861774"/>
          </a:xfrm>
          <a:prstGeom prst="rect">
            <a:avLst/>
          </a:prstGeom>
        </p:spPr>
        <p:txBody>
          <a:bodyPr wrap="square">
            <a:spAutoFit/>
          </a:bodyPr>
          <a:lstStyle/>
          <a:p>
            <a:r>
              <a:rPr lang="en-US" altLang="zh-CN" sz="5000" dirty="0">
                <a:latin typeface="Arial-Rounded" panose="020B0500000000000000" pitchFamily="34" charset="-93"/>
                <a:ea typeface="Arial-Rounded" panose="020B0500000000000000" pitchFamily="34" charset="-93"/>
                <a:cs typeface="Arial-Rounded" panose="020B0500000000000000" pitchFamily="34" charset="-93"/>
                <a:sym typeface="+mn-lt"/>
              </a:rPr>
              <a:t>a, Bạn Nam học lớp mấy ?</a:t>
            </a:r>
            <a:endParaRPr lang="zh-CN" altLang="en-US" sz="5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xmlns="" id="{0C8C2E41-72C8-42C0-945A-AD8E3AC8B991}"/>
              </a:ext>
            </a:extLst>
          </p:cNvPr>
          <p:cNvPicPr>
            <a:picLocks noChangeAspect="1"/>
          </p:cNvPicPr>
          <p:nvPr/>
        </p:nvPicPr>
        <p:blipFill>
          <a:blip r:embed="rId3"/>
          <a:stretch>
            <a:fillRect/>
          </a:stretch>
        </p:blipFill>
        <p:spPr>
          <a:xfrm>
            <a:off x="1770827" y="4799057"/>
            <a:ext cx="8742422" cy="1688738"/>
          </a:xfrm>
          <a:prstGeom prst="rect">
            <a:avLst/>
          </a:prstGeom>
        </p:spPr>
      </p:pic>
      <p:sp>
        <p:nvSpPr>
          <p:cNvPr id="14" name="Rectangle: Rounded Corners 13">
            <a:extLst>
              <a:ext uri="{FF2B5EF4-FFF2-40B4-BE49-F238E27FC236}">
                <a16:creationId xmlns:a16="http://schemas.microsoft.com/office/drawing/2014/main" xmlns="" id="{6B8119D5-1D22-4AB6-9627-70A9D50AA043}"/>
              </a:ext>
            </a:extLst>
          </p:cNvPr>
          <p:cNvSpPr/>
          <p:nvPr/>
        </p:nvSpPr>
        <p:spPr>
          <a:xfrm>
            <a:off x="6850070" y="4866503"/>
            <a:ext cx="2260843" cy="1126836"/>
          </a:xfrm>
          <a:prstGeom prst="roundRect">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Tree>
    <p:extLst>
      <p:ext uri="{BB962C8B-B14F-4D97-AF65-F5344CB8AC3E}">
        <p14:creationId xmlns:p14="http://schemas.microsoft.com/office/powerpoint/2010/main" val="10573057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3">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CBEC8B"/>
                </a:solidFill>
              </a:rPr>
              <a:t>CHỦ ĐỀ</a:t>
            </a:r>
          </a:p>
        </p:txBody>
      </p:sp>
      <p:sp>
        <p:nvSpPr>
          <p:cNvPr id="3" name="TextBox 2">
            <a:extLst>
              <a:ext uri="{FF2B5EF4-FFF2-40B4-BE49-F238E27FC236}">
                <a16:creationId xmlns:a16="http://schemas.microsoft.com/office/drawing/2014/main" xmlns=""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CBEC8B"/>
                </a:solidFill>
                <a:latin typeface="Arial Black" panose="020B0A04020102020204" pitchFamily="34" charset="0"/>
              </a:rPr>
              <a:t>1</a:t>
            </a:r>
          </a:p>
        </p:txBody>
      </p:sp>
      <p:pic>
        <p:nvPicPr>
          <p:cNvPr id="6" name="8">
            <a:extLst>
              <a:ext uri="{FF2B5EF4-FFF2-40B4-BE49-F238E27FC236}">
                <a16:creationId xmlns:a16="http://schemas.microsoft.com/office/drawing/2014/main" xmlns="" id="{11E0595E-CA64-43EA-9558-EB5B8E886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xmlns=""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xmlns="" id="{0AE87AB0-BB4A-40DE-9C54-E168196D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xmlns=""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xmlns=""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pic>
        <p:nvPicPr>
          <p:cNvPr id="11" name="Picture 10">
            <a:extLst>
              <a:ext uri="{FF2B5EF4-FFF2-40B4-BE49-F238E27FC236}">
                <a16:creationId xmlns:a16="http://schemas.microsoft.com/office/drawing/2014/main" xmlns="" id="{1EF6A9E7-D685-4F87-B55F-550AF5635AA4}"/>
              </a:ext>
            </a:extLst>
          </p:cNvPr>
          <p:cNvPicPr>
            <a:picLocks noChangeAspect="1"/>
          </p:cNvPicPr>
          <p:nvPr/>
        </p:nvPicPr>
        <p:blipFill>
          <a:blip r:embed="rId6"/>
          <a:stretch>
            <a:fillRect/>
          </a:stretch>
        </p:blipFill>
        <p:spPr>
          <a:xfrm>
            <a:off x="779830" y="2702597"/>
            <a:ext cx="10559187" cy="2017951"/>
          </a:xfrm>
          <a:prstGeom prst="rect">
            <a:avLst/>
          </a:prstGeom>
        </p:spPr>
      </p:pic>
      <p:pic>
        <p:nvPicPr>
          <p:cNvPr id="12" name="Picture 11">
            <a:extLst>
              <a:ext uri="{FF2B5EF4-FFF2-40B4-BE49-F238E27FC236}">
                <a16:creationId xmlns:a16="http://schemas.microsoft.com/office/drawing/2014/main" xmlns="" id="{0D2E5C42-8D0C-4510-BF2B-7610438B1115}"/>
              </a:ext>
            </a:extLst>
          </p:cNvPr>
          <p:cNvPicPr>
            <a:picLocks noChangeAspect="1"/>
          </p:cNvPicPr>
          <p:nvPr/>
        </p:nvPicPr>
        <p:blipFill>
          <a:blip r:embed="rId7"/>
          <a:stretch>
            <a:fillRect/>
          </a:stretch>
        </p:blipFill>
        <p:spPr>
          <a:xfrm>
            <a:off x="2001349" y="17430"/>
            <a:ext cx="9169179" cy="2005758"/>
          </a:xfrm>
          <a:prstGeom prst="rect">
            <a:avLst/>
          </a:prstGeom>
        </p:spPr>
      </p:pic>
      <p:sp>
        <p:nvSpPr>
          <p:cNvPr id="13" name="TextBox 12">
            <a:extLst>
              <a:ext uri="{FF2B5EF4-FFF2-40B4-BE49-F238E27FC236}">
                <a16:creationId xmlns:a16="http://schemas.microsoft.com/office/drawing/2014/main" xmlns=""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3B9185"/>
                </a:solidFill>
                <a:cs typeface="Arial"/>
                <a:sym typeface="Arial"/>
              </a:rPr>
              <a:t>TIẾT 1</a:t>
            </a:r>
            <a:endParaRPr lang="en-US" sz="3733" b="1" kern="0" dirty="0">
              <a:solidFill>
                <a:srgbClr val="3B9185"/>
              </a:solidFill>
              <a:cs typeface="Arial"/>
              <a:sym typeface="Arial"/>
            </a:endParaRPr>
          </a:p>
        </p:txBody>
      </p:sp>
      <p:sp>
        <p:nvSpPr>
          <p:cNvPr id="14" name="TextBox 13">
            <a:extLst>
              <a:ext uri="{FF2B5EF4-FFF2-40B4-BE49-F238E27FC236}">
                <a16:creationId xmlns:a16="http://schemas.microsoft.com/office/drawing/2014/main" xmlns="" id="{C983953A-71D9-4BA9-B853-006827CF50E3}"/>
              </a:ext>
            </a:extLst>
          </p:cNvPr>
          <p:cNvSpPr txBox="1"/>
          <p:nvPr/>
        </p:nvSpPr>
        <p:spPr>
          <a:xfrm>
            <a:off x="5317802" y="6425888"/>
            <a:ext cx="1556394" cy="261610"/>
          </a:xfrm>
          <a:prstGeom prst="rect">
            <a:avLst/>
          </a:prstGeom>
          <a:noFill/>
        </p:spPr>
        <p:txBody>
          <a:bodyPr wrap="square">
            <a:spAutoFit/>
          </a:bodyPr>
          <a:lstStyle/>
          <a:p>
            <a:r>
              <a:rPr lang="en-US" sz="11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4DDD305D-BD35-4438-97B3-B938B9D2BE96}"/>
              </a:ext>
            </a:extLst>
          </p:cNvPr>
          <p:cNvSpPr/>
          <p:nvPr/>
        </p:nvSpPr>
        <p:spPr>
          <a:xfrm rot="16200000">
            <a:off x="-2999001" y="449827"/>
            <a:ext cx="11956351" cy="5958347"/>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CBEC8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3" name="Freeform: Shape 2">
            <a:extLst>
              <a:ext uri="{FF2B5EF4-FFF2-40B4-BE49-F238E27FC236}">
                <a16:creationId xmlns:a16="http://schemas.microsoft.com/office/drawing/2014/main" xmlns="" id="{9568A5A0-C73B-405B-8C20-80FEE549FB8D}"/>
              </a:ext>
            </a:extLst>
          </p:cNvPr>
          <p:cNvSpPr/>
          <p:nvPr/>
        </p:nvSpPr>
        <p:spPr>
          <a:xfrm rot="16200000">
            <a:off x="-1956032" y="1485901"/>
            <a:ext cx="7798263" cy="3886199"/>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00A74F">
              <a:alpha val="39000"/>
            </a:srgbClr>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4" name="Freeform: Shape 3">
            <a:extLst>
              <a:ext uri="{FF2B5EF4-FFF2-40B4-BE49-F238E27FC236}">
                <a16:creationId xmlns:a16="http://schemas.microsoft.com/office/drawing/2014/main" xmlns="" id="{7F019B13-5797-40A4-B2CA-A815C5BC035A}"/>
              </a:ext>
            </a:extLst>
          </p:cNvPr>
          <p:cNvSpPr/>
          <p:nvPr/>
        </p:nvSpPr>
        <p:spPr>
          <a:xfrm rot="16200000">
            <a:off x="-1225065" y="2212036"/>
            <a:ext cx="4884060" cy="243393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3B9185"/>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pic>
        <p:nvPicPr>
          <p:cNvPr id="5" name="8">
            <a:extLst>
              <a:ext uri="{FF2B5EF4-FFF2-40B4-BE49-F238E27FC236}">
                <a16:creationId xmlns:a16="http://schemas.microsoft.com/office/drawing/2014/main" xmlns="" id="{86E45817-E206-4659-BD8D-D98CEE106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65105" y="2517058"/>
            <a:ext cx="3078122" cy="4340942"/>
          </a:xfrm>
          <a:prstGeom prst="rect">
            <a:avLst/>
          </a:prstGeom>
        </p:spPr>
      </p:pic>
      <p:grpSp>
        <p:nvGrpSpPr>
          <p:cNvPr id="6" name="14">
            <a:extLst>
              <a:ext uri="{FF2B5EF4-FFF2-40B4-BE49-F238E27FC236}">
                <a16:creationId xmlns:a16="http://schemas.microsoft.com/office/drawing/2014/main" xmlns="" id="{85131D54-2BFF-46DC-AA63-9D353206B38B}"/>
              </a:ext>
            </a:extLst>
          </p:cNvPr>
          <p:cNvGrpSpPr/>
          <p:nvPr/>
        </p:nvGrpSpPr>
        <p:grpSpPr>
          <a:xfrm>
            <a:off x="9362192" y="4720548"/>
            <a:ext cx="2834587" cy="2214313"/>
            <a:chOff x="7335072" y="2956015"/>
            <a:chExt cx="5111893" cy="3993291"/>
          </a:xfrm>
        </p:grpSpPr>
        <p:pic>
          <p:nvPicPr>
            <p:cNvPr id="7" name="11">
              <a:extLst>
                <a:ext uri="{FF2B5EF4-FFF2-40B4-BE49-F238E27FC236}">
                  <a16:creationId xmlns:a16="http://schemas.microsoft.com/office/drawing/2014/main" xmlns="" id="{0E4D260D-EB54-4F59-80A5-68DCB61A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8" name="12">
              <a:extLst>
                <a:ext uri="{FF2B5EF4-FFF2-40B4-BE49-F238E27FC236}">
                  <a16:creationId xmlns:a16="http://schemas.microsoft.com/office/drawing/2014/main" xmlns="" id="{12B890C7-5233-4E14-A2E7-E603BF1C2E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9" name="16">
            <a:extLst>
              <a:ext uri="{FF2B5EF4-FFF2-40B4-BE49-F238E27FC236}">
                <a16:creationId xmlns:a16="http://schemas.microsoft.com/office/drawing/2014/main" xmlns="" id="{13420D7E-9314-4C99-88AE-AADA3E1286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652895" y="4909708"/>
            <a:ext cx="918710" cy="1455618"/>
          </a:xfrm>
          <a:prstGeom prst="rect">
            <a:avLst/>
          </a:prstGeom>
        </p:spPr>
      </p:pic>
      <p:pic>
        <p:nvPicPr>
          <p:cNvPr id="10" name="Picture 9">
            <a:extLst>
              <a:ext uri="{FF2B5EF4-FFF2-40B4-BE49-F238E27FC236}">
                <a16:creationId xmlns:a16="http://schemas.microsoft.com/office/drawing/2014/main" xmlns="" id="{4CC1D6C3-FF18-4A24-8075-359800745520}"/>
              </a:ext>
            </a:extLst>
          </p:cNvPr>
          <p:cNvPicPr>
            <a:picLocks noChangeAspect="1"/>
          </p:cNvPicPr>
          <p:nvPr/>
        </p:nvPicPr>
        <p:blipFill>
          <a:blip r:embed="rId6"/>
          <a:stretch>
            <a:fillRect/>
          </a:stretch>
        </p:blipFill>
        <p:spPr>
          <a:xfrm>
            <a:off x="4260502" y="966026"/>
            <a:ext cx="7480700" cy="4815544"/>
          </a:xfrm>
          <a:prstGeom prst="rect">
            <a:avLst/>
          </a:prstGeom>
        </p:spPr>
      </p:pic>
    </p:spTree>
    <p:extLst>
      <p:ext uri="{BB962C8B-B14F-4D97-AF65-F5344CB8AC3E}">
        <p14:creationId xmlns:p14="http://schemas.microsoft.com/office/powerpoint/2010/main" val="4352440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50" fill="hold"/>
                                        <p:tgtEl>
                                          <p:spTgt spid="3"/>
                                        </p:tgtEl>
                                        <p:attrNameLst>
                                          <p:attrName>ppt_x</p:attrName>
                                        </p:attrNameLst>
                                      </p:cBhvr>
                                      <p:tavLst>
                                        <p:tav tm="0">
                                          <p:val>
                                            <p:strVal val="0-#ppt_w/2"/>
                                          </p:val>
                                        </p:tav>
                                        <p:tav tm="100000">
                                          <p:val>
                                            <p:strVal val="#ppt_x"/>
                                          </p:val>
                                        </p:tav>
                                      </p:tavLst>
                                    </p:anim>
                                    <p:anim calcmode="lin" valueType="num">
                                      <p:cBhvr additive="base">
                                        <p:cTn id="13" dur="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0-#ppt_w/2"/>
                                          </p:val>
                                        </p:tav>
                                        <p:tav tm="100000">
                                          <p:val>
                                            <p:strVal val="#ppt_x"/>
                                          </p:val>
                                        </p:tav>
                                      </p:tavLst>
                                    </p:anim>
                                    <p:anim calcmode="lin" valueType="num">
                                      <p:cBhvr additive="base">
                                        <p:cTn id="18" dur="25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xmlns=""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xmlns=""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xmlns=""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xmlns=""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01</a:t>
            </a:r>
          </a:p>
        </p:txBody>
      </p:sp>
      <p:sp>
        <p:nvSpPr>
          <p:cNvPr id="11" name="10">
            <a:extLst>
              <a:ext uri="{FF2B5EF4-FFF2-40B4-BE49-F238E27FC236}">
                <a16:creationId xmlns:a16="http://schemas.microsoft.com/office/drawing/2014/main" xmlns="" id="{F957F5ED-84D9-473A-A8AF-43DB47785419}"/>
              </a:ext>
            </a:extLst>
          </p:cNvPr>
          <p:cNvSpPr txBox="1"/>
          <p:nvPr/>
        </p:nvSpPr>
        <p:spPr>
          <a:xfrm>
            <a:off x="3960946" y="4093576"/>
            <a:ext cx="4621080" cy="1107996"/>
          </a:xfrm>
          <a:prstGeom prst="rect">
            <a:avLst/>
          </a:prstGeom>
          <a:noFill/>
        </p:spPr>
        <p:txBody>
          <a:bodyPr wrap="square" rtlCol="0">
            <a:spAutoFit/>
          </a:bodyPr>
          <a:lstStyle/>
          <a:p>
            <a:pPr algn="dist" fontAlgn="auto">
              <a:lnSpc>
                <a:spcPct val="100000"/>
              </a:lnSpc>
            </a:pPr>
            <a:r>
              <a:rPr lang="en-US" altLang="zh-CN" sz="6600" b="1" dirty="0">
                <a:solidFill>
                  <a:srgbClr val="65AA81"/>
                </a:solidFill>
                <a:cs typeface="+mn-ea"/>
                <a:sym typeface="+mn-lt"/>
              </a:rPr>
              <a:t>KHỞI ĐỘNG</a:t>
            </a:r>
            <a:endParaRPr lang="zh-CN" altLang="en-US" sz="6600" b="1" dirty="0">
              <a:solidFill>
                <a:srgbClr val="65AA81"/>
              </a:solidFill>
              <a:cs typeface="+mn-ea"/>
              <a:sym typeface="+mn-lt"/>
            </a:endParaRPr>
          </a:p>
        </p:txBody>
      </p:sp>
    </p:spTree>
    <p:extLst>
      <p:ext uri="{BB962C8B-B14F-4D97-AF65-F5344CB8AC3E}">
        <p14:creationId xmlns:p14="http://schemas.microsoft.com/office/powerpoint/2010/main" val="19634460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xmlns="" id="{B2DFE94F-D78D-49DA-90D0-CED7095EFE3E}"/>
              </a:ext>
            </a:extLst>
          </p:cNvPr>
          <p:cNvSpPr/>
          <p:nvPr/>
        </p:nvSpPr>
        <p:spPr>
          <a:xfrm>
            <a:off x="1399135" y="413981"/>
            <a:ext cx="10025323" cy="1631216"/>
          </a:xfrm>
          <a:prstGeom prst="rect">
            <a:avLst/>
          </a:prstGeom>
        </p:spPr>
        <p:txBody>
          <a:bodyPr wrap="square">
            <a:spAutoFit/>
          </a:bodyPr>
          <a:lstStyle/>
          <a:p>
            <a:r>
              <a:rPr lang="en-US" altLang="zh-CN" sz="5000" dirty="0">
                <a:latin typeface="Arial-Rounded" panose="020B0500000000000000" pitchFamily="34" charset="-93"/>
                <a:ea typeface="Arial-Rounded" panose="020B0500000000000000" pitchFamily="34" charset="-93"/>
                <a:cs typeface="Arial-Rounded" panose="020B0500000000000000" pitchFamily="34" charset="-93"/>
                <a:sym typeface="+mn-lt"/>
              </a:rPr>
              <a:t>Từ khi đi học, em thích và không thích những gì?</a:t>
            </a:r>
            <a:endParaRPr lang="zh-CN" altLang="en-US" sz="5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xmlns=""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xmlns="" id="{38777B22-5C68-4A08-AC48-A47056538B8C}"/>
                </a:ext>
              </a:extLst>
            </p:cNvPr>
            <p:cNvSpPr/>
            <p:nvPr/>
          </p:nvSpPr>
          <p:spPr>
            <a:xfrm>
              <a:off x="426137" y="413003"/>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xmlns=""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8" name="Picture 7">
            <a:extLst>
              <a:ext uri="{FF2B5EF4-FFF2-40B4-BE49-F238E27FC236}">
                <a16:creationId xmlns:a16="http://schemas.microsoft.com/office/drawing/2014/main" xmlns="" id="{A3093FB9-1B2E-43F3-B821-1549455FA9C6}"/>
              </a:ext>
            </a:extLst>
          </p:cNvPr>
          <p:cNvPicPr>
            <a:picLocks noChangeAspect="1"/>
          </p:cNvPicPr>
          <p:nvPr/>
        </p:nvPicPr>
        <p:blipFill>
          <a:blip r:embed="rId2"/>
          <a:stretch>
            <a:fillRect/>
          </a:stretch>
        </p:blipFill>
        <p:spPr>
          <a:xfrm>
            <a:off x="2343225" y="2207693"/>
            <a:ext cx="7505549" cy="3685360"/>
          </a:xfrm>
          <a:prstGeom prst="rect">
            <a:avLst/>
          </a:prstGeom>
          <a:ln>
            <a:noFill/>
          </a:ln>
          <a:effectLst>
            <a:softEdge rad="112500"/>
          </a:effectLst>
        </p:spPr>
      </p:pic>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xmlns=""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xmlns=""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xmlns=""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xmlns=""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02</a:t>
            </a:r>
          </a:p>
        </p:txBody>
      </p:sp>
      <p:sp>
        <p:nvSpPr>
          <p:cNvPr id="11" name="10">
            <a:extLst>
              <a:ext uri="{FF2B5EF4-FFF2-40B4-BE49-F238E27FC236}">
                <a16:creationId xmlns:a16="http://schemas.microsoft.com/office/drawing/2014/main" xmlns="" id="{F957F5ED-84D9-473A-A8AF-43DB47785419}"/>
              </a:ext>
            </a:extLst>
          </p:cNvPr>
          <p:cNvSpPr txBox="1"/>
          <p:nvPr/>
        </p:nvSpPr>
        <p:spPr>
          <a:xfrm>
            <a:off x="4525827" y="4001243"/>
            <a:ext cx="3216583" cy="1862048"/>
          </a:xfrm>
          <a:prstGeom prst="rect">
            <a:avLst/>
          </a:prstGeom>
          <a:noFill/>
        </p:spPr>
        <p:txBody>
          <a:bodyPr wrap="square" rtlCol="0">
            <a:spAutoFit/>
          </a:bodyPr>
          <a:lstStyle/>
          <a:p>
            <a:pPr algn="dist" fontAlgn="auto">
              <a:lnSpc>
                <a:spcPct val="100000"/>
              </a:lnSpc>
            </a:pPr>
            <a:r>
              <a:rPr lang="en-US" altLang="zh-CN" sz="11500" b="1" dirty="0">
                <a:solidFill>
                  <a:srgbClr val="65AA81"/>
                </a:solidFill>
                <a:cs typeface="+mn-ea"/>
                <a:sym typeface="+mn-lt"/>
              </a:rPr>
              <a:t>ĐỌC</a:t>
            </a:r>
            <a:endParaRPr lang="zh-CN" altLang="en-US" sz="11500" b="1" dirty="0">
              <a:solidFill>
                <a:srgbClr val="65AA81"/>
              </a:solidFill>
              <a:cs typeface="+mn-ea"/>
              <a:sym typeface="+mn-lt"/>
            </a:endParaRPr>
          </a:p>
        </p:txBody>
      </p:sp>
    </p:spTree>
    <p:extLst>
      <p:ext uri="{BB962C8B-B14F-4D97-AF65-F5344CB8AC3E}">
        <p14:creationId xmlns:p14="http://schemas.microsoft.com/office/powerpoint/2010/main" val="3481684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xmlns="" id="{FA27FFB6-6243-45F8-9DF8-EC0B168A3920}"/>
              </a:ext>
            </a:extLst>
          </p:cNvPr>
          <p:cNvSpPr/>
          <p:nvPr/>
        </p:nvSpPr>
        <p:spPr>
          <a:xfrm>
            <a:off x="255437" y="895004"/>
            <a:ext cx="9229899" cy="5478423"/>
          </a:xfrm>
          <a:prstGeom prst="rect">
            <a:avLst/>
          </a:prstGeom>
        </p:spPr>
        <p:txBody>
          <a:bodyPr wrap="square">
            <a:spAutoFit/>
          </a:bodyPr>
          <a:lstStyle/>
          <a:p>
            <a:pPr algn="ctr"/>
            <a:r>
              <a:rPr lang="en-US" altLang="zh-CN" sz="35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xmlns=""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xmlns=""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xmlns=""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xmlns="" id="{D2EB237D-4CA5-41B2-B5D9-9C733195E02C}"/>
              </a:ext>
            </a:extLst>
          </p:cNvPr>
          <p:cNvSpPr/>
          <p:nvPr/>
        </p:nvSpPr>
        <p:spPr>
          <a:xfrm>
            <a:off x="1119409" y="336291"/>
            <a:ext cx="1223741" cy="646331"/>
          </a:xfrm>
          <a:prstGeom prst="rect">
            <a:avLst/>
          </a:prstGeom>
        </p:spPr>
        <p:txBody>
          <a:bodyPr wrap="square">
            <a:spAutoFit/>
          </a:bodyPr>
          <a:lstStyle/>
          <a:p>
            <a:r>
              <a:rPr lang="en-US" altLang="zh-CN"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265153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xmlns="" id="{FA27FFB6-6243-45F8-9DF8-EC0B168A3920}"/>
              </a:ext>
            </a:extLst>
          </p:cNvPr>
          <p:cNvSpPr/>
          <p:nvPr/>
        </p:nvSpPr>
        <p:spPr>
          <a:xfrm>
            <a:off x="255437" y="895004"/>
            <a:ext cx="9229899" cy="5555367"/>
          </a:xfrm>
          <a:prstGeom prst="rect">
            <a:avLst/>
          </a:prstGeom>
        </p:spPr>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hãnh diện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truyện tranh</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chững chạc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8">
            <a:extLst>
              <a:ext uri="{FF2B5EF4-FFF2-40B4-BE49-F238E27FC236}">
                <a16:creationId xmlns:a16="http://schemas.microsoft.com/office/drawing/2014/main" xmlns="" id="{DE0CC5CE-726F-4A40-892F-965D53BB54A8}"/>
              </a:ext>
            </a:extLst>
          </p:cNvPr>
          <p:cNvSpPr/>
          <p:nvPr/>
        </p:nvSpPr>
        <p:spPr>
          <a:xfrm>
            <a:off x="1119409" y="336291"/>
            <a:ext cx="1223741" cy="646331"/>
          </a:xfrm>
          <a:prstGeom prst="rect">
            <a:avLst/>
          </a:prstGeom>
        </p:spPr>
        <p:txBody>
          <a:bodyPr wrap="square">
            <a:spAutoFit/>
          </a:bodyPr>
          <a:lstStyle/>
          <a:p>
            <a:r>
              <a:rPr lang="en-US" altLang="zh-CN"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xmlns="" id="{CADB8962-FB57-4725-807C-E00659427378}"/>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xmlns=""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xmlns=""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grpSp>
    </p:spTree>
    <p:extLst>
      <p:ext uri="{BB962C8B-B14F-4D97-AF65-F5344CB8AC3E}">
        <p14:creationId xmlns:p14="http://schemas.microsoft.com/office/powerpoint/2010/main" val="3714531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xmlns="" id="{FA27FFB6-6243-45F8-9DF8-EC0B168A3920}"/>
              </a:ext>
            </a:extLst>
          </p:cNvPr>
          <p:cNvSpPr/>
          <p:nvPr/>
        </p:nvSpPr>
        <p:spPr>
          <a:xfrm>
            <a:off x="255437" y="895004"/>
            <a:ext cx="9229899" cy="5478423"/>
          </a:xfrm>
          <a:prstGeom prst="rect">
            <a:avLst/>
          </a:prstGeom>
        </p:spPr>
        <p:txBody>
          <a:bodyPr wrap="square">
            <a:spAutoFit/>
          </a:bodyPr>
          <a:lstStyle/>
          <a:p>
            <a:pPr algn="ctr"/>
            <a:r>
              <a:rPr lang="en-US" altLang="zh-CN" sz="35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8">
            <a:extLst>
              <a:ext uri="{FF2B5EF4-FFF2-40B4-BE49-F238E27FC236}">
                <a16:creationId xmlns:a16="http://schemas.microsoft.com/office/drawing/2014/main" xmlns="" id="{DE0CC5CE-726F-4A40-892F-965D53BB54A8}"/>
              </a:ext>
            </a:extLst>
          </p:cNvPr>
          <p:cNvSpPr/>
          <p:nvPr/>
        </p:nvSpPr>
        <p:spPr>
          <a:xfrm>
            <a:off x="1119409" y="336291"/>
            <a:ext cx="2493820" cy="646331"/>
          </a:xfrm>
          <a:prstGeom prst="rect">
            <a:avLst/>
          </a:prstGeom>
        </p:spPr>
        <p:txBody>
          <a:bodyPr wrap="square">
            <a:spAutoFit/>
          </a:bodyPr>
          <a:lstStyle/>
          <a:p>
            <a:r>
              <a:rPr lang="en-US" altLang="zh-CN"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CHIA ĐOẠN</a:t>
            </a:r>
            <a:endParaRPr lang="zh-CN" altLang="en-US"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xmlns="" id="{F58F242A-3C7F-4AED-917F-633787C2BB56}"/>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xmlns=""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xmlns=""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grpSp>
      <p:pic>
        <p:nvPicPr>
          <p:cNvPr id="7" name="Picture 6">
            <a:extLst>
              <a:ext uri="{FF2B5EF4-FFF2-40B4-BE49-F238E27FC236}">
                <a16:creationId xmlns:a16="http://schemas.microsoft.com/office/drawing/2014/main" xmlns="" id="{574F8C1B-0865-4BA6-9B33-BDCA80F1589F}"/>
              </a:ext>
            </a:extLst>
          </p:cNvPr>
          <p:cNvPicPr>
            <a:picLocks noChangeAspect="1"/>
          </p:cNvPicPr>
          <p:nvPr/>
        </p:nvPicPr>
        <p:blipFill rotWithShape="1">
          <a:blip r:embed="rId3"/>
          <a:srcRect l="20762" t="12636" r="18835" b="29239"/>
          <a:stretch/>
        </p:blipFill>
        <p:spPr>
          <a:xfrm>
            <a:off x="723938" y="1431022"/>
            <a:ext cx="504497" cy="549267"/>
          </a:xfrm>
          <a:prstGeom prst="rect">
            <a:avLst/>
          </a:prstGeom>
        </p:spPr>
      </p:pic>
      <p:pic>
        <p:nvPicPr>
          <p:cNvPr id="8" name="Picture 7">
            <a:extLst>
              <a:ext uri="{FF2B5EF4-FFF2-40B4-BE49-F238E27FC236}">
                <a16:creationId xmlns:a16="http://schemas.microsoft.com/office/drawing/2014/main" xmlns="" id="{92E21756-88BB-4E40-9B84-62B03C7158C3}"/>
              </a:ext>
            </a:extLst>
          </p:cNvPr>
          <p:cNvPicPr>
            <a:picLocks noChangeAspect="1"/>
          </p:cNvPicPr>
          <p:nvPr/>
        </p:nvPicPr>
        <p:blipFill rotWithShape="1">
          <a:blip r:embed="rId4"/>
          <a:srcRect l="19799" t="15984" r="19799" b="25890"/>
          <a:stretch/>
        </p:blipFill>
        <p:spPr>
          <a:xfrm>
            <a:off x="723937" y="3072597"/>
            <a:ext cx="504497" cy="549268"/>
          </a:xfrm>
          <a:prstGeom prst="rect">
            <a:avLst/>
          </a:prstGeom>
        </p:spPr>
      </p:pic>
    </p:spTree>
    <p:extLst>
      <p:ext uri="{BB962C8B-B14F-4D97-AF65-F5344CB8AC3E}">
        <p14:creationId xmlns:p14="http://schemas.microsoft.com/office/powerpoint/2010/main" val="29561410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xmlns="" id="{1CD37703-06EF-4754-928D-A41B5482375C}"/>
              </a:ext>
            </a:extLst>
          </p:cNvPr>
          <p:cNvSpPr/>
          <p:nvPr/>
        </p:nvSpPr>
        <p:spPr>
          <a:xfrm>
            <a:off x="1" y="-180077"/>
            <a:ext cx="12191999" cy="7458000"/>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1</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Thế mà bây giờ, tôi đã đọc được truyện tranh.</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 còn biết làm toán nữa.   </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Tôi có thêm nhiều bạn mới.</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Ai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267"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8">
            <a:extLst>
              <a:ext uri="{FF2B5EF4-FFF2-40B4-BE49-F238E27FC236}">
                <a16:creationId xmlns:a16="http://schemas.microsoft.com/office/drawing/2014/main" xmlns="" id="{B4FA36D8-7CE3-482E-9128-5214C87396CC}"/>
              </a:ext>
            </a:extLst>
          </p:cNvPr>
          <p:cNvSpPr/>
          <p:nvPr/>
        </p:nvSpPr>
        <p:spPr>
          <a:xfrm>
            <a:off x="921498" y="939315"/>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1</a:t>
            </a:r>
            <a:endParaRPr lang="vi-VN" sz="3200" b="1" dirty="0">
              <a:solidFill>
                <a:schemeClr val="bg1"/>
              </a:solidFill>
              <a:latin typeface="+mj-lt"/>
              <a:cs typeface="Times New Roman" panose="02020603050405020304" pitchFamily="18" charset="0"/>
            </a:endParaRPr>
          </a:p>
        </p:txBody>
      </p:sp>
      <p:sp>
        <p:nvSpPr>
          <p:cNvPr id="4" name="10">
            <a:extLst>
              <a:ext uri="{FF2B5EF4-FFF2-40B4-BE49-F238E27FC236}">
                <a16:creationId xmlns:a16="http://schemas.microsoft.com/office/drawing/2014/main" xmlns="" id="{B6511E88-2D82-4709-8A5F-BC0C0FCA31DF}"/>
              </a:ext>
            </a:extLst>
          </p:cNvPr>
          <p:cNvSpPr/>
          <p:nvPr/>
        </p:nvSpPr>
        <p:spPr>
          <a:xfrm>
            <a:off x="4125432" y="1546465"/>
            <a:ext cx="496187"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2</a:t>
            </a:r>
            <a:endParaRPr lang="vi-VN" sz="3200" b="1" dirty="0">
              <a:solidFill>
                <a:schemeClr val="bg1"/>
              </a:solidFill>
              <a:latin typeface="+mj-lt"/>
              <a:cs typeface="Times New Roman" panose="02020603050405020304" pitchFamily="18" charset="0"/>
            </a:endParaRPr>
          </a:p>
        </p:txBody>
      </p:sp>
      <p:sp>
        <p:nvSpPr>
          <p:cNvPr id="5" name="i 11">
            <a:extLst>
              <a:ext uri="{FF2B5EF4-FFF2-40B4-BE49-F238E27FC236}">
                <a16:creationId xmlns:a16="http://schemas.microsoft.com/office/drawing/2014/main" xmlns="" id="{8AF39A5C-58AB-4B52-9220-760D1616C322}"/>
              </a:ext>
            </a:extLst>
          </p:cNvPr>
          <p:cNvSpPr/>
          <p:nvPr/>
        </p:nvSpPr>
        <p:spPr>
          <a:xfrm>
            <a:off x="896554" y="2930210"/>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3</a:t>
            </a:r>
            <a:endParaRPr lang="vi-VN" sz="3200" b="1" dirty="0">
              <a:solidFill>
                <a:schemeClr val="bg1"/>
              </a:solidFill>
              <a:latin typeface="+mj-lt"/>
              <a:cs typeface="Times New Roman" panose="02020603050405020304" pitchFamily="18" charset="0"/>
            </a:endParaRPr>
          </a:p>
        </p:txBody>
      </p:sp>
      <p:sp>
        <p:nvSpPr>
          <p:cNvPr id="6" name="12">
            <a:extLst>
              <a:ext uri="{FF2B5EF4-FFF2-40B4-BE49-F238E27FC236}">
                <a16:creationId xmlns:a16="http://schemas.microsoft.com/office/drawing/2014/main" xmlns="" id="{054418C7-14C7-44A7-997E-78A2A30FD9F8}"/>
              </a:ext>
            </a:extLst>
          </p:cNvPr>
          <p:cNvSpPr/>
          <p:nvPr/>
        </p:nvSpPr>
        <p:spPr>
          <a:xfrm>
            <a:off x="10439590" y="2880427"/>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4</a:t>
            </a:r>
            <a:endParaRPr lang="vi-VN" sz="3200" b="1" dirty="0">
              <a:solidFill>
                <a:schemeClr val="bg1"/>
              </a:solidFill>
              <a:latin typeface="+mj-lt"/>
              <a:cs typeface="Times New Roman" panose="02020603050405020304" pitchFamily="18" charset="0"/>
            </a:endParaRPr>
          </a:p>
        </p:txBody>
      </p:sp>
      <p:sp>
        <p:nvSpPr>
          <p:cNvPr id="7" name="13">
            <a:extLst>
              <a:ext uri="{FF2B5EF4-FFF2-40B4-BE49-F238E27FC236}">
                <a16:creationId xmlns:a16="http://schemas.microsoft.com/office/drawing/2014/main" xmlns="" id="{12165165-8591-437E-B3A8-267F6BFE71A8}"/>
              </a:ext>
            </a:extLst>
          </p:cNvPr>
          <p:cNvSpPr/>
          <p:nvPr/>
        </p:nvSpPr>
        <p:spPr>
          <a:xfrm>
            <a:off x="9667824" y="3515671"/>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5</a:t>
            </a:r>
            <a:endParaRPr lang="vi-VN" sz="3200" b="1" dirty="0">
              <a:solidFill>
                <a:schemeClr val="bg1"/>
              </a:solidFill>
              <a:latin typeface="+mj-lt"/>
              <a:cs typeface="Times New Roman" panose="02020603050405020304" pitchFamily="18" charset="0"/>
            </a:endParaRPr>
          </a:p>
        </p:txBody>
      </p:sp>
      <p:sp>
        <p:nvSpPr>
          <p:cNvPr id="8" name="14">
            <a:extLst>
              <a:ext uri="{FF2B5EF4-FFF2-40B4-BE49-F238E27FC236}">
                <a16:creationId xmlns:a16="http://schemas.microsoft.com/office/drawing/2014/main" xmlns="" id="{C1616902-5F6A-477B-B3A6-7078A996E55C}"/>
              </a:ext>
            </a:extLst>
          </p:cNvPr>
          <p:cNvSpPr/>
          <p:nvPr/>
        </p:nvSpPr>
        <p:spPr>
          <a:xfrm>
            <a:off x="4447047" y="4169965"/>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6</a:t>
            </a:r>
            <a:endParaRPr lang="vi-VN" sz="3200" b="1" dirty="0">
              <a:solidFill>
                <a:schemeClr val="bg1"/>
              </a:solidFill>
              <a:latin typeface="+mj-lt"/>
              <a:cs typeface="Times New Roman" panose="02020603050405020304" pitchFamily="18" charset="0"/>
            </a:endParaRPr>
          </a:p>
        </p:txBody>
      </p:sp>
      <p:sp>
        <p:nvSpPr>
          <p:cNvPr id="9" name="15">
            <a:extLst>
              <a:ext uri="{FF2B5EF4-FFF2-40B4-BE49-F238E27FC236}">
                <a16:creationId xmlns:a16="http://schemas.microsoft.com/office/drawing/2014/main" xmlns="" id="{0C01E920-0148-4385-8202-0C5EDC9978C4}"/>
              </a:ext>
            </a:extLst>
          </p:cNvPr>
          <p:cNvSpPr/>
          <p:nvPr/>
        </p:nvSpPr>
        <p:spPr>
          <a:xfrm>
            <a:off x="896553" y="4828585"/>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7</a:t>
            </a:r>
            <a:endParaRPr lang="vi-VN" sz="3200" b="1"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439379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TotalTime>
  <Words>266</Words>
  <Application>Microsoft Office PowerPoint</Application>
  <PresentationFormat>Custom</PresentationFormat>
  <Paragraphs>89</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Times New Roman</vt:lpstr>
      <vt:lpstr>Calibri</vt:lpstr>
      <vt:lpstr>.VnArial</vt:lpstr>
      <vt:lpstr>Arial Black</vt:lpstr>
      <vt:lpstr>等线</vt:lpstr>
      <vt:lpstr>Arial-Rounded</vt:lpstr>
      <vt:lpstr>Calibri Light</vt:lpstr>
      <vt:lpstr>HL Hoctro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TRAMY2001</cp:lastModifiedBy>
  <cp:revision>89</cp:revision>
  <dcterms:created xsi:type="dcterms:W3CDTF">2021-08-06T07:04:41Z</dcterms:created>
  <dcterms:modified xsi:type="dcterms:W3CDTF">2024-01-13T03:45:31Z</dcterms:modified>
  <cp:category>9Slide.vn</cp:category>
</cp:coreProperties>
</file>