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sldIdLst>
    <p:sldId id="256" r:id="rId3"/>
    <p:sldId id="275" r:id="rId4"/>
    <p:sldId id="263" r:id="rId5"/>
    <p:sldId id="264" r:id="rId6"/>
    <p:sldId id="293" r:id="rId7"/>
    <p:sldId id="265" r:id="rId8"/>
    <p:sldId id="277" r:id="rId9"/>
    <p:sldId id="289" r:id="rId10"/>
    <p:sldId id="278" r:id="rId11"/>
    <p:sldId id="290" r:id="rId12"/>
    <p:sldId id="294" r:id="rId13"/>
    <p:sldId id="296" r:id="rId14"/>
    <p:sldId id="282" r:id="rId15"/>
    <p:sldId id="297" r:id="rId16"/>
    <p:sldId id="295" r:id="rId17"/>
    <p:sldId id="270" r:id="rId18"/>
    <p:sldId id="298" r:id="rId19"/>
    <p:sldId id="272" r:id="rId20"/>
    <p:sldId id="300" r:id="rId21"/>
    <p:sldId id="301" r:id="rId22"/>
    <p:sldId id="303" r:id="rId23"/>
    <p:sldId id="302" r:id="rId24"/>
    <p:sldId id="287" r:id="rId25"/>
    <p:sldId id="283" r:id="rId26"/>
  </p:sldIdLst>
  <p:sldSz cx="12192000" cy="6858000"/>
  <p:notesSz cx="6858000" cy="91440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1" autoAdjust="0"/>
    <p:restoredTop sz="72313" autoAdjust="0"/>
  </p:normalViewPr>
  <p:slideViewPr>
    <p:cSldViewPr snapToGrid="0" showGuides="1">
      <p:cViewPr varScale="1">
        <p:scale>
          <a:sx n="45" d="100"/>
          <a:sy n="45" d="100"/>
        </p:scale>
        <p:origin x="1352" y="4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587C26-A4D4-4A86-A161-79FA0E6055D5}" type="datetimeFigureOut">
              <a:rPr lang="en-US" smtClean="0"/>
              <a:pPr/>
              <a:t>9/11/2023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81B9F8-E947-41EB-BD79-F6C98B3795D6}" type="slidenum">
              <a:rPr lang="en-US" smtClean="0"/>
              <a:pPr/>
              <a:t>‹#›</a:t>
            </a:fld>
            <a:endParaRPr lang="en-US"/>
          </a:p>
        </p:txBody>
      </p:sp>
    </p:spTree>
    <p:extLst>
      <p:ext uri="{BB962C8B-B14F-4D97-AF65-F5344CB8AC3E}">
        <p14:creationId xmlns:p14="http://schemas.microsoft.com/office/powerpoint/2010/main" val="3462275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err="1"/>
              <a:t>Giới</a:t>
            </a:r>
            <a:r>
              <a:rPr lang="en-US" baseline="0" dirty="0"/>
              <a:t> </a:t>
            </a:r>
            <a:r>
              <a:rPr lang="en-US" baseline="0" dirty="0" err="1"/>
              <a:t>thiệu:Hôm</a:t>
            </a:r>
            <a:r>
              <a:rPr lang="en-US" baseline="0" dirty="0"/>
              <a:t> nay </a:t>
            </a:r>
            <a:r>
              <a:rPr lang="en-US" baseline="0" dirty="0" err="1"/>
              <a:t>cô</a:t>
            </a:r>
            <a:r>
              <a:rPr lang="en-US" baseline="0" dirty="0"/>
              <a:t> </a:t>
            </a:r>
            <a:r>
              <a:rPr lang="en-US" baseline="0" dirty="0" err="1"/>
              <a:t>cùng</a:t>
            </a:r>
            <a:r>
              <a:rPr lang="en-US" baseline="0" dirty="0"/>
              <a:t> </a:t>
            </a:r>
            <a:r>
              <a:rPr lang="en-US" baseline="0" dirty="0" err="1"/>
              <a:t>các</a:t>
            </a:r>
            <a:r>
              <a:rPr lang="en-US" baseline="0" dirty="0"/>
              <a:t> con </a:t>
            </a:r>
            <a:r>
              <a:rPr lang="en-US" baseline="0" dirty="0" err="1"/>
              <a:t>sẽ</a:t>
            </a:r>
            <a:r>
              <a:rPr lang="en-US" baseline="0" dirty="0"/>
              <a:t> </a:t>
            </a:r>
            <a:r>
              <a:rPr lang="en-US" baseline="0" dirty="0" err="1"/>
              <a:t>đi</a:t>
            </a:r>
            <a:r>
              <a:rPr lang="en-US" baseline="0" dirty="0"/>
              <a:t> </a:t>
            </a:r>
            <a:r>
              <a:rPr lang="en-US" baseline="0" dirty="0" err="1"/>
              <a:t>tìm</a:t>
            </a:r>
            <a:r>
              <a:rPr lang="en-US" baseline="0" dirty="0"/>
              <a:t> </a:t>
            </a:r>
            <a:r>
              <a:rPr lang="en-US" baseline="0" dirty="0" err="1"/>
              <a:t>hiểu</a:t>
            </a:r>
            <a:r>
              <a:rPr lang="en-US" baseline="0" dirty="0"/>
              <a:t>  </a:t>
            </a:r>
            <a:r>
              <a:rPr lang="en-US" baseline="0" dirty="0" err="1"/>
              <a:t>cấu</a:t>
            </a:r>
            <a:r>
              <a:rPr lang="en-US" baseline="0" dirty="0"/>
              <a:t> </a:t>
            </a:r>
            <a:r>
              <a:rPr lang="en-US" baseline="0" dirty="0" err="1"/>
              <a:t>tạo</a:t>
            </a:r>
            <a:r>
              <a:rPr lang="en-US" baseline="0" dirty="0"/>
              <a:t> </a:t>
            </a:r>
            <a:r>
              <a:rPr lang="en-US" baseline="0" dirty="0" err="1"/>
              <a:t>bài</a:t>
            </a:r>
            <a:r>
              <a:rPr lang="en-US" baseline="0" dirty="0"/>
              <a:t> </a:t>
            </a:r>
            <a:r>
              <a:rPr lang="en-US" baseline="0" dirty="0" err="1"/>
              <a:t>văn</a:t>
            </a:r>
            <a:r>
              <a:rPr lang="en-US" baseline="0" dirty="0"/>
              <a:t> </a:t>
            </a:r>
            <a:r>
              <a:rPr lang="en-US" baseline="0" dirty="0" err="1"/>
              <a:t>tả</a:t>
            </a:r>
            <a:r>
              <a:rPr lang="en-US" baseline="0" dirty="0"/>
              <a:t> </a:t>
            </a:r>
            <a:r>
              <a:rPr lang="en-US" baseline="0" dirty="0" err="1"/>
              <a:t>cảnh</a:t>
            </a:r>
            <a:r>
              <a:rPr lang="en-US" baseline="0" dirty="0"/>
              <a:t>.</a:t>
            </a:r>
            <a:endParaRPr lang="en-US" dirty="0"/>
          </a:p>
        </p:txBody>
      </p:sp>
      <p:sp>
        <p:nvSpPr>
          <p:cNvPr id="4" name="Slide Number Placeholder 3"/>
          <p:cNvSpPr>
            <a:spLocks noGrp="1"/>
          </p:cNvSpPr>
          <p:nvPr>
            <p:ph type="sldNum" sz="quarter" idx="10"/>
          </p:nvPr>
        </p:nvSpPr>
        <p:spPr/>
        <p:txBody>
          <a:bodyPr/>
          <a:lstStyle/>
          <a:p>
            <a:fld id="{DD81B9F8-E947-41EB-BD79-F6C98B3795D6}" type="slidenum">
              <a:rPr lang="en-US" smtClean="0"/>
              <a:pPr/>
              <a:t>3</a:t>
            </a:fld>
            <a:endParaRPr lang="en-US"/>
          </a:p>
        </p:txBody>
      </p:sp>
    </p:spTree>
    <p:extLst>
      <p:ext uri="{BB962C8B-B14F-4D97-AF65-F5344CB8AC3E}">
        <p14:creationId xmlns:p14="http://schemas.microsoft.com/office/powerpoint/2010/main" val="562144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r>
              <a:rPr lang="en-US" dirty="0" err="1"/>
              <a:t>Gọi</a:t>
            </a:r>
            <a:r>
              <a:rPr lang="en-US" baseline="0" dirty="0"/>
              <a:t> 1 </a:t>
            </a:r>
            <a:r>
              <a:rPr lang="en-US" baseline="0" dirty="0" err="1"/>
              <a:t>hs</a:t>
            </a:r>
            <a:r>
              <a:rPr lang="en-US" baseline="0" dirty="0"/>
              <a:t> </a:t>
            </a:r>
            <a:r>
              <a:rPr lang="en-US" baseline="0" dirty="0" err="1"/>
              <a:t>đọc</a:t>
            </a:r>
            <a:r>
              <a:rPr lang="en-US" baseline="0" dirty="0"/>
              <a:t> </a:t>
            </a:r>
            <a:r>
              <a:rPr lang="en-US" baseline="0" dirty="0" err="1"/>
              <a:t>yc</a:t>
            </a:r>
            <a:r>
              <a:rPr lang="en-US" baseline="0" dirty="0"/>
              <a:t> 1 =&gt;? </a:t>
            </a:r>
            <a:r>
              <a:rPr lang="en-US" baseline="0" dirty="0" err="1"/>
              <a:t>Bài</a:t>
            </a:r>
            <a:r>
              <a:rPr lang="en-US" baseline="0" dirty="0"/>
              <a:t> </a:t>
            </a:r>
            <a:r>
              <a:rPr lang="en-US" baseline="0" dirty="0" err="1"/>
              <a:t>có</a:t>
            </a:r>
            <a:r>
              <a:rPr lang="en-US" baseline="0" dirty="0"/>
              <a:t> </a:t>
            </a:r>
            <a:r>
              <a:rPr lang="en-US" baseline="0" dirty="0" err="1"/>
              <a:t>mấy</a:t>
            </a:r>
            <a:r>
              <a:rPr lang="en-US" baseline="0" dirty="0"/>
              <a:t> </a:t>
            </a:r>
            <a:r>
              <a:rPr lang="en-US" baseline="0" dirty="0" err="1"/>
              <a:t>yc</a:t>
            </a:r>
            <a:r>
              <a:rPr lang="en-US" baseline="0" dirty="0"/>
              <a:t> (2 </a:t>
            </a:r>
            <a:r>
              <a:rPr lang="en-US" baseline="0" dirty="0" err="1"/>
              <a:t>yc</a:t>
            </a:r>
            <a:r>
              <a:rPr lang="en-US" baseline="0" dirty="0"/>
              <a:t>)? </a:t>
            </a:r>
            <a:r>
              <a:rPr lang="en-US" baseline="0" dirty="0" err="1"/>
              <a:t>Đó</a:t>
            </a:r>
            <a:r>
              <a:rPr lang="en-US" baseline="0" dirty="0"/>
              <a:t> </a:t>
            </a:r>
            <a:r>
              <a:rPr lang="en-US" baseline="0" dirty="0" err="1"/>
              <a:t>là</a:t>
            </a:r>
            <a:r>
              <a:rPr lang="en-US" baseline="0" dirty="0"/>
              <a:t> </a:t>
            </a:r>
            <a:r>
              <a:rPr lang="en-US" baseline="0" dirty="0" err="1"/>
              <a:t>yêu</a:t>
            </a:r>
            <a:r>
              <a:rPr lang="en-US" baseline="0" dirty="0"/>
              <a:t> </a:t>
            </a:r>
            <a:r>
              <a:rPr lang="en-US" baseline="0" dirty="0" err="1"/>
              <a:t>cầu</a:t>
            </a:r>
            <a:r>
              <a:rPr lang="en-US" baseline="0" dirty="0"/>
              <a:t> </a:t>
            </a:r>
            <a:r>
              <a:rPr lang="en-US" baseline="0" dirty="0" err="1"/>
              <a:t>nào</a:t>
            </a:r>
            <a:r>
              <a:rPr lang="en-US" baseline="0" dirty="0"/>
              <a:t>?</a:t>
            </a:r>
            <a:endParaRPr lang="en-US" dirty="0"/>
          </a:p>
        </p:txBody>
      </p:sp>
      <p:sp>
        <p:nvSpPr>
          <p:cNvPr id="4" name="Slide Number Placeholder 3"/>
          <p:cNvSpPr>
            <a:spLocks noGrp="1"/>
          </p:cNvSpPr>
          <p:nvPr>
            <p:ph type="sldNum" sz="quarter" idx="10"/>
          </p:nvPr>
        </p:nvSpPr>
        <p:spPr/>
        <p:txBody>
          <a:bodyPr/>
          <a:lstStyle/>
          <a:p>
            <a:fld id="{DD81B9F8-E947-41EB-BD79-F6C98B3795D6}" type="slidenum">
              <a:rPr lang="en-US" smtClean="0"/>
              <a:pPr/>
              <a:t>4</a:t>
            </a:fld>
            <a:endParaRPr lang="en-US"/>
          </a:p>
        </p:txBody>
      </p:sp>
    </p:spTree>
    <p:extLst>
      <p:ext uri="{BB962C8B-B14F-4D97-AF65-F5344CB8AC3E}">
        <p14:creationId xmlns:p14="http://schemas.microsoft.com/office/powerpoint/2010/main" val="1158574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r>
              <a:rPr lang="en-US" dirty="0" err="1"/>
              <a:t>Gọi</a:t>
            </a:r>
            <a:r>
              <a:rPr lang="en-US" baseline="0" dirty="0"/>
              <a:t> 1 </a:t>
            </a:r>
            <a:r>
              <a:rPr lang="en-US" baseline="0" dirty="0" err="1"/>
              <a:t>học</a:t>
            </a:r>
            <a:r>
              <a:rPr lang="en-US" baseline="0" dirty="0"/>
              <a:t> </a:t>
            </a:r>
            <a:r>
              <a:rPr lang="en-US" baseline="0" dirty="0" err="1"/>
              <a:t>sinh</a:t>
            </a:r>
            <a:r>
              <a:rPr lang="en-US" baseline="0" dirty="0"/>
              <a:t> </a:t>
            </a:r>
            <a:r>
              <a:rPr lang="en-US" baseline="0" dirty="0" err="1"/>
              <a:t>đọc</a:t>
            </a:r>
            <a:r>
              <a:rPr lang="en-US" baseline="0" dirty="0"/>
              <a:t> </a:t>
            </a:r>
            <a:r>
              <a:rPr lang="en-US" baseline="0" dirty="0" err="1"/>
              <a:t>bài</a:t>
            </a:r>
            <a:r>
              <a:rPr lang="en-US" baseline="0" dirty="0"/>
              <a:t> =&gt;</a:t>
            </a:r>
            <a:r>
              <a:rPr lang="en-US" baseline="0" dirty="0" err="1"/>
              <a:t>hướng</a:t>
            </a:r>
            <a:r>
              <a:rPr lang="en-US" baseline="0" dirty="0"/>
              <a:t> </a:t>
            </a:r>
            <a:r>
              <a:rPr lang="en-US" baseline="0" dirty="0" err="1"/>
              <a:t>dẫn</a:t>
            </a:r>
            <a:r>
              <a:rPr lang="en-US" baseline="0" dirty="0"/>
              <a:t> </a:t>
            </a:r>
            <a:r>
              <a:rPr lang="en-US" baseline="0" dirty="0" err="1"/>
              <a:t>hs</a:t>
            </a:r>
            <a:r>
              <a:rPr lang="en-US" baseline="0" dirty="0"/>
              <a:t> </a:t>
            </a:r>
            <a:r>
              <a:rPr lang="en-US" baseline="0" dirty="0" err="1"/>
              <a:t>giải</a:t>
            </a:r>
            <a:r>
              <a:rPr lang="en-US" baseline="0" dirty="0"/>
              <a:t> </a:t>
            </a:r>
            <a:r>
              <a:rPr lang="en-US" baseline="0" dirty="0" err="1"/>
              <a:t>nghĩa</a:t>
            </a:r>
            <a:r>
              <a:rPr lang="en-US" baseline="0" dirty="0"/>
              <a:t> </a:t>
            </a:r>
            <a:r>
              <a:rPr lang="en-US" baseline="0" dirty="0" err="1"/>
              <a:t>của</a:t>
            </a:r>
            <a:r>
              <a:rPr lang="en-US" baseline="0" dirty="0"/>
              <a:t> </a:t>
            </a:r>
            <a:r>
              <a:rPr lang="en-US" baseline="0" dirty="0" err="1"/>
              <a:t>các</a:t>
            </a:r>
            <a:r>
              <a:rPr lang="en-US" baseline="0" dirty="0"/>
              <a:t> </a:t>
            </a:r>
            <a:r>
              <a:rPr lang="en-US" baseline="0" dirty="0" err="1"/>
              <a:t>từ</a:t>
            </a:r>
            <a:r>
              <a:rPr lang="en-US" baseline="0" dirty="0"/>
              <a:t>.</a:t>
            </a:r>
            <a:endParaRPr lang="en-US" dirty="0"/>
          </a:p>
        </p:txBody>
      </p:sp>
      <p:sp>
        <p:nvSpPr>
          <p:cNvPr id="4" name="Slide Number Placeholder 3"/>
          <p:cNvSpPr>
            <a:spLocks noGrp="1"/>
          </p:cNvSpPr>
          <p:nvPr>
            <p:ph type="sldNum" sz="quarter" idx="10"/>
          </p:nvPr>
        </p:nvSpPr>
        <p:spPr/>
        <p:txBody>
          <a:bodyPr/>
          <a:lstStyle/>
          <a:p>
            <a:fld id="{DD81B9F8-E947-41EB-BD79-F6C98B3795D6}" type="slidenum">
              <a:rPr lang="en-US" smtClean="0"/>
              <a:pPr/>
              <a:t>6</a:t>
            </a:fld>
            <a:endParaRPr lang="en-US"/>
          </a:p>
        </p:txBody>
      </p:sp>
    </p:spTree>
    <p:extLst>
      <p:ext uri="{BB962C8B-B14F-4D97-AF65-F5344CB8AC3E}">
        <p14:creationId xmlns:p14="http://schemas.microsoft.com/office/powerpoint/2010/main" val="2562990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r>
              <a:rPr lang="en-US" baseline="0" dirty="0"/>
              <a:t>.</a:t>
            </a:r>
            <a:r>
              <a:rPr lang="en-US" baseline="0" dirty="0" err="1"/>
              <a:t>hs</a:t>
            </a:r>
            <a:r>
              <a:rPr lang="en-US" baseline="0" dirty="0"/>
              <a:t> </a:t>
            </a:r>
            <a:r>
              <a:rPr lang="en-US" baseline="0" dirty="0" err="1"/>
              <a:t>đọc</a:t>
            </a:r>
            <a:r>
              <a:rPr lang="en-US" baseline="0" dirty="0"/>
              <a:t>.</a:t>
            </a:r>
            <a:endParaRPr lang="en-US" dirty="0"/>
          </a:p>
        </p:txBody>
      </p:sp>
      <p:sp>
        <p:nvSpPr>
          <p:cNvPr id="4" name="Slide Number Placeholder 3"/>
          <p:cNvSpPr>
            <a:spLocks noGrp="1"/>
          </p:cNvSpPr>
          <p:nvPr>
            <p:ph type="sldNum" sz="quarter" idx="10"/>
          </p:nvPr>
        </p:nvSpPr>
        <p:spPr/>
        <p:txBody>
          <a:bodyPr/>
          <a:lstStyle/>
          <a:p>
            <a:fld id="{DD81B9F8-E947-41EB-BD79-F6C98B3795D6}" type="slidenum">
              <a:rPr lang="en-US" smtClean="0"/>
              <a:pPr/>
              <a:t>7</a:t>
            </a:fld>
            <a:endParaRPr lang="en-US"/>
          </a:p>
        </p:txBody>
      </p:sp>
    </p:spTree>
    <p:extLst>
      <p:ext uri="{BB962C8B-B14F-4D97-AF65-F5344CB8AC3E}">
        <p14:creationId xmlns:p14="http://schemas.microsoft.com/office/powerpoint/2010/main" val="2972389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err="1"/>
              <a:t>Giới</a:t>
            </a:r>
            <a:r>
              <a:rPr lang="en-US" baseline="0" dirty="0"/>
              <a:t> </a:t>
            </a:r>
            <a:r>
              <a:rPr lang="en-US" baseline="0" dirty="0" err="1"/>
              <a:t>thiệu:Hôm</a:t>
            </a:r>
            <a:r>
              <a:rPr lang="en-US" baseline="0" dirty="0"/>
              <a:t> nay </a:t>
            </a:r>
            <a:r>
              <a:rPr lang="en-US" baseline="0" dirty="0" err="1"/>
              <a:t>cô</a:t>
            </a:r>
            <a:r>
              <a:rPr lang="en-US" baseline="0" dirty="0"/>
              <a:t> </a:t>
            </a:r>
            <a:r>
              <a:rPr lang="en-US" baseline="0" dirty="0" err="1"/>
              <a:t>cùng</a:t>
            </a:r>
            <a:r>
              <a:rPr lang="en-US" baseline="0" dirty="0"/>
              <a:t> </a:t>
            </a:r>
            <a:r>
              <a:rPr lang="en-US" baseline="0" dirty="0" err="1"/>
              <a:t>các</a:t>
            </a:r>
            <a:r>
              <a:rPr lang="en-US" baseline="0" dirty="0"/>
              <a:t> con </a:t>
            </a:r>
            <a:r>
              <a:rPr lang="en-US" baseline="0" dirty="0" err="1"/>
              <a:t>sẽ</a:t>
            </a:r>
            <a:r>
              <a:rPr lang="en-US" baseline="0" dirty="0"/>
              <a:t> </a:t>
            </a:r>
            <a:r>
              <a:rPr lang="en-US" baseline="0" dirty="0" err="1"/>
              <a:t>đi</a:t>
            </a:r>
            <a:r>
              <a:rPr lang="en-US" baseline="0" dirty="0"/>
              <a:t> </a:t>
            </a:r>
            <a:r>
              <a:rPr lang="en-US" baseline="0" dirty="0" err="1"/>
              <a:t>tìm</a:t>
            </a:r>
            <a:r>
              <a:rPr lang="en-US" baseline="0" dirty="0"/>
              <a:t> </a:t>
            </a:r>
            <a:r>
              <a:rPr lang="en-US" baseline="0" dirty="0" err="1"/>
              <a:t>hiểu</a:t>
            </a:r>
            <a:r>
              <a:rPr lang="en-US" baseline="0" dirty="0"/>
              <a:t>  </a:t>
            </a:r>
            <a:r>
              <a:rPr lang="en-US" baseline="0" dirty="0" err="1"/>
              <a:t>cấu</a:t>
            </a:r>
            <a:r>
              <a:rPr lang="en-US" baseline="0" dirty="0"/>
              <a:t> </a:t>
            </a:r>
            <a:r>
              <a:rPr lang="en-US" baseline="0" dirty="0" err="1"/>
              <a:t>tạo</a:t>
            </a:r>
            <a:r>
              <a:rPr lang="en-US" baseline="0" dirty="0"/>
              <a:t> </a:t>
            </a:r>
            <a:r>
              <a:rPr lang="en-US" baseline="0" dirty="0" err="1"/>
              <a:t>bài</a:t>
            </a:r>
            <a:r>
              <a:rPr lang="en-US" baseline="0" dirty="0"/>
              <a:t> </a:t>
            </a:r>
            <a:r>
              <a:rPr lang="en-US" baseline="0" dirty="0" err="1"/>
              <a:t>văn</a:t>
            </a:r>
            <a:r>
              <a:rPr lang="en-US" baseline="0" dirty="0"/>
              <a:t> </a:t>
            </a:r>
            <a:r>
              <a:rPr lang="en-US" baseline="0" dirty="0" err="1"/>
              <a:t>tả</a:t>
            </a:r>
            <a:r>
              <a:rPr lang="en-US" baseline="0" dirty="0"/>
              <a:t> </a:t>
            </a:r>
            <a:r>
              <a:rPr lang="en-US" baseline="0" dirty="0" err="1"/>
              <a:t>cảnh</a:t>
            </a:r>
            <a:r>
              <a:rPr lang="en-US" baseline="0" dirty="0"/>
              <a:t>.</a:t>
            </a:r>
            <a:endParaRPr lang="en-US" dirty="0"/>
          </a:p>
        </p:txBody>
      </p:sp>
      <p:sp>
        <p:nvSpPr>
          <p:cNvPr id="4" name="Slide Number Placeholder 3"/>
          <p:cNvSpPr>
            <a:spLocks noGrp="1"/>
          </p:cNvSpPr>
          <p:nvPr>
            <p:ph type="sldNum" sz="quarter" idx="10"/>
          </p:nvPr>
        </p:nvSpPr>
        <p:spPr/>
        <p:txBody>
          <a:bodyPr/>
          <a:lstStyle/>
          <a:p>
            <a:fld id="{DD81B9F8-E947-41EB-BD79-F6C98B3795D6}" type="slidenum">
              <a:rPr lang="en-US" smtClean="0"/>
              <a:pPr/>
              <a:t>8</a:t>
            </a:fld>
            <a:endParaRPr lang="en-US"/>
          </a:p>
        </p:txBody>
      </p:sp>
    </p:spTree>
    <p:extLst>
      <p:ext uri="{BB962C8B-B14F-4D97-AF65-F5344CB8AC3E}">
        <p14:creationId xmlns:p14="http://schemas.microsoft.com/office/powerpoint/2010/main" val="562144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r>
              <a:rPr lang="en-US" dirty="0" err="1"/>
              <a:t>Gọi</a:t>
            </a:r>
            <a:r>
              <a:rPr lang="en-US" baseline="0" dirty="0"/>
              <a:t> 1 </a:t>
            </a:r>
            <a:r>
              <a:rPr lang="en-US" baseline="0" dirty="0" err="1"/>
              <a:t>học</a:t>
            </a:r>
            <a:r>
              <a:rPr lang="en-US" baseline="0" dirty="0"/>
              <a:t> </a:t>
            </a:r>
            <a:r>
              <a:rPr lang="en-US" baseline="0" dirty="0" err="1"/>
              <a:t>sinh</a:t>
            </a:r>
            <a:r>
              <a:rPr lang="en-US" baseline="0" dirty="0"/>
              <a:t> </a:t>
            </a:r>
            <a:r>
              <a:rPr lang="en-US" baseline="0" dirty="0" err="1"/>
              <a:t>đọc</a:t>
            </a:r>
            <a:r>
              <a:rPr lang="en-US" baseline="0" dirty="0"/>
              <a:t> </a:t>
            </a:r>
            <a:r>
              <a:rPr lang="en-US" baseline="0" dirty="0" err="1"/>
              <a:t>bài</a:t>
            </a:r>
            <a:r>
              <a:rPr lang="en-US" baseline="0" dirty="0"/>
              <a:t> =&gt;</a:t>
            </a:r>
            <a:r>
              <a:rPr lang="en-US" baseline="0" dirty="0" err="1"/>
              <a:t>hướng</a:t>
            </a:r>
            <a:r>
              <a:rPr lang="en-US" baseline="0" dirty="0"/>
              <a:t> </a:t>
            </a:r>
            <a:r>
              <a:rPr lang="en-US" baseline="0" dirty="0" err="1"/>
              <a:t>dẫn</a:t>
            </a:r>
            <a:r>
              <a:rPr lang="en-US" baseline="0" dirty="0"/>
              <a:t> </a:t>
            </a:r>
            <a:r>
              <a:rPr lang="en-US" baseline="0" dirty="0" err="1"/>
              <a:t>hs</a:t>
            </a:r>
            <a:r>
              <a:rPr lang="en-US" baseline="0" dirty="0"/>
              <a:t> </a:t>
            </a:r>
            <a:r>
              <a:rPr lang="en-US" baseline="0" dirty="0" err="1"/>
              <a:t>giải</a:t>
            </a:r>
            <a:r>
              <a:rPr lang="en-US" baseline="0" dirty="0"/>
              <a:t> </a:t>
            </a:r>
            <a:r>
              <a:rPr lang="en-US" baseline="0" dirty="0" err="1"/>
              <a:t>nghĩa</a:t>
            </a:r>
            <a:r>
              <a:rPr lang="en-US" baseline="0" dirty="0"/>
              <a:t> </a:t>
            </a:r>
            <a:r>
              <a:rPr lang="en-US" baseline="0" dirty="0" err="1"/>
              <a:t>của</a:t>
            </a:r>
            <a:r>
              <a:rPr lang="en-US" baseline="0" dirty="0"/>
              <a:t> </a:t>
            </a:r>
            <a:r>
              <a:rPr lang="en-US" baseline="0" dirty="0" err="1"/>
              <a:t>các</a:t>
            </a:r>
            <a:r>
              <a:rPr lang="en-US" baseline="0" dirty="0"/>
              <a:t> </a:t>
            </a:r>
            <a:r>
              <a:rPr lang="en-US" baseline="0" dirty="0" err="1"/>
              <a:t>từ</a:t>
            </a:r>
            <a:r>
              <a:rPr lang="en-US" baseline="0" dirty="0"/>
              <a:t>.</a:t>
            </a:r>
            <a:endParaRPr lang="en-US" dirty="0"/>
          </a:p>
        </p:txBody>
      </p:sp>
      <p:sp>
        <p:nvSpPr>
          <p:cNvPr id="4" name="Slide Number Placeholder 3"/>
          <p:cNvSpPr>
            <a:spLocks noGrp="1"/>
          </p:cNvSpPr>
          <p:nvPr>
            <p:ph type="sldNum" sz="quarter" idx="10"/>
          </p:nvPr>
        </p:nvSpPr>
        <p:spPr/>
        <p:txBody>
          <a:bodyPr/>
          <a:lstStyle/>
          <a:p>
            <a:fld id="{DD81B9F8-E947-41EB-BD79-F6C98B3795D6}" type="slidenum">
              <a:rPr lang="en-US" smtClean="0"/>
              <a:pPr/>
              <a:t>10</a:t>
            </a:fld>
            <a:endParaRPr lang="en-US"/>
          </a:p>
        </p:txBody>
      </p:sp>
    </p:spTree>
    <p:extLst>
      <p:ext uri="{BB962C8B-B14F-4D97-AF65-F5344CB8AC3E}">
        <p14:creationId xmlns:p14="http://schemas.microsoft.com/office/powerpoint/2010/main" val="25629904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HS</a:t>
            </a:r>
            <a:r>
              <a:rPr lang="en-US" baseline="0" dirty="0"/>
              <a:t> NHÌN SƠ ĐỒ RÚT RA NHẬN XÉT:</a:t>
            </a:r>
          </a:p>
          <a:p>
            <a:pPr>
              <a:buFontTx/>
              <a:buChar char="-"/>
            </a:pPr>
            <a:r>
              <a:rPr lang="en-US" baseline="0" dirty="0" err="1"/>
              <a:t>Hoàng</a:t>
            </a:r>
            <a:r>
              <a:rPr lang="en-US" baseline="0" dirty="0"/>
              <a:t> </a:t>
            </a:r>
            <a:r>
              <a:rPr lang="en-US" baseline="0" dirty="0" err="1"/>
              <a:t>hôn</a:t>
            </a:r>
            <a:r>
              <a:rPr lang="en-US" baseline="0" dirty="0"/>
              <a:t> </a:t>
            </a:r>
            <a:r>
              <a:rPr lang="en-US" baseline="0" dirty="0" err="1"/>
              <a:t>trên</a:t>
            </a:r>
            <a:r>
              <a:rPr lang="en-US" baseline="0" dirty="0"/>
              <a:t> </a:t>
            </a:r>
            <a:r>
              <a:rPr lang="en-US" baseline="0" dirty="0" err="1"/>
              <a:t>sông</a:t>
            </a:r>
            <a:r>
              <a:rPr lang="en-US" baseline="0" dirty="0"/>
              <a:t> </a:t>
            </a:r>
            <a:r>
              <a:rPr lang="en-US" baseline="0" dirty="0" err="1"/>
              <a:t>Hương</a:t>
            </a:r>
            <a:r>
              <a:rPr lang="en-US" baseline="0" dirty="0"/>
              <a:t> </a:t>
            </a:r>
            <a:r>
              <a:rPr lang="en-US" baseline="0" dirty="0" err="1"/>
              <a:t>tả</a:t>
            </a:r>
            <a:r>
              <a:rPr lang="en-US" baseline="0" dirty="0"/>
              <a:t> </a:t>
            </a:r>
            <a:r>
              <a:rPr lang="en-US" baseline="0" dirty="0" err="1"/>
              <a:t>theo</a:t>
            </a:r>
            <a:r>
              <a:rPr lang="en-US" baseline="0" dirty="0"/>
              <a:t> </a:t>
            </a:r>
            <a:r>
              <a:rPr lang="en-US" baseline="0" dirty="0" err="1"/>
              <a:t>trình</a:t>
            </a:r>
            <a:r>
              <a:rPr lang="en-US" baseline="0" dirty="0"/>
              <a:t> </a:t>
            </a:r>
            <a:r>
              <a:rPr lang="en-US" baseline="0" dirty="0" err="1"/>
              <a:t>tự</a:t>
            </a:r>
            <a:r>
              <a:rPr lang="en-US" baseline="0" dirty="0"/>
              <a:t> </a:t>
            </a:r>
            <a:r>
              <a:rPr lang="en-US" baseline="0" dirty="0" err="1"/>
              <a:t>thời</a:t>
            </a:r>
            <a:r>
              <a:rPr lang="en-US" baseline="0" dirty="0"/>
              <a:t> </a:t>
            </a:r>
            <a:r>
              <a:rPr lang="en-US" baseline="0" dirty="0" err="1"/>
              <a:t>gian</a:t>
            </a:r>
            <a:r>
              <a:rPr lang="en-US" baseline="0" dirty="0"/>
              <a:t>.</a:t>
            </a:r>
          </a:p>
          <a:p>
            <a:pPr>
              <a:buFontTx/>
              <a:buChar char="-"/>
            </a:pPr>
            <a:r>
              <a:rPr lang="en-US" baseline="0" dirty="0"/>
              <a:t>- </a:t>
            </a:r>
            <a:r>
              <a:rPr lang="en-US" baseline="0" dirty="0" err="1"/>
              <a:t>Quang</a:t>
            </a:r>
            <a:r>
              <a:rPr lang="en-US" baseline="0" dirty="0"/>
              <a:t> </a:t>
            </a:r>
            <a:r>
              <a:rPr lang="en-US" baseline="0" dirty="0" err="1"/>
              <a:t>cảnh</a:t>
            </a:r>
            <a:r>
              <a:rPr lang="en-US" baseline="0" dirty="0"/>
              <a:t> </a:t>
            </a:r>
            <a:r>
              <a:rPr lang="en-US" baseline="0" dirty="0" err="1"/>
              <a:t>làng</a:t>
            </a:r>
            <a:r>
              <a:rPr lang="en-US" baseline="0" dirty="0"/>
              <a:t> </a:t>
            </a:r>
            <a:r>
              <a:rPr lang="en-US" baseline="0" dirty="0" err="1"/>
              <a:t>mạc</a:t>
            </a:r>
            <a:r>
              <a:rPr lang="en-US" baseline="0" dirty="0"/>
              <a:t> </a:t>
            </a:r>
            <a:r>
              <a:rPr lang="en-US" baseline="0" dirty="0" err="1"/>
              <a:t>ngày</a:t>
            </a:r>
            <a:r>
              <a:rPr lang="en-US" baseline="0" dirty="0"/>
              <a:t> </a:t>
            </a:r>
            <a:r>
              <a:rPr lang="en-US" baseline="0" dirty="0" err="1"/>
              <a:t>mùa</a:t>
            </a:r>
            <a:r>
              <a:rPr lang="en-US" baseline="0" dirty="0"/>
              <a:t> </a:t>
            </a:r>
            <a:r>
              <a:rPr lang="en-US" baseline="0" dirty="0" err="1"/>
              <a:t>tả</a:t>
            </a:r>
            <a:r>
              <a:rPr lang="en-US" baseline="0" dirty="0"/>
              <a:t> </a:t>
            </a:r>
            <a:r>
              <a:rPr lang="en-US" baseline="0" dirty="0" err="1"/>
              <a:t>từng</a:t>
            </a:r>
            <a:r>
              <a:rPr lang="en-US" baseline="0" dirty="0"/>
              <a:t>  </a:t>
            </a:r>
            <a:r>
              <a:rPr lang="en-US" baseline="0" dirty="0" err="1"/>
              <a:t>bộ</a:t>
            </a:r>
            <a:r>
              <a:rPr lang="en-US" baseline="0" dirty="0"/>
              <a:t> </a:t>
            </a:r>
            <a:r>
              <a:rPr lang="en-US" baseline="0" dirty="0" err="1"/>
              <a:t>phận</a:t>
            </a:r>
            <a:r>
              <a:rPr lang="en-US" baseline="0" dirty="0"/>
              <a:t> </a:t>
            </a:r>
            <a:r>
              <a:rPr lang="en-US" baseline="0" dirty="0" err="1"/>
              <a:t>của</a:t>
            </a:r>
            <a:r>
              <a:rPr lang="en-US" baseline="0" dirty="0"/>
              <a:t> </a:t>
            </a:r>
            <a:r>
              <a:rPr lang="en-US" baseline="0" dirty="0" err="1"/>
              <a:t>cảnh</a:t>
            </a:r>
            <a:r>
              <a:rPr lang="en-US" baseline="0" dirty="0"/>
              <a:t>.</a:t>
            </a:r>
          </a:p>
          <a:p>
            <a:pPr>
              <a:buFontTx/>
              <a:buChar char="-"/>
            </a:pPr>
            <a:r>
              <a:rPr lang="en-US" baseline="0" dirty="0" err="1"/>
              <a:t>Bài</a:t>
            </a:r>
            <a:r>
              <a:rPr lang="en-US" baseline="0" dirty="0"/>
              <a:t> </a:t>
            </a:r>
            <a:r>
              <a:rPr lang="en-US" baseline="0" dirty="0" err="1"/>
              <a:t>văn</a:t>
            </a:r>
            <a:r>
              <a:rPr lang="en-US" baseline="0" dirty="0"/>
              <a:t> </a:t>
            </a:r>
            <a:r>
              <a:rPr lang="en-US" baseline="0" dirty="0" err="1"/>
              <a:t>tả</a:t>
            </a:r>
            <a:r>
              <a:rPr lang="en-US" baseline="0" dirty="0"/>
              <a:t> </a:t>
            </a:r>
            <a:r>
              <a:rPr lang="en-US" baseline="0" dirty="0" err="1"/>
              <a:t>cảnh</a:t>
            </a:r>
            <a:r>
              <a:rPr lang="en-US" baseline="0" dirty="0"/>
              <a:t> </a:t>
            </a:r>
            <a:r>
              <a:rPr lang="en-US" baseline="0" dirty="0" err="1"/>
              <a:t>gồm</a:t>
            </a:r>
            <a:r>
              <a:rPr lang="en-US" baseline="0" dirty="0"/>
              <a:t> </a:t>
            </a:r>
            <a:r>
              <a:rPr lang="en-US" baseline="0" dirty="0" err="1"/>
              <a:t>mấy</a:t>
            </a:r>
            <a:r>
              <a:rPr lang="en-US" baseline="0" dirty="0"/>
              <a:t> </a:t>
            </a:r>
            <a:r>
              <a:rPr lang="en-US" baseline="0" dirty="0" err="1"/>
              <a:t>phần</a:t>
            </a:r>
            <a:r>
              <a:rPr lang="en-US" baseline="0" dirty="0"/>
              <a:t>?</a:t>
            </a:r>
          </a:p>
          <a:p>
            <a:pPr>
              <a:buFontTx/>
              <a:buChar char="-"/>
            </a:pPr>
            <a:r>
              <a:rPr lang="en-US" baseline="0" dirty="0" err="1"/>
              <a:t>Mở</a:t>
            </a:r>
            <a:r>
              <a:rPr lang="en-US" baseline="0" dirty="0"/>
              <a:t> </a:t>
            </a:r>
            <a:r>
              <a:rPr lang="en-US" baseline="0" dirty="0" err="1"/>
              <a:t>bài</a:t>
            </a:r>
            <a:r>
              <a:rPr lang="en-US" baseline="0" dirty="0"/>
              <a:t> </a:t>
            </a:r>
            <a:r>
              <a:rPr lang="en-US" baseline="0" dirty="0" err="1"/>
              <a:t>tả</a:t>
            </a:r>
            <a:r>
              <a:rPr lang="en-US" baseline="0" dirty="0"/>
              <a:t> </a:t>
            </a:r>
            <a:r>
              <a:rPr lang="en-US" baseline="0" dirty="0" err="1"/>
              <a:t>cái</a:t>
            </a:r>
            <a:r>
              <a:rPr lang="en-US" baseline="0" dirty="0"/>
              <a:t> </a:t>
            </a:r>
            <a:r>
              <a:rPr lang="en-US" baseline="0" dirty="0" err="1"/>
              <a:t>gì</a:t>
            </a:r>
            <a:r>
              <a:rPr lang="en-US" baseline="0" dirty="0"/>
              <a:t>?</a:t>
            </a:r>
          </a:p>
          <a:p>
            <a:pPr>
              <a:buFontTx/>
              <a:buChar char="-"/>
            </a:pPr>
            <a:r>
              <a:rPr lang="en-US" baseline="0" dirty="0" err="1"/>
              <a:t>Thân</a:t>
            </a:r>
            <a:r>
              <a:rPr lang="en-US" baseline="0" dirty="0"/>
              <a:t> </a:t>
            </a:r>
            <a:r>
              <a:rPr lang="en-US" baseline="0" dirty="0" err="1"/>
              <a:t>bài</a:t>
            </a:r>
            <a:r>
              <a:rPr lang="en-US" baseline="0" dirty="0"/>
              <a:t> </a:t>
            </a:r>
            <a:r>
              <a:rPr lang="en-US" baseline="0" dirty="0" err="1"/>
              <a:t>tả</a:t>
            </a:r>
            <a:r>
              <a:rPr lang="en-US" baseline="0" dirty="0"/>
              <a:t> </a:t>
            </a:r>
            <a:r>
              <a:rPr lang="en-US" baseline="0" dirty="0" err="1"/>
              <a:t>gì</a:t>
            </a:r>
            <a:r>
              <a:rPr lang="en-US" baseline="0" dirty="0"/>
              <a:t>/</a:t>
            </a:r>
          </a:p>
          <a:p>
            <a:pPr>
              <a:buFontTx/>
              <a:buChar char="-"/>
            </a:pPr>
            <a:r>
              <a:rPr lang="en-US" baseline="0" dirty="0" err="1"/>
              <a:t>Kết</a:t>
            </a:r>
            <a:r>
              <a:rPr lang="en-US" baseline="0" dirty="0"/>
              <a:t> </a:t>
            </a:r>
            <a:r>
              <a:rPr lang="en-US" baseline="0" dirty="0" err="1"/>
              <a:t>bài</a:t>
            </a:r>
            <a:r>
              <a:rPr lang="en-US" baseline="0" dirty="0"/>
              <a:t> </a:t>
            </a:r>
            <a:r>
              <a:rPr lang="en-US" baseline="0" dirty="0" err="1"/>
              <a:t>nói</a:t>
            </a:r>
            <a:r>
              <a:rPr lang="en-US" baseline="0" dirty="0"/>
              <a:t> </a:t>
            </a:r>
            <a:r>
              <a:rPr lang="en-US" baseline="0" dirty="0" err="1"/>
              <a:t>về</a:t>
            </a:r>
            <a:r>
              <a:rPr lang="en-US" baseline="0" dirty="0"/>
              <a:t> </a:t>
            </a:r>
            <a:r>
              <a:rPr lang="en-US" baseline="0" dirty="0" err="1"/>
              <a:t>cái</a:t>
            </a:r>
            <a:r>
              <a:rPr lang="en-US" baseline="0" dirty="0"/>
              <a:t> </a:t>
            </a:r>
            <a:r>
              <a:rPr lang="en-US" baseline="0" dirty="0" err="1"/>
              <a:t>gì</a:t>
            </a:r>
            <a:r>
              <a:rPr lang="en-US" baseline="0" dirty="0"/>
              <a:t>?</a:t>
            </a:r>
            <a:endParaRPr lang="en-US" dirty="0"/>
          </a:p>
        </p:txBody>
      </p:sp>
      <p:sp>
        <p:nvSpPr>
          <p:cNvPr id="4" name="Slide Number Placeholder 3"/>
          <p:cNvSpPr>
            <a:spLocks noGrp="1"/>
          </p:cNvSpPr>
          <p:nvPr>
            <p:ph type="sldNum" sz="quarter" idx="10"/>
          </p:nvPr>
        </p:nvSpPr>
        <p:spPr/>
        <p:txBody>
          <a:bodyPr/>
          <a:lstStyle/>
          <a:p>
            <a:fld id="{DD81B9F8-E947-41EB-BD79-F6C98B3795D6}"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err="1"/>
              <a:t>Giới</a:t>
            </a:r>
            <a:r>
              <a:rPr lang="en-US" baseline="0" dirty="0"/>
              <a:t> </a:t>
            </a:r>
            <a:r>
              <a:rPr lang="en-US" baseline="0" dirty="0" err="1"/>
              <a:t>thiệu:Hôm</a:t>
            </a:r>
            <a:r>
              <a:rPr lang="en-US" baseline="0" dirty="0"/>
              <a:t> nay </a:t>
            </a:r>
            <a:r>
              <a:rPr lang="en-US" baseline="0" dirty="0" err="1"/>
              <a:t>cô</a:t>
            </a:r>
            <a:r>
              <a:rPr lang="en-US" baseline="0" dirty="0"/>
              <a:t> </a:t>
            </a:r>
            <a:r>
              <a:rPr lang="en-US" baseline="0" dirty="0" err="1"/>
              <a:t>cùng</a:t>
            </a:r>
            <a:r>
              <a:rPr lang="en-US" baseline="0" dirty="0"/>
              <a:t> </a:t>
            </a:r>
            <a:r>
              <a:rPr lang="en-US" baseline="0" dirty="0" err="1"/>
              <a:t>các</a:t>
            </a:r>
            <a:r>
              <a:rPr lang="en-US" baseline="0" dirty="0"/>
              <a:t> con </a:t>
            </a:r>
            <a:r>
              <a:rPr lang="en-US" baseline="0" dirty="0" err="1"/>
              <a:t>sẽ</a:t>
            </a:r>
            <a:r>
              <a:rPr lang="en-US" baseline="0" dirty="0"/>
              <a:t> </a:t>
            </a:r>
            <a:r>
              <a:rPr lang="en-US" baseline="0" dirty="0" err="1"/>
              <a:t>đi</a:t>
            </a:r>
            <a:r>
              <a:rPr lang="en-US" baseline="0" dirty="0"/>
              <a:t> </a:t>
            </a:r>
            <a:r>
              <a:rPr lang="en-US" baseline="0" dirty="0" err="1"/>
              <a:t>tìm</a:t>
            </a:r>
            <a:r>
              <a:rPr lang="en-US" baseline="0" dirty="0"/>
              <a:t> </a:t>
            </a:r>
            <a:r>
              <a:rPr lang="en-US" baseline="0" dirty="0" err="1"/>
              <a:t>hiểu</a:t>
            </a:r>
            <a:r>
              <a:rPr lang="en-US" baseline="0" dirty="0"/>
              <a:t>  </a:t>
            </a:r>
            <a:r>
              <a:rPr lang="en-US" baseline="0" dirty="0" err="1"/>
              <a:t>cấu</a:t>
            </a:r>
            <a:r>
              <a:rPr lang="en-US" baseline="0" dirty="0"/>
              <a:t> </a:t>
            </a:r>
            <a:r>
              <a:rPr lang="en-US" baseline="0" dirty="0" err="1"/>
              <a:t>tạo</a:t>
            </a:r>
            <a:r>
              <a:rPr lang="en-US" baseline="0" dirty="0"/>
              <a:t> </a:t>
            </a:r>
            <a:r>
              <a:rPr lang="en-US" baseline="0" dirty="0" err="1"/>
              <a:t>bài</a:t>
            </a:r>
            <a:r>
              <a:rPr lang="en-US" baseline="0" dirty="0"/>
              <a:t> </a:t>
            </a:r>
            <a:r>
              <a:rPr lang="en-US" baseline="0" dirty="0" err="1"/>
              <a:t>văn</a:t>
            </a:r>
            <a:r>
              <a:rPr lang="en-US" baseline="0" dirty="0"/>
              <a:t> </a:t>
            </a:r>
            <a:r>
              <a:rPr lang="en-US" baseline="0" dirty="0" err="1"/>
              <a:t>tả</a:t>
            </a:r>
            <a:r>
              <a:rPr lang="en-US" baseline="0" dirty="0"/>
              <a:t> </a:t>
            </a:r>
            <a:r>
              <a:rPr lang="en-US" baseline="0" dirty="0" err="1"/>
              <a:t>cảnh</a:t>
            </a:r>
            <a:r>
              <a:rPr lang="en-US" baseline="0" dirty="0"/>
              <a:t>.</a:t>
            </a:r>
            <a:endParaRPr lang="en-US" dirty="0"/>
          </a:p>
        </p:txBody>
      </p:sp>
      <p:sp>
        <p:nvSpPr>
          <p:cNvPr id="4" name="Slide Number Placeholder 3"/>
          <p:cNvSpPr>
            <a:spLocks noGrp="1"/>
          </p:cNvSpPr>
          <p:nvPr>
            <p:ph type="sldNum" sz="quarter" idx="10"/>
          </p:nvPr>
        </p:nvSpPr>
        <p:spPr/>
        <p:txBody>
          <a:bodyPr/>
          <a:lstStyle/>
          <a:p>
            <a:fld id="{DD81B9F8-E947-41EB-BD79-F6C98B3795D6}" type="slidenum">
              <a:rPr lang="en-US" smtClean="0"/>
              <a:pPr/>
              <a:t>19</a:t>
            </a:fld>
            <a:endParaRPr lang="en-US"/>
          </a:p>
        </p:txBody>
      </p:sp>
    </p:spTree>
    <p:extLst>
      <p:ext uri="{BB962C8B-B14F-4D97-AF65-F5344CB8AC3E}">
        <p14:creationId xmlns:p14="http://schemas.microsoft.com/office/powerpoint/2010/main" val="562144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Lưu</a:t>
            </a:r>
            <a:r>
              <a:rPr lang="en-US" baseline="0" dirty="0"/>
              <a:t> ý </a:t>
            </a:r>
            <a:r>
              <a:rPr lang="en-US" baseline="0" dirty="0" err="1"/>
              <a:t>trong</a:t>
            </a:r>
            <a:r>
              <a:rPr lang="en-US" baseline="0" dirty="0"/>
              <a:t> </a:t>
            </a:r>
            <a:r>
              <a:rPr lang="en-US" baseline="0" dirty="0" err="1"/>
              <a:t>phần</a:t>
            </a:r>
            <a:r>
              <a:rPr lang="en-US" baseline="0" dirty="0"/>
              <a:t> </a:t>
            </a:r>
            <a:r>
              <a:rPr lang="en-US" baseline="0" dirty="0" err="1"/>
              <a:t>thân</a:t>
            </a:r>
            <a:r>
              <a:rPr lang="en-US" baseline="0" dirty="0"/>
              <a:t> </a:t>
            </a:r>
            <a:r>
              <a:rPr lang="en-US" baseline="0" dirty="0" err="1"/>
              <a:t>bài</a:t>
            </a:r>
            <a:r>
              <a:rPr lang="en-US" baseline="0" dirty="0"/>
              <a:t> con </a:t>
            </a:r>
            <a:r>
              <a:rPr lang="en-US" baseline="0" dirty="0" err="1"/>
              <a:t>có</a:t>
            </a:r>
            <a:r>
              <a:rPr lang="en-US" baseline="0" dirty="0"/>
              <a:t> </a:t>
            </a:r>
            <a:r>
              <a:rPr lang="en-US" baseline="0" dirty="0" err="1"/>
              <a:t>thể</a:t>
            </a:r>
            <a:r>
              <a:rPr lang="en-US" baseline="0" dirty="0"/>
              <a:t> </a:t>
            </a:r>
            <a:r>
              <a:rPr lang="en-US" baseline="0" dirty="0" err="1"/>
              <a:t>tả</a:t>
            </a:r>
            <a:r>
              <a:rPr lang="en-US" baseline="0" dirty="0"/>
              <a:t> </a:t>
            </a:r>
            <a:r>
              <a:rPr lang="en-US" baseline="0" dirty="0" err="1"/>
              <a:t>các</a:t>
            </a:r>
            <a:r>
              <a:rPr lang="en-US" baseline="0" dirty="0"/>
              <a:t> </a:t>
            </a:r>
            <a:r>
              <a:rPr lang="en-US" baseline="0" dirty="0" err="1"/>
              <a:t>cảnh</a:t>
            </a:r>
            <a:r>
              <a:rPr lang="en-US" baseline="0" dirty="0"/>
              <a:t> , </a:t>
            </a:r>
            <a:r>
              <a:rPr lang="en-US" baseline="0" dirty="0" err="1"/>
              <a:t>vật</a:t>
            </a:r>
            <a:r>
              <a:rPr lang="en-US" baseline="0" dirty="0"/>
              <a:t> </a:t>
            </a:r>
            <a:r>
              <a:rPr lang="en-US" baseline="0" dirty="0" err="1"/>
              <a:t>gì</a:t>
            </a:r>
            <a:r>
              <a:rPr lang="en-US" baseline="0" dirty="0"/>
              <a:t>?(</a:t>
            </a:r>
            <a:r>
              <a:rPr lang="en-US" baseline="0" dirty="0" err="1"/>
              <a:t>cảnh</a:t>
            </a:r>
            <a:r>
              <a:rPr lang="en-US" baseline="0" dirty="0"/>
              <a:t>, </a:t>
            </a:r>
            <a:r>
              <a:rPr lang="en-US" baseline="0" dirty="0" err="1"/>
              <a:t>đồ</a:t>
            </a:r>
            <a:r>
              <a:rPr lang="en-US" baseline="0" dirty="0"/>
              <a:t> </a:t>
            </a:r>
            <a:r>
              <a:rPr lang="en-US" baseline="0" dirty="0" err="1"/>
              <a:t>vật</a:t>
            </a:r>
            <a:r>
              <a:rPr lang="en-US" baseline="0" dirty="0"/>
              <a:t>, con </a:t>
            </a:r>
            <a:r>
              <a:rPr lang="en-US" baseline="0" dirty="0" err="1"/>
              <a:t>vật</a:t>
            </a:r>
            <a:r>
              <a:rPr lang="en-US" baseline="0" dirty="0"/>
              <a:t>, </a:t>
            </a:r>
            <a:r>
              <a:rPr lang="en-US" baseline="0" dirty="0" err="1"/>
              <a:t>cây</a:t>
            </a:r>
            <a:r>
              <a:rPr lang="en-US" baseline="0" dirty="0"/>
              <a:t> </a:t>
            </a:r>
            <a:r>
              <a:rPr lang="en-US" baseline="0" dirty="0" err="1"/>
              <a:t>cối</a:t>
            </a:r>
            <a:r>
              <a:rPr lang="en-US" baseline="0" dirty="0"/>
              <a:t> </a:t>
            </a:r>
            <a:r>
              <a:rPr lang="en-US" baseline="0" dirty="0" err="1"/>
              <a:t>và</a:t>
            </a:r>
            <a:r>
              <a:rPr lang="en-US" baseline="0" dirty="0"/>
              <a:t> con </a:t>
            </a:r>
            <a:r>
              <a:rPr lang="en-US" baseline="0" dirty="0" err="1"/>
              <a:t>người</a:t>
            </a:r>
            <a:r>
              <a:rPr lang="en-US" baseline="0" dirty="0"/>
              <a:t>.</a:t>
            </a:r>
            <a:endParaRPr lang="en-US" dirty="0"/>
          </a:p>
        </p:txBody>
      </p:sp>
      <p:sp>
        <p:nvSpPr>
          <p:cNvPr id="4" name="Slide Number Placeholder 3"/>
          <p:cNvSpPr>
            <a:spLocks noGrp="1"/>
          </p:cNvSpPr>
          <p:nvPr>
            <p:ph type="sldNum" sz="quarter" idx="10"/>
          </p:nvPr>
        </p:nvSpPr>
        <p:spPr/>
        <p:txBody>
          <a:bodyPr/>
          <a:lstStyle/>
          <a:p>
            <a:fld id="{DD81B9F8-E947-41EB-BD79-F6C98B3795D6}"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2156D8D-395C-474B-AE75-0C591CA07A60}"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F42DD-CD87-4C80-BB85-9325C723BE37}" type="slidenum">
              <a:rPr lang="en-US" smtClean="0"/>
              <a:pPr/>
              <a:t>‹#›</a:t>
            </a:fld>
            <a:endParaRPr lang="en-US"/>
          </a:p>
        </p:txBody>
      </p:sp>
    </p:spTree>
    <p:extLst>
      <p:ext uri="{BB962C8B-B14F-4D97-AF65-F5344CB8AC3E}">
        <p14:creationId xmlns:p14="http://schemas.microsoft.com/office/powerpoint/2010/main" val="1819501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156D8D-395C-474B-AE75-0C591CA07A60}"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7F42DD-CD87-4C80-BB85-9325C723BE37}" type="slidenum">
              <a:rPr lang="en-US" smtClean="0"/>
              <a:pPr/>
              <a:t>‹#›</a:t>
            </a:fld>
            <a:endParaRPr lang="en-US"/>
          </a:p>
        </p:txBody>
      </p:sp>
    </p:spTree>
    <p:extLst>
      <p:ext uri="{BB962C8B-B14F-4D97-AF65-F5344CB8AC3E}">
        <p14:creationId xmlns:p14="http://schemas.microsoft.com/office/powerpoint/2010/main" val="1198645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156D8D-395C-474B-AE75-0C591CA07A60}"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F42DD-CD87-4C80-BB85-9325C723BE37}" type="slidenum">
              <a:rPr lang="en-US" smtClean="0"/>
              <a:pPr/>
              <a:t>‹#›</a:t>
            </a:fld>
            <a:endParaRPr lang="en-US"/>
          </a:p>
        </p:txBody>
      </p:sp>
    </p:spTree>
    <p:extLst>
      <p:ext uri="{BB962C8B-B14F-4D97-AF65-F5344CB8AC3E}">
        <p14:creationId xmlns:p14="http://schemas.microsoft.com/office/powerpoint/2010/main" val="3203883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156D8D-395C-474B-AE75-0C591CA07A60}"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F42DD-CD87-4C80-BB85-9325C723BE37}" type="slidenum">
              <a:rPr lang="en-US" smtClean="0"/>
              <a:pPr/>
              <a:t>‹#›</a:t>
            </a:fld>
            <a:endParaRPr lang="en-US"/>
          </a:p>
        </p:txBody>
      </p:sp>
    </p:spTree>
    <p:extLst>
      <p:ext uri="{BB962C8B-B14F-4D97-AF65-F5344CB8AC3E}">
        <p14:creationId xmlns:p14="http://schemas.microsoft.com/office/powerpoint/2010/main" val="1414435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772084"/>
      </p:ext>
    </p:extLst>
  </p:cSld>
  <p:clrMapOvr>
    <a:masterClrMapping/>
  </p:clrMapOvr>
  <p:transition>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3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65623603"/>
      </p:ext>
    </p:extLst>
  </p:cSld>
  <p:clrMapOvr>
    <a:masterClrMapping/>
  </p:clrMapOvr>
  <p:transition>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3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23947889"/>
      </p:ext>
    </p:extLst>
  </p:cSld>
  <p:clrMapOvr>
    <a:masterClrMapping/>
  </p:clrMapOvr>
  <p:transition>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3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7369641"/>
      </p:ext>
    </p:extLst>
  </p:cSld>
  <p:clrMapOvr>
    <a:masterClrMapping/>
  </p:clrMapOvr>
  <p:transition>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3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046906"/>
      </p:ext>
    </p:extLst>
  </p:cSld>
  <p:clrMapOvr>
    <a:masterClrMapping/>
  </p:clrMapOvr>
  <p:transition>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3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58308953"/>
      </p:ext>
    </p:extLst>
  </p:cSld>
  <p:clrMapOvr>
    <a:masterClrMapping/>
  </p:clrMapOvr>
  <p:transition>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2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9735214"/>
      </p:ext>
    </p:extLst>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156D8D-395C-474B-AE75-0C591CA07A60}"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F42DD-CD87-4C80-BB85-9325C723BE37}" type="slidenum">
              <a:rPr lang="en-US" smtClean="0"/>
              <a:pPr/>
              <a:t>‹#›</a:t>
            </a:fld>
            <a:endParaRPr lang="en-US"/>
          </a:p>
        </p:txBody>
      </p:sp>
    </p:spTree>
    <p:extLst>
      <p:ext uri="{BB962C8B-B14F-4D97-AF65-F5344CB8AC3E}">
        <p14:creationId xmlns:p14="http://schemas.microsoft.com/office/powerpoint/2010/main" val="25947228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2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34862932"/>
      </p:ext>
    </p:extLst>
  </p:cSld>
  <p:clrMapOvr>
    <a:masterClrMapping/>
  </p:clrMapOvr>
  <p:transition>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2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31867603"/>
      </p:ext>
    </p:extLst>
  </p:cSld>
  <p:clrMapOvr>
    <a:masterClrMapping/>
  </p:clrMapOvr>
  <p:transition>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2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15142957"/>
      </p:ext>
    </p:extLst>
  </p:cSld>
  <p:clrMapOvr>
    <a:masterClrMapping/>
  </p:clrMapOvr>
  <p:transition>
    <p:wip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2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63748101"/>
      </p:ext>
    </p:extLst>
  </p:cSld>
  <p:clrMapOvr>
    <a:masterClrMapping/>
  </p:clrMapOvr>
  <p:transition>
    <p:wip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2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6745726"/>
      </p:ext>
    </p:extLst>
  </p:cSld>
  <p:clrMapOvr>
    <a:masterClrMapping/>
  </p:clrMapOvr>
  <p:transition>
    <p:wip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2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21467123"/>
      </p:ext>
    </p:extLst>
  </p:cSld>
  <p:clrMapOvr>
    <a:masterClrMapping/>
  </p:clrMapOvr>
  <p:transition>
    <p:wip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3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222531"/>
      </p:ext>
    </p:extLst>
  </p:cSld>
  <p:clrMapOvr>
    <a:masterClrMapping/>
  </p:clrMapOvr>
  <p:transition>
    <p:wip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3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16986958"/>
      </p:ext>
    </p:extLst>
  </p:cSld>
  <p:clrMapOvr>
    <a:masterClrMapping/>
  </p:clrMapOvr>
  <p:transition>
    <p:wip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2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73466617"/>
      </p:ext>
    </p:extLst>
  </p:cSld>
  <p:clrMapOvr>
    <a:masterClrMapping/>
  </p:clrMapOvr>
  <p:transition>
    <p:wip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2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85567400"/>
      </p:ext>
    </p:extLst>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156D8D-395C-474B-AE75-0C591CA07A60}"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F42DD-CD87-4C80-BB85-9325C723BE37}" type="slidenum">
              <a:rPr lang="en-US" smtClean="0"/>
              <a:pPr/>
              <a:t>‹#›</a:t>
            </a:fld>
            <a:endParaRPr lang="en-US"/>
          </a:p>
        </p:txBody>
      </p:sp>
    </p:spTree>
    <p:extLst>
      <p:ext uri="{BB962C8B-B14F-4D97-AF65-F5344CB8AC3E}">
        <p14:creationId xmlns:p14="http://schemas.microsoft.com/office/powerpoint/2010/main" val="8115944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2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4204966"/>
      </p:ext>
    </p:extLst>
  </p:cSld>
  <p:clrMapOvr>
    <a:masterClrMapping/>
  </p:clrMapOvr>
  <p:transition>
    <p:wip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1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4941997"/>
      </p:ext>
    </p:extLst>
  </p:cSld>
  <p:clrMapOvr>
    <a:masterClrMapping/>
  </p:clrMapOvr>
  <p:transition>
    <p:wip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1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1529790"/>
      </p:ext>
    </p:extLst>
  </p:cSld>
  <p:clrMapOvr>
    <a:masterClrMapping/>
  </p:clrMapOvr>
  <p:transition>
    <p:wip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1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4338049"/>
      </p:ext>
    </p:extLst>
  </p:cSld>
  <p:clrMapOvr>
    <a:masterClrMapping/>
  </p:clrMapOvr>
  <p:transition>
    <p:wip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1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0650240"/>
      </p:ext>
    </p:extLst>
  </p:cSld>
  <p:clrMapOvr>
    <a:masterClrMapping/>
  </p:clrMapOvr>
  <p:transition>
    <p:wip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1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6149493"/>
      </p:ext>
    </p:extLst>
  </p:cSld>
  <p:clrMapOvr>
    <a:masterClrMapping/>
  </p:clrMapOvr>
  <p:transition>
    <p:wip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1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54857231"/>
      </p:ext>
    </p:extLst>
  </p:cSld>
  <p:clrMapOvr>
    <a:masterClrMapping/>
  </p:clrMapOvr>
  <p:transition>
    <p:wip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1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805492"/>
      </p:ext>
    </p:extLst>
  </p:cSld>
  <p:clrMapOvr>
    <a:masterClrMapping/>
  </p:clrMapOvr>
  <p:transition>
    <p:wip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38901749"/>
      </p:ext>
    </p:extLst>
  </p:cSld>
  <p:clrMapOvr>
    <a:masterClrMapping/>
  </p:clrMapOvr>
  <p:transition>
    <p:wip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45680647"/>
      </p:ext>
    </p:extLst>
  </p:cSld>
  <p:clrMapOvr>
    <a:masterClrMapping/>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156D8D-395C-474B-AE75-0C591CA07A60}"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F42DD-CD87-4C80-BB85-9325C723BE37}" type="slidenum">
              <a:rPr lang="en-US" smtClean="0"/>
              <a:pPr/>
              <a:t>‹#›</a:t>
            </a:fld>
            <a:endParaRPr lang="en-US"/>
          </a:p>
        </p:txBody>
      </p:sp>
    </p:spTree>
    <p:extLst>
      <p:ext uri="{BB962C8B-B14F-4D97-AF65-F5344CB8AC3E}">
        <p14:creationId xmlns:p14="http://schemas.microsoft.com/office/powerpoint/2010/main" val="3291703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3556323"/>
      </p:ext>
    </p:extLst>
  </p:cSld>
  <p:clrMapOvr>
    <a:masterClrMapping/>
  </p:clrMapOvr>
  <p:transition>
    <p:wip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33093536"/>
      </p:ext>
    </p:extLst>
  </p:cSld>
  <p:clrMapOvr>
    <a:masterClrMapping/>
  </p:clrMapOvr>
  <p:transition>
    <p:wip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76953803"/>
      </p:ext>
    </p:extLst>
  </p:cSld>
  <p:clrMapOvr>
    <a:masterClrMapping/>
  </p:clrMapOvr>
  <p:transition>
    <p:wip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5709275"/>
      </p:ext>
    </p:extLst>
  </p:cSld>
  <p:clrMapOvr>
    <a:masterClrMapping/>
  </p:clrMapOvr>
  <p:transition>
    <p:wip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0440700"/>
      </p:ext>
    </p:extLst>
  </p:cSld>
  <p:clrMapOvr>
    <a:masterClrMapping/>
  </p:clrMapOvr>
  <p:transition>
    <p:wip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2002972"/>
      </p:ext>
    </p:extLst>
  </p:cSld>
  <p:clrMapOvr>
    <a:masterClrMapping/>
  </p:clrMapOvr>
  <p:transition>
    <p:wip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90386452"/>
      </p:ext>
    </p:extLst>
  </p:cSld>
  <p:clrMapOvr>
    <a:masterClrMapping/>
  </p:clrMapOvr>
  <p:transition>
    <p:wip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8942187"/>
      </p:ext>
    </p:extLst>
  </p:cSld>
  <p:clrMapOvr>
    <a:masterClrMapping/>
  </p:clrMapOvr>
  <p:transition>
    <p:wip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2251228"/>
      </p:ext>
    </p:extLst>
  </p:cSld>
  <p:clrMapOvr>
    <a:masterClrMapping/>
  </p:clrMapOvr>
  <p:transition>
    <p:wip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1219200" y="1447800"/>
            <a:ext cx="10363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2379606"/>
      </p:ext>
    </p:extLst>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2156D8D-395C-474B-AE75-0C591CA07A60}"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7F42DD-CD87-4C80-BB85-9325C723BE37}" type="slidenum">
              <a:rPr lang="en-US" smtClean="0"/>
              <a:pPr/>
              <a:t>‹#›</a:t>
            </a:fld>
            <a:endParaRPr lang="en-US"/>
          </a:p>
        </p:txBody>
      </p:sp>
    </p:spTree>
    <p:extLst>
      <p:ext uri="{BB962C8B-B14F-4D97-AF65-F5344CB8AC3E}">
        <p14:creationId xmlns:p14="http://schemas.microsoft.com/office/powerpoint/2010/main" val="108167572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952501"/>
            <a:ext cx="103632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963084" y="2547938"/>
            <a:ext cx="103632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Tree>
    <p:extLst>
      <p:ext uri="{BB962C8B-B14F-4D97-AF65-F5344CB8AC3E}">
        <p14:creationId xmlns:p14="http://schemas.microsoft.com/office/powerpoint/2010/main" val="49075664"/>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1219200" y="1447800"/>
            <a:ext cx="4998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6578600" y="1447800"/>
            <a:ext cx="4998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08735023"/>
      </p:ext>
    </p:extLst>
  </p:cSld>
  <p:clrMapOvr>
    <a:masterClrMapping/>
  </p:clrMapOvr>
  <p:transition>
    <p:wip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12192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66040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18806031"/>
      </p:ext>
    </p:extLst>
  </p:cSld>
  <p:clrMapOvr>
    <a:masterClrMapping/>
  </p:clrMapOvr>
  <p:transition>
    <p:wip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4561013"/>
      </p:ext>
    </p:extLst>
  </p:cSld>
  <p:clrMapOvr>
    <a:masterClrMapping/>
  </p:clrMapOvr>
  <p:transition>
    <p:wip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30351025"/>
      </p:ext>
    </p:extLst>
  </p:cSld>
  <p:clrMapOvr>
    <a:masterClrMapping/>
  </p:clrMapOvr>
  <p:transition>
    <p:wip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3962400" y="1600200"/>
            <a:ext cx="762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76918459"/>
      </p:ext>
    </p:extLst>
  </p:cSld>
  <p:clrMapOvr>
    <a:masterClrMapping/>
  </p:clrMapOvr>
  <p:transition>
    <p:wip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vert="horz" wrap="square" lIns="91440" tIns="45720" rIns="91440" bIns="45720" numCol="1" anchor="t" anchorCtr="0" compatLnSpc="1">
            <a:prstTxWarp prst="textNoShape">
              <a:avLst/>
            </a:prstTxWarp>
            <a:normAutofit/>
          </a:bodyPr>
          <a:lstStyle>
            <a:lvl1pPr marL="0" indent="0">
              <a:buNone/>
              <a:defRPr sz="3200"/>
            </a:lvl1pPr>
          </a:lstStyle>
          <a:p>
            <a:pPr lvl="0"/>
            <a:r>
              <a:rPr lang="en-US" noProof="0"/>
              <a:t>Click icon to add picture</a:t>
            </a:r>
            <a:endParaRPr lang="en-US" noProof="0" dirty="0"/>
          </a:p>
        </p:txBody>
      </p:sp>
    </p:spTree>
    <p:extLst>
      <p:ext uri="{BB962C8B-B14F-4D97-AF65-F5344CB8AC3E}">
        <p14:creationId xmlns:p14="http://schemas.microsoft.com/office/powerpoint/2010/main" val="4207243806"/>
      </p:ext>
    </p:extLst>
  </p:cSld>
  <p:clrMapOvr>
    <a:masterClrMapping/>
  </p:clrMapOvr>
  <p:transition>
    <p:wip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7002709"/>
      </p:ext>
    </p:extLst>
  </p:cSld>
  <p:clrMapOvr>
    <a:masterClrMapping/>
  </p:clrMapOvr>
  <p:transition>
    <p:wip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0214934"/>
      </p:ext>
    </p:extLst>
  </p:cSld>
  <p:clrMapOvr>
    <a:masterClrMapping/>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2156D8D-395C-474B-AE75-0C591CA07A60}" type="datetimeFigureOut">
              <a:rPr lang="en-US" smtClean="0"/>
              <a:pPr/>
              <a:t>9/11/2023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7F42DD-CD87-4C80-BB85-9325C723BE37}" type="slidenum">
              <a:rPr lang="en-US" smtClean="0"/>
              <a:pPr/>
              <a:t>‹#›</a:t>
            </a:fld>
            <a:endParaRPr lang="en-US"/>
          </a:p>
        </p:txBody>
      </p:sp>
    </p:spTree>
    <p:extLst>
      <p:ext uri="{BB962C8B-B14F-4D97-AF65-F5344CB8AC3E}">
        <p14:creationId xmlns:p14="http://schemas.microsoft.com/office/powerpoint/2010/main" val="155119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156D8D-395C-474B-AE75-0C591CA07A60}" type="datetimeFigureOut">
              <a:rPr lang="en-US" smtClean="0"/>
              <a:pPr/>
              <a:t>9/11/2023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7F42DD-CD87-4C80-BB85-9325C723BE37}" type="slidenum">
              <a:rPr lang="en-US" smtClean="0"/>
              <a:pPr/>
              <a:t>‹#›</a:t>
            </a:fld>
            <a:endParaRPr lang="en-US"/>
          </a:p>
        </p:txBody>
      </p:sp>
    </p:spTree>
    <p:extLst>
      <p:ext uri="{BB962C8B-B14F-4D97-AF65-F5344CB8AC3E}">
        <p14:creationId xmlns:p14="http://schemas.microsoft.com/office/powerpoint/2010/main" val="3574758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156D8D-395C-474B-AE75-0C591CA07A60}" type="datetimeFigureOut">
              <a:rPr lang="en-US" smtClean="0"/>
              <a:pPr/>
              <a:t>9/11/2023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7F42DD-CD87-4C80-BB85-9325C723BE37}" type="slidenum">
              <a:rPr lang="en-US" smtClean="0"/>
              <a:pPr/>
              <a:t>‹#›</a:t>
            </a:fld>
            <a:endParaRPr lang="en-US"/>
          </a:p>
        </p:txBody>
      </p:sp>
    </p:spTree>
    <p:extLst>
      <p:ext uri="{BB962C8B-B14F-4D97-AF65-F5344CB8AC3E}">
        <p14:creationId xmlns:p14="http://schemas.microsoft.com/office/powerpoint/2010/main" val="194429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156D8D-395C-474B-AE75-0C591CA07A60}"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7F42DD-CD87-4C80-BB85-9325C723BE37}" type="slidenum">
              <a:rPr lang="en-US" smtClean="0"/>
              <a:pPr/>
              <a:t>‹#›</a:t>
            </a:fld>
            <a:endParaRPr lang="en-US"/>
          </a:p>
        </p:txBody>
      </p:sp>
    </p:spTree>
    <p:extLst>
      <p:ext uri="{BB962C8B-B14F-4D97-AF65-F5344CB8AC3E}">
        <p14:creationId xmlns:p14="http://schemas.microsoft.com/office/powerpoint/2010/main" val="2277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39" Type="http://schemas.openxmlformats.org/officeDocument/2006/relationships/slideLayout" Target="../slideLayouts/slideLayout51.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42" Type="http://schemas.openxmlformats.org/officeDocument/2006/relationships/slideLayout" Target="../slideLayouts/slideLayout54.xml"/><Relationship Id="rId47" Type="http://schemas.openxmlformats.org/officeDocument/2006/relationships/theme" Target="../theme/theme2.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40" Type="http://schemas.openxmlformats.org/officeDocument/2006/relationships/slideLayout" Target="../slideLayouts/slideLayout52.xml"/><Relationship Id="rId45" Type="http://schemas.openxmlformats.org/officeDocument/2006/relationships/slideLayout" Target="../slideLayouts/slideLayout57.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4" Type="http://schemas.openxmlformats.org/officeDocument/2006/relationships/slideLayout" Target="../slideLayouts/slideLayout56.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43" Type="http://schemas.openxmlformats.org/officeDocument/2006/relationships/slideLayout" Target="../slideLayouts/slideLayout55.xml"/><Relationship Id="rId48" Type="http://schemas.openxmlformats.org/officeDocument/2006/relationships/image" Target="../media/image1.png"/><Relationship Id="rId8" Type="http://schemas.openxmlformats.org/officeDocument/2006/relationships/slideLayout" Target="../slideLayouts/slideLayout20.xml"/><Relationship Id="rId3" Type="http://schemas.openxmlformats.org/officeDocument/2006/relationships/slideLayout" Target="../slideLayouts/slideLayout15.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slideLayout" Target="../slideLayouts/slideLayout50.xml"/><Relationship Id="rId46" Type="http://schemas.openxmlformats.org/officeDocument/2006/relationships/slideLayout" Target="../slideLayouts/slideLayout58.xml"/><Relationship Id="rId20" Type="http://schemas.openxmlformats.org/officeDocument/2006/relationships/slideLayout" Target="../slideLayouts/slideLayout32.xml"/><Relationship Id="rId41"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156D8D-395C-474B-AE75-0C591CA07A60}" type="datetimeFigureOut">
              <a:rPr lang="en-US" smtClean="0"/>
              <a:pPr/>
              <a:t>9/11/2023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7F42DD-CD87-4C80-BB85-9325C723BE37}" type="slidenum">
              <a:rPr lang="en-US" smtClean="0"/>
              <a:pPr/>
              <a:t>‹#›</a:t>
            </a:fld>
            <a:endParaRPr lang="en-US"/>
          </a:p>
        </p:txBody>
      </p:sp>
    </p:spTree>
    <p:extLst>
      <p:ext uri="{BB962C8B-B14F-4D97-AF65-F5344CB8AC3E}">
        <p14:creationId xmlns:p14="http://schemas.microsoft.com/office/powerpoint/2010/main" val="3055682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94"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48">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5368510"/>
      </p:ext>
    </p:extLst>
  </p:cSld>
  <p:clrMap bg1="lt1" tx1="dk1" bg2="lt2" tx2="dk2" accent1="accent1" accent2="accent2" accent3="accent3" accent4="accent4" accent5="accent5" accent6="accent6" hlink="hlink" folHlink="folHlink"/>
  <p:sldLayoutIdLst>
    <p:sldLayoutId id="2147483661" r:id="rId1"/>
    <p:sldLayoutId id="2147483707" r:id="rId2"/>
    <p:sldLayoutId id="2147483706" r:id="rId3"/>
    <p:sldLayoutId id="2147483705" r:id="rId4"/>
    <p:sldLayoutId id="2147483704" r:id="rId5"/>
    <p:sldLayoutId id="2147483702" r:id="rId6"/>
    <p:sldLayoutId id="2147483699" r:id="rId7"/>
    <p:sldLayoutId id="2147483698" r:id="rId8"/>
    <p:sldLayoutId id="2147483697" r:id="rId9"/>
    <p:sldLayoutId id="2147483696" r:id="rId10"/>
    <p:sldLayoutId id="2147483695" r:id="rId11"/>
    <p:sldLayoutId id="2147483693" r:id="rId12"/>
    <p:sldLayoutId id="2147483691" r:id="rId13"/>
    <p:sldLayoutId id="2147483708" r:id="rId14"/>
    <p:sldLayoutId id="2147483703" r:id="rId15"/>
    <p:sldLayoutId id="2147483701" r:id="rId16"/>
    <p:sldLayoutId id="2147483700" r:id="rId17"/>
    <p:sldLayoutId id="2147483662" r:id="rId18"/>
    <p:sldLayoutId id="2147483663" r:id="rId19"/>
    <p:sldLayoutId id="2147483664" r:id="rId20"/>
    <p:sldLayoutId id="2147483665" r:id="rId21"/>
    <p:sldLayoutId id="2147483666" r:id="rId22"/>
    <p:sldLayoutId id="2147483667" r:id="rId23"/>
    <p:sldLayoutId id="2147483668" r:id="rId24"/>
    <p:sldLayoutId id="2147483669" r:id="rId25"/>
    <p:sldLayoutId id="2147483670" r:id="rId26"/>
    <p:sldLayoutId id="2147483671" r:id="rId27"/>
    <p:sldLayoutId id="2147483672" r:id="rId28"/>
    <p:sldLayoutId id="2147483673" r:id="rId29"/>
    <p:sldLayoutId id="2147483674" r:id="rId30"/>
    <p:sldLayoutId id="2147483675" r:id="rId31"/>
    <p:sldLayoutId id="2147483676" r:id="rId32"/>
    <p:sldLayoutId id="2147483677" r:id="rId33"/>
    <p:sldLayoutId id="2147483678" r:id="rId34"/>
    <p:sldLayoutId id="2147483679" r:id="rId35"/>
    <p:sldLayoutId id="2147483680" r:id="rId36"/>
    <p:sldLayoutId id="2147483681" r:id="rId37"/>
    <p:sldLayoutId id="2147483682" r:id="rId38"/>
    <p:sldLayoutId id="2147483683" r:id="rId39"/>
    <p:sldLayoutId id="2147483684" r:id="rId40"/>
    <p:sldLayoutId id="2147483685" r:id="rId41"/>
    <p:sldLayoutId id="2147483686" r:id="rId42"/>
    <p:sldLayoutId id="2147483687" r:id="rId43"/>
    <p:sldLayoutId id="2147483688" r:id="rId44"/>
    <p:sldLayoutId id="2147483689" r:id="rId45"/>
    <p:sldLayoutId id="2147483690" r:id="rId46"/>
  </p:sldLayoutIdLst>
  <p:transition>
    <p:wipe/>
  </p:transition>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anose="05020102010507070707"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anose="05020102010507070707"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anose="05020102010507070707"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9463" y="223736"/>
            <a:ext cx="7840494" cy="646331"/>
          </a:xfrm>
          <a:prstGeom prst="rect">
            <a:avLst/>
          </a:prstGeom>
          <a:noFill/>
        </p:spPr>
        <p:txBody>
          <a:bodyPr wrap="square" rtlCol="0">
            <a:spAutoFit/>
          </a:bodyPr>
          <a:lstStyle/>
          <a:p>
            <a:r>
              <a:rPr lang="en-US" sz="3600" b="1">
                <a:latin typeface="Times New Roman" panose="02020603050405020304" pitchFamily="18" charset="0"/>
                <a:cs typeface="Times New Roman" panose="02020603050405020304" pitchFamily="18" charset="0"/>
              </a:rPr>
              <a:t>Tập </a:t>
            </a:r>
            <a:r>
              <a:rPr lang="en-US" sz="3600" b="1" dirty="0" err="1">
                <a:latin typeface="Times New Roman" panose="02020603050405020304" pitchFamily="18" charset="0"/>
                <a:cs typeface="Times New Roman" panose="02020603050405020304" pitchFamily="18" charset="0"/>
              </a:rPr>
              <a:t>làm</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văn</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1364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0" y="0"/>
            <a:ext cx="11997559" cy="674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dirty="0" err="1">
                <a:solidFill>
                  <a:srgbClr val="FF0000"/>
                </a:solidFill>
                <a:latin typeface="Times New Roman" panose="02020603050405020304" pitchFamily="18" charset="0"/>
                <a:cs typeface="Times New Roman" panose="02020603050405020304" pitchFamily="18" charset="0"/>
              </a:rPr>
              <a:t>Hoàng</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hôn</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trên</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sông</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Hương</a:t>
            </a:r>
            <a:endParaRPr lang="en-US" altLang="en-US" sz="2400" b="1" dirty="0">
              <a:solidFill>
                <a:srgbClr val="FF0000"/>
              </a:solidFill>
              <a:latin typeface="Times New Roman" panose="02020603050405020304" pitchFamily="18" charset="0"/>
              <a:cs typeface="Times New Roman" panose="02020603050405020304" pitchFamily="18" charset="0"/>
            </a:endParaRPr>
          </a:p>
          <a:p>
            <a:pPr algn="just"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Cuối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buổi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chiều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Huế</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thường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trở</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về</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vẻ</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yên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tĩnh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lùng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đến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nỗi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tôi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cảm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thấy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hình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như</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có</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gì</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đang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xuống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thêm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chút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nữa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thành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phố</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hằng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ngày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đã</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rất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yên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tĩnh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này</a:t>
            </a:r>
            <a:r>
              <a:rPr lang="en-US" altLang="en-US" sz="2400" dirty="0">
                <a:latin typeface="Times New Roman" panose="02020603050405020304" pitchFamily="18" charset="0"/>
                <a:cs typeface="Times New Roman" panose="02020603050405020304" pitchFamily="18" charset="0"/>
              </a:rPr>
              <a:t>. </a:t>
            </a:r>
          </a:p>
          <a:p>
            <a:pPr algn="just"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Mùa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gió</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thổi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mây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về</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phía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cửa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mặt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nước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phía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dưới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cầu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Tràng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Tiền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đen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sẫm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phía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này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mãi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gần</a:t>
            </a:r>
            <a:r>
              <a:rPr lang="en-US" altLang="en-US" sz="2400" dirty="0">
                <a:latin typeface="Times New Roman" panose="02020603050405020304" pitchFamily="18" charset="0"/>
                <a:cs typeface="Times New Roman" panose="02020603050405020304" pitchFamily="18" charset="0"/>
              </a:rPr>
              <a:t> Kim Long, </a:t>
            </a:r>
            <a:r>
              <a:rPr lang="en-US" altLang="en-US" sz="2400" dirty="0" err="1">
                <a:latin typeface="Times New Roman" panose="02020603050405020304" pitchFamily="18" charset="0"/>
                <a:cs typeface="Times New Roman" panose="02020603050405020304" pitchFamily="18" charset="0"/>
              </a:rPr>
              <a:t>mặt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sáng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màu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ngọc</a:t>
            </a:r>
            <a:r>
              <a:rPr lang="en-US" altLang="en-US" sz="2400" dirty="0">
                <a:latin typeface="Times New Roman" panose="02020603050405020304" pitchFamily="18" charset="0"/>
                <a:cs typeface="Times New Roman" panose="02020603050405020304" pitchFamily="18" charset="0"/>
              </a:rPr>
              <a:t> lam in </a:t>
            </a:r>
            <a:r>
              <a:rPr lang="en-US" altLang="en-US" sz="2400" dirty="0" err="1">
                <a:latin typeface="Times New Roman" panose="02020603050405020304" pitchFamily="18" charset="0"/>
                <a:cs typeface="Times New Roman" panose="02020603050405020304" pitchFamily="18" charset="0"/>
              </a:rPr>
              <a:t>những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vệt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mây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hồng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rực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trời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chiều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Hình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như</a:t>
            </a:r>
            <a:r>
              <a:rPr lang="en-US" altLang="en-US" sz="2400" dirty="0">
                <a:latin typeface="Times New Roman" panose="02020603050405020304" pitchFamily="18" charset="0"/>
                <a:cs typeface="Times New Roman" panose="02020603050405020304" pitchFamily="18" charset="0"/>
              </a:rPr>
              <a:t> con </a:t>
            </a:r>
            <a:r>
              <a:rPr lang="en-US" altLang="en-US" sz="2400" dirty="0" err="1">
                <a:latin typeface="Times New Roman" panose="02020603050405020304" pitchFamily="18" charset="0"/>
                <a:cs typeface="Times New Roman" panose="02020603050405020304" pitchFamily="18" charset="0"/>
              </a:rPr>
              <a:t>sông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Hương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rất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nhạy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cảm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với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ánh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sáng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đến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lúc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hẳn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đứng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cầu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chăm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chú</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nhìn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xuống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người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vẫn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còn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thấy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mảng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sắc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hồng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ửng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như</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ảo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mặt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nước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thẳm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Phố</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ít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người</a:t>
            </a:r>
            <a:r>
              <a:rPr lang="en-US" altLang="en-US" sz="2400" dirty="0">
                <a:latin typeface="Times New Roman" panose="02020603050405020304" pitchFamily="18" charset="0"/>
                <a:cs typeface="Times New Roman" panose="02020603050405020304" pitchFamily="18" charset="0"/>
              </a:rPr>
              <a:t>, con </a:t>
            </a:r>
            <a:r>
              <a:rPr lang="en-US" altLang="en-US" sz="2400" dirty="0" err="1">
                <a:latin typeface="Times New Roman" panose="02020603050405020304" pitchFamily="18" charset="0"/>
                <a:cs typeface="Times New Roman" panose="02020603050405020304" pitchFamily="18" charset="0"/>
              </a:rPr>
              <a:t>đường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ven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như</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dài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thêm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dưới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vòm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xanh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hai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hàng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cây</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Phía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xóm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Cồn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Hến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nấu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cơm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chiều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thả</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khói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nghi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ngút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cả</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vùng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tre</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trúc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Đâu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đó</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từ</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sau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khúc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quanh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lặng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dòng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tiếng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lanh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canh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thuyền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chài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mẻ</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cuối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cùng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truyền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mặt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nước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khiến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mặt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nghe</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như</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rộng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hơn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dãy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đèn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đường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bắt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đầu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thắp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quả</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tròn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màu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tím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chuyển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dần</a:t>
            </a:r>
            <a:r>
              <a:rPr lang="en-US" altLang="en-US" sz="2400" dirty="0">
                <a:latin typeface="Times New Roman" panose="02020603050405020304" pitchFamily="18" charset="0"/>
                <a:cs typeface="Times New Roman" panose="02020603050405020304" pitchFamily="18" charset="0"/>
              </a:rPr>
              <a:t> sang </a:t>
            </a:r>
            <a:r>
              <a:rPr lang="en-US" altLang="en-US" sz="2400" dirty="0" err="1">
                <a:latin typeface="Times New Roman" panose="02020603050405020304" pitchFamily="18" charset="0"/>
                <a:cs typeface="Times New Roman" panose="02020603050405020304" pitchFamily="18" charset="0"/>
              </a:rPr>
              <a:t>màu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xanh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cây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cuối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cùng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nở</a:t>
            </a:r>
            <a:r>
              <a:rPr lang="en-US" altLang="en-US" sz="2400" dirty="0">
                <a:latin typeface="Times New Roman" panose="02020603050405020304" pitchFamily="18" charset="0"/>
                <a:cs typeface="Times New Roman" panose="02020603050405020304" pitchFamily="18" charset="0"/>
              </a:rPr>
              <a:t> bung </a:t>
            </a:r>
            <a:r>
              <a:rPr lang="en-US" altLang="en-US" sz="2400" dirty="0" err="1">
                <a:latin typeface="Times New Roman" panose="02020603050405020304" pitchFamily="18" charset="0"/>
                <a:cs typeface="Times New Roman" panose="02020603050405020304" pitchFamily="18" charset="0"/>
              </a:rPr>
              <a:t>ra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màu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soi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rõ</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mặt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người</a:t>
            </a:r>
            <a:r>
              <a:rPr lang="en-US" altLang="en-US" sz="2400" dirty="0">
                <a:latin typeface="Times New Roman" panose="02020603050405020304" pitchFamily="18" charset="0"/>
                <a:cs typeface="Times New Roman" panose="02020603050405020304" pitchFamily="18" charset="0"/>
              </a:rPr>
              <a:t> qua </a:t>
            </a:r>
            <a:r>
              <a:rPr lang="en-US" altLang="en-US" sz="2400" dirty="0" err="1">
                <a:latin typeface="Times New Roman" panose="02020603050405020304" pitchFamily="18" charset="0"/>
                <a:cs typeface="Times New Roman" panose="02020603050405020304" pitchFamily="18" charset="0"/>
              </a:rPr>
              <a:t>lại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thì</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khoảnh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khắc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yên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tĩnh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buổi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chiều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cũng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chấm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dứt</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Huế</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thức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dậy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nhịp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chuyển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động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mới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cuộc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sống</a:t>
            </a:r>
            <a:r>
              <a:rPr lang="en-US" altLang="en-US" sz="2400" dirty="0">
                <a:latin typeface="Times New Roman" panose="02020603050405020304" pitchFamily="18" charset="0"/>
                <a:cs typeface="Times New Roman" panose="02020603050405020304" pitchFamily="18" charset="0"/>
              </a:rPr>
              <a:t> ban </a:t>
            </a:r>
            <a:r>
              <a:rPr lang="en-US" altLang="en-US" sz="2400" dirty="0" err="1">
                <a:latin typeface="Times New Roman" panose="02020603050405020304" pitchFamily="18" charset="0"/>
                <a:cs typeface="Times New Roman" panose="02020603050405020304" pitchFamily="18" charset="0"/>
              </a:rPr>
              <a:t>đầu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nó</a:t>
            </a:r>
            <a:r>
              <a:rPr lang="en-US" altLang="en-US" sz="2400" dirty="0">
                <a:latin typeface="Times New Roman" panose="02020603050405020304" pitchFamily="18" charset="0"/>
                <a:cs typeface="Times New Roman" panose="02020603050405020304" pitchFamily="18" charset="0"/>
              </a:rPr>
              <a:t>.</a:t>
            </a:r>
          </a:p>
          <a:p>
            <a:pPr algn="r" eaLnBrk="1" hangingPunct="1"/>
            <a:r>
              <a:rPr lang="en-US" altLang="en-US" sz="2400" i="1" dirty="0">
                <a:latin typeface="Times New Roman" panose="02020603050405020304" pitchFamily="18" charset="0"/>
                <a:cs typeface="Times New Roman" panose="02020603050405020304" pitchFamily="18" charset="0"/>
              </a:rPr>
              <a:t>Theo</a:t>
            </a:r>
            <a:r>
              <a:rPr lang="en-US" altLang="en-US" sz="2400" dirty="0">
                <a:latin typeface="Times New Roman" panose="02020603050405020304" pitchFamily="18" charset="0"/>
                <a:cs typeface="Times New Roman" panose="02020603050405020304" pitchFamily="18" charset="0"/>
              </a:rPr>
              <a:t> HOÀNG PHỦ NGỌC TƯỜNG</a:t>
            </a:r>
          </a:p>
        </p:txBody>
      </p:sp>
      <p:sp>
        <p:nvSpPr>
          <p:cNvPr id="6" name="TextBox 5"/>
          <p:cNvSpPr txBox="1"/>
          <p:nvPr/>
        </p:nvSpPr>
        <p:spPr>
          <a:xfrm>
            <a:off x="283779" y="-709448"/>
            <a:ext cx="1229711" cy="369332"/>
          </a:xfrm>
          <a:prstGeom prst="rect">
            <a:avLst/>
          </a:prstGeom>
          <a:noFill/>
        </p:spPr>
        <p:txBody>
          <a:bodyPr wrap="square" rtlCol="0">
            <a:spAutoFit/>
          </a:bodyPr>
          <a:lstStyle/>
          <a:p>
            <a:r>
              <a:rPr lang="en-US" dirty="0"/>
              <a:t>Đ1</a:t>
            </a:r>
          </a:p>
        </p:txBody>
      </p:sp>
      <p:sp>
        <p:nvSpPr>
          <p:cNvPr id="7" name="TextBox 6"/>
          <p:cNvSpPr txBox="1"/>
          <p:nvPr/>
        </p:nvSpPr>
        <p:spPr>
          <a:xfrm>
            <a:off x="0" y="5885058"/>
            <a:ext cx="1229711" cy="369332"/>
          </a:xfrm>
          <a:prstGeom prst="rect">
            <a:avLst/>
          </a:prstGeom>
          <a:noFill/>
        </p:spPr>
        <p:txBody>
          <a:bodyPr wrap="square" rtlCol="0">
            <a:spAutoFit/>
          </a:bodyPr>
          <a:lstStyle/>
          <a:p>
            <a:r>
              <a:rPr lang="en-US" dirty="0">
                <a:solidFill>
                  <a:srgbClr val="FF0000"/>
                </a:solidFill>
              </a:rPr>
              <a:t>Đ4 - KB</a:t>
            </a:r>
          </a:p>
        </p:txBody>
      </p:sp>
      <p:sp>
        <p:nvSpPr>
          <p:cNvPr id="8" name="TextBox 7"/>
          <p:cNvSpPr txBox="1"/>
          <p:nvPr/>
        </p:nvSpPr>
        <p:spPr>
          <a:xfrm>
            <a:off x="0" y="3773213"/>
            <a:ext cx="1229711" cy="369332"/>
          </a:xfrm>
          <a:prstGeom prst="rect">
            <a:avLst/>
          </a:prstGeom>
          <a:noFill/>
        </p:spPr>
        <p:txBody>
          <a:bodyPr wrap="square" rtlCol="0">
            <a:spAutoFit/>
          </a:bodyPr>
          <a:lstStyle/>
          <a:p>
            <a:r>
              <a:rPr lang="en-US" dirty="0">
                <a:solidFill>
                  <a:srgbClr val="FF0000"/>
                </a:solidFill>
              </a:rPr>
              <a:t>Đ3 - TB</a:t>
            </a:r>
          </a:p>
        </p:txBody>
      </p:sp>
      <p:sp>
        <p:nvSpPr>
          <p:cNvPr id="9" name="TextBox 8"/>
          <p:cNvSpPr txBox="1"/>
          <p:nvPr/>
        </p:nvSpPr>
        <p:spPr>
          <a:xfrm>
            <a:off x="0" y="1560785"/>
            <a:ext cx="1229711" cy="369332"/>
          </a:xfrm>
          <a:prstGeom prst="rect">
            <a:avLst/>
          </a:prstGeom>
          <a:noFill/>
        </p:spPr>
        <p:txBody>
          <a:bodyPr wrap="square" rtlCol="0">
            <a:spAutoFit/>
          </a:bodyPr>
          <a:lstStyle/>
          <a:p>
            <a:r>
              <a:rPr lang="en-US" b="1" dirty="0">
                <a:solidFill>
                  <a:srgbClr val="FF0000"/>
                </a:solidFill>
              </a:rPr>
              <a:t>Đ2 - TB</a:t>
            </a:r>
          </a:p>
        </p:txBody>
      </p:sp>
      <p:sp>
        <p:nvSpPr>
          <p:cNvPr id="10" name="TextBox 9"/>
          <p:cNvSpPr txBox="1"/>
          <p:nvPr/>
        </p:nvSpPr>
        <p:spPr>
          <a:xfrm>
            <a:off x="0" y="472965"/>
            <a:ext cx="1229711" cy="369332"/>
          </a:xfrm>
          <a:prstGeom prst="rect">
            <a:avLst/>
          </a:prstGeom>
          <a:noFill/>
        </p:spPr>
        <p:txBody>
          <a:bodyPr wrap="square" rtlCol="0">
            <a:spAutoFit/>
          </a:bodyPr>
          <a:lstStyle/>
          <a:p>
            <a:r>
              <a:rPr lang="en-US" b="1" dirty="0">
                <a:solidFill>
                  <a:srgbClr val="FF0000"/>
                </a:solidFill>
              </a:rPr>
              <a:t>Đ1 . MB</a:t>
            </a:r>
          </a:p>
        </p:txBody>
      </p:sp>
    </p:spTree>
    <p:extLst>
      <p:ext uri="{BB962C8B-B14F-4D97-AF65-F5344CB8AC3E}">
        <p14:creationId xmlns:p14="http://schemas.microsoft.com/office/powerpoint/2010/main" val="179005938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
        <p:nvSpPr>
          <p:cNvPr id="5" name="TextBox 4"/>
          <p:cNvSpPr txBox="1"/>
          <p:nvPr/>
        </p:nvSpPr>
        <p:spPr>
          <a:xfrm>
            <a:off x="646386" y="3452648"/>
            <a:ext cx="2506717" cy="954107"/>
          </a:xfrm>
          <a:prstGeom prst="rect">
            <a:avLst/>
          </a:prstGeom>
          <a:noFill/>
          <a:ln>
            <a:solidFill>
              <a:srgbClr val="FF0000"/>
            </a:solidFill>
          </a:ln>
        </p:spPr>
        <p:txBody>
          <a:bodyPr wrap="square" rtlCol="0">
            <a:spAutoFit/>
          </a:bodyPr>
          <a:lstStyle/>
          <a:p>
            <a:r>
              <a:rPr lang="en-US" sz="2800" dirty="0" err="1">
                <a:latin typeface="Times New Roman" pitchFamily="18" charset="0"/>
                <a:cs typeface="Times New Roman" pitchFamily="18" charset="0"/>
              </a:rPr>
              <a:t>Hoàng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hôn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Hương</a:t>
            </a:r>
            <a:endParaRPr lang="en-US" sz="2800" dirty="0">
              <a:latin typeface="Times New Roman" pitchFamily="18" charset="0"/>
              <a:cs typeface="Times New Roman" pitchFamily="18" charset="0"/>
            </a:endParaRPr>
          </a:p>
        </p:txBody>
      </p:sp>
      <p:cxnSp>
        <p:nvCxnSpPr>
          <p:cNvPr id="7" name="Straight Arrow Connector 6"/>
          <p:cNvCxnSpPr/>
          <p:nvPr/>
        </p:nvCxnSpPr>
        <p:spPr>
          <a:xfrm rot="5400000" flipH="1" flipV="1">
            <a:off x="2175642" y="2412124"/>
            <a:ext cx="1229710" cy="8198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764928" y="4109545"/>
            <a:ext cx="1581803" cy="4466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3126828" y="3957145"/>
            <a:ext cx="1208689" cy="210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flipH="1" flipV="1">
            <a:off x="5494284" y="3045374"/>
            <a:ext cx="1319048" cy="7777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3946633" y="1024756"/>
            <a:ext cx="1035273" cy="8408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6200000" flipH="1">
            <a:off x="2017989" y="4713887"/>
            <a:ext cx="1308540" cy="7409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469931" y="1224455"/>
            <a:ext cx="1455683" cy="954107"/>
          </a:xfrm>
          <a:prstGeom prst="rect">
            <a:avLst/>
          </a:prstGeom>
          <a:noFill/>
          <a:ln>
            <a:solidFill>
              <a:srgbClr val="FF0000"/>
            </a:solidFill>
          </a:ln>
        </p:spPr>
        <p:txBody>
          <a:bodyPr wrap="square" rtlCol="0">
            <a:spAutoFit/>
          </a:bodyPr>
          <a:lstStyle/>
          <a:p>
            <a:r>
              <a:rPr lang="en-US" sz="2800" dirty="0" err="1">
                <a:latin typeface="Times New Roman" pitchFamily="18" charset="0"/>
                <a:cs typeface="Times New Roman" pitchFamily="18" charset="0"/>
              </a:rPr>
              <a:t>Mở</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(Đ 1)</a:t>
            </a:r>
          </a:p>
        </p:txBody>
      </p:sp>
      <p:sp>
        <p:nvSpPr>
          <p:cNvPr id="22" name="TextBox 21"/>
          <p:cNvSpPr txBox="1"/>
          <p:nvPr/>
        </p:nvSpPr>
        <p:spPr>
          <a:xfrm>
            <a:off x="4183118" y="3615558"/>
            <a:ext cx="1587062" cy="954107"/>
          </a:xfrm>
          <a:prstGeom prst="rect">
            <a:avLst/>
          </a:prstGeom>
          <a:noFill/>
          <a:ln>
            <a:solidFill>
              <a:srgbClr val="FF0000"/>
            </a:solidFill>
          </a:ln>
        </p:spPr>
        <p:txBody>
          <a:bodyPr wrap="square" rtlCol="0">
            <a:spAutoFit/>
          </a:bodyPr>
          <a:lstStyle/>
          <a:p>
            <a:r>
              <a:rPr lang="en-US" sz="2800" dirty="0" err="1">
                <a:latin typeface="Times New Roman" pitchFamily="18" charset="0"/>
                <a:cs typeface="Times New Roman" pitchFamily="18" charset="0"/>
              </a:rPr>
              <a:t>Thân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 (Đ 2, 3)</a:t>
            </a:r>
          </a:p>
        </p:txBody>
      </p:sp>
      <p:sp>
        <p:nvSpPr>
          <p:cNvPr id="24" name="TextBox 23"/>
          <p:cNvSpPr txBox="1"/>
          <p:nvPr/>
        </p:nvSpPr>
        <p:spPr>
          <a:xfrm>
            <a:off x="2580289" y="5717627"/>
            <a:ext cx="2086303" cy="523220"/>
          </a:xfrm>
          <a:prstGeom prst="rect">
            <a:avLst/>
          </a:prstGeom>
          <a:noFill/>
          <a:ln>
            <a:solidFill>
              <a:srgbClr val="FF0000"/>
            </a:solidFill>
          </a:ln>
        </p:spPr>
        <p:txBody>
          <a:bodyPr wrap="square" rtlCol="0">
            <a:spAutoFit/>
          </a:bodyPr>
          <a:lstStyle/>
          <a:p>
            <a:r>
              <a:rPr lang="en-US" sz="2800" dirty="0" err="1">
                <a:latin typeface="Times New Roman" pitchFamily="18" charset="0"/>
                <a:cs typeface="Times New Roman" pitchFamily="18" charset="0"/>
              </a:rPr>
              <a:t>Kết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 Đ 4)</a:t>
            </a:r>
          </a:p>
        </p:txBody>
      </p:sp>
      <p:sp>
        <p:nvSpPr>
          <p:cNvPr id="25" name="TextBox 24"/>
          <p:cNvSpPr txBox="1"/>
          <p:nvPr/>
        </p:nvSpPr>
        <p:spPr>
          <a:xfrm>
            <a:off x="4981902" y="1229711"/>
            <a:ext cx="4918842" cy="584775"/>
          </a:xfrm>
          <a:prstGeom prst="rect">
            <a:avLst/>
          </a:prstGeom>
          <a:noFill/>
        </p:spPr>
        <p:txBody>
          <a:bodyPr wrap="square" rtlCol="0">
            <a:spAutoFit/>
          </a:bodyPr>
          <a:lstStyle/>
          <a:p>
            <a:r>
              <a:rPr lang="en-US" sz="3200" dirty="0" err="1">
                <a:solidFill>
                  <a:srgbClr val="FF0000"/>
                </a:solidFill>
                <a:latin typeface="Times New Roman" pitchFamily="18" charset="0"/>
                <a:cs typeface="Times New Roman" pitchFamily="18" charset="0"/>
              </a:rPr>
              <a:t>Đoạn</a:t>
            </a:r>
            <a:r>
              <a:rPr lang="en-US" sz="3200" dirty="0">
                <a:solidFill>
                  <a:srgbClr val="FF0000"/>
                </a:solidFill>
                <a:latin typeface="Times New Roman" pitchFamily="18" charset="0"/>
                <a:cs typeface="Times New Roman" pitchFamily="18" charset="0"/>
              </a:rPr>
              <a:t> 1 </a:t>
            </a:r>
            <a:r>
              <a:rPr lang="en-US" sz="3200" dirty="0" err="1">
                <a:solidFill>
                  <a:srgbClr val="FF0000"/>
                </a:solidFill>
                <a:latin typeface="Times New Roman" pitchFamily="18" charset="0"/>
                <a:cs typeface="Times New Roman" pitchFamily="18" charset="0"/>
              </a:rPr>
              <a:t>tác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giả</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nói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về</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cái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gì</a:t>
            </a:r>
            <a:r>
              <a:rPr lang="en-US" sz="3200" dirty="0">
                <a:solidFill>
                  <a:srgbClr val="FF0000"/>
                </a:solidFill>
                <a:latin typeface="Times New Roman" pitchFamily="18" charset="0"/>
                <a:cs typeface="Times New Roman" pitchFamily="18" charset="0"/>
              </a:rPr>
              <a:t>?</a:t>
            </a:r>
          </a:p>
        </p:txBody>
      </p:sp>
      <p:sp>
        <p:nvSpPr>
          <p:cNvPr id="27" name="TextBox 26"/>
          <p:cNvSpPr txBox="1"/>
          <p:nvPr/>
        </p:nvSpPr>
        <p:spPr>
          <a:xfrm>
            <a:off x="4346027" y="451945"/>
            <a:ext cx="6074979" cy="523220"/>
          </a:xfrm>
          <a:prstGeom prst="rect">
            <a:avLst/>
          </a:prstGeom>
          <a:noFill/>
          <a:ln>
            <a:solidFill>
              <a:srgbClr val="FF0000"/>
            </a:solidFill>
          </a:ln>
        </p:spPr>
        <p:txBody>
          <a:bodyPr wrap="square" rtlCol="0">
            <a:spAutoFit/>
          </a:bodyPr>
          <a:lstStyle/>
          <a:p>
            <a:r>
              <a:rPr lang="en-US" sz="2800" dirty="0" err="1">
                <a:latin typeface="Times New Roman" pitchFamily="18" charset="0"/>
                <a:cs typeface="Times New Roman" pitchFamily="18" charset="0"/>
              </a:rPr>
              <a:t>Lúc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hôn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Huế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đặc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biệt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tĩnh</a:t>
            </a:r>
            <a:r>
              <a:rPr lang="en-US" sz="2800" dirty="0">
                <a:latin typeface="Times New Roman" pitchFamily="18" charset="0"/>
                <a:cs typeface="Times New Roman" pitchFamily="18" charset="0"/>
              </a:rPr>
              <a:t>.</a:t>
            </a:r>
          </a:p>
        </p:txBody>
      </p:sp>
      <p:sp>
        <p:nvSpPr>
          <p:cNvPr id="32" name="TextBox 31"/>
          <p:cNvSpPr txBox="1"/>
          <p:nvPr/>
        </p:nvSpPr>
        <p:spPr>
          <a:xfrm>
            <a:off x="5129047" y="2165130"/>
            <a:ext cx="6616264" cy="523220"/>
          </a:xfrm>
          <a:prstGeom prst="rect">
            <a:avLst/>
          </a:prstGeom>
          <a:noFill/>
          <a:ln>
            <a:solidFill>
              <a:srgbClr val="FF0000"/>
            </a:solidFill>
          </a:ln>
        </p:spPr>
        <p:txBody>
          <a:bodyPr wrap="square" rtlCol="0">
            <a:spAutoFit/>
          </a:bodyPr>
          <a:lstStyle/>
          <a:p>
            <a:r>
              <a:rPr lang="en-US" sz="2800" dirty="0">
                <a:latin typeface="Times New Roman" pitchFamily="18" charset="0"/>
                <a:cs typeface="Times New Roman" pitchFamily="18" charset="0"/>
              </a:rPr>
              <a:t>Đ 2: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thay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đổi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sắc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màu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Hương</a:t>
            </a:r>
            <a:r>
              <a:rPr lang="en-US" sz="2800" dirty="0">
                <a:latin typeface="Times New Roman" pitchFamily="18" charset="0"/>
                <a:cs typeface="Times New Roman" pitchFamily="18" charset="0"/>
              </a:rPr>
              <a:t>.</a:t>
            </a:r>
          </a:p>
        </p:txBody>
      </p:sp>
      <p:sp>
        <p:nvSpPr>
          <p:cNvPr id="36" name="TextBox 35"/>
          <p:cNvSpPr txBox="1"/>
          <p:nvPr/>
        </p:nvSpPr>
        <p:spPr>
          <a:xfrm>
            <a:off x="6148549" y="4587764"/>
            <a:ext cx="6043451" cy="954107"/>
          </a:xfrm>
          <a:prstGeom prst="rect">
            <a:avLst/>
          </a:prstGeom>
          <a:noFill/>
          <a:ln>
            <a:solidFill>
              <a:srgbClr val="FF0000"/>
            </a:solidFill>
          </a:ln>
        </p:spPr>
        <p:txBody>
          <a:bodyPr wrap="square" rtlCol="0">
            <a:spAutoFit/>
          </a:bodyPr>
          <a:lstStyle/>
          <a:p>
            <a:r>
              <a:rPr lang="en-US" sz="2800" dirty="0">
                <a:latin typeface="Times New Roman" pitchFamily="18" charset="0"/>
                <a:cs typeface="Times New Roman" pitchFamily="18" charset="0"/>
              </a:rPr>
              <a:t>Đ 3:Hoạt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con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hôn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đèn</a:t>
            </a:r>
            <a:r>
              <a:rPr lang="en-US" sz="2800" dirty="0">
                <a:latin typeface="Times New Roman" pitchFamily="18" charset="0"/>
                <a:cs typeface="Times New Roman" pitchFamily="18" charset="0"/>
              </a:rPr>
              <a:t>.</a:t>
            </a:r>
          </a:p>
        </p:txBody>
      </p:sp>
      <p:cxnSp>
        <p:nvCxnSpPr>
          <p:cNvPr id="40" name="Straight Arrow Connector 39"/>
          <p:cNvCxnSpPr/>
          <p:nvPr/>
        </p:nvCxnSpPr>
        <p:spPr>
          <a:xfrm>
            <a:off x="4713890" y="6006662"/>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5701860" y="5701860"/>
            <a:ext cx="6043451" cy="523220"/>
          </a:xfrm>
          <a:prstGeom prst="rect">
            <a:avLst/>
          </a:prstGeom>
          <a:noFill/>
          <a:ln>
            <a:solidFill>
              <a:srgbClr val="FF0000"/>
            </a:solidFill>
          </a:ln>
        </p:spPr>
        <p:txBody>
          <a:bodyPr wrap="square" rtlCol="0">
            <a:spAutoFit/>
          </a:bodyPr>
          <a:lstStyle/>
          <a:p>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dạy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Huế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hôn</a:t>
            </a:r>
            <a:r>
              <a:rPr lang="en-US" sz="2800" dirty="0">
                <a:latin typeface="Times New Roman" pitchFamily="18" charset="0"/>
                <a:cs typeface="Times New Roman" pitchFamily="18" charset="0"/>
              </a:rPr>
              <a:t>.</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linds(horizont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blinds(horizontal)">
                                      <p:cBhvr>
                                        <p:cTn id="27" dur="5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linds(horizontal)">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blinds(horizontal)">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blinds(horizontal)">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blinds(horizontal)">
                                      <p:cBhvr>
                                        <p:cTn id="47" dur="500"/>
                                        <p:tgtEl>
                                          <p:spTgt spid="2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blinds(horizontal)">
                                      <p:cBhvr>
                                        <p:cTn id="52" dur="500"/>
                                        <p:tgtEl>
                                          <p:spTgt spid="3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blinds(horizontal)">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blinds(horizontal)">
                                      <p:cBhvr>
                                        <p:cTn id="62" dur="500"/>
                                        <p:tgtEl>
                                          <p:spTgt spid="12"/>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blinds(horizontal)">
                                      <p:cBhvr>
                                        <p:cTn id="67" dur="500"/>
                                        <p:tgtEl>
                                          <p:spTgt spid="36"/>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40"/>
                                        </p:tgtEl>
                                        <p:attrNameLst>
                                          <p:attrName>style.visibility</p:attrName>
                                        </p:attrNameLst>
                                      </p:cBhvr>
                                      <p:to>
                                        <p:strVal val="visible"/>
                                      </p:to>
                                    </p:set>
                                    <p:animEffect transition="in" filter="blinds(horizontal)">
                                      <p:cBhvr>
                                        <p:cTn id="72" dur="500"/>
                                        <p:tgtEl>
                                          <p:spTgt spid="40"/>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blinds(horizontal)">
                                      <p:cBhvr>
                                        <p:cTn id="77" dur="500"/>
                                        <p:tgtEl>
                                          <p:spTgt spid="40"/>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44"/>
                                        </p:tgtEl>
                                        <p:attrNameLst>
                                          <p:attrName>style.visibility</p:attrName>
                                        </p:attrNameLst>
                                      </p:cBhvr>
                                      <p:to>
                                        <p:strVal val="visible"/>
                                      </p:to>
                                    </p:set>
                                    <p:animEffect transition="in" filter="blinds(horizontal)">
                                      <p:cBhvr>
                                        <p:cTn id="8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1" grpId="0" animBg="1"/>
      <p:bldP spid="22" grpId="0" animBg="1"/>
      <p:bldP spid="24" grpId="0" animBg="1"/>
      <p:bldP spid="25" grpId="0"/>
      <p:bldP spid="27" grpId="0" animBg="1"/>
      <p:bldP spid="32" grpId="0" animBg="1"/>
      <p:bldP spid="36" grpId="0" animBg="1"/>
      <p:bldP spid="4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TextBox 4"/>
          <p:cNvSpPr txBox="1"/>
          <p:nvPr/>
        </p:nvSpPr>
        <p:spPr>
          <a:xfrm>
            <a:off x="1403131" y="1282355"/>
            <a:ext cx="10421007" cy="1077218"/>
          </a:xfrm>
          <a:prstGeom prst="rect">
            <a:avLst/>
          </a:prstGeom>
          <a:noFill/>
        </p:spPr>
        <p:txBody>
          <a:bodyPr wrap="square" rtlCol="0">
            <a:spAutoFit/>
          </a:bodyPr>
          <a:lstStyle/>
          <a:p>
            <a:r>
              <a:rPr lang="en-US" sz="3200" dirty="0" err="1">
                <a:solidFill>
                  <a:srgbClr val="FF0000"/>
                </a:solidFill>
                <a:latin typeface="Times New Roman" pitchFamily="18" charset="0"/>
                <a:cs typeface="Times New Roman" pitchFamily="18" charset="0"/>
              </a:rPr>
              <a:t>Tác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giả</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miêu</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tả</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bài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hoàng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hôn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trên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sông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Hương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theo</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trình</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tự</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nào</a:t>
            </a:r>
            <a:r>
              <a:rPr lang="en-US" sz="3200" dirty="0">
                <a:solidFill>
                  <a:srgbClr val="FF0000"/>
                </a:solidFill>
                <a:latin typeface="Times New Roman" pitchFamily="18" charset="0"/>
                <a:cs typeface="Times New Roman" pitchFamily="18" charset="0"/>
              </a:rPr>
              <a:t>?</a:t>
            </a:r>
          </a:p>
        </p:txBody>
      </p:sp>
      <p:sp>
        <p:nvSpPr>
          <p:cNvPr id="6" name="TextBox 5"/>
          <p:cNvSpPr txBox="1"/>
          <p:nvPr/>
        </p:nvSpPr>
        <p:spPr>
          <a:xfrm>
            <a:off x="1403131" y="2359573"/>
            <a:ext cx="10105697" cy="584775"/>
          </a:xfrm>
          <a:prstGeom prst="rect">
            <a:avLst/>
          </a:prstGeom>
          <a:noFill/>
        </p:spPr>
        <p:txBody>
          <a:bodyPr wrap="square" rtlCol="0">
            <a:spAutoFit/>
          </a:bodyPr>
          <a:lstStyle/>
          <a:p>
            <a:r>
              <a:rPr lang="en-US" sz="3200" dirty="0">
                <a:solidFill>
                  <a:srgbClr val="00B0F0"/>
                </a:solidFill>
                <a:latin typeface="Times New Roman" pitchFamily="18" charset="0"/>
                <a:cs typeface="Times New Roman" pitchFamily="18" charset="0"/>
              </a:rPr>
              <a:t>Theo </a:t>
            </a:r>
            <a:r>
              <a:rPr lang="en-US" sz="3200" dirty="0" err="1">
                <a:solidFill>
                  <a:srgbClr val="00B0F0"/>
                </a:solidFill>
                <a:latin typeface="Times New Roman" pitchFamily="18" charset="0"/>
                <a:cs typeface="Times New Roman" pitchFamily="18" charset="0"/>
              </a:rPr>
              <a:t>trình</a:t>
            </a:r>
            <a:r>
              <a:rPr lang="en-US" sz="3200" dirty="0">
                <a:solidFill>
                  <a:srgbClr val="00B0F0"/>
                </a:solidFill>
                <a:latin typeface="Times New Roman" pitchFamily="18" charset="0"/>
                <a:cs typeface="Times New Roman" pitchFamily="18" charset="0"/>
              </a:rPr>
              <a:t> </a:t>
            </a:r>
            <a:r>
              <a:rPr lang="en-US" sz="3200" dirty="0" err="1">
                <a:solidFill>
                  <a:srgbClr val="00B0F0"/>
                </a:solidFill>
                <a:latin typeface="Times New Roman" pitchFamily="18" charset="0"/>
                <a:cs typeface="Times New Roman" pitchFamily="18" charset="0"/>
              </a:rPr>
              <a:t>tự</a:t>
            </a:r>
            <a:r>
              <a:rPr lang="en-US" sz="3200" dirty="0">
                <a:solidFill>
                  <a:srgbClr val="00B0F0"/>
                </a:solidFill>
                <a:latin typeface="Times New Roman" pitchFamily="18" charset="0"/>
                <a:cs typeface="Times New Roman" pitchFamily="18" charset="0"/>
              </a:rPr>
              <a:t> </a:t>
            </a:r>
            <a:r>
              <a:rPr lang="en-US" sz="3200" dirty="0" err="1">
                <a:solidFill>
                  <a:srgbClr val="00B0F0"/>
                </a:solidFill>
                <a:latin typeface="Times New Roman" pitchFamily="18" charset="0"/>
                <a:cs typeface="Times New Roman" pitchFamily="18" charset="0"/>
              </a:rPr>
              <a:t>thời</a:t>
            </a:r>
            <a:r>
              <a:rPr lang="en-US" sz="3200" dirty="0">
                <a:solidFill>
                  <a:srgbClr val="00B0F0"/>
                </a:solidFill>
                <a:latin typeface="Times New Roman" pitchFamily="18" charset="0"/>
                <a:cs typeface="Times New Roman" pitchFamily="18" charset="0"/>
              </a:rPr>
              <a:t> </a:t>
            </a:r>
            <a:r>
              <a:rPr lang="en-US" sz="3200" dirty="0" err="1">
                <a:solidFill>
                  <a:srgbClr val="00B0F0"/>
                </a:solidFill>
                <a:latin typeface="Times New Roman" pitchFamily="18" charset="0"/>
                <a:cs typeface="Times New Roman" pitchFamily="18" charset="0"/>
              </a:rPr>
              <a:t>gian</a:t>
            </a:r>
            <a:r>
              <a:rPr lang="en-US" sz="3200" dirty="0">
                <a:solidFill>
                  <a:srgbClr val="FF0000"/>
                </a:solidFill>
                <a:latin typeface="Times New Roman" pitchFamily="18" charset="0"/>
                <a:cs typeface="Times New Roman" pitchFamily="18" charset="0"/>
              </a:rPr>
              <a:t>.</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01995" y="1562694"/>
            <a:ext cx="10144627" cy="2308324"/>
          </a:xfrm>
          <a:prstGeom prst="rect">
            <a:avLst/>
          </a:prstGeom>
          <a:noFill/>
        </p:spPr>
        <p:txBody>
          <a:bodyPr wrap="square" rtlCol="0">
            <a:spAutoFit/>
          </a:bodyPr>
          <a:lstStyle/>
          <a:p>
            <a:pPr algn="just"/>
            <a:r>
              <a:rPr lang="en-US" altLang="en-US" sz="3600" i="1" dirty="0">
                <a:solidFill>
                  <a:srgbClr val="0000CC"/>
                </a:solidFill>
                <a:latin typeface="Times New Roman" panose="02020603050405020304" pitchFamily="18" charset="0"/>
                <a:cs typeface="Times New Roman" panose="02020603050405020304" pitchFamily="18" charset="0"/>
              </a:rPr>
              <a:t>2. </a:t>
            </a:r>
            <a:r>
              <a:rPr lang="en-US" altLang="en-US" sz="3600" i="1" dirty="0" err="1">
                <a:solidFill>
                  <a:srgbClr val="FF0000"/>
                </a:solidFill>
                <a:latin typeface="Times New Roman" panose="02020603050405020304" pitchFamily="18" charset="0"/>
                <a:cs typeface="Times New Roman" panose="02020603050405020304" pitchFamily="18" charset="0"/>
              </a:rPr>
              <a:t>Thứ</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tự</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miêu</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tả</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trong</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bài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văn</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trên</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có</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gì</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khác</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với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bài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latin typeface="Times New Roman" panose="02020603050405020304" pitchFamily="18" charset="0"/>
                <a:cs typeface="Times New Roman" panose="02020603050405020304" pitchFamily="18" charset="0"/>
              </a:rPr>
              <a:t>Quang</a:t>
            </a:r>
            <a:r>
              <a:rPr lang="en-US" altLang="en-US" sz="3600" i="1" dirty="0">
                <a:latin typeface="Times New Roman" panose="02020603050405020304" pitchFamily="18" charset="0"/>
                <a:cs typeface="Times New Roman" panose="02020603050405020304" pitchFamily="18" charset="0"/>
              </a:rPr>
              <a:t> </a:t>
            </a:r>
            <a:r>
              <a:rPr lang="en-US" altLang="en-US" sz="3600" i="1" dirty="0" err="1">
                <a:latin typeface="Times New Roman" panose="02020603050405020304" pitchFamily="18" charset="0"/>
                <a:cs typeface="Times New Roman" panose="02020603050405020304" pitchFamily="18" charset="0"/>
              </a:rPr>
              <a:t>cảnh</a:t>
            </a:r>
            <a:r>
              <a:rPr lang="en-US" altLang="en-US" sz="3600" i="1" dirty="0">
                <a:latin typeface="Times New Roman" panose="02020603050405020304" pitchFamily="18" charset="0"/>
                <a:cs typeface="Times New Roman" panose="02020603050405020304" pitchFamily="18" charset="0"/>
              </a:rPr>
              <a:t> </a:t>
            </a:r>
            <a:r>
              <a:rPr lang="en-US" altLang="en-US" sz="3600" i="1" dirty="0" err="1">
                <a:latin typeface="Times New Roman" panose="02020603050405020304" pitchFamily="18" charset="0"/>
                <a:cs typeface="Times New Roman" panose="02020603050405020304" pitchFamily="18" charset="0"/>
              </a:rPr>
              <a:t>làng</a:t>
            </a:r>
            <a:r>
              <a:rPr lang="en-US" altLang="en-US" sz="3600" i="1" dirty="0">
                <a:latin typeface="Times New Roman" panose="02020603050405020304" pitchFamily="18" charset="0"/>
                <a:cs typeface="Times New Roman" panose="02020603050405020304" pitchFamily="18" charset="0"/>
              </a:rPr>
              <a:t> </a:t>
            </a:r>
            <a:r>
              <a:rPr lang="en-US" altLang="en-US" sz="3600" i="1" dirty="0" err="1">
                <a:latin typeface="Times New Roman" panose="02020603050405020304" pitchFamily="18" charset="0"/>
                <a:cs typeface="Times New Roman" panose="02020603050405020304" pitchFamily="18" charset="0"/>
              </a:rPr>
              <a:t>mạc</a:t>
            </a:r>
            <a:r>
              <a:rPr lang="en-US" altLang="en-US" sz="3600" i="1" dirty="0">
                <a:latin typeface="Times New Roman" panose="02020603050405020304" pitchFamily="18" charset="0"/>
                <a:cs typeface="Times New Roman" panose="02020603050405020304" pitchFamily="18" charset="0"/>
              </a:rPr>
              <a:t> </a:t>
            </a:r>
            <a:r>
              <a:rPr lang="en-US" altLang="en-US" sz="3600" i="1" dirty="0" err="1">
                <a:latin typeface="Times New Roman" panose="02020603050405020304" pitchFamily="18" charset="0"/>
                <a:cs typeface="Times New Roman" panose="02020603050405020304" pitchFamily="18" charset="0"/>
              </a:rPr>
              <a:t>ngày</a:t>
            </a:r>
            <a:r>
              <a:rPr lang="en-US" altLang="en-US" sz="3600" i="1" dirty="0">
                <a:latin typeface="Times New Roman" panose="02020603050405020304" pitchFamily="18" charset="0"/>
                <a:cs typeface="Times New Roman" panose="02020603050405020304" pitchFamily="18" charset="0"/>
              </a:rPr>
              <a:t> </a:t>
            </a:r>
            <a:r>
              <a:rPr lang="en-US" altLang="en-US" sz="3600" i="1" dirty="0" err="1">
                <a:latin typeface="Times New Roman" panose="02020603050405020304" pitchFamily="18" charset="0"/>
                <a:cs typeface="Times New Roman" panose="02020603050405020304" pitchFamily="18" charset="0"/>
              </a:rPr>
              <a:t>mùa</a:t>
            </a:r>
            <a:r>
              <a:rPr lang="en-US" altLang="en-US" sz="3600" i="1" dirty="0">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mà</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em</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đã</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học</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Từ</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hai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bài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văn</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đó</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hãy</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rút</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ra</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nhận</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xét</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về</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cấu</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tạo</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của</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bài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văn</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tả</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cảnh</a:t>
            </a:r>
            <a:r>
              <a:rPr lang="en-US" altLang="en-US" sz="3600" i="1"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34897748"/>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
        <p:nvSpPr>
          <p:cNvPr id="5" name="TextBox 4"/>
          <p:cNvSpPr txBox="1"/>
          <p:nvPr/>
        </p:nvSpPr>
        <p:spPr>
          <a:xfrm>
            <a:off x="252248" y="1608083"/>
            <a:ext cx="2506717" cy="646331"/>
          </a:xfrm>
          <a:prstGeom prst="rect">
            <a:avLst/>
          </a:prstGeom>
          <a:noFill/>
          <a:ln>
            <a:solidFill>
              <a:srgbClr val="FF0000"/>
            </a:solidFill>
          </a:ln>
        </p:spPr>
        <p:txBody>
          <a:bodyPr wrap="square" rtlCol="0">
            <a:spAutoFit/>
          </a:bodyPr>
          <a:lstStyle/>
          <a:p>
            <a:r>
              <a:rPr lang="en-US" dirty="0" err="1">
                <a:latin typeface="Times New Roman" pitchFamily="18" charset="0"/>
                <a:cs typeface="Times New Roman" pitchFamily="18" charset="0"/>
              </a:rPr>
              <a:t>Hoàng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hôn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Hương</a:t>
            </a:r>
            <a:endParaRPr lang="en-US" dirty="0">
              <a:latin typeface="Times New Roman" pitchFamily="18" charset="0"/>
              <a:cs typeface="Times New Roman" pitchFamily="18" charset="0"/>
            </a:endParaRPr>
          </a:p>
        </p:txBody>
      </p:sp>
      <p:cxnSp>
        <p:nvCxnSpPr>
          <p:cNvPr id="6" name="Straight Arrow Connector 5"/>
          <p:cNvCxnSpPr/>
          <p:nvPr/>
        </p:nvCxnSpPr>
        <p:spPr>
          <a:xfrm rot="5400000" flipH="1" flipV="1">
            <a:off x="1773622" y="1111469"/>
            <a:ext cx="646386" cy="3468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102776" y="2391103"/>
            <a:ext cx="1014245" cy="2732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795752" y="1860332"/>
            <a:ext cx="1208689" cy="2102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4976651" y="1434662"/>
            <a:ext cx="888124" cy="4204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2748454" y="709448"/>
            <a:ext cx="972208" cy="1313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H="1">
            <a:off x="1947042" y="2356945"/>
            <a:ext cx="583324" cy="4729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07780" y="262758"/>
            <a:ext cx="966952" cy="646331"/>
          </a:xfrm>
          <a:prstGeom prst="rect">
            <a:avLst/>
          </a:prstGeom>
          <a:noFill/>
          <a:ln>
            <a:solidFill>
              <a:srgbClr val="FF0000"/>
            </a:solidFill>
          </a:ln>
        </p:spPr>
        <p:txBody>
          <a:bodyPr wrap="square" rtlCol="0">
            <a:spAutoFit/>
          </a:bodyPr>
          <a:lstStyle/>
          <a:p>
            <a:r>
              <a:rPr lang="en-US" dirty="0" err="1">
                <a:latin typeface="Times New Roman" pitchFamily="18" charset="0"/>
                <a:cs typeface="Times New Roman" pitchFamily="18" charset="0"/>
              </a:rPr>
              <a:t>Mở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bài</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(Đ 1)</a:t>
            </a:r>
          </a:p>
        </p:txBody>
      </p:sp>
      <p:sp>
        <p:nvSpPr>
          <p:cNvPr id="13" name="TextBox 12"/>
          <p:cNvSpPr txBox="1"/>
          <p:nvPr/>
        </p:nvSpPr>
        <p:spPr>
          <a:xfrm>
            <a:off x="3993932" y="1770993"/>
            <a:ext cx="1587062" cy="646331"/>
          </a:xfrm>
          <a:prstGeom prst="rect">
            <a:avLst/>
          </a:prstGeom>
          <a:noFill/>
          <a:ln>
            <a:solidFill>
              <a:srgbClr val="FF0000"/>
            </a:solidFill>
          </a:ln>
        </p:spPr>
        <p:txBody>
          <a:bodyPr wrap="square" rtlCol="0">
            <a:spAutoFit/>
          </a:bodyPr>
          <a:lstStyle/>
          <a:p>
            <a:r>
              <a:rPr lang="en-US" dirty="0" err="1">
                <a:latin typeface="Times New Roman" pitchFamily="18" charset="0"/>
                <a:cs typeface="Times New Roman" pitchFamily="18" charset="0"/>
              </a:rPr>
              <a:t>Thân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bài</a:t>
            </a:r>
            <a:r>
              <a:rPr lang="en-US" dirty="0">
                <a:latin typeface="Times New Roman" pitchFamily="18" charset="0"/>
                <a:cs typeface="Times New Roman" pitchFamily="18" charset="0"/>
              </a:rPr>
              <a:t> (Đ 2, 3)</a:t>
            </a:r>
          </a:p>
        </p:txBody>
      </p:sp>
      <p:sp>
        <p:nvSpPr>
          <p:cNvPr id="14" name="TextBox 13"/>
          <p:cNvSpPr txBox="1"/>
          <p:nvPr/>
        </p:nvSpPr>
        <p:spPr>
          <a:xfrm>
            <a:off x="2343806" y="2895600"/>
            <a:ext cx="2086303" cy="369332"/>
          </a:xfrm>
          <a:prstGeom prst="rect">
            <a:avLst/>
          </a:prstGeom>
          <a:noFill/>
          <a:ln>
            <a:solidFill>
              <a:srgbClr val="FF0000"/>
            </a:solidFill>
          </a:ln>
        </p:spPr>
        <p:txBody>
          <a:bodyPr wrap="square" rtlCol="0">
            <a:spAutoFit/>
          </a:bodyPr>
          <a:lstStyle/>
          <a:p>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bài</a:t>
            </a:r>
            <a:r>
              <a:rPr lang="en-US" dirty="0">
                <a:latin typeface="Times New Roman" pitchFamily="18" charset="0"/>
                <a:cs typeface="Times New Roman" pitchFamily="18" charset="0"/>
              </a:rPr>
              <a:t>( Đ 4)</a:t>
            </a:r>
          </a:p>
        </p:txBody>
      </p:sp>
      <p:sp>
        <p:nvSpPr>
          <p:cNvPr id="16" name="TextBox 15"/>
          <p:cNvSpPr txBox="1"/>
          <p:nvPr/>
        </p:nvSpPr>
        <p:spPr>
          <a:xfrm>
            <a:off x="3195144" y="252247"/>
            <a:ext cx="6106511" cy="369332"/>
          </a:xfrm>
          <a:prstGeom prst="rect">
            <a:avLst/>
          </a:prstGeom>
          <a:noFill/>
          <a:ln>
            <a:solidFill>
              <a:srgbClr val="FF0000"/>
            </a:solidFill>
          </a:ln>
        </p:spPr>
        <p:txBody>
          <a:bodyPr wrap="square" rtlCol="0">
            <a:spAutoFit/>
          </a:bodyPr>
          <a:lstStyle/>
          <a:p>
            <a:r>
              <a:rPr lang="en-US" dirty="0" err="1">
                <a:latin typeface="Times New Roman" pitchFamily="18" charset="0"/>
                <a:cs typeface="Times New Roman" pitchFamily="18" charset="0"/>
              </a:rPr>
              <a:t>Lúc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hôn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biệt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tĩnh</a:t>
            </a:r>
            <a:r>
              <a:rPr lang="en-US" dirty="0">
                <a:latin typeface="Times New Roman" pitchFamily="18" charset="0"/>
                <a:cs typeface="Times New Roman" pitchFamily="18" charset="0"/>
              </a:rPr>
              <a:t>.</a:t>
            </a:r>
          </a:p>
        </p:txBody>
      </p:sp>
      <p:sp>
        <p:nvSpPr>
          <p:cNvPr id="17" name="TextBox 16"/>
          <p:cNvSpPr txBox="1"/>
          <p:nvPr/>
        </p:nvSpPr>
        <p:spPr>
          <a:xfrm>
            <a:off x="4955625" y="872358"/>
            <a:ext cx="5244665" cy="369332"/>
          </a:xfrm>
          <a:prstGeom prst="rect">
            <a:avLst/>
          </a:prstGeom>
          <a:noFill/>
          <a:ln>
            <a:solidFill>
              <a:srgbClr val="FF0000"/>
            </a:solidFill>
          </a:ln>
        </p:spPr>
        <p:txBody>
          <a:bodyPr wrap="square" rtlCol="0">
            <a:spAutoFit/>
          </a:bodyPr>
          <a:lstStyle/>
          <a:p>
            <a:r>
              <a:rPr lang="en-US" dirty="0">
                <a:latin typeface="Times New Roman" pitchFamily="18" charset="0"/>
                <a:cs typeface="Times New Roman" pitchFamily="18" charset="0"/>
              </a:rPr>
              <a:t>Đ 2: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đổi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sắc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màu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Hương</a:t>
            </a:r>
            <a:r>
              <a:rPr lang="en-US" dirty="0">
                <a:latin typeface="Times New Roman" pitchFamily="18" charset="0"/>
                <a:cs typeface="Times New Roman" pitchFamily="18" charset="0"/>
              </a:rPr>
              <a:t>.</a:t>
            </a:r>
          </a:p>
        </p:txBody>
      </p:sp>
      <p:sp>
        <p:nvSpPr>
          <p:cNvPr id="18" name="TextBox 17"/>
          <p:cNvSpPr txBox="1"/>
          <p:nvPr/>
        </p:nvSpPr>
        <p:spPr>
          <a:xfrm>
            <a:off x="6148550" y="2065281"/>
            <a:ext cx="5707120" cy="646331"/>
          </a:xfrm>
          <a:prstGeom prst="rect">
            <a:avLst/>
          </a:prstGeom>
          <a:noFill/>
          <a:ln>
            <a:solidFill>
              <a:srgbClr val="FF0000"/>
            </a:solidFill>
          </a:ln>
        </p:spPr>
        <p:txBody>
          <a:bodyPr wrap="square" rtlCol="0">
            <a:spAutoFit/>
          </a:bodyPr>
          <a:lstStyle/>
          <a:p>
            <a:r>
              <a:rPr lang="en-US" dirty="0">
                <a:latin typeface="Times New Roman" pitchFamily="18" charset="0"/>
                <a:cs typeface="Times New Roman" pitchFamily="18" charset="0"/>
              </a:rPr>
              <a:t>Đ 3:Hoạt </a:t>
            </a:r>
            <a:r>
              <a:rPr lang="en-US" dirty="0" err="1">
                <a:latin typeface="Times New Roman" pitchFamily="18" charset="0"/>
                <a:cs typeface="Times New Roman" pitchFamily="18" charset="0"/>
              </a:rPr>
              <a:t>động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con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lúc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hôn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lúc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đèn</a:t>
            </a:r>
            <a:r>
              <a:rPr lang="en-US" dirty="0">
                <a:latin typeface="Times New Roman" pitchFamily="18" charset="0"/>
                <a:cs typeface="Times New Roman" pitchFamily="18" charset="0"/>
              </a:rPr>
              <a:t>.</a:t>
            </a:r>
          </a:p>
        </p:txBody>
      </p:sp>
      <p:cxnSp>
        <p:nvCxnSpPr>
          <p:cNvPr id="19" name="Straight Arrow Connector 18"/>
          <p:cNvCxnSpPr>
            <a:stCxn id="14" idx="3"/>
          </p:cNvCxnSpPr>
          <p:nvPr/>
        </p:nvCxnSpPr>
        <p:spPr>
          <a:xfrm>
            <a:off x="4430109" y="3080266"/>
            <a:ext cx="961698" cy="413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418080" y="3005956"/>
            <a:ext cx="4277713" cy="369332"/>
          </a:xfrm>
          <a:prstGeom prst="rect">
            <a:avLst/>
          </a:prstGeom>
          <a:noFill/>
          <a:ln>
            <a:solidFill>
              <a:srgbClr val="FF0000"/>
            </a:solidFill>
          </a:ln>
        </p:spPr>
        <p:txBody>
          <a:bodyPr wrap="square" rtlCol="0">
            <a:spAutoFit/>
          </a:bodyPr>
          <a:lstStyle/>
          <a:p>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dạy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Huế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hôn</a:t>
            </a:r>
            <a:r>
              <a:rPr lang="en-US" dirty="0">
                <a:latin typeface="Times New Roman" pitchFamily="18" charset="0"/>
                <a:cs typeface="Times New Roman" pitchFamily="18" charset="0"/>
              </a:rPr>
              <a:t>.</a:t>
            </a:r>
          </a:p>
        </p:txBody>
      </p:sp>
      <p:sp>
        <p:nvSpPr>
          <p:cNvPr id="27" name="TextBox 26"/>
          <p:cNvSpPr txBox="1"/>
          <p:nvPr/>
        </p:nvSpPr>
        <p:spPr>
          <a:xfrm>
            <a:off x="294288" y="4866290"/>
            <a:ext cx="2506717" cy="646331"/>
          </a:xfrm>
          <a:prstGeom prst="rect">
            <a:avLst/>
          </a:prstGeom>
          <a:noFill/>
          <a:ln>
            <a:solidFill>
              <a:srgbClr val="FF0000"/>
            </a:solidFill>
          </a:ln>
        </p:spPr>
        <p:txBody>
          <a:bodyPr wrap="square" rtlCol="0">
            <a:spAutoFit/>
          </a:bodyPr>
          <a:lstStyle/>
          <a:p>
            <a:r>
              <a:rPr lang="en-US" dirty="0" err="1">
                <a:latin typeface="Times New Roman" pitchFamily="18" charset="0"/>
                <a:cs typeface="Times New Roman" pitchFamily="18" charset="0"/>
              </a:rPr>
              <a:t>Quang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mùa</a:t>
            </a:r>
            <a:r>
              <a:rPr lang="en-US" dirty="0">
                <a:latin typeface="Times New Roman" pitchFamily="18" charset="0"/>
                <a:cs typeface="Times New Roman" pitchFamily="18" charset="0"/>
              </a:rPr>
              <a:t>.</a:t>
            </a:r>
          </a:p>
        </p:txBody>
      </p:sp>
      <p:cxnSp>
        <p:nvCxnSpPr>
          <p:cNvPr id="28" name="Straight Arrow Connector 27"/>
          <p:cNvCxnSpPr/>
          <p:nvPr/>
        </p:nvCxnSpPr>
        <p:spPr>
          <a:xfrm flipV="1">
            <a:off x="2296510" y="4477407"/>
            <a:ext cx="430927" cy="4046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175641" y="3852041"/>
            <a:ext cx="924911" cy="646331"/>
          </a:xfrm>
          <a:prstGeom prst="rect">
            <a:avLst/>
          </a:prstGeom>
          <a:noFill/>
          <a:ln>
            <a:solidFill>
              <a:srgbClr val="FF0000"/>
            </a:solidFill>
          </a:ln>
        </p:spPr>
        <p:txBody>
          <a:bodyPr wrap="square" rtlCol="0">
            <a:spAutoFit/>
          </a:bodyPr>
          <a:lstStyle/>
          <a:p>
            <a:r>
              <a:rPr lang="en-US" dirty="0" err="1">
                <a:latin typeface="Times New Roman" pitchFamily="18" charset="0"/>
                <a:cs typeface="Times New Roman" pitchFamily="18" charset="0"/>
              </a:rPr>
              <a:t>Mở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bài</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(Đ 1)</a:t>
            </a:r>
          </a:p>
        </p:txBody>
      </p:sp>
      <p:cxnSp>
        <p:nvCxnSpPr>
          <p:cNvPr id="30" name="Straight Arrow Connector 29"/>
          <p:cNvCxnSpPr>
            <a:endCxn id="33" idx="1"/>
          </p:cNvCxnSpPr>
          <p:nvPr/>
        </p:nvCxnSpPr>
        <p:spPr>
          <a:xfrm flipV="1">
            <a:off x="2932386" y="4914320"/>
            <a:ext cx="1119352" cy="2094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051738" y="4729654"/>
            <a:ext cx="1713187" cy="369332"/>
          </a:xfrm>
          <a:prstGeom prst="rect">
            <a:avLst/>
          </a:prstGeom>
          <a:noFill/>
          <a:ln>
            <a:solidFill>
              <a:srgbClr val="FF0000"/>
            </a:solidFill>
          </a:ln>
        </p:spPr>
        <p:txBody>
          <a:bodyPr wrap="square" rtlCol="0">
            <a:spAutoFit/>
          </a:bodyPr>
          <a:lstStyle/>
          <a:p>
            <a:r>
              <a:rPr lang="en-US" dirty="0" err="1">
                <a:latin typeface="Times New Roman" pitchFamily="18" charset="0"/>
                <a:cs typeface="Times New Roman" pitchFamily="18" charset="0"/>
              </a:rPr>
              <a:t>Thân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bài</a:t>
            </a:r>
            <a:r>
              <a:rPr lang="en-US" dirty="0">
                <a:latin typeface="Times New Roman" pitchFamily="18" charset="0"/>
                <a:cs typeface="Times New Roman" pitchFamily="18" charset="0"/>
              </a:rPr>
              <a:t> (</a:t>
            </a:r>
            <a:r>
              <a:rPr lang="en-US">
                <a:latin typeface="Times New Roman" pitchFamily="18" charset="0"/>
                <a:cs typeface="Times New Roman" pitchFamily="18" charset="0"/>
              </a:rPr>
              <a:t>Đ 2,3)</a:t>
            </a:r>
            <a:endParaRPr lang="en-US" dirty="0">
              <a:latin typeface="Times New Roman" pitchFamily="18" charset="0"/>
              <a:cs typeface="Times New Roman" pitchFamily="18" charset="0"/>
            </a:endParaRPr>
          </a:p>
        </p:txBody>
      </p:sp>
      <p:cxnSp>
        <p:nvCxnSpPr>
          <p:cNvPr id="35" name="Straight Arrow Connector 34"/>
          <p:cNvCxnSpPr/>
          <p:nvPr/>
        </p:nvCxnSpPr>
        <p:spPr>
          <a:xfrm>
            <a:off x="2044263" y="5528441"/>
            <a:ext cx="583324" cy="5044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2527738" y="5901558"/>
            <a:ext cx="2086303" cy="369332"/>
          </a:xfrm>
          <a:prstGeom prst="rect">
            <a:avLst/>
          </a:prstGeom>
          <a:noFill/>
          <a:ln>
            <a:solidFill>
              <a:srgbClr val="FF0000"/>
            </a:solidFill>
          </a:ln>
        </p:spPr>
        <p:txBody>
          <a:bodyPr wrap="square" rtlCol="0">
            <a:spAutoFit/>
          </a:bodyPr>
          <a:lstStyle/>
          <a:p>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bài</a:t>
            </a:r>
            <a:r>
              <a:rPr lang="en-US" dirty="0">
                <a:latin typeface="Times New Roman" pitchFamily="18" charset="0"/>
                <a:cs typeface="Times New Roman" pitchFamily="18" charset="0"/>
              </a:rPr>
              <a:t>( Đ 4)</a:t>
            </a:r>
          </a:p>
        </p:txBody>
      </p:sp>
      <p:cxnSp>
        <p:nvCxnSpPr>
          <p:cNvPr id="37" name="Straight Arrow Connector 36"/>
          <p:cNvCxnSpPr>
            <a:stCxn id="29" idx="3"/>
          </p:cNvCxnSpPr>
          <p:nvPr/>
        </p:nvCxnSpPr>
        <p:spPr>
          <a:xfrm flipV="1">
            <a:off x="3100552" y="4125313"/>
            <a:ext cx="1450427" cy="498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514194" y="3925614"/>
            <a:ext cx="4598276" cy="369332"/>
          </a:xfrm>
          <a:prstGeom prst="rect">
            <a:avLst/>
          </a:prstGeom>
          <a:noFill/>
          <a:ln>
            <a:solidFill>
              <a:srgbClr val="FF0000"/>
            </a:solidFill>
          </a:ln>
        </p:spPr>
        <p:txBody>
          <a:bodyPr wrap="square" rtlCol="0">
            <a:spAutoFit/>
          </a:bodyPr>
          <a:lstStyle/>
          <a:p>
            <a:r>
              <a:rPr lang="en-US" dirty="0" err="1">
                <a:latin typeface="Times New Roman" pitchFamily="18" charset="0"/>
                <a:cs typeface="Times New Roman" pitchFamily="18" charset="0"/>
              </a:rPr>
              <a:t>Giới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màu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sắc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trùm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quê</a:t>
            </a:r>
            <a:r>
              <a:rPr lang="en-US" dirty="0">
                <a:latin typeface="Times New Roman" pitchFamily="18" charset="0"/>
                <a:cs typeface="Times New Roman" pitchFamily="18" charset="0"/>
              </a:rPr>
              <a:t>.</a:t>
            </a:r>
          </a:p>
        </p:txBody>
      </p:sp>
      <p:cxnSp>
        <p:nvCxnSpPr>
          <p:cNvPr id="39" name="Straight Arrow Connector 38"/>
          <p:cNvCxnSpPr/>
          <p:nvPr/>
        </p:nvCxnSpPr>
        <p:spPr>
          <a:xfrm flipV="1">
            <a:off x="5927834" y="4824248"/>
            <a:ext cx="551794" cy="1103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6448095" y="4493172"/>
            <a:ext cx="5486402" cy="378372"/>
          </a:xfrm>
          <a:prstGeom prst="rect">
            <a:avLst/>
          </a:prstGeom>
          <a:noFill/>
          <a:ln>
            <a:solidFill>
              <a:srgbClr val="FF0000"/>
            </a:solidFill>
          </a:ln>
        </p:spPr>
        <p:txBody>
          <a:bodyPr wrap="square" rtlCol="0">
            <a:spAutoFit/>
          </a:bodyPr>
          <a:lstStyle/>
          <a:p>
            <a:r>
              <a:rPr lang="en-US" dirty="0">
                <a:latin typeface="Times New Roman" pitchFamily="18" charset="0"/>
                <a:cs typeface="Times New Roman" pitchFamily="18" charset="0"/>
              </a:rPr>
              <a:t>Đ 2, 3 : </a:t>
            </a:r>
            <a:r>
              <a:rPr lang="en-US" dirty="0" err="1">
                <a:latin typeface="Times New Roman" pitchFamily="18" charset="0"/>
                <a:cs typeface="Times New Roman" pitchFamily="18" charset="0"/>
              </a:rPr>
              <a:t>Tả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màu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vật</a:t>
            </a:r>
            <a:r>
              <a:rPr lang="en-US" dirty="0">
                <a:latin typeface="Times New Roman" pitchFamily="18" charset="0"/>
                <a:cs typeface="Times New Roman" pitchFamily="18" charset="0"/>
              </a:rPr>
              <a:t>.</a:t>
            </a:r>
          </a:p>
        </p:txBody>
      </p:sp>
      <p:cxnSp>
        <p:nvCxnSpPr>
          <p:cNvPr id="46" name="Straight Arrow Connector 45"/>
          <p:cNvCxnSpPr/>
          <p:nvPr/>
        </p:nvCxnSpPr>
        <p:spPr>
          <a:xfrm flipV="1">
            <a:off x="252249" y="3531476"/>
            <a:ext cx="11939751" cy="78831"/>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5738647" y="8014139"/>
            <a:ext cx="5486402" cy="378372"/>
          </a:xfrm>
          <a:prstGeom prst="rect">
            <a:avLst/>
          </a:prstGeom>
          <a:noFill/>
          <a:ln>
            <a:solidFill>
              <a:srgbClr val="FF0000"/>
            </a:solidFill>
          </a:ln>
        </p:spPr>
        <p:txBody>
          <a:bodyPr wrap="square" rtlCol="0">
            <a:spAutoFit/>
          </a:bodyPr>
          <a:lstStyle/>
          <a:p>
            <a:r>
              <a:rPr lang="en-US" dirty="0" err="1">
                <a:latin typeface="Times New Roman" pitchFamily="18" charset="0"/>
                <a:cs typeface="Times New Roman" pitchFamily="18" charset="0"/>
              </a:rPr>
              <a:t>Bài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gồm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mấy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phần</a:t>
            </a:r>
            <a:r>
              <a:rPr lang="en-US" dirty="0">
                <a:latin typeface="Times New Roman" pitchFamily="18" charset="0"/>
                <a:cs typeface="Times New Roman" pitchFamily="18" charset="0"/>
              </a:rPr>
              <a:t>?</a:t>
            </a:r>
          </a:p>
        </p:txBody>
      </p:sp>
      <p:cxnSp>
        <p:nvCxnSpPr>
          <p:cNvPr id="42" name="Straight Arrow Connector 41">
            <a:extLst>
              <a:ext uri="{FF2B5EF4-FFF2-40B4-BE49-F238E27FC236}">
                <a16:creationId xmlns:a16="http://schemas.microsoft.com/office/drawing/2014/main" id="{04E3DBE4-2EF6-4A32-8C51-7FE43671EE5D}"/>
              </a:ext>
            </a:extLst>
          </p:cNvPr>
          <p:cNvCxnSpPr>
            <a:cxnSpLocks/>
            <a:stCxn id="36" idx="3"/>
          </p:cNvCxnSpPr>
          <p:nvPr/>
        </p:nvCxnSpPr>
        <p:spPr>
          <a:xfrm flipV="1">
            <a:off x="4614041" y="6082128"/>
            <a:ext cx="1440660" cy="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7965D6F6-9FF2-40AD-A573-B204AEBAF835}"/>
              </a:ext>
            </a:extLst>
          </p:cNvPr>
          <p:cNvSpPr txBox="1"/>
          <p:nvPr/>
        </p:nvSpPr>
        <p:spPr>
          <a:xfrm>
            <a:off x="6075720" y="5903453"/>
            <a:ext cx="5486402" cy="378372"/>
          </a:xfrm>
          <a:prstGeom prst="rect">
            <a:avLst/>
          </a:prstGeom>
          <a:noFill/>
          <a:ln>
            <a:solidFill>
              <a:srgbClr val="FF0000"/>
            </a:solidFill>
          </a:ln>
        </p:spPr>
        <p:txBody>
          <a:bodyPr wrap="square" rtlCol="0">
            <a:spAutoFit/>
          </a:bodyPr>
          <a:lstStyle/>
          <a:p>
            <a:r>
              <a:rPr lang="en-US" dirty="0">
                <a:latin typeface="Times New Roman" pitchFamily="18" charset="0"/>
                <a:cs typeface="Times New Roman" pitchFamily="18" charset="0"/>
              </a:rPr>
              <a:t>Đ 4 : </a:t>
            </a:r>
            <a:r>
              <a:rPr lang="en-US" dirty="0" err="1">
                <a:latin typeface="Times New Roman" pitchFamily="18" charset="0"/>
                <a:cs typeface="Times New Roman" pitchFamily="18" charset="0"/>
              </a:rPr>
              <a:t>Tả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tiết</a:t>
            </a:r>
            <a:r>
              <a:rPr lang="en-US" dirty="0">
                <a:latin typeface="Times New Roman" pitchFamily="18" charset="0"/>
                <a:cs typeface="Times New Roman" pitchFamily="18" charset="0"/>
              </a:rPr>
              <a:t> con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linds(horizontal)">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linds(horizontal)">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blinds(horizontal)">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blinds(horizontal)">
                                      <p:cBhvr>
                                        <p:cTn id="52" dur="500"/>
                                        <p:tgtEl>
                                          <p:spTgt spid="9"/>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blinds(horizontal)">
                                      <p:cBhvr>
                                        <p:cTn id="57" dur="500"/>
                                        <p:tgtEl>
                                          <p:spTgt spid="7"/>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blinds(horizontal)">
                                      <p:cBhvr>
                                        <p:cTn id="62" dur="500"/>
                                        <p:tgtEl>
                                          <p:spTgt spid="18"/>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blinds(horizontal)">
                                      <p:cBhvr>
                                        <p:cTn id="67" dur="500"/>
                                        <p:tgtEl>
                                          <p:spTgt spid="1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blinds(horizontal)">
                                      <p:cBhvr>
                                        <p:cTn id="72" dur="500"/>
                                        <p:tgtEl>
                                          <p:spTgt spid="19"/>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blinds(horizontal)">
                                      <p:cBhvr>
                                        <p:cTn id="77" dur="500"/>
                                        <p:tgtEl>
                                          <p:spTgt spid="20"/>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7"/>
                                        </p:tgtEl>
                                        <p:attrNameLst>
                                          <p:attrName>style.visibility</p:attrName>
                                        </p:attrNameLst>
                                      </p:cBhvr>
                                      <p:to>
                                        <p:strVal val="visible"/>
                                      </p:to>
                                    </p:set>
                                    <p:animEffect transition="in" filter="blinds(horizontal)">
                                      <p:cBhvr>
                                        <p:cTn id="82" dur="500"/>
                                        <p:tgtEl>
                                          <p:spTgt spid="27"/>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28"/>
                                        </p:tgtEl>
                                        <p:attrNameLst>
                                          <p:attrName>style.visibility</p:attrName>
                                        </p:attrNameLst>
                                      </p:cBhvr>
                                      <p:to>
                                        <p:strVal val="visible"/>
                                      </p:to>
                                    </p:set>
                                    <p:animEffect transition="in" filter="blinds(horizontal)">
                                      <p:cBhvr>
                                        <p:cTn id="87" dur="500"/>
                                        <p:tgtEl>
                                          <p:spTgt spid="28"/>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blinds(horizontal)">
                                      <p:cBhvr>
                                        <p:cTn id="92" dur="500"/>
                                        <p:tgtEl>
                                          <p:spTgt spid="29"/>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30"/>
                                        </p:tgtEl>
                                        <p:attrNameLst>
                                          <p:attrName>style.visibility</p:attrName>
                                        </p:attrNameLst>
                                      </p:cBhvr>
                                      <p:to>
                                        <p:strVal val="visible"/>
                                      </p:to>
                                    </p:set>
                                    <p:animEffect transition="in" filter="blinds(horizontal)">
                                      <p:cBhvr>
                                        <p:cTn id="97" dur="500"/>
                                        <p:tgtEl>
                                          <p:spTgt spid="30"/>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33"/>
                                        </p:tgtEl>
                                        <p:attrNameLst>
                                          <p:attrName>style.visibility</p:attrName>
                                        </p:attrNameLst>
                                      </p:cBhvr>
                                      <p:to>
                                        <p:strVal val="visible"/>
                                      </p:to>
                                    </p:set>
                                    <p:animEffect transition="in" filter="blinds(horizontal)">
                                      <p:cBhvr>
                                        <p:cTn id="102" dur="500"/>
                                        <p:tgtEl>
                                          <p:spTgt spid="33"/>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35"/>
                                        </p:tgtEl>
                                        <p:attrNameLst>
                                          <p:attrName>style.visibility</p:attrName>
                                        </p:attrNameLst>
                                      </p:cBhvr>
                                      <p:to>
                                        <p:strVal val="visible"/>
                                      </p:to>
                                    </p:set>
                                    <p:animEffect transition="in" filter="blinds(horizontal)">
                                      <p:cBhvr>
                                        <p:cTn id="107" dur="500"/>
                                        <p:tgtEl>
                                          <p:spTgt spid="35"/>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blinds(horizontal)">
                                      <p:cBhvr>
                                        <p:cTn id="112" dur="500"/>
                                        <p:tgtEl>
                                          <p:spTgt spid="36"/>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nodeType="clickEffect">
                                  <p:stCondLst>
                                    <p:cond delay="0"/>
                                  </p:stCondLst>
                                  <p:childTnLst>
                                    <p:set>
                                      <p:cBhvr>
                                        <p:cTn id="116" dur="1" fill="hold">
                                          <p:stCondLst>
                                            <p:cond delay="0"/>
                                          </p:stCondLst>
                                        </p:cTn>
                                        <p:tgtEl>
                                          <p:spTgt spid="37"/>
                                        </p:tgtEl>
                                        <p:attrNameLst>
                                          <p:attrName>style.visibility</p:attrName>
                                        </p:attrNameLst>
                                      </p:cBhvr>
                                      <p:to>
                                        <p:strVal val="visible"/>
                                      </p:to>
                                    </p:set>
                                    <p:animEffect transition="in" filter="blinds(horizontal)">
                                      <p:cBhvr>
                                        <p:cTn id="117" dur="500"/>
                                        <p:tgtEl>
                                          <p:spTgt spid="37"/>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38"/>
                                        </p:tgtEl>
                                        <p:attrNameLst>
                                          <p:attrName>style.visibility</p:attrName>
                                        </p:attrNameLst>
                                      </p:cBhvr>
                                      <p:to>
                                        <p:strVal val="visible"/>
                                      </p:to>
                                    </p:set>
                                    <p:animEffect transition="in" filter="blinds(horizontal)">
                                      <p:cBhvr>
                                        <p:cTn id="122" dur="500"/>
                                        <p:tgtEl>
                                          <p:spTgt spid="38"/>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nodeType="clickEffect">
                                  <p:stCondLst>
                                    <p:cond delay="0"/>
                                  </p:stCondLst>
                                  <p:childTnLst>
                                    <p:set>
                                      <p:cBhvr>
                                        <p:cTn id="126" dur="1" fill="hold">
                                          <p:stCondLst>
                                            <p:cond delay="0"/>
                                          </p:stCondLst>
                                        </p:cTn>
                                        <p:tgtEl>
                                          <p:spTgt spid="39"/>
                                        </p:tgtEl>
                                        <p:attrNameLst>
                                          <p:attrName>style.visibility</p:attrName>
                                        </p:attrNameLst>
                                      </p:cBhvr>
                                      <p:to>
                                        <p:strVal val="visible"/>
                                      </p:to>
                                    </p:set>
                                    <p:animEffect transition="in" filter="blinds(horizontal)">
                                      <p:cBhvr>
                                        <p:cTn id="127" dur="500"/>
                                        <p:tgtEl>
                                          <p:spTgt spid="39"/>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40"/>
                                        </p:tgtEl>
                                        <p:attrNameLst>
                                          <p:attrName>style.visibility</p:attrName>
                                        </p:attrNameLst>
                                      </p:cBhvr>
                                      <p:to>
                                        <p:strVal val="visible"/>
                                      </p:to>
                                    </p:set>
                                    <p:animEffect transition="in" filter="blinds(horizontal)">
                                      <p:cBhvr>
                                        <p:cTn id="132" dur="500"/>
                                        <p:tgtEl>
                                          <p:spTgt spid="40"/>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nodeType="clickEffect">
                                  <p:stCondLst>
                                    <p:cond delay="0"/>
                                  </p:stCondLst>
                                  <p:childTnLst>
                                    <p:set>
                                      <p:cBhvr>
                                        <p:cTn id="136" dur="1" fill="hold">
                                          <p:stCondLst>
                                            <p:cond delay="0"/>
                                          </p:stCondLst>
                                        </p:cTn>
                                        <p:tgtEl>
                                          <p:spTgt spid="46"/>
                                        </p:tgtEl>
                                        <p:attrNameLst>
                                          <p:attrName>style.visibility</p:attrName>
                                        </p:attrNameLst>
                                      </p:cBhvr>
                                      <p:to>
                                        <p:strVal val="visible"/>
                                      </p:to>
                                    </p:set>
                                    <p:animEffect transition="in" filter="blinds(horizontal)">
                                      <p:cBhvr>
                                        <p:cTn id="137" dur="500"/>
                                        <p:tgtEl>
                                          <p:spTgt spid="46"/>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nodeType="clickEffect">
                                  <p:stCondLst>
                                    <p:cond delay="0"/>
                                  </p:stCondLst>
                                  <p:childTnLst>
                                    <p:set>
                                      <p:cBhvr>
                                        <p:cTn id="141" dur="1" fill="hold">
                                          <p:stCondLst>
                                            <p:cond delay="0"/>
                                          </p:stCondLst>
                                        </p:cTn>
                                        <p:tgtEl>
                                          <p:spTgt spid="42"/>
                                        </p:tgtEl>
                                        <p:attrNameLst>
                                          <p:attrName>style.visibility</p:attrName>
                                        </p:attrNameLst>
                                      </p:cBhvr>
                                      <p:to>
                                        <p:strVal val="visible"/>
                                      </p:to>
                                    </p:set>
                                    <p:animEffect transition="in" filter="blinds(horizontal)">
                                      <p:cBhvr>
                                        <p:cTn id="142" dur="500"/>
                                        <p:tgtEl>
                                          <p:spTgt spid="42"/>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43"/>
                                        </p:tgtEl>
                                        <p:attrNameLst>
                                          <p:attrName>style.visibility</p:attrName>
                                        </p:attrNameLst>
                                      </p:cBhvr>
                                      <p:to>
                                        <p:strVal val="visible"/>
                                      </p:to>
                                    </p:set>
                                    <p:animEffect transition="in" filter="blinds(horizontal)">
                                      <p:cBhvr>
                                        <p:cTn id="14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13" grpId="0" animBg="1"/>
      <p:bldP spid="14" grpId="0" animBg="1"/>
      <p:bldP spid="16" grpId="0" animBg="1"/>
      <p:bldP spid="17" grpId="0" animBg="1"/>
      <p:bldP spid="18" grpId="0" animBg="1"/>
      <p:bldP spid="20" grpId="0" animBg="1"/>
      <p:bldP spid="27" grpId="0" animBg="1"/>
      <p:bldP spid="29" grpId="0" animBg="1"/>
      <p:bldP spid="33" grpId="0" animBg="1"/>
      <p:bldP spid="36" grpId="0" animBg="1"/>
      <p:bldP spid="38" grpId="0" animBg="1"/>
      <p:bldP spid="40" grpId="0" animBg="1"/>
      <p:bldP spid="4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
        <p:nvSpPr>
          <p:cNvPr id="5" name="TextBox 6"/>
          <p:cNvSpPr txBox="1">
            <a:spLocks noChangeArrowheads="1"/>
          </p:cNvSpPr>
          <p:nvPr/>
        </p:nvSpPr>
        <p:spPr bwMode="auto">
          <a:xfrm>
            <a:off x="1266825" y="1418897"/>
            <a:ext cx="965835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dirty="0">
                <a:solidFill>
                  <a:srgbClr val="FF0000"/>
                </a:solidFill>
                <a:latin typeface="Times New Roman" panose="02020603050405020304" pitchFamily="18" charset="0"/>
                <a:cs typeface="Times New Roman" panose="02020603050405020304" pitchFamily="18" charset="0"/>
              </a:rPr>
              <a:t>II. </a:t>
            </a:r>
            <a:r>
              <a:rPr lang="en-US" altLang="en-US" sz="3200" dirty="0" err="1">
                <a:solidFill>
                  <a:srgbClr val="FF0000"/>
                </a:solidFill>
                <a:latin typeface="Times New Roman" panose="02020603050405020304" pitchFamily="18" charset="0"/>
                <a:cs typeface="Times New Roman" panose="02020603050405020304" pitchFamily="18" charset="0"/>
              </a:rPr>
              <a:t>Ghi</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nhớ</a:t>
            </a:r>
            <a:r>
              <a:rPr lang="en-US" altLang="en-US" sz="3200" dirty="0">
                <a:solidFill>
                  <a:srgbClr val="FF0000"/>
                </a:solidFill>
                <a:latin typeface="Times New Roman" panose="02020603050405020304" pitchFamily="18" charset="0"/>
                <a:cs typeface="Times New Roman" panose="02020603050405020304" pitchFamily="18" charset="0"/>
              </a:rPr>
              <a:t>:</a:t>
            </a:r>
          </a:p>
          <a:p>
            <a:pPr eaLnBrk="1" hangingPunct="1"/>
            <a:r>
              <a:rPr lang="en-US" altLang="en-US" sz="3200" dirty="0" err="1">
                <a:latin typeface="Times New Roman" panose="02020603050405020304" pitchFamily="18" charset="0"/>
                <a:cs typeface="Times New Roman" panose="02020603050405020304" pitchFamily="18" charset="0"/>
              </a:rPr>
              <a:t>Bài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văn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tả</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cảnh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thường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có</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ba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phần</a:t>
            </a:r>
            <a:r>
              <a:rPr lang="en-US" altLang="en-US" sz="3200" dirty="0">
                <a:latin typeface="Times New Roman" panose="02020603050405020304" pitchFamily="18" charset="0"/>
                <a:cs typeface="Times New Roman" panose="02020603050405020304" pitchFamily="18" charset="0"/>
              </a:rPr>
              <a:t>:</a:t>
            </a:r>
          </a:p>
          <a:p>
            <a:pPr eaLnBrk="1" hangingPunct="1">
              <a:buFontTx/>
              <a:buAutoNum type="arabicPeriod"/>
            </a:pPr>
            <a:r>
              <a:rPr lang="en-US" altLang="en-US" sz="3200" dirty="0">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Mở</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bài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Giới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thiệu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bao</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quát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về</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cảnh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sẽ</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tả</a:t>
            </a:r>
            <a:r>
              <a:rPr lang="en-US" altLang="en-US" sz="3200" dirty="0">
                <a:latin typeface="Times New Roman" panose="02020603050405020304" pitchFamily="18" charset="0"/>
                <a:cs typeface="Times New Roman" panose="02020603050405020304" pitchFamily="18" charset="0"/>
              </a:rPr>
              <a:t>.</a:t>
            </a:r>
          </a:p>
          <a:p>
            <a:pPr eaLnBrk="1" hangingPunct="1">
              <a:buFontTx/>
              <a:buAutoNum type="arabicPeriod"/>
            </a:pPr>
            <a:endParaRPr lang="en-US" altLang="en-US" sz="3200" dirty="0">
              <a:latin typeface="Times New Roman" panose="02020603050405020304" pitchFamily="18" charset="0"/>
              <a:cs typeface="Times New Roman" panose="02020603050405020304" pitchFamily="18" charset="0"/>
            </a:endParaRPr>
          </a:p>
          <a:p>
            <a:pPr eaLnBrk="1" hangingPunct="1">
              <a:buFontTx/>
              <a:buAutoNum type="arabicPeriod"/>
            </a:pPr>
            <a:r>
              <a:rPr lang="en-US" altLang="en-US" sz="3200" dirty="0">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Thân</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bài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Tả</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từng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phần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cảnh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hoặc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sự</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thay</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đổi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cảnh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theo</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thời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gian</a:t>
            </a:r>
            <a:r>
              <a:rPr lang="en-US" altLang="en-US" sz="3200" dirty="0">
                <a:latin typeface="Times New Roman" panose="02020603050405020304" pitchFamily="18" charset="0"/>
                <a:cs typeface="Times New Roman" panose="02020603050405020304" pitchFamily="18" charset="0"/>
              </a:rPr>
              <a:t>.</a:t>
            </a:r>
          </a:p>
          <a:p>
            <a:pPr eaLnBrk="1" hangingPunct="1"/>
            <a:endParaRPr lang="en-US" altLang="en-US" sz="3200" dirty="0">
              <a:latin typeface="Times New Roman" panose="02020603050405020304" pitchFamily="18" charset="0"/>
              <a:cs typeface="Times New Roman" panose="02020603050405020304" pitchFamily="18" charset="0"/>
            </a:endParaRPr>
          </a:p>
          <a:p>
            <a:pPr eaLnBrk="1" hangingPunct="1"/>
            <a:r>
              <a:rPr lang="en-US" altLang="en-US" sz="3200" dirty="0">
                <a:latin typeface="Times New Roman" panose="02020603050405020304" pitchFamily="18" charset="0"/>
                <a:cs typeface="Times New Roman" panose="02020603050405020304" pitchFamily="18" charset="0"/>
              </a:rPr>
              <a:t>3. </a:t>
            </a:r>
            <a:r>
              <a:rPr lang="en-US" altLang="en-US" sz="3200" dirty="0" err="1">
                <a:solidFill>
                  <a:srgbClr val="FF0000"/>
                </a:solidFill>
                <a:latin typeface="Times New Roman" panose="02020603050405020304" pitchFamily="18" charset="0"/>
                <a:cs typeface="Times New Roman" panose="02020603050405020304" pitchFamily="18" charset="0"/>
              </a:rPr>
              <a:t>Kết</a:t>
            </a:r>
            <a:r>
              <a:rPr lang="en-US" altLang="en-US" sz="3200" dirty="0">
                <a:solidFill>
                  <a:srgbClr val="FF0000"/>
                </a:solidFill>
                <a:latin typeface="Times New Roman" panose="02020603050405020304" pitchFamily="18" charset="0"/>
                <a:cs typeface="Times New Roman" panose="02020603050405020304" pitchFamily="18" charset="0"/>
              </a:rPr>
              <a:t> </a:t>
            </a:r>
            <a:r>
              <a:rPr lang="en-US" altLang="en-US" sz="3200" dirty="0" err="1">
                <a:solidFill>
                  <a:srgbClr val="FF0000"/>
                </a:solidFill>
                <a:latin typeface="Times New Roman" panose="02020603050405020304" pitchFamily="18" charset="0"/>
                <a:cs typeface="Times New Roman" panose="02020603050405020304" pitchFamily="18" charset="0"/>
              </a:rPr>
              <a:t>bài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Nêu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nhận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xét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hoặc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cảm</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nghĩ</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người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viết</a:t>
            </a:r>
            <a:r>
              <a:rPr lang="en-US" altLang="en-US" sz="3200" dirty="0">
                <a:latin typeface="Times New Roman" panose="02020603050405020304" pitchFamily="18" charset="0"/>
                <a:cs typeface="Times New Roman" panose="02020603050405020304" pitchFamily="18" charset="0"/>
              </a:rPr>
              <a:t>.</a:t>
            </a:r>
          </a:p>
        </p:txBody>
      </p:sp>
    </p:spTree>
  </p:cSld>
  <p:clrMapOvr>
    <a:masterClrMapping/>
  </p:clrMapOvr>
  <p:transition>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1266825" y="1519183"/>
            <a:ext cx="2743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b="1" u="sng" dirty="0">
                <a:solidFill>
                  <a:srgbClr val="FF0000"/>
                </a:solidFill>
                <a:latin typeface="Times New Roman" panose="02020603050405020304" pitchFamily="18" charset="0"/>
                <a:cs typeface="Times New Roman" panose="02020603050405020304" pitchFamily="18" charset="0"/>
              </a:rPr>
              <a:t>II. </a:t>
            </a:r>
            <a:r>
              <a:rPr lang="en-US" altLang="en-US" sz="2800" b="1" u="sng" dirty="0" err="1">
                <a:solidFill>
                  <a:srgbClr val="FF0000"/>
                </a:solidFill>
                <a:latin typeface="Times New Roman" panose="02020603050405020304" pitchFamily="18" charset="0"/>
                <a:cs typeface="Times New Roman" panose="02020603050405020304" pitchFamily="18" charset="0"/>
              </a:rPr>
              <a:t>Ghi</a:t>
            </a:r>
            <a:r>
              <a:rPr lang="en-US" altLang="en-US" sz="2800" b="1" u="sng" dirty="0">
                <a:solidFill>
                  <a:srgbClr val="FF0000"/>
                </a:solidFill>
                <a:latin typeface="Times New Roman" panose="02020603050405020304" pitchFamily="18" charset="0"/>
                <a:cs typeface="Times New Roman" panose="02020603050405020304" pitchFamily="18" charset="0"/>
              </a:rPr>
              <a:t> </a:t>
            </a:r>
            <a:r>
              <a:rPr lang="en-US" altLang="en-US" sz="2800" b="1" u="sng" dirty="0" err="1">
                <a:solidFill>
                  <a:srgbClr val="FF0000"/>
                </a:solidFill>
                <a:latin typeface="Times New Roman" panose="02020603050405020304" pitchFamily="18" charset="0"/>
                <a:cs typeface="Times New Roman" panose="02020603050405020304" pitchFamily="18" charset="0"/>
              </a:rPr>
              <a:t>nhớ</a:t>
            </a:r>
            <a:endParaRPr lang="en-US" altLang="en-US" sz="2800" b="1" u="sng" dirty="0">
              <a:solidFill>
                <a:srgbClr val="FF0000"/>
              </a:solidFill>
              <a:latin typeface="Times New Roman" panose="02020603050405020304" pitchFamily="18" charset="0"/>
              <a:cs typeface="Times New Roman" panose="02020603050405020304" pitchFamily="18" charset="0"/>
            </a:endParaRPr>
          </a:p>
        </p:txBody>
      </p:sp>
      <p:sp>
        <p:nvSpPr>
          <p:cNvPr id="10248" name="TextBox 6"/>
          <p:cNvSpPr txBox="1">
            <a:spLocks noChangeArrowheads="1"/>
          </p:cNvSpPr>
          <p:nvPr/>
        </p:nvSpPr>
        <p:spPr bwMode="auto">
          <a:xfrm>
            <a:off x="1266825" y="2382559"/>
            <a:ext cx="965835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dirty="0" err="1">
                <a:latin typeface="Times New Roman" panose="02020603050405020304" pitchFamily="18" charset="0"/>
                <a:cs typeface="Times New Roman" panose="02020603050405020304" pitchFamily="18" charset="0"/>
              </a:rPr>
              <a:t>Bài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văn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tả</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cảnh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thường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có</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ba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phần</a:t>
            </a:r>
            <a:r>
              <a:rPr lang="en-US" altLang="en-US" sz="3200" dirty="0">
                <a:latin typeface="Times New Roman" panose="02020603050405020304" pitchFamily="18" charset="0"/>
                <a:cs typeface="Times New Roman" panose="02020603050405020304" pitchFamily="18" charset="0"/>
              </a:rPr>
              <a:t>:</a:t>
            </a:r>
          </a:p>
          <a:p>
            <a:pPr eaLnBrk="1" hangingPunct="1">
              <a:buFontTx/>
              <a:buAutoNum type="arabicPeriod"/>
            </a:pP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Mở</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bài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Giới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thiệu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bao</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quát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về</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cảnh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sẽ</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tả</a:t>
            </a:r>
            <a:r>
              <a:rPr lang="en-US" altLang="en-US" sz="3200" dirty="0">
                <a:latin typeface="Times New Roman" panose="02020603050405020304" pitchFamily="18" charset="0"/>
                <a:cs typeface="Times New Roman" panose="02020603050405020304" pitchFamily="18" charset="0"/>
              </a:rPr>
              <a:t>.</a:t>
            </a:r>
          </a:p>
          <a:p>
            <a:pPr eaLnBrk="1" hangingPunct="1">
              <a:buFontTx/>
              <a:buAutoNum type="arabicPeriod"/>
            </a:pP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Thân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bài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Tả</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từng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phần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cảnh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hoặc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sự</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thay</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đổi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cảnh</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theo</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thời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gian</a:t>
            </a:r>
            <a:r>
              <a:rPr lang="en-US" altLang="en-US" sz="3200" dirty="0">
                <a:latin typeface="Times New Roman" panose="02020603050405020304" pitchFamily="18" charset="0"/>
                <a:cs typeface="Times New Roman" panose="02020603050405020304" pitchFamily="18" charset="0"/>
              </a:rPr>
              <a:t>.</a:t>
            </a:r>
          </a:p>
          <a:p>
            <a:pPr eaLnBrk="1" hangingPunct="1">
              <a:buFontTx/>
              <a:buAutoNum type="arabicPeriod"/>
            </a:pP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Kết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bài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Nêu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nhận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xét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hoặc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cảm</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nghĩ</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người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viết</a:t>
            </a:r>
            <a:r>
              <a:rPr lang="en-US" altLang="en-US" sz="3200" dirty="0">
                <a:latin typeface="Times New Roman" panose="02020603050405020304" pitchFamily="18" charset="0"/>
                <a:cs typeface="Times New Roman" panose="02020603050405020304" pitchFamily="18" charset="0"/>
              </a:rPr>
              <a:t>.</a:t>
            </a:r>
          </a:p>
        </p:txBody>
      </p:sp>
      <p:sp>
        <p:nvSpPr>
          <p:cNvPr id="9" name="Right Arrow 8"/>
          <p:cNvSpPr/>
          <p:nvPr/>
        </p:nvSpPr>
        <p:spPr>
          <a:xfrm>
            <a:off x="9753600" y="6324600"/>
            <a:ext cx="533400" cy="381000"/>
          </a:xfrm>
          <a:prstGeom prst="rightArrow">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dirty="0">
                <a:solidFill>
                  <a:srgbClr val="FF3399"/>
                </a:solidFill>
                <a:hlinkClick r:id="rId2" action="ppaction://hlinksldjump"/>
              </a:rPr>
              <a:t>13</a:t>
            </a:r>
            <a:endParaRPr lang="en-US" sz="2000" dirty="0">
              <a:solidFill>
                <a:srgbClr val="FF3399"/>
              </a:solidFill>
            </a:endParaRPr>
          </a:p>
        </p:txBody>
      </p:sp>
      <p:sp>
        <p:nvSpPr>
          <p:cNvPr id="10246" name="Title 1"/>
          <p:cNvSpPr>
            <a:spLocks/>
          </p:cNvSpPr>
          <p:nvPr/>
        </p:nvSpPr>
        <p:spPr bwMode="auto">
          <a:xfrm>
            <a:off x="1433763" y="639903"/>
            <a:ext cx="11544300" cy="742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9144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err="1">
                <a:latin typeface="Times New Roman" panose="02020603050405020304" pitchFamily="18" charset="0"/>
                <a:cs typeface="Times New Roman" panose="02020603050405020304" pitchFamily="18" charset="0"/>
              </a:rPr>
              <a:t>Từ</a:t>
            </a:r>
            <a:r>
              <a:rPr lang="en-US" altLang="en-US" sz="2800" b="1" dirty="0">
                <a:latin typeface="Times New Roman" panose="02020603050405020304" pitchFamily="18" charset="0"/>
                <a:cs typeface="Times New Roman" panose="02020603050405020304" pitchFamily="18" charset="0"/>
              </a:rPr>
              <a:t> 2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văn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trên</a:t>
            </a:r>
            <a:r>
              <a:rPr lang="en-US" altLang="en-US" sz="2800" b="1" dirty="0">
                <a:latin typeface="Times New Roman" panose="02020603050405020304" pitchFamily="18" charset="0"/>
                <a:cs typeface="Times New Roman" panose="02020603050405020304" pitchFamily="18" charset="0"/>
              </a:rPr>
              <a:t> con </a:t>
            </a:r>
            <a:r>
              <a:rPr lang="en-US" altLang="en-US" sz="2800" b="1" dirty="0" err="1">
                <a:latin typeface="Times New Roman" panose="02020603050405020304" pitchFamily="18" charset="0"/>
                <a:cs typeface="Times New Roman" panose="02020603050405020304" pitchFamily="18" charset="0"/>
              </a:rPr>
              <a:t>có</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nhận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xét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gì</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về</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cấu</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tạo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bài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văn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tả</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cảnh</a:t>
            </a:r>
            <a:r>
              <a:rPr lang="en-US" altLang="en-US" sz="28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37781614"/>
      </p:ext>
    </p:extLst>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animEffect transition="in" filter="fade">
                                      <p:cBhvr>
                                        <p:cTn id="7" dur="1000"/>
                                        <p:tgtEl>
                                          <p:spTgt spid="10246"/>
                                        </p:tgtEl>
                                      </p:cBhvr>
                                    </p:animEffect>
                                    <p:anim calcmode="lin" valueType="num">
                                      <p:cBhvr>
                                        <p:cTn id="8" dur="1000" fill="hold"/>
                                        <p:tgtEl>
                                          <p:spTgt spid="10246"/>
                                        </p:tgtEl>
                                        <p:attrNameLst>
                                          <p:attrName>ppt_x</p:attrName>
                                        </p:attrNameLst>
                                      </p:cBhvr>
                                      <p:tavLst>
                                        <p:tav tm="0">
                                          <p:val>
                                            <p:strVal val="#ppt_x"/>
                                          </p:val>
                                        </p:tav>
                                        <p:tav tm="100000">
                                          <p:val>
                                            <p:strVal val="#ppt_x"/>
                                          </p:val>
                                        </p:tav>
                                      </p:tavLst>
                                    </p:anim>
                                    <p:anim calcmode="lin" valueType="num">
                                      <p:cBhvr>
                                        <p:cTn id="9" dur="1000" fill="hold"/>
                                        <p:tgtEl>
                                          <p:spTgt spid="1024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7" presetClass="entr" presetSubtype="8"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1000" fill="hold"/>
                                        <p:tgtEl>
                                          <p:spTgt spid="4"/>
                                        </p:tgtEl>
                                        <p:attrNameLst>
                                          <p:attrName>ppt_x</p:attrName>
                                        </p:attrNameLst>
                                      </p:cBhvr>
                                      <p:tavLst>
                                        <p:tav tm="0">
                                          <p:val>
                                            <p:strVal val="0-#ppt_w/2"/>
                                          </p:val>
                                        </p:tav>
                                        <p:tav tm="100000">
                                          <p:val>
                                            <p:strVal val="#ppt_x"/>
                                          </p:val>
                                        </p:tav>
                                      </p:tavLst>
                                    </p:anim>
                                    <p:anim calcmode="lin" valueType="num">
                                      <p:cBhvr additive="base">
                                        <p:cTn id="15"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24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643344" y="1752601"/>
            <a:ext cx="10331115"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3600" dirty="0">
                <a:latin typeface="Times New Roman" panose="02020603050405020304" pitchFamily="18" charset="0"/>
                <a:cs typeface="Times New Roman" panose="02020603050405020304" pitchFamily="18" charset="0"/>
              </a:rPr>
              <a:t>III. </a:t>
            </a:r>
            <a:r>
              <a:rPr lang="en-US" altLang="en-US" sz="3600" dirty="0" err="1">
                <a:latin typeface="Times New Roman" panose="02020603050405020304" pitchFamily="18" charset="0"/>
                <a:cs typeface="Times New Roman" panose="02020603050405020304" pitchFamily="18" charset="0"/>
              </a:rPr>
              <a:t>Luyện</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tập</a:t>
            </a:r>
            <a:r>
              <a:rPr lang="en-US" altLang="en-US" sz="3600" dirty="0">
                <a:latin typeface="Times New Roman" panose="02020603050405020304" pitchFamily="18" charset="0"/>
                <a:cs typeface="Times New Roman" panose="02020603050405020304" pitchFamily="18" charset="0"/>
              </a:rPr>
              <a:t>:</a:t>
            </a:r>
          </a:p>
          <a:p>
            <a:pPr algn="just" eaLnBrk="1" hangingPunct="1"/>
            <a:r>
              <a:rPr lang="en-US" altLang="en-US" sz="3600" dirty="0" err="1">
                <a:latin typeface="Times New Roman" panose="02020603050405020304" pitchFamily="18" charset="0"/>
                <a:cs typeface="Times New Roman" panose="02020603050405020304" pitchFamily="18" charset="0"/>
              </a:rPr>
              <a:t>Nhận</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xét</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cấu</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tạo</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của</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bài</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văn</a:t>
            </a:r>
            <a:r>
              <a:rPr lang="en-US" altLang="en-US" sz="3600" dirty="0">
                <a:latin typeface="Times New Roman" panose="02020603050405020304" pitchFamily="18" charset="0"/>
                <a:cs typeface="Times New Roman" panose="02020603050405020304" pitchFamily="18" charset="0"/>
              </a:rPr>
              <a:t> </a:t>
            </a:r>
            <a:r>
              <a:rPr lang="en-US" altLang="en-US" sz="3600" dirty="0" err="1">
                <a:latin typeface="Times New Roman" panose="02020603050405020304" pitchFamily="18" charset="0"/>
                <a:cs typeface="Times New Roman" panose="02020603050405020304" pitchFamily="18" charset="0"/>
              </a:rPr>
              <a:t>sau</a:t>
            </a:r>
            <a:r>
              <a:rPr lang="en-US" altLang="en-US" sz="3600" dirty="0">
                <a:latin typeface="Times New Roman" panose="02020603050405020304" pitchFamily="18" charset="0"/>
                <a:cs typeface="Times New Roman" panose="02020603050405020304" pitchFamily="18" charset="0"/>
              </a:rPr>
              <a:t>.</a:t>
            </a:r>
          </a:p>
          <a:p>
            <a:pPr algn="just" eaLnBrk="1" hangingPunct="1"/>
            <a:endParaRPr lang="en-US" alt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2051203"/>
      </p:ext>
    </p:extLst>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0-#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1033714" y="243511"/>
            <a:ext cx="10934700"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i="1" dirty="0" err="1">
                <a:latin typeface="Times New Roman" panose="02020603050405020304" pitchFamily="18" charset="0"/>
                <a:cs typeface="Times New Roman" panose="02020603050405020304" pitchFamily="18" charset="0"/>
              </a:rPr>
              <a:t>Nắng</a:t>
            </a:r>
            <a:r>
              <a:rPr lang="en-US" altLang="en-US" sz="2400" b="1" i="1" dirty="0">
                <a:latin typeface="Times New Roman" panose="02020603050405020304" pitchFamily="18" charset="0"/>
                <a:cs typeface="Times New Roman" panose="02020603050405020304" pitchFamily="18" charset="0"/>
              </a:rPr>
              <a:t> </a:t>
            </a:r>
            <a:r>
              <a:rPr lang="en-US" altLang="en-US" sz="2400" b="1" i="1" dirty="0" err="1">
                <a:latin typeface="Times New Roman" panose="02020603050405020304" pitchFamily="18" charset="0"/>
                <a:cs typeface="Times New Roman" panose="02020603050405020304" pitchFamily="18" charset="0"/>
              </a:rPr>
              <a:t>trưa</a:t>
            </a:r>
            <a:endParaRPr lang="en-US" altLang="en-US" sz="2400" b="1" i="1" dirty="0">
              <a:latin typeface="Times New Roman" panose="02020603050405020304" pitchFamily="18" charset="0"/>
              <a:cs typeface="Times New Roman" panose="02020603050405020304" pitchFamily="18" charset="0"/>
            </a:endParaRPr>
          </a:p>
          <a:p>
            <a:pPr algn="just"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như</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từng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dòng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lửa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xuống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mặt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đất</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Buổi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trưa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ngồi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nhìn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sân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thấy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rất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rõ</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sợi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khí</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nhỏ</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mỏng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mảnh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nhẹ</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tênh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vòng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vèo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lượn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từ</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mặt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đất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bốc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bốc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mãi</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Tiếng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gì</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thế</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Tiếng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võng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kẽo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kẹt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kêu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buồn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buồn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từ</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ai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vọng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Thỉnh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thoảng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câu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em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cất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từng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giọng</a:t>
            </a:r>
            <a:r>
              <a:rPr lang="en-US" altLang="en-US" sz="2400" dirty="0">
                <a:latin typeface="Times New Roman" panose="02020603050405020304" pitchFamily="18" charset="0"/>
                <a:cs typeface="Times New Roman" panose="02020603050405020304" pitchFamily="18" charset="0"/>
              </a:rPr>
              <a:t> ạ </a:t>
            </a:r>
            <a:r>
              <a:rPr lang="en-US" altLang="en-US" sz="2400" dirty="0" err="1">
                <a:latin typeface="Times New Roman" panose="02020603050405020304" pitchFamily="18" charset="0"/>
                <a:cs typeface="Times New Roman" panose="02020603050405020304" pitchFamily="18" charset="0"/>
              </a:rPr>
              <a:t>ời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Hình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như</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chị</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em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Em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ngủ</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chị</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cũng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thiu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thiu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ngủ</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theo.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Em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chợt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thức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chị</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bừng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tỉnh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tiếp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tục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câu</a:t>
            </a:r>
            <a:r>
              <a:rPr lang="en-US" altLang="en-US" sz="2400" dirty="0">
                <a:latin typeface="Times New Roman" panose="02020603050405020304" pitchFamily="18" charset="0"/>
                <a:cs typeface="Times New Roman" panose="02020603050405020304" pitchFamily="18" charset="0"/>
              </a:rPr>
              <a:t> ạ </a:t>
            </a:r>
            <a:r>
              <a:rPr lang="en-US" altLang="en-US" sz="2400" dirty="0" err="1">
                <a:latin typeface="Times New Roman" panose="02020603050405020304" pitchFamily="18" charset="0"/>
                <a:cs typeface="Times New Roman" panose="02020603050405020304" pitchFamily="18" charset="0"/>
              </a:rPr>
              <a:t>ời</a:t>
            </a:r>
            <a:r>
              <a:rPr lang="en-US" altLang="en-US" sz="2400" dirty="0">
                <a:latin typeface="Times New Roman" panose="02020603050405020304" pitchFamily="18" charset="0"/>
                <a:cs typeface="Times New Roman" panose="02020603050405020304" pitchFamily="18" charset="0"/>
              </a:rPr>
              <a:t>. Cho </a:t>
            </a:r>
            <a:r>
              <a:rPr lang="en-US" altLang="en-US" sz="2400" dirty="0" err="1">
                <a:latin typeface="Times New Roman" panose="02020603050405020304" pitchFamily="18" charset="0"/>
                <a:cs typeface="Times New Roman" panose="02020603050405020304" pitchFamily="18" charset="0"/>
              </a:rPr>
              <a:t>nên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câu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cất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từng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đoạn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rồi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ngừng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rồi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cất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rồi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lịm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nặng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nề</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hai</a:t>
            </a:r>
            <a:r>
              <a:rPr lang="en-US" altLang="en-US" sz="2400" dirty="0">
                <a:latin typeface="Times New Roman" panose="02020603050405020304" pitchFamily="18" charset="0"/>
                <a:cs typeface="Times New Roman" panose="02020603050405020304" pitchFamily="18" charset="0"/>
              </a:rPr>
              <a:t> mi </a:t>
            </a:r>
            <a:r>
              <a:rPr lang="en-US" altLang="en-US" sz="2400" dirty="0" err="1">
                <a:latin typeface="Times New Roman" panose="02020603050405020304" pitchFamily="18" charset="0"/>
                <a:cs typeface="Times New Roman" panose="02020603050405020304" pitchFamily="18" charset="0"/>
              </a:rPr>
              <a:t>mắt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khép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lại</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Con </a:t>
            </a:r>
            <a:r>
              <a:rPr lang="en-US" altLang="en-US" sz="2400" dirty="0" err="1">
                <a:latin typeface="Times New Roman" panose="02020603050405020304" pitchFamily="18" charset="0"/>
                <a:cs typeface="Times New Roman" panose="02020603050405020304" pitchFamily="18" charset="0"/>
              </a:rPr>
              <a:t>gà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nào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cất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tiếng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gáy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ở </a:t>
            </a:r>
            <a:r>
              <a:rPr lang="en-US" altLang="en-US" sz="2400" dirty="0" err="1">
                <a:latin typeface="Times New Roman" panose="02020603050405020304" pitchFamily="18" charset="0"/>
                <a:cs typeface="Times New Roman" panose="02020603050405020304" pitchFamily="18" charset="0"/>
              </a:rPr>
              <a:t>góc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vườn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tiếng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cục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làm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trưa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thêm</a:t>
            </a:r>
            <a:r>
              <a:rPr lang="en-US" altLang="en-US" sz="2400" dirty="0">
                <a:latin typeface="Times New Roman" panose="02020603050405020304" pitchFamily="18" charset="0"/>
                <a:cs typeface="Times New Roman" panose="02020603050405020304" pitchFamily="18" charset="0"/>
              </a:rPr>
              <a:t> oi ả, </a:t>
            </a:r>
            <a:r>
              <a:rPr lang="en-US" altLang="en-US" sz="2400" dirty="0" err="1">
                <a:latin typeface="Times New Roman" panose="02020603050405020304" pitchFamily="18" charset="0"/>
                <a:cs typeface="Times New Roman" panose="02020603050405020304" pitchFamily="18" charset="0"/>
              </a:rPr>
              <a:t>ngột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tiếng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chim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sợi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gió</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Cây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chuối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cũng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ngủ</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tàu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lặng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như</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thiếp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Đường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làng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ngắt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Bóng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tre</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bóng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chuối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cũng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lặng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im</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Ấy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thế</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mẹ</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vội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nón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đội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đầu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bước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đồng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cấy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nốt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thửa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ruộng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chưa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xong</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Thương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mẹ</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biết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bao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nhiêu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mẹ</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ơi</a:t>
            </a:r>
            <a:r>
              <a:rPr lang="en-US" altLang="en-US" sz="2400" dirty="0">
                <a:latin typeface="Times New Roman" panose="02020603050405020304" pitchFamily="18" charset="0"/>
                <a:cs typeface="Times New Roman" panose="02020603050405020304" pitchFamily="18" charset="0"/>
              </a:rPr>
              <a:t>!</a:t>
            </a:r>
          </a:p>
          <a:p>
            <a:pPr algn="r" eaLnBrk="1" hangingPunct="1"/>
            <a:r>
              <a:rPr lang="en-US" altLang="en-US" sz="2400" dirty="0">
                <a:latin typeface="Times New Roman" panose="02020603050405020304" pitchFamily="18" charset="0"/>
                <a:cs typeface="Times New Roman" panose="02020603050405020304" pitchFamily="18" charset="0"/>
              </a:rPr>
              <a:t>Theo BĂNG SƠN</a:t>
            </a:r>
          </a:p>
        </p:txBody>
      </p:sp>
    </p:spTree>
    <p:extLst>
      <p:ext uri="{BB962C8B-B14F-4D97-AF65-F5344CB8AC3E}">
        <p14:creationId xmlns:p14="http://schemas.microsoft.com/office/powerpoint/2010/main" val="2252603355"/>
      </p:ext>
    </p:extLst>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0-#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47208" y="184218"/>
            <a:ext cx="4626266" cy="646331"/>
          </a:xfrm>
          <a:prstGeom prst="rect">
            <a:avLst/>
          </a:prstGeom>
          <a:noFill/>
        </p:spPr>
        <p:txBody>
          <a:bodyPr wrap="none">
            <a:spAutoFit/>
            <a:scene3d>
              <a:camera prst="obliqueTopLeft"/>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en-US" sz="3600" b="1" cap="all" dirty="0" err="1">
                <a:ln w="0"/>
                <a:solidFill>
                  <a:srgbClr val="FF3399"/>
                </a:solidFill>
                <a:effectLst>
                  <a:outerShdw blurRad="60007" dist="200025" dir="15000000" sy="30000" kx="-1800000" algn="bl" rotWithShape="0">
                    <a:prstClr val="black">
                      <a:alpha val="32000"/>
                    </a:prstClr>
                  </a:outerShdw>
                </a:effectLst>
                <a:latin typeface="Times New Roman" panose="02020603050405020304" pitchFamily="18" charset="0"/>
                <a:cs typeface="Times New Roman" panose="02020603050405020304" pitchFamily="18" charset="0"/>
              </a:rPr>
              <a:t>Phân</a:t>
            </a:r>
            <a:r>
              <a:rPr lang="en-US" sz="3600" b="1" cap="all" dirty="0">
                <a:ln w="0"/>
                <a:solidFill>
                  <a:srgbClr val="FF3399"/>
                </a:solidFill>
                <a:effectLst>
                  <a:outerShdw blurRad="60007" dist="200025" dir="15000000" sy="30000" kx="-1800000" algn="bl" rotWithShape="0">
                    <a:prstClr val="black">
                      <a:alpha val="32000"/>
                    </a:prstClr>
                  </a:outerShdw>
                </a:effectLst>
                <a:latin typeface="Times New Roman" panose="02020603050405020304" pitchFamily="18" charset="0"/>
                <a:cs typeface="Times New Roman" panose="02020603050405020304" pitchFamily="18" charset="0"/>
              </a:rPr>
              <a:t> </a:t>
            </a:r>
            <a:r>
              <a:rPr lang="en-US" sz="3600" b="1" cap="all" dirty="0" err="1">
                <a:ln w="0"/>
                <a:solidFill>
                  <a:srgbClr val="FF3399"/>
                </a:solidFill>
                <a:effectLst>
                  <a:outerShdw blurRad="60007" dist="200025" dir="15000000" sy="30000" kx="-1800000" algn="bl" rotWithShape="0">
                    <a:prstClr val="black">
                      <a:alpha val="32000"/>
                    </a:prstClr>
                  </a:outerShdw>
                </a:effectLst>
                <a:latin typeface="Times New Roman" panose="02020603050405020304" pitchFamily="18" charset="0"/>
                <a:cs typeface="Times New Roman" panose="02020603050405020304" pitchFamily="18" charset="0"/>
              </a:rPr>
              <a:t>tích</a:t>
            </a:r>
            <a:r>
              <a:rPr lang="en-US" sz="3600" b="1" cap="all" dirty="0">
                <a:ln w="0"/>
                <a:solidFill>
                  <a:srgbClr val="FF3399"/>
                </a:solidFill>
                <a:effectLst>
                  <a:outerShdw blurRad="60007" dist="200025" dir="15000000" sy="30000" kx="-1800000" algn="bl" rotWithShape="0">
                    <a:prstClr val="black">
                      <a:alpha val="32000"/>
                    </a:prstClr>
                  </a:outerShdw>
                </a:effectLst>
                <a:latin typeface="Times New Roman" panose="02020603050405020304" pitchFamily="18" charset="0"/>
                <a:cs typeface="Times New Roman" panose="02020603050405020304" pitchFamily="18" charset="0"/>
              </a:rPr>
              <a:t> </a:t>
            </a:r>
            <a:r>
              <a:rPr lang="en-US" sz="3600" b="1" cap="all" dirty="0" err="1">
                <a:ln w="0"/>
                <a:solidFill>
                  <a:srgbClr val="FF3399"/>
                </a:solidFill>
                <a:effectLst>
                  <a:outerShdw blurRad="60007" dist="200025" dir="15000000" sy="30000" kx="-1800000" algn="bl" rotWithShape="0">
                    <a:prstClr val="black">
                      <a:alpha val="32000"/>
                    </a:prstClr>
                  </a:outerShdw>
                </a:effectLst>
                <a:latin typeface="Times New Roman" panose="02020603050405020304" pitchFamily="18" charset="0"/>
                <a:cs typeface="Times New Roman" panose="02020603050405020304" pitchFamily="18" charset="0"/>
              </a:rPr>
              <a:t>đề</a:t>
            </a:r>
            <a:r>
              <a:rPr lang="en-US" sz="3600" b="1" cap="all" dirty="0">
                <a:ln w="0"/>
                <a:solidFill>
                  <a:srgbClr val="FF3399"/>
                </a:solidFill>
                <a:effectLst>
                  <a:outerShdw blurRad="60007" dist="200025" dir="15000000" sy="30000" kx="-1800000" algn="bl" rotWithShape="0">
                    <a:prstClr val="black">
                      <a:alpha val="32000"/>
                    </a:prstClr>
                  </a:outerShdw>
                </a:effectLst>
                <a:latin typeface="Times New Roman" panose="02020603050405020304" pitchFamily="18" charset="0"/>
                <a:cs typeface="Times New Roman" panose="02020603050405020304" pitchFamily="18" charset="0"/>
              </a:rPr>
              <a:t> </a:t>
            </a:r>
            <a:r>
              <a:rPr lang="en-US" sz="3600" b="1" cap="all" dirty="0" err="1">
                <a:ln w="0"/>
                <a:solidFill>
                  <a:srgbClr val="FF3399"/>
                </a:solidFill>
                <a:effectLst>
                  <a:outerShdw blurRad="60007" dist="200025" dir="15000000" sy="30000" kx="-1800000" algn="bl" rotWithShape="0">
                    <a:prstClr val="black">
                      <a:alpha val="32000"/>
                    </a:prstClr>
                  </a:outerShdw>
                </a:effectLst>
                <a:latin typeface="Times New Roman" panose="02020603050405020304" pitchFamily="18" charset="0"/>
                <a:cs typeface="Times New Roman" panose="02020603050405020304" pitchFamily="18" charset="0"/>
              </a:rPr>
              <a:t>bài</a:t>
            </a:r>
            <a:endParaRPr lang="en-US" sz="3600" b="1" cap="all" dirty="0">
              <a:ln w="0"/>
              <a:solidFill>
                <a:srgbClr val="FF3399"/>
              </a:solidFill>
              <a:effectLst>
                <a:outerShdw blurRad="60007" dist="200025" dir="15000000" sy="30000" kx="-1800000" algn="bl" rotWithShape="0">
                  <a:prstClr val="black">
                    <a:alpha val="32000"/>
                  </a:prstClr>
                </a:outerShdw>
              </a:effectLst>
              <a:latin typeface="Times New Roman" panose="02020603050405020304" pitchFamily="18" charset="0"/>
              <a:cs typeface="Times New Roman" panose="02020603050405020304" pitchFamily="18" charset="0"/>
            </a:endParaRPr>
          </a:p>
        </p:txBody>
      </p:sp>
      <p:sp>
        <p:nvSpPr>
          <p:cNvPr id="4" name="TextBox 3"/>
          <p:cNvSpPr txBox="1">
            <a:spLocks noChangeArrowheads="1"/>
          </p:cNvSpPr>
          <p:nvPr/>
        </p:nvSpPr>
        <p:spPr bwMode="auto">
          <a:xfrm>
            <a:off x="2029374" y="667927"/>
            <a:ext cx="9880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i="1" dirty="0">
                <a:solidFill>
                  <a:srgbClr val="FF0000"/>
                </a:solidFill>
                <a:latin typeface="Times New Roman" panose="02020603050405020304" pitchFamily="18" charset="0"/>
                <a:cs typeface="Times New Roman" panose="02020603050405020304" pitchFamily="18" charset="0"/>
              </a:rPr>
              <a:t>1.Nêu </a:t>
            </a:r>
            <a:r>
              <a:rPr lang="en-US" altLang="en-US" sz="3600" i="1" dirty="0" err="1">
                <a:solidFill>
                  <a:srgbClr val="FF0000"/>
                </a:solidFill>
                <a:latin typeface="Times New Roman" panose="02020603050405020304" pitchFamily="18" charset="0"/>
                <a:cs typeface="Times New Roman" panose="02020603050405020304" pitchFamily="18" charset="0"/>
              </a:rPr>
              <a:t>thể</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loại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bài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văn</a:t>
            </a:r>
            <a:r>
              <a:rPr lang="en-US" altLang="en-US" sz="3600" i="1" dirty="0">
                <a:solidFill>
                  <a:srgbClr val="FF0000"/>
                </a:solidFill>
                <a:latin typeface="Times New Roman" panose="02020603050405020304" pitchFamily="18" charset="0"/>
                <a:cs typeface="Times New Roman" panose="02020603050405020304" pitchFamily="18" charset="0"/>
              </a:rPr>
              <a:t>?</a:t>
            </a:r>
          </a:p>
        </p:txBody>
      </p:sp>
      <p:sp>
        <p:nvSpPr>
          <p:cNvPr id="6" name="TextBox 5"/>
          <p:cNvSpPr txBox="1">
            <a:spLocks noChangeArrowheads="1"/>
          </p:cNvSpPr>
          <p:nvPr/>
        </p:nvSpPr>
        <p:spPr bwMode="auto">
          <a:xfrm>
            <a:off x="2108201" y="1439436"/>
            <a:ext cx="838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dirty="0" err="1">
                <a:solidFill>
                  <a:srgbClr val="0000CC"/>
                </a:solidFill>
                <a:latin typeface="Times New Roman" panose="02020603050405020304" pitchFamily="18" charset="0"/>
                <a:cs typeface="Times New Roman" panose="02020603050405020304" pitchFamily="18" charset="0"/>
              </a:rPr>
              <a:t>Văn</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miêu</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tả</a:t>
            </a:r>
            <a:r>
              <a:rPr lang="en-US" altLang="en-US" sz="3600" dirty="0">
                <a:solidFill>
                  <a:srgbClr val="0000CC"/>
                </a:solidFill>
                <a:latin typeface="Times New Roman" panose="02020603050405020304" pitchFamily="18" charset="0"/>
                <a:cs typeface="Times New Roman" panose="02020603050405020304" pitchFamily="18" charset="0"/>
              </a:rPr>
              <a:t>.</a:t>
            </a:r>
          </a:p>
        </p:txBody>
      </p:sp>
      <p:sp>
        <p:nvSpPr>
          <p:cNvPr id="8" name="TextBox 7"/>
          <p:cNvSpPr txBox="1">
            <a:spLocks noChangeArrowheads="1"/>
          </p:cNvSpPr>
          <p:nvPr/>
        </p:nvSpPr>
        <p:spPr bwMode="auto">
          <a:xfrm>
            <a:off x="1934779" y="1997951"/>
            <a:ext cx="9880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i="1" dirty="0">
                <a:solidFill>
                  <a:srgbClr val="FF0000"/>
                </a:solidFill>
                <a:latin typeface="Times New Roman" panose="02020603050405020304" pitchFamily="18" charset="0"/>
                <a:cs typeface="Times New Roman" panose="02020603050405020304" pitchFamily="18" charset="0"/>
              </a:rPr>
              <a:t>2.Bài </a:t>
            </a:r>
            <a:r>
              <a:rPr lang="en-US" altLang="en-US" sz="3600" i="1" dirty="0" err="1">
                <a:solidFill>
                  <a:srgbClr val="FF0000"/>
                </a:solidFill>
                <a:latin typeface="Times New Roman" panose="02020603050405020304" pitchFamily="18" charset="0"/>
                <a:cs typeface="Times New Roman" panose="02020603050405020304" pitchFamily="18" charset="0"/>
              </a:rPr>
              <a:t>văn</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thuộc</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kiểu</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bài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gì</a:t>
            </a:r>
            <a:r>
              <a:rPr lang="en-US" altLang="en-US" sz="3600" i="1" dirty="0">
                <a:solidFill>
                  <a:srgbClr val="FF0000"/>
                </a:solidFill>
                <a:latin typeface="Times New Roman" panose="02020603050405020304" pitchFamily="18" charset="0"/>
                <a:cs typeface="Times New Roman" panose="02020603050405020304" pitchFamily="18" charset="0"/>
              </a:rPr>
              <a:t>?</a:t>
            </a:r>
          </a:p>
        </p:txBody>
      </p:sp>
      <p:sp>
        <p:nvSpPr>
          <p:cNvPr id="9" name="TextBox 8"/>
          <p:cNvSpPr txBox="1">
            <a:spLocks noChangeArrowheads="1"/>
          </p:cNvSpPr>
          <p:nvPr/>
        </p:nvSpPr>
        <p:spPr bwMode="auto">
          <a:xfrm>
            <a:off x="1657872" y="2652191"/>
            <a:ext cx="1029764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Tả</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cảnh</a:t>
            </a:r>
            <a:endParaRPr lang="en-US" altLang="en-US" sz="3600"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a:spLocks noChangeArrowheads="1"/>
          </p:cNvSpPr>
          <p:nvPr/>
        </p:nvSpPr>
        <p:spPr bwMode="auto">
          <a:xfrm>
            <a:off x="1566917" y="3332765"/>
            <a:ext cx="9880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i="1" dirty="0">
                <a:solidFill>
                  <a:srgbClr val="FF0000"/>
                </a:solidFill>
                <a:latin typeface="Times New Roman" panose="02020603050405020304" pitchFamily="18" charset="0"/>
                <a:cs typeface="Times New Roman" panose="02020603050405020304" pitchFamily="18" charset="0"/>
              </a:rPr>
              <a:t>3. </a:t>
            </a:r>
            <a:r>
              <a:rPr lang="en-US" altLang="en-US" sz="3600" i="1" dirty="0" err="1">
                <a:solidFill>
                  <a:srgbClr val="FF0000"/>
                </a:solidFill>
                <a:latin typeface="Times New Roman" panose="02020603050405020304" pitchFamily="18" charset="0"/>
                <a:cs typeface="Times New Roman" panose="02020603050405020304" pitchFamily="18" charset="0"/>
              </a:rPr>
              <a:t>Đối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tượng</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trong</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bài</a:t>
            </a:r>
            <a:r>
              <a:rPr lang="en-US" altLang="en-US" sz="3600" i="1" dirty="0">
                <a:solidFill>
                  <a:srgbClr val="FF0000"/>
                </a:solidFill>
                <a:latin typeface="Times New Roman" panose="02020603050405020304" pitchFamily="18" charset="0"/>
                <a:cs typeface="Times New Roman" panose="02020603050405020304" pitchFamily="18" charset="0"/>
              </a:rPr>
              <a:t>:</a:t>
            </a:r>
          </a:p>
        </p:txBody>
      </p:sp>
      <p:sp>
        <p:nvSpPr>
          <p:cNvPr id="11" name="TextBox 10"/>
          <p:cNvSpPr txBox="1">
            <a:spLocks noChangeArrowheads="1"/>
          </p:cNvSpPr>
          <p:nvPr/>
        </p:nvSpPr>
        <p:spPr bwMode="auto">
          <a:xfrm>
            <a:off x="1368837" y="3939709"/>
            <a:ext cx="1029764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Nắng</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vào</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buổi</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trưa</a:t>
            </a:r>
            <a:r>
              <a:rPr lang="en-US" altLang="en-US" sz="3600" dirty="0">
                <a:solidFill>
                  <a:srgbClr val="0000CC"/>
                </a:solidFill>
                <a:latin typeface="Times New Roman" panose="02020603050405020304" pitchFamily="18" charset="0"/>
                <a:cs typeface="Times New Roman" panose="02020603050405020304" pitchFamily="18" charset="0"/>
              </a:rPr>
              <a:t>.</a:t>
            </a:r>
          </a:p>
        </p:txBody>
      </p:sp>
      <p:sp>
        <p:nvSpPr>
          <p:cNvPr id="13" name="TextBox 12"/>
          <p:cNvSpPr txBox="1">
            <a:spLocks noChangeArrowheads="1"/>
          </p:cNvSpPr>
          <p:nvPr/>
        </p:nvSpPr>
        <p:spPr bwMode="auto">
          <a:xfrm>
            <a:off x="1199055" y="4667579"/>
            <a:ext cx="9880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i="1" dirty="0">
                <a:solidFill>
                  <a:srgbClr val="FF0000"/>
                </a:solidFill>
                <a:latin typeface="Times New Roman" panose="02020603050405020304" pitchFamily="18" charset="0"/>
                <a:cs typeface="Times New Roman" panose="02020603050405020304" pitchFamily="18" charset="0"/>
              </a:rPr>
              <a:t>4. </a:t>
            </a:r>
            <a:r>
              <a:rPr lang="en-US" altLang="en-US" sz="3600" i="1" dirty="0" err="1">
                <a:solidFill>
                  <a:srgbClr val="FF0000"/>
                </a:solidFill>
                <a:latin typeface="Times New Roman" panose="02020603050405020304" pitchFamily="18" charset="0"/>
                <a:cs typeface="Times New Roman" panose="02020603050405020304" pitchFamily="18" charset="0"/>
              </a:rPr>
              <a:t>Trọng</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tâm</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miêu</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tả</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của</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bài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là</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gì</a:t>
            </a:r>
            <a:r>
              <a:rPr lang="en-US" altLang="en-US" sz="3600" i="1" dirty="0">
                <a:solidFill>
                  <a:srgbClr val="FF0000"/>
                </a:solidFill>
                <a:latin typeface="Times New Roman" panose="02020603050405020304" pitchFamily="18" charset="0"/>
                <a:cs typeface="Times New Roman" panose="02020603050405020304" pitchFamily="18" charset="0"/>
              </a:rPr>
              <a:t>?:</a:t>
            </a:r>
          </a:p>
        </p:txBody>
      </p:sp>
      <p:sp>
        <p:nvSpPr>
          <p:cNvPr id="14" name="TextBox 13"/>
          <p:cNvSpPr txBox="1">
            <a:spLocks noChangeArrowheads="1"/>
          </p:cNvSpPr>
          <p:nvPr/>
        </p:nvSpPr>
        <p:spPr bwMode="auto">
          <a:xfrm>
            <a:off x="1032507" y="5478544"/>
            <a:ext cx="1029764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Cảnh</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vật</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trong</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buổi</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trưa</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trời</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nắng</a:t>
            </a:r>
            <a:r>
              <a:rPr lang="en-US" altLang="en-US" sz="3600" dirty="0">
                <a:solidFill>
                  <a:srgbClr val="0000CC"/>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76976705"/>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fade">
                                      <p:cBhvr>
                                        <p:cTn id="56" dur="1000"/>
                                        <p:tgtEl>
                                          <p:spTgt spid="14"/>
                                        </p:tgtEl>
                                      </p:cBhvr>
                                    </p:animEffect>
                                    <p:anim calcmode="lin" valueType="num">
                                      <p:cBhvr>
                                        <p:cTn id="57" dur="1000" fill="hold"/>
                                        <p:tgtEl>
                                          <p:spTgt spid="14"/>
                                        </p:tgtEl>
                                        <p:attrNameLst>
                                          <p:attrName>ppt_x</p:attrName>
                                        </p:attrNameLst>
                                      </p:cBhvr>
                                      <p:tavLst>
                                        <p:tav tm="0">
                                          <p:val>
                                            <p:strVal val="#ppt_x"/>
                                          </p:val>
                                        </p:tav>
                                        <p:tav tm="100000">
                                          <p:val>
                                            <p:strVal val="#ppt_x"/>
                                          </p:val>
                                        </p:tav>
                                      </p:tavLst>
                                    </p:anim>
                                    <p:anim calcmode="lin" valueType="num">
                                      <p:cBhvr>
                                        <p:cTn id="5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9" grpId="0"/>
      <p:bldP spid="10" grpId="0"/>
      <p:bldP spid="11"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1651000" y="1335799"/>
            <a:ext cx="9880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i="1" dirty="0" err="1">
                <a:solidFill>
                  <a:srgbClr val="FF0000"/>
                </a:solidFill>
                <a:latin typeface="Times New Roman" panose="02020603050405020304" pitchFamily="18" charset="0"/>
                <a:cs typeface="Times New Roman" panose="02020603050405020304" pitchFamily="18" charset="0"/>
              </a:rPr>
              <a:t>Nêu</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cấu</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tạo</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của</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bài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văn</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miêu</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tả</a:t>
            </a:r>
            <a:r>
              <a:rPr lang="en-US" altLang="en-US" sz="3600" i="1" dirty="0">
                <a:solidFill>
                  <a:srgbClr val="FF0000"/>
                </a:solidFill>
                <a:latin typeface="Times New Roman" panose="02020603050405020304" pitchFamily="18" charset="0"/>
                <a:cs typeface="Times New Roman" panose="02020603050405020304" pitchFamily="18" charset="0"/>
              </a:rPr>
              <a:t>?</a:t>
            </a:r>
          </a:p>
        </p:txBody>
      </p:sp>
      <p:sp>
        <p:nvSpPr>
          <p:cNvPr id="5" name="TextBox 4"/>
          <p:cNvSpPr txBox="1">
            <a:spLocks noChangeArrowheads="1"/>
          </p:cNvSpPr>
          <p:nvPr/>
        </p:nvSpPr>
        <p:spPr bwMode="auto">
          <a:xfrm>
            <a:off x="1137609" y="2778315"/>
            <a:ext cx="10297645"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Gồm</a:t>
            </a:r>
            <a:r>
              <a:rPr lang="en-US" altLang="en-US" sz="3600" dirty="0">
                <a:solidFill>
                  <a:srgbClr val="0000CC"/>
                </a:solidFill>
                <a:latin typeface="Times New Roman" panose="02020603050405020304" pitchFamily="18" charset="0"/>
                <a:cs typeface="Times New Roman" panose="02020603050405020304" pitchFamily="18" charset="0"/>
              </a:rPr>
              <a:t> 3 </a:t>
            </a:r>
            <a:r>
              <a:rPr lang="en-US" altLang="en-US" sz="3600" dirty="0" err="1">
                <a:solidFill>
                  <a:srgbClr val="0000CC"/>
                </a:solidFill>
                <a:latin typeface="Times New Roman" panose="02020603050405020304" pitchFamily="18" charset="0"/>
                <a:cs typeface="Times New Roman" panose="02020603050405020304" pitchFamily="18" charset="0"/>
              </a:rPr>
              <a:t>phần</a:t>
            </a:r>
            <a:r>
              <a:rPr lang="en-US" altLang="en-US" sz="3600" dirty="0">
                <a:solidFill>
                  <a:srgbClr val="0000CC"/>
                </a:solidFill>
                <a:latin typeface="Times New Roman" panose="02020603050405020304" pitchFamily="18" charset="0"/>
                <a:cs typeface="Times New Roman" panose="02020603050405020304" pitchFamily="18" charset="0"/>
              </a:rPr>
              <a:t>:</a:t>
            </a:r>
          </a:p>
          <a:p>
            <a:pPr marL="742950" indent="-742950" fontAlgn="base">
              <a:spcBef>
                <a:spcPct val="0"/>
              </a:spcBef>
              <a:spcAft>
                <a:spcPct val="0"/>
              </a:spcAft>
              <a:buAutoNum type="arabicPeriod"/>
            </a:pPr>
            <a:r>
              <a:rPr lang="en-US" altLang="en-US" sz="3600" dirty="0" err="1">
                <a:solidFill>
                  <a:srgbClr val="0000CC"/>
                </a:solidFill>
                <a:latin typeface="Times New Roman" panose="02020603050405020304" pitchFamily="18" charset="0"/>
                <a:cs typeface="Times New Roman" panose="02020603050405020304" pitchFamily="18" charset="0"/>
              </a:rPr>
              <a:t>Mở</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bài</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Giới</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thiệu</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vật</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sẽ</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tả</a:t>
            </a:r>
            <a:r>
              <a:rPr lang="en-US" altLang="en-US" sz="3600" dirty="0">
                <a:solidFill>
                  <a:srgbClr val="0000CC"/>
                </a:solidFill>
                <a:latin typeface="Times New Roman" panose="02020603050405020304" pitchFamily="18" charset="0"/>
                <a:cs typeface="Times New Roman" panose="02020603050405020304" pitchFamily="18" charset="0"/>
              </a:rPr>
              <a:t>.</a:t>
            </a:r>
          </a:p>
          <a:p>
            <a:pPr marL="742950" indent="-742950" fontAlgn="base">
              <a:spcBef>
                <a:spcPct val="0"/>
              </a:spcBef>
              <a:spcAft>
                <a:spcPct val="0"/>
              </a:spcAft>
              <a:buAutoNum type="arabicPeriod"/>
            </a:pP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Thân</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bài</a:t>
            </a:r>
            <a:r>
              <a:rPr lang="en-US" altLang="en-US" sz="3600" dirty="0">
                <a:solidFill>
                  <a:srgbClr val="0000CC"/>
                </a:solidFill>
                <a:latin typeface="Times New Roman" panose="02020603050405020304" pitchFamily="18" charset="0"/>
                <a:cs typeface="Times New Roman" panose="02020603050405020304" pitchFamily="18" charset="0"/>
              </a:rPr>
              <a:t>: </a:t>
            </a:r>
          </a:p>
          <a:p>
            <a:pPr fontAlgn="base">
              <a:spcBef>
                <a:spcPct val="0"/>
              </a:spcBef>
              <a:spcAft>
                <a:spcPct val="0"/>
              </a:spcAft>
            </a:pPr>
            <a:r>
              <a:rPr lang="en-US" altLang="en-US" sz="3600" dirty="0">
                <a:solidFill>
                  <a:srgbClr val="0000CC"/>
                </a:solidFill>
                <a:latin typeface="Times New Roman" panose="02020603050405020304" pitchFamily="18" charset="0"/>
                <a:cs typeface="Times New Roman" panose="02020603050405020304" pitchFamily="18" charset="0"/>
              </a:rPr>
              <a:t>3. </a:t>
            </a:r>
            <a:r>
              <a:rPr lang="en-US" altLang="en-US" sz="3600" dirty="0" err="1">
                <a:solidFill>
                  <a:srgbClr val="0000CC"/>
                </a:solidFill>
                <a:latin typeface="Times New Roman" panose="02020603050405020304" pitchFamily="18" charset="0"/>
                <a:cs typeface="Times New Roman" panose="02020603050405020304" pitchFamily="18" charset="0"/>
              </a:rPr>
              <a:t>Kết</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bài</a:t>
            </a:r>
            <a:r>
              <a:rPr lang="en-US" altLang="en-US" sz="3600" dirty="0">
                <a:solidFill>
                  <a:srgbClr val="0000CC"/>
                </a:solidFill>
                <a:latin typeface="Times New Roman" panose="02020603050405020304" pitchFamily="18" charset="0"/>
                <a:cs typeface="Times New Roman" panose="02020603050405020304" pitchFamily="18" charset="0"/>
              </a:rPr>
              <a:t>:.</a:t>
            </a:r>
          </a:p>
          <a:p>
            <a:pPr fontAlgn="base">
              <a:spcBef>
                <a:spcPct val="0"/>
              </a:spcBef>
              <a:spcAft>
                <a:spcPct val="0"/>
              </a:spcAft>
            </a:pPr>
            <a:endParaRPr lang="en-US" altLang="en-US" sz="3600" dirty="0">
              <a:solidFill>
                <a:srgbClr val="00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420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67042" y="407435"/>
            <a:ext cx="9414528" cy="646331"/>
          </a:xfrm>
          <a:prstGeom prst="rect">
            <a:avLst/>
          </a:prstGeom>
          <a:noFill/>
        </p:spPr>
        <p:txBody>
          <a:bodyPr wrap="square" rtlCol="0">
            <a:spAutoFit/>
          </a:bodyPr>
          <a:lstStyle/>
          <a:p>
            <a:pPr>
              <a:defRPr/>
            </a:pPr>
            <a:r>
              <a:rPr lang="en-US" sz="3600" dirty="0" err="1">
                <a:solidFill>
                  <a:srgbClr val="FF0000"/>
                </a:solidFill>
                <a:latin typeface="Times New Roman" panose="02020603050405020304" pitchFamily="18" charset="0"/>
                <a:cs typeface="Times New Roman" panose="02020603050405020304" pitchFamily="18" charset="0"/>
              </a:rPr>
              <a:t>Bài</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văn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chia</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thành</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mấy</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đoạn</a:t>
            </a:r>
            <a:r>
              <a:rPr lang="en-US" sz="3600" dirty="0">
                <a:solidFill>
                  <a:srgbClr val="FF0000"/>
                </a:solidFill>
                <a:latin typeface="Times New Roman" panose="02020603050405020304" pitchFamily="18" charset="0"/>
                <a:cs typeface="Times New Roman" panose="02020603050405020304" pitchFamily="18" charset="0"/>
              </a:rPr>
              <a:t>?</a:t>
            </a:r>
          </a:p>
        </p:txBody>
      </p:sp>
      <p:sp>
        <p:nvSpPr>
          <p:cNvPr id="6" name="TextBox 5"/>
          <p:cNvSpPr txBox="1"/>
          <p:nvPr/>
        </p:nvSpPr>
        <p:spPr>
          <a:xfrm>
            <a:off x="735067" y="2094417"/>
            <a:ext cx="9414528" cy="646331"/>
          </a:xfrm>
          <a:prstGeom prst="rect">
            <a:avLst/>
          </a:prstGeom>
          <a:noFill/>
        </p:spPr>
        <p:txBody>
          <a:bodyPr wrap="square" rtlCol="0">
            <a:spAutoFit/>
          </a:bodyPr>
          <a:lstStyle/>
          <a:p>
            <a:pPr>
              <a:defRPr/>
            </a:pPr>
            <a:r>
              <a:rPr lang="en-US" sz="3600" dirty="0" err="1">
                <a:solidFill>
                  <a:srgbClr val="FF0000"/>
                </a:solidFill>
                <a:latin typeface="Times New Roman" panose="02020603050405020304" pitchFamily="18" charset="0"/>
                <a:cs typeface="Times New Roman" panose="02020603050405020304" pitchFamily="18" charset="0"/>
              </a:rPr>
              <a:t>Đoạn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nào</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ứng</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vơi</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mở</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bài</a:t>
            </a:r>
            <a:r>
              <a:rPr lang="en-US" sz="3600" dirty="0">
                <a:solidFill>
                  <a:srgbClr val="FF0000"/>
                </a:solidFill>
                <a:latin typeface="Times New Roman" panose="02020603050405020304" pitchFamily="18" charset="0"/>
                <a:cs typeface="Times New Roman" panose="02020603050405020304" pitchFamily="18" charset="0"/>
              </a:rPr>
              <a:t> , </a:t>
            </a:r>
            <a:r>
              <a:rPr lang="en-US" sz="3600" dirty="0" err="1">
                <a:solidFill>
                  <a:srgbClr val="FF0000"/>
                </a:solidFill>
                <a:latin typeface="Times New Roman" panose="02020603050405020304" pitchFamily="18" charset="0"/>
                <a:cs typeface="Times New Roman" panose="02020603050405020304" pitchFamily="18" charset="0"/>
              </a:rPr>
              <a:t>thân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bài</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kết</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bài</a:t>
            </a:r>
            <a:r>
              <a:rPr lang="en-US" sz="36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89659280"/>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59307" y="243511"/>
            <a:ext cx="11709107" cy="674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i="1" dirty="0" err="1">
                <a:latin typeface="Times New Roman" panose="02020603050405020304" pitchFamily="18" charset="0"/>
                <a:cs typeface="Times New Roman" panose="02020603050405020304" pitchFamily="18" charset="0"/>
              </a:rPr>
              <a:t>Nắng</a:t>
            </a:r>
            <a:r>
              <a:rPr lang="en-US" altLang="en-US" sz="2400" b="1" i="1" dirty="0">
                <a:latin typeface="Times New Roman" panose="02020603050405020304" pitchFamily="18" charset="0"/>
                <a:cs typeface="Times New Roman" panose="02020603050405020304" pitchFamily="18" charset="0"/>
              </a:rPr>
              <a:t> </a:t>
            </a:r>
            <a:r>
              <a:rPr lang="en-US" altLang="en-US" sz="2400" b="1" i="1" dirty="0" err="1">
                <a:latin typeface="Times New Roman" panose="02020603050405020304" pitchFamily="18" charset="0"/>
                <a:cs typeface="Times New Roman" panose="02020603050405020304" pitchFamily="18" charset="0"/>
              </a:rPr>
              <a:t>trưa</a:t>
            </a:r>
            <a:endParaRPr lang="en-US" altLang="en-US" sz="2400" b="1" i="1" dirty="0">
              <a:latin typeface="Times New Roman" panose="02020603050405020304" pitchFamily="18" charset="0"/>
              <a:cs typeface="Times New Roman" panose="02020603050405020304" pitchFamily="18" charset="0"/>
            </a:endParaRPr>
          </a:p>
          <a:p>
            <a:pPr algn="just" eaLnBrk="1" hangingPunct="1"/>
            <a:r>
              <a:rPr lang="en-US" altLang="en-US" sz="2400" dirty="0">
                <a:latin typeface="Times New Roman" panose="02020603050405020304" pitchFamily="18" charset="0"/>
                <a:cs typeface="Times New Roman" panose="02020603050405020304" pitchFamily="18" charset="0"/>
              </a:rPr>
              <a:t>    </a:t>
            </a:r>
          </a:p>
          <a:p>
            <a:pPr algn="just" eaLnBrk="1" hangingPunct="1"/>
            <a:endParaRPr lang="en-US" altLang="en-US" sz="2400" dirty="0">
              <a:latin typeface="Times New Roman" panose="02020603050405020304" pitchFamily="18" charset="0"/>
              <a:cs typeface="Times New Roman" panose="02020603050405020304" pitchFamily="18" charset="0"/>
            </a:endParaRPr>
          </a:p>
          <a:p>
            <a:pPr algn="just" eaLnBrk="1" hangingPunct="1"/>
            <a:endParaRPr lang="en-US" altLang="en-US" sz="2400" dirty="0">
              <a:latin typeface="Times New Roman" panose="02020603050405020304" pitchFamily="18" charset="0"/>
              <a:cs typeface="Times New Roman" panose="02020603050405020304" pitchFamily="18" charset="0"/>
            </a:endParaRPr>
          </a:p>
          <a:p>
            <a:pPr algn="just"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như</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từng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dòng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lửa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xuống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mặt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đất</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Buổi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trưa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ngồi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nhìn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sân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thấy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rất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rõ</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sợi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khí</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nhỏ</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mỏng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mảnh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nhẹ</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tênh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vòng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vèo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lượn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từ</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mặt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đất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bốc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bốc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mãi</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Tiếng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gì</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thế</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Tiếng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võng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kẽo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kẹt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kêu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buồn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buồn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từ</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ai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vọng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Thỉnh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thoảng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câu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em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cất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từng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giọng</a:t>
            </a:r>
            <a:r>
              <a:rPr lang="en-US" altLang="en-US" sz="2400" dirty="0">
                <a:latin typeface="Times New Roman" panose="02020603050405020304" pitchFamily="18" charset="0"/>
                <a:cs typeface="Times New Roman" panose="02020603050405020304" pitchFamily="18" charset="0"/>
              </a:rPr>
              <a:t> ạ </a:t>
            </a:r>
            <a:r>
              <a:rPr lang="en-US" altLang="en-US" sz="2400" dirty="0" err="1">
                <a:latin typeface="Times New Roman" panose="02020603050405020304" pitchFamily="18" charset="0"/>
                <a:cs typeface="Times New Roman" panose="02020603050405020304" pitchFamily="18" charset="0"/>
              </a:rPr>
              <a:t>ời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Hình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như</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chị</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em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Em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ngủ</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chị</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cũng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thiu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thiu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ngủ</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theo.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Em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chợt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thức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chị</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bừng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tỉnh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tiếp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tục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câu</a:t>
            </a:r>
            <a:r>
              <a:rPr lang="en-US" altLang="en-US" sz="2400" dirty="0">
                <a:latin typeface="Times New Roman" panose="02020603050405020304" pitchFamily="18" charset="0"/>
                <a:cs typeface="Times New Roman" panose="02020603050405020304" pitchFamily="18" charset="0"/>
              </a:rPr>
              <a:t> ạ </a:t>
            </a:r>
            <a:r>
              <a:rPr lang="en-US" altLang="en-US" sz="2400" dirty="0" err="1">
                <a:latin typeface="Times New Roman" panose="02020603050405020304" pitchFamily="18" charset="0"/>
                <a:cs typeface="Times New Roman" panose="02020603050405020304" pitchFamily="18" charset="0"/>
              </a:rPr>
              <a:t>ời</a:t>
            </a:r>
            <a:r>
              <a:rPr lang="en-US" altLang="en-US" sz="2400" dirty="0">
                <a:latin typeface="Times New Roman" panose="02020603050405020304" pitchFamily="18" charset="0"/>
                <a:cs typeface="Times New Roman" panose="02020603050405020304" pitchFamily="18" charset="0"/>
              </a:rPr>
              <a:t>. Cho </a:t>
            </a:r>
            <a:r>
              <a:rPr lang="en-US" altLang="en-US" sz="2400" dirty="0" err="1">
                <a:latin typeface="Times New Roman" panose="02020603050405020304" pitchFamily="18" charset="0"/>
                <a:cs typeface="Times New Roman" panose="02020603050405020304" pitchFamily="18" charset="0"/>
              </a:rPr>
              <a:t>nên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câu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cất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từng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đoạn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rồi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ngừng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rồi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cất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rồi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lịm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nặng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nề</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hai</a:t>
            </a:r>
            <a:r>
              <a:rPr lang="en-US" altLang="en-US" sz="2400" dirty="0">
                <a:latin typeface="Times New Roman" panose="02020603050405020304" pitchFamily="18" charset="0"/>
                <a:cs typeface="Times New Roman" panose="02020603050405020304" pitchFamily="18" charset="0"/>
              </a:rPr>
              <a:t> mi </a:t>
            </a:r>
            <a:r>
              <a:rPr lang="en-US" altLang="en-US" sz="2400" dirty="0" err="1">
                <a:latin typeface="Times New Roman" panose="02020603050405020304" pitchFamily="18" charset="0"/>
                <a:cs typeface="Times New Roman" panose="02020603050405020304" pitchFamily="18" charset="0"/>
              </a:rPr>
              <a:t>mắt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khép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lại</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Con </a:t>
            </a:r>
            <a:r>
              <a:rPr lang="en-US" altLang="en-US" sz="2400" dirty="0" err="1">
                <a:latin typeface="Times New Roman" panose="02020603050405020304" pitchFamily="18" charset="0"/>
                <a:cs typeface="Times New Roman" panose="02020603050405020304" pitchFamily="18" charset="0"/>
              </a:rPr>
              <a:t>gà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nào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cất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tiếng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gáy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ở </a:t>
            </a:r>
            <a:r>
              <a:rPr lang="en-US" altLang="en-US" sz="2400" dirty="0" err="1">
                <a:latin typeface="Times New Roman" panose="02020603050405020304" pitchFamily="18" charset="0"/>
                <a:cs typeface="Times New Roman" panose="02020603050405020304" pitchFamily="18" charset="0"/>
              </a:rPr>
              <a:t>góc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vườn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tiếng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cục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làm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trưa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thêm</a:t>
            </a:r>
            <a:r>
              <a:rPr lang="en-US" altLang="en-US" sz="2400" dirty="0">
                <a:latin typeface="Times New Roman" panose="02020603050405020304" pitchFamily="18" charset="0"/>
                <a:cs typeface="Times New Roman" panose="02020603050405020304" pitchFamily="18" charset="0"/>
              </a:rPr>
              <a:t> oi ả, </a:t>
            </a:r>
            <a:r>
              <a:rPr lang="en-US" altLang="en-US" sz="2400" dirty="0" err="1">
                <a:latin typeface="Times New Roman" panose="02020603050405020304" pitchFamily="18" charset="0"/>
                <a:cs typeface="Times New Roman" panose="02020603050405020304" pitchFamily="18" charset="0"/>
              </a:rPr>
              <a:t>ngột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ngạt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tiếng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chim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một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sợi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gió</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Cây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chuối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cũng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ngủ</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tàu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lặng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như</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thiếp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Đường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làng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ngắt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Bóng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tre</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bóng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chuối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cũng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lặng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im</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Ấy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thế</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mẹ</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vội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nón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đội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đầu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bước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đồng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cấy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nốt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thửa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ruộng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chưa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xong</a:t>
            </a:r>
            <a:r>
              <a:rPr lang="en-US" altLang="en-US" sz="2400" dirty="0">
                <a:latin typeface="Times New Roman" panose="02020603050405020304" pitchFamily="18" charset="0"/>
                <a:cs typeface="Times New Roman" panose="02020603050405020304" pitchFamily="18" charset="0"/>
              </a:rPr>
              <a:t>.</a:t>
            </a:r>
          </a:p>
          <a:p>
            <a:pPr algn="just"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Thương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mẹ</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biết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bao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nhiêu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mẹ</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ơi</a:t>
            </a:r>
            <a:r>
              <a:rPr lang="en-US" altLang="en-US" sz="2400" dirty="0">
                <a:latin typeface="Times New Roman" panose="02020603050405020304" pitchFamily="18" charset="0"/>
                <a:cs typeface="Times New Roman" panose="02020603050405020304" pitchFamily="18" charset="0"/>
              </a:rPr>
              <a:t>!</a:t>
            </a:r>
          </a:p>
          <a:p>
            <a:pPr algn="r" eaLnBrk="1" hangingPunct="1"/>
            <a:r>
              <a:rPr lang="en-US" altLang="en-US" sz="2400" dirty="0">
                <a:latin typeface="Times New Roman" panose="02020603050405020304" pitchFamily="18" charset="0"/>
                <a:cs typeface="Times New Roman" panose="02020603050405020304" pitchFamily="18" charset="0"/>
              </a:rPr>
              <a:t>Theo BĂNG SƠN</a:t>
            </a:r>
          </a:p>
        </p:txBody>
      </p:sp>
      <p:sp>
        <p:nvSpPr>
          <p:cNvPr id="5" name="TextBox 4"/>
          <p:cNvSpPr txBox="1"/>
          <p:nvPr/>
        </p:nvSpPr>
        <p:spPr>
          <a:xfrm>
            <a:off x="0" y="4359617"/>
            <a:ext cx="1229711" cy="369332"/>
          </a:xfrm>
          <a:prstGeom prst="rect">
            <a:avLst/>
          </a:prstGeom>
          <a:noFill/>
        </p:spPr>
        <p:txBody>
          <a:bodyPr wrap="square" rtlCol="0">
            <a:spAutoFit/>
          </a:bodyPr>
          <a:lstStyle/>
          <a:p>
            <a:r>
              <a:rPr lang="en-US" b="1" dirty="0">
                <a:solidFill>
                  <a:srgbClr val="FF0000"/>
                </a:solidFill>
              </a:rPr>
              <a:t>Đ4 - TB</a:t>
            </a:r>
          </a:p>
        </p:txBody>
      </p:sp>
      <p:sp>
        <p:nvSpPr>
          <p:cNvPr id="6" name="TextBox 5"/>
          <p:cNvSpPr txBox="1"/>
          <p:nvPr/>
        </p:nvSpPr>
        <p:spPr>
          <a:xfrm>
            <a:off x="177421" y="2930160"/>
            <a:ext cx="1229711" cy="369332"/>
          </a:xfrm>
          <a:prstGeom prst="rect">
            <a:avLst/>
          </a:prstGeom>
          <a:noFill/>
        </p:spPr>
        <p:txBody>
          <a:bodyPr wrap="square" rtlCol="0">
            <a:spAutoFit/>
          </a:bodyPr>
          <a:lstStyle/>
          <a:p>
            <a:r>
              <a:rPr lang="en-US" b="1" dirty="0">
                <a:solidFill>
                  <a:srgbClr val="FF0000"/>
                </a:solidFill>
              </a:rPr>
              <a:t>Đ3 - TB</a:t>
            </a:r>
          </a:p>
        </p:txBody>
      </p:sp>
      <p:sp>
        <p:nvSpPr>
          <p:cNvPr id="7" name="TextBox 6"/>
          <p:cNvSpPr txBox="1"/>
          <p:nvPr/>
        </p:nvSpPr>
        <p:spPr>
          <a:xfrm>
            <a:off x="204716" y="2137099"/>
            <a:ext cx="1229711" cy="369332"/>
          </a:xfrm>
          <a:prstGeom prst="rect">
            <a:avLst/>
          </a:prstGeom>
          <a:noFill/>
        </p:spPr>
        <p:txBody>
          <a:bodyPr wrap="square" rtlCol="0">
            <a:spAutoFit/>
          </a:bodyPr>
          <a:lstStyle/>
          <a:p>
            <a:r>
              <a:rPr lang="en-US" b="1" dirty="0">
                <a:solidFill>
                  <a:srgbClr val="FF0000"/>
                </a:solidFill>
              </a:rPr>
              <a:t>Đ2 - TB</a:t>
            </a:r>
          </a:p>
        </p:txBody>
      </p:sp>
      <p:sp>
        <p:nvSpPr>
          <p:cNvPr id="8" name="TextBox 7"/>
          <p:cNvSpPr txBox="1"/>
          <p:nvPr/>
        </p:nvSpPr>
        <p:spPr>
          <a:xfrm>
            <a:off x="204716" y="1731667"/>
            <a:ext cx="1229711" cy="369332"/>
          </a:xfrm>
          <a:prstGeom prst="rect">
            <a:avLst/>
          </a:prstGeom>
          <a:noFill/>
        </p:spPr>
        <p:txBody>
          <a:bodyPr wrap="square" rtlCol="0">
            <a:spAutoFit/>
          </a:bodyPr>
          <a:lstStyle/>
          <a:p>
            <a:r>
              <a:rPr lang="en-US" b="1" dirty="0">
                <a:solidFill>
                  <a:srgbClr val="FF0000"/>
                </a:solidFill>
              </a:rPr>
              <a:t>Đ1 . MB</a:t>
            </a:r>
          </a:p>
        </p:txBody>
      </p:sp>
      <p:sp>
        <p:nvSpPr>
          <p:cNvPr id="9" name="TextBox 8"/>
          <p:cNvSpPr txBox="1"/>
          <p:nvPr/>
        </p:nvSpPr>
        <p:spPr>
          <a:xfrm>
            <a:off x="0" y="5426416"/>
            <a:ext cx="1229711" cy="369332"/>
          </a:xfrm>
          <a:prstGeom prst="rect">
            <a:avLst/>
          </a:prstGeom>
          <a:noFill/>
        </p:spPr>
        <p:txBody>
          <a:bodyPr wrap="square" rtlCol="0">
            <a:spAutoFit/>
          </a:bodyPr>
          <a:lstStyle/>
          <a:p>
            <a:r>
              <a:rPr lang="en-US" b="1" dirty="0">
                <a:solidFill>
                  <a:srgbClr val="FF0000"/>
                </a:solidFill>
              </a:rPr>
              <a:t>Đ5 - TB</a:t>
            </a:r>
          </a:p>
        </p:txBody>
      </p:sp>
      <p:sp>
        <p:nvSpPr>
          <p:cNvPr id="10" name="TextBox 9"/>
          <p:cNvSpPr txBox="1"/>
          <p:nvPr/>
        </p:nvSpPr>
        <p:spPr>
          <a:xfrm>
            <a:off x="204716" y="6124728"/>
            <a:ext cx="1229711" cy="369332"/>
          </a:xfrm>
          <a:prstGeom prst="rect">
            <a:avLst/>
          </a:prstGeom>
          <a:noFill/>
        </p:spPr>
        <p:txBody>
          <a:bodyPr wrap="square" rtlCol="0">
            <a:spAutoFit/>
          </a:bodyPr>
          <a:lstStyle/>
          <a:p>
            <a:r>
              <a:rPr lang="en-US" b="1">
                <a:solidFill>
                  <a:srgbClr val="FF0000"/>
                </a:solidFill>
              </a:rPr>
              <a:t>Đ6 </a:t>
            </a:r>
            <a:r>
              <a:rPr lang="en-US" b="1" dirty="0">
                <a:solidFill>
                  <a:srgbClr val="FF0000"/>
                </a:solidFill>
              </a:rPr>
              <a:t>- KB</a:t>
            </a:r>
          </a:p>
        </p:txBody>
      </p:sp>
    </p:spTree>
    <p:extLst>
      <p:ext uri="{BB962C8B-B14F-4D97-AF65-F5344CB8AC3E}">
        <p14:creationId xmlns:p14="http://schemas.microsoft.com/office/powerpoint/2010/main" val="2252603355"/>
      </p:ext>
    </p:extLst>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0-#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linds(horizontal)">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blinds(horizontal)">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linds(horizontal)">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blinds(horizontal)">
                                      <p:cBhvr>
                                        <p:cTn id="3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
        <p:nvSpPr>
          <p:cNvPr id="5" name="TextBox 4"/>
          <p:cNvSpPr txBox="1"/>
          <p:nvPr/>
        </p:nvSpPr>
        <p:spPr>
          <a:xfrm>
            <a:off x="299545" y="3263462"/>
            <a:ext cx="2506717" cy="523220"/>
          </a:xfrm>
          <a:prstGeom prst="rect">
            <a:avLst/>
          </a:prstGeom>
          <a:noFill/>
          <a:ln>
            <a:solidFill>
              <a:srgbClr val="FF0000"/>
            </a:solidFill>
          </a:ln>
        </p:spPr>
        <p:txBody>
          <a:bodyPr wrap="square" rtlCol="0">
            <a:spAutoFit/>
          </a:bodyPr>
          <a:lstStyle/>
          <a:p>
            <a:r>
              <a:rPr lang="en-US" sz="2800" dirty="0" err="1">
                <a:latin typeface="Times New Roman" pitchFamily="18" charset="0"/>
                <a:cs typeface="Times New Roman" pitchFamily="18" charset="0"/>
              </a:rPr>
              <a:t>Nắng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trưa</a:t>
            </a:r>
            <a:endParaRPr lang="en-US" sz="2800" dirty="0">
              <a:latin typeface="Times New Roman" pitchFamily="18" charset="0"/>
              <a:cs typeface="Times New Roman" pitchFamily="18" charset="0"/>
            </a:endParaRPr>
          </a:p>
        </p:txBody>
      </p:sp>
      <p:cxnSp>
        <p:nvCxnSpPr>
          <p:cNvPr id="7" name="Straight Arrow Connector 6"/>
          <p:cNvCxnSpPr/>
          <p:nvPr/>
        </p:nvCxnSpPr>
        <p:spPr>
          <a:xfrm rot="5400000" flipH="1" flipV="1">
            <a:off x="2175642" y="2412124"/>
            <a:ext cx="1229710" cy="8198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291962" y="4298732"/>
            <a:ext cx="1581803" cy="4466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2853559" y="3547241"/>
            <a:ext cx="835572" cy="472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587769" y="2396359"/>
            <a:ext cx="851335" cy="6621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3946633" y="1024756"/>
            <a:ext cx="1035273" cy="8408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6200000" flipH="1">
            <a:off x="1655382" y="4099032"/>
            <a:ext cx="1308540" cy="7409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469931" y="1224455"/>
            <a:ext cx="1455683" cy="954107"/>
          </a:xfrm>
          <a:prstGeom prst="rect">
            <a:avLst/>
          </a:prstGeom>
          <a:noFill/>
          <a:ln>
            <a:solidFill>
              <a:srgbClr val="FF0000"/>
            </a:solidFill>
          </a:ln>
        </p:spPr>
        <p:txBody>
          <a:bodyPr wrap="square" rtlCol="0">
            <a:spAutoFit/>
          </a:bodyPr>
          <a:lstStyle/>
          <a:p>
            <a:r>
              <a:rPr lang="en-US" sz="2800" dirty="0" err="1">
                <a:latin typeface="Times New Roman" pitchFamily="18" charset="0"/>
                <a:cs typeface="Times New Roman" pitchFamily="18" charset="0"/>
              </a:rPr>
              <a:t>Mở</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(Đ 1)</a:t>
            </a:r>
          </a:p>
        </p:txBody>
      </p:sp>
      <p:sp>
        <p:nvSpPr>
          <p:cNvPr id="22" name="TextBox 21"/>
          <p:cNvSpPr txBox="1"/>
          <p:nvPr/>
        </p:nvSpPr>
        <p:spPr>
          <a:xfrm>
            <a:off x="3678622" y="3063764"/>
            <a:ext cx="1587062" cy="1384995"/>
          </a:xfrm>
          <a:prstGeom prst="rect">
            <a:avLst/>
          </a:prstGeom>
          <a:noFill/>
          <a:ln>
            <a:solidFill>
              <a:srgbClr val="FF0000"/>
            </a:solidFill>
          </a:ln>
        </p:spPr>
        <p:txBody>
          <a:bodyPr wrap="square" rtlCol="0">
            <a:spAutoFit/>
          </a:bodyPr>
          <a:lstStyle/>
          <a:p>
            <a:r>
              <a:rPr lang="en-US" sz="2800" dirty="0" err="1">
                <a:latin typeface="Times New Roman" pitchFamily="18" charset="0"/>
                <a:cs typeface="Times New Roman" pitchFamily="18" charset="0"/>
              </a:rPr>
              <a:t>Thân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 (Đ 2, 3, 4,5)</a:t>
            </a:r>
          </a:p>
        </p:txBody>
      </p:sp>
      <p:sp>
        <p:nvSpPr>
          <p:cNvPr id="24" name="TextBox 23"/>
          <p:cNvSpPr txBox="1"/>
          <p:nvPr/>
        </p:nvSpPr>
        <p:spPr>
          <a:xfrm>
            <a:off x="2012730" y="5118538"/>
            <a:ext cx="2086303" cy="523220"/>
          </a:xfrm>
          <a:prstGeom prst="rect">
            <a:avLst/>
          </a:prstGeom>
          <a:noFill/>
          <a:ln>
            <a:solidFill>
              <a:srgbClr val="FF0000"/>
            </a:solidFill>
          </a:ln>
        </p:spPr>
        <p:txBody>
          <a:bodyPr wrap="square" rtlCol="0">
            <a:spAutoFit/>
          </a:bodyPr>
          <a:lstStyle/>
          <a:p>
            <a:r>
              <a:rPr lang="en-US" sz="2800" dirty="0" err="1">
                <a:latin typeface="Times New Roman" pitchFamily="18" charset="0"/>
                <a:cs typeface="Times New Roman" pitchFamily="18" charset="0"/>
              </a:rPr>
              <a:t>Kết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 Đ 6)</a:t>
            </a:r>
          </a:p>
        </p:txBody>
      </p:sp>
      <p:sp>
        <p:nvSpPr>
          <p:cNvPr id="25" name="TextBox 24"/>
          <p:cNvSpPr txBox="1"/>
          <p:nvPr/>
        </p:nvSpPr>
        <p:spPr>
          <a:xfrm>
            <a:off x="4981902" y="1229711"/>
            <a:ext cx="4918842" cy="584775"/>
          </a:xfrm>
          <a:prstGeom prst="rect">
            <a:avLst/>
          </a:prstGeom>
          <a:noFill/>
        </p:spPr>
        <p:txBody>
          <a:bodyPr wrap="square" rtlCol="0">
            <a:spAutoFit/>
          </a:bodyPr>
          <a:lstStyle/>
          <a:p>
            <a:r>
              <a:rPr lang="en-US" sz="3200" dirty="0" err="1">
                <a:solidFill>
                  <a:srgbClr val="FF0000"/>
                </a:solidFill>
                <a:latin typeface="Times New Roman" pitchFamily="18" charset="0"/>
                <a:cs typeface="Times New Roman" pitchFamily="18" charset="0"/>
              </a:rPr>
              <a:t>Đoạn</a:t>
            </a:r>
            <a:r>
              <a:rPr lang="en-US" sz="3200" dirty="0">
                <a:solidFill>
                  <a:srgbClr val="FF0000"/>
                </a:solidFill>
                <a:latin typeface="Times New Roman" pitchFamily="18" charset="0"/>
                <a:cs typeface="Times New Roman" pitchFamily="18" charset="0"/>
              </a:rPr>
              <a:t> 1 </a:t>
            </a:r>
            <a:r>
              <a:rPr lang="en-US" sz="3200" dirty="0" err="1">
                <a:solidFill>
                  <a:srgbClr val="FF0000"/>
                </a:solidFill>
                <a:latin typeface="Times New Roman" pitchFamily="18" charset="0"/>
                <a:cs typeface="Times New Roman" pitchFamily="18" charset="0"/>
              </a:rPr>
              <a:t>tác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giả</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nói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về</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cái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gì</a:t>
            </a:r>
            <a:r>
              <a:rPr lang="en-US" sz="3200" dirty="0">
                <a:solidFill>
                  <a:srgbClr val="FF0000"/>
                </a:solidFill>
                <a:latin typeface="Times New Roman" pitchFamily="18" charset="0"/>
                <a:cs typeface="Times New Roman" pitchFamily="18" charset="0"/>
              </a:rPr>
              <a:t>?</a:t>
            </a:r>
          </a:p>
        </p:txBody>
      </p:sp>
      <p:sp>
        <p:nvSpPr>
          <p:cNvPr id="27" name="TextBox 26"/>
          <p:cNvSpPr txBox="1"/>
          <p:nvPr/>
        </p:nvSpPr>
        <p:spPr>
          <a:xfrm>
            <a:off x="4346027" y="451945"/>
            <a:ext cx="6074979" cy="523220"/>
          </a:xfrm>
          <a:prstGeom prst="rect">
            <a:avLst/>
          </a:prstGeom>
          <a:noFill/>
          <a:ln>
            <a:solidFill>
              <a:srgbClr val="FF0000"/>
            </a:solidFill>
          </a:ln>
        </p:spPr>
        <p:txBody>
          <a:bodyPr wrap="square" rtlCol="0">
            <a:spAutoFit/>
          </a:bodyPr>
          <a:lstStyle/>
          <a:p>
            <a:r>
              <a:rPr lang="en-US" sz="2800" dirty="0" err="1">
                <a:latin typeface="Times New Roman" pitchFamily="18" charset="0"/>
                <a:cs typeface="Times New Roman" pitchFamily="18" charset="0"/>
              </a:rPr>
              <a:t>Nhận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xét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trưa</a:t>
            </a:r>
            <a:r>
              <a:rPr lang="en-US" sz="2800" dirty="0">
                <a:latin typeface="Times New Roman" pitchFamily="18" charset="0"/>
                <a:cs typeface="Times New Roman" pitchFamily="18" charset="0"/>
              </a:rPr>
              <a:t>.</a:t>
            </a:r>
          </a:p>
        </p:txBody>
      </p:sp>
      <p:sp>
        <p:nvSpPr>
          <p:cNvPr id="32" name="TextBox 31"/>
          <p:cNvSpPr txBox="1"/>
          <p:nvPr/>
        </p:nvSpPr>
        <p:spPr>
          <a:xfrm>
            <a:off x="4750675" y="1881351"/>
            <a:ext cx="6616264" cy="523220"/>
          </a:xfrm>
          <a:prstGeom prst="rect">
            <a:avLst/>
          </a:prstGeom>
          <a:noFill/>
          <a:ln>
            <a:solidFill>
              <a:srgbClr val="FF0000"/>
            </a:solidFill>
          </a:ln>
        </p:spPr>
        <p:txBody>
          <a:bodyPr wrap="square" rtlCol="0">
            <a:spAutoFit/>
          </a:bodyPr>
          <a:lstStyle/>
          <a:p>
            <a:r>
              <a:rPr lang="en-US" sz="2800" dirty="0">
                <a:latin typeface="Times New Roman" pitchFamily="18" charset="0"/>
                <a:cs typeface="Times New Roman" pitchFamily="18" charset="0"/>
              </a:rPr>
              <a:t>Đ 2:Hơi </a:t>
            </a:r>
            <a:r>
              <a:rPr lang="en-US" sz="2800" dirty="0" err="1">
                <a:latin typeface="Times New Roman" pitchFamily="18" charset="0"/>
                <a:cs typeface="Times New Roman" pitchFamily="18" charset="0"/>
              </a:rPr>
              <a:t>đất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dữ</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dội</a:t>
            </a:r>
            <a:r>
              <a:rPr lang="en-US" sz="2800" dirty="0">
                <a:latin typeface="Times New Roman" pitchFamily="18" charset="0"/>
                <a:cs typeface="Times New Roman" pitchFamily="18" charset="0"/>
              </a:rPr>
              <a:t>.</a:t>
            </a:r>
          </a:p>
        </p:txBody>
      </p:sp>
      <p:sp>
        <p:nvSpPr>
          <p:cNvPr id="36" name="TextBox 35"/>
          <p:cNvSpPr txBox="1"/>
          <p:nvPr/>
        </p:nvSpPr>
        <p:spPr>
          <a:xfrm>
            <a:off x="6148549" y="4745419"/>
            <a:ext cx="6043451" cy="523220"/>
          </a:xfrm>
          <a:prstGeom prst="rect">
            <a:avLst/>
          </a:prstGeom>
          <a:noFill/>
          <a:ln>
            <a:solidFill>
              <a:srgbClr val="FF0000"/>
            </a:solidFill>
          </a:ln>
        </p:spPr>
        <p:txBody>
          <a:bodyPr wrap="square" rtlCol="0">
            <a:spAutoFit/>
          </a:bodyPr>
          <a:lstStyle/>
          <a:p>
            <a:r>
              <a:rPr lang="en-US" sz="2800" dirty="0">
                <a:latin typeface="Times New Roman" pitchFamily="18" charset="0"/>
                <a:cs typeface="Times New Roman" pitchFamily="18" charset="0"/>
              </a:rPr>
              <a:t>Đ5: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ảnh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mẹ</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trưa</a:t>
            </a:r>
            <a:r>
              <a:rPr lang="en-US" sz="2800" dirty="0">
                <a:latin typeface="Times New Roman" pitchFamily="18" charset="0"/>
                <a:cs typeface="Times New Roman" pitchFamily="18" charset="0"/>
              </a:rPr>
              <a:t>.</a:t>
            </a:r>
          </a:p>
        </p:txBody>
      </p:sp>
      <p:cxnSp>
        <p:nvCxnSpPr>
          <p:cNvPr id="40" name="Straight Arrow Connector 39"/>
          <p:cNvCxnSpPr/>
          <p:nvPr/>
        </p:nvCxnSpPr>
        <p:spPr>
          <a:xfrm rot="16200000" flipH="1">
            <a:off x="3247697" y="5754414"/>
            <a:ext cx="425669" cy="2995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3258205" y="6017170"/>
            <a:ext cx="6043451" cy="523220"/>
          </a:xfrm>
          <a:prstGeom prst="rect">
            <a:avLst/>
          </a:prstGeom>
          <a:noFill/>
          <a:ln>
            <a:solidFill>
              <a:srgbClr val="FF0000"/>
            </a:solidFill>
          </a:ln>
        </p:spPr>
        <p:txBody>
          <a:bodyPr wrap="square" rtlCol="0">
            <a:spAutoFit/>
          </a:bodyPr>
          <a:lstStyle/>
          <a:p>
            <a:r>
              <a:rPr lang="en-US" sz="2800" dirty="0" err="1">
                <a:latin typeface="Times New Roman" pitchFamily="18" charset="0"/>
                <a:cs typeface="Times New Roman" pitchFamily="18" charset="0"/>
              </a:rPr>
              <a:t>Cảm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nghĩ</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mẹ</a:t>
            </a:r>
            <a:r>
              <a:rPr lang="en-US" sz="2800" dirty="0">
                <a:latin typeface="Times New Roman" pitchFamily="18" charset="0"/>
                <a:cs typeface="Times New Roman" pitchFamily="18" charset="0"/>
              </a:rPr>
              <a:t>.</a:t>
            </a:r>
          </a:p>
        </p:txBody>
      </p:sp>
      <p:cxnSp>
        <p:nvCxnSpPr>
          <p:cNvPr id="23" name="Straight Arrow Connector 22"/>
          <p:cNvCxnSpPr/>
          <p:nvPr/>
        </p:nvCxnSpPr>
        <p:spPr>
          <a:xfrm flipV="1">
            <a:off x="5218389" y="2995448"/>
            <a:ext cx="740976" cy="4414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912068" y="2506716"/>
            <a:ext cx="5959366" cy="954107"/>
          </a:xfrm>
          <a:prstGeom prst="rect">
            <a:avLst/>
          </a:prstGeom>
          <a:noFill/>
          <a:ln>
            <a:solidFill>
              <a:srgbClr val="FF0000"/>
            </a:solidFill>
          </a:ln>
        </p:spPr>
        <p:txBody>
          <a:bodyPr wrap="square" rtlCol="0">
            <a:spAutoFit/>
          </a:bodyPr>
          <a:lstStyle/>
          <a:p>
            <a:r>
              <a:rPr lang="en-US" sz="2800" dirty="0">
                <a:latin typeface="Times New Roman" pitchFamily="18" charset="0"/>
                <a:cs typeface="Times New Roman" pitchFamily="18" charset="0"/>
              </a:rPr>
              <a:t>Đ 3: </a:t>
            </a:r>
            <a:r>
              <a:rPr lang="en-US" sz="2800" dirty="0" err="1">
                <a:latin typeface="Times New Roman" pitchFamily="18" charset="0"/>
                <a:cs typeface="Times New Roman" pitchFamily="18" charset="0"/>
              </a:rPr>
              <a:t>Tiếng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võng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trưa</a:t>
            </a:r>
            <a:r>
              <a:rPr lang="en-US" sz="2800" dirty="0">
                <a:latin typeface="Times New Roman" pitchFamily="18" charset="0"/>
                <a:cs typeface="Times New Roman" pitchFamily="18" charset="0"/>
              </a:rPr>
              <a:t>.</a:t>
            </a:r>
          </a:p>
        </p:txBody>
      </p:sp>
      <p:cxnSp>
        <p:nvCxnSpPr>
          <p:cNvPr id="30" name="Straight Arrow Connector 29"/>
          <p:cNvCxnSpPr>
            <a:endCxn id="34" idx="1"/>
          </p:cNvCxnSpPr>
          <p:nvPr/>
        </p:nvCxnSpPr>
        <p:spPr>
          <a:xfrm>
            <a:off x="5307727" y="3841535"/>
            <a:ext cx="1576548" cy="2405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884275" y="3605047"/>
            <a:ext cx="5307725" cy="954107"/>
          </a:xfrm>
          <a:prstGeom prst="rect">
            <a:avLst/>
          </a:prstGeom>
          <a:noFill/>
          <a:ln>
            <a:solidFill>
              <a:srgbClr val="FF0000"/>
            </a:solidFill>
          </a:ln>
        </p:spPr>
        <p:txBody>
          <a:bodyPr wrap="square" rtlCol="0">
            <a:spAutoFit/>
          </a:bodyPr>
          <a:lstStyle/>
          <a:p>
            <a:r>
              <a:rPr lang="en-US" sz="2800" dirty="0">
                <a:latin typeface="Times New Roman" pitchFamily="18" charset="0"/>
                <a:cs typeface="Times New Roman" pitchFamily="18" charset="0"/>
              </a:rPr>
              <a:t>Đ 4:Cây </a:t>
            </a:r>
            <a:r>
              <a:rPr lang="en-US" sz="2800" dirty="0" err="1">
                <a:latin typeface="Times New Roman" pitchFamily="18" charset="0"/>
                <a:cs typeface="Times New Roman" pitchFamily="18" charset="0"/>
              </a:rPr>
              <a:t>cối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con </a:t>
            </a:r>
            <a:r>
              <a:rPr lang="en-US" sz="2800" dirty="0" err="1">
                <a:latin typeface="Times New Roman" pitchFamily="18" charset="0"/>
                <a:cs typeface="Times New Roman" pitchFamily="18" charset="0"/>
              </a:rPr>
              <a:t>vật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trưa</a:t>
            </a:r>
            <a:r>
              <a:rPr lang="en-US" sz="2800" dirty="0">
                <a:latin typeface="Times New Roman" pitchFamily="18" charset="0"/>
                <a:cs typeface="Times New Roman" pitchFamily="18" charset="0"/>
              </a:rPr>
              <a:t> </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linds(horizont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blinds(horizontal)">
                                      <p:cBhvr>
                                        <p:cTn id="27" dur="5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linds(horizontal)">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blinds(horizontal)">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blinds(horizontal)">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blinds(horizontal)">
                                      <p:cBhvr>
                                        <p:cTn id="47" dur="500"/>
                                        <p:tgtEl>
                                          <p:spTgt spid="2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blinds(horizontal)">
                                      <p:cBhvr>
                                        <p:cTn id="52" dur="500"/>
                                        <p:tgtEl>
                                          <p:spTgt spid="3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blinds(horizontal)">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blinds(horizontal)">
                                      <p:cBhvr>
                                        <p:cTn id="62" dur="500"/>
                                        <p:tgtEl>
                                          <p:spTgt spid="23"/>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blinds(horizontal)">
                                      <p:cBhvr>
                                        <p:cTn id="67" dur="500"/>
                                        <p:tgtEl>
                                          <p:spTgt spid="28"/>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blinds(horizontal)">
                                      <p:cBhvr>
                                        <p:cTn id="72" dur="500"/>
                                        <p:tgtEl>
                                          <p:spTgt spid="30"/>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34"/>
                                        </p:tgtEl>
                                        <p:attrNameLst>
                                          <p:attrName>style.visibility</p:attrName>
                                        </p:attrNameLst>
                                      </p:cBhvr>
                                      <p:to>
                                        <p:strVal val="visible"/>
                                      </p:to>
                                    </p:set>
                                    <p:animEffect transition="in" filter="blinds(horizontal)">
                                      <p:cBhvr>
                                        <p:cTn id="77" dur="500"/>
                                        <p:tgtEl>
                                          <p:spTgt spid="34"/>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12"/>
                                        </p:tgtEl>
                                        <p:attrNameLst>
                                          <p:attrName>style.visibility</p:attrName>
                                        </p:attrNameLst>
                                      </p:cBhvr>
                                      <p:to>
                                        <p:strVal val="visible"/>
                                      </p:to>
                                    </p:set>
                                    <p:animEffect transition="in" filter="blinds(horizontal)">
                                      <p:cBhvr>
                                        <p:cTn id="82" dur="500"/>
                                        <p:tgtEl>
                                          <p:spTgt spid="12"/>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36"/>
                                        </p:tgtEl>
                                        <p:attrNameLst>
                                          <p:attrName>style.visibility</p:attrName>
                                        </p:attrNameLst>
                                      </p:cBhvr>
                                      <p:to>
                                        <p:strVal val="visible"/>
                                      </p:to>
                                    </p:set>
                                    <p:animEffect transition="in" filter="blinds(horizontal)">
                                      <p:cBhvr>
                                        <p:cTn id="87" dur="500"/>
                                        <p:tgtEl>
                                          <p:spTgt spid="36"/>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blinds(horizontal)">
                                      <p:cBhvr>
                                        <p:cTn id="92" dur="500"/>
                                        <p:tgtEl>
                                          <p:spTgt spid="40"/>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40"/>
                                        </p:tgtEl>
                                        <p:attrNameLst>
                                          <p:attrName>style.visibility</p:attrName>
                                        </p:attrNameLst>
                                      </p:cBhvr>
                                      <p:to>
                                        <p:strVal val="visible"/>
                                      </p:to>
                                    </p:set>
                                    <p:animEffect transition="in" filter="blinds(horizontal)">
                                      <p:cBhvr>
                                        <p:cTn id="97" dur="500"/>
                                        <p:tgtEl>
                                          <p:spTgt spid="40"/>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blinds(horizontal)">
                                      <p:cBhvr>
                                        <p:cTn id="10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1" grpId="0" animBg="1"/>
      <p:bldP spid="22" grpId="0" animBg="1"/>
      <p:bldP spid="24" grpId="0" animBg="1"/>
      <p:bldP spid="25" grpId="0"/>
      <p:bldP spid="27" grpId="0" animBg="1"/>
      <p:bldP spid="32" grpId="0" animBg="1"/>
      <p:bldP spid="36" grpId="0" animBg="1"/>
      <p:bldP spid="44" grpId="0" animBg="1"/>
      <p:bldP spid="28" grpId="0" animBg="1"/>
      <p:bldP spid="3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1860886" y="569418"/>
            <a:ext cx="989797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600" i="1" dirty="0" err="1">
                <a:solidFill>
                  <a:srgbClr val="FF0000"/>
                </a:solidFill>
                <a:latin typeface="Times New Roman" panose="02020603050405020304" pitchFamily="18" charset="0"/>
                <a:cs typeface="Times New Roman" panose="02020603050405020304" pitchFamily="18" charset="0"/>
              </a:rPr>
              <a:t>Dặn</a:t>
            </a:r>
            <a:r>
              <a:rPr lang="en-US" altLang="en-US" sz="2600" i="1" dirty="0">
                <a:solidFill>
                  <a:srgbClr val="FF0000"/>
                </a:solidFill>
                <a:latin typeface="Times New Roman" panose="02020603050405020304" pitchFamily="18" charset="0"/>
                <a:cs typeface="Times New Roman" panose="02020603050405020304" pitchFamily="18" charset="0"/>
              </a:rPr>
              <a:t> </a:t>
            </a:r>
            <a:r>
              <a:rPr lang="en-US" altLang="en-US" sz="2600" i="1" dirty="0" err="1">
                <a:solidFill>
                  <a:srgbClr val="FF0000"/>
                </a:solidFill>
                <a:latin typeface="Times New Roman" panose="02020603050405020304" pitchFamily="18" charset="0"/>
                <a:cs typeface="Times New Roman" panose="02020603050405020304" pitchFamily="18" charset="0"/>
              </a:rPr>
              <a:t>dò</a:t>
            </a:r>
            <a:r>
              <a:rPr lang="en-US" altLang="en-US" sz="2600" i="1" dirty="0">
                <a:solidFill>
                  <a:srgbClr val="FF0000"/>
                </a:solidFill>
                <a:latin typeface="Times New Roman" panose="02020603050405020304" pitchFamily="18" charset="0"/>
                <a:cs typeface="Times New Roman" panose="02020603050405020304" pitchFamily="18" charset="0"/>
              </a:rPr>
              <a:t>:</a:t>
            </a:r>
            <a:endParaRPr lang="en-US" altLang="en-US" sz="2600"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1708486" y="1385057"/>
            <a:ext cx="9897978"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600" i="1" dirty="0" err="1">
                <a:latin typeface="Times New Roman" panose="02020603050405020304" pitchFamily="18" charset="0"/>
                <a:cs typeface="Times New Roman" panose="02020603050405020304" pitchFamily="18" charset="0"/>
              </a:rPr>
              <a:t>Học</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thuộc</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phần</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ghi</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nhớ</a:t>
            </a:r>
            <a:r>
              <a:rPr lang="en-US" altLang="en-US" sz="2600" i="1" dirty="0">
                <a:latin typeface="Times New Roman" panose="02020603050405020304" pitchFamily="18" charset="0"/>
                <a:cs typeface="Times New Roman" panose="02020603050405020304" pitchFamily="18" charset="0"/>
              </a:rPr>
              <a:t>.</a:t>
            </a:r>
          </a:p>
          <a:p>
            <a:pPr algn="just" eaLnBrk="1" hangingPunct="1"/>
            <a:r>
              <a:rPr lang="en-US" altLang="en-US" sz="2600" i="1" dirty="0" err="1">
                <a:latin typeface="Times New Roman" panose="02020603050405020304" pitchFamily="18" charset="0"/>
                <a:cs typeface="Times New Roman" panose="02020603050405020304" pitchFamily="18" charset="0"/>
              </a:rPr>
              <a:t>Chuẩn</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bị</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dàn</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bài</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của</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văn</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tả</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cảnh</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buổi</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sáng</a:t>
            </a:r>
            <a:r>
              <a:rPr lang="en-US" altLang="en-US" sz="2600" i="1" dirty="0">
                <a:latin typeface="Times New Roman" panose="02020603050405020304" pitchFamily="18" charset="0"/>
                <a:cs typeface="Times New Roman" panose="02020603050405020304" pitchFamily="18" charset="0"/>
              </a:rPr>
              <a:t>.</a:t>
            </a:r>
          </a:p>
          <a:p>
            <a:pPr algn="just" eaLnBrk="1" hangingPunct="1"/>
            <a:r>
              <a:rPr lang="en-US" altLang="en-US" sz="2600" i="1" dirty="0" err="1">
                <a:latin typeface="Times New Roman" panose="02020603050405020304" pitchFamily="18" charset="0"/>
                <a:cs typeface="Times New Roman" panose="02020603050405020304" pitchFamily="18" charset="0"/>
              </a:rPr>
              <a:t>Soạn</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bài</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Luyện</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tập</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tả</a:t>
            </a:r>
            <a:r>
              <a:rPr lang="en-US" altLang="en-US" sz="2600" i="1" dirty="0">
                <a:latin typeface="Times New Roman" panose="02020603050405020304" pitchFamily="18" charset="0"/>
                <a:cs typeface="Times New Roman" panose="02020603050405020304" pitchFamily="18" charset="0"/>
              </a:rPr>
              <a:t> </a:t>
            </a:r>
            <a:r>
              <a:rPr lang="en-US" altLang="en-US" sz="2600" i="1" dirty="0" err="1">
                <a:latin typeface="Times New Roman" panose="02020603050405020304" pitchFamily="18" charset="0"/>
                <a:cs typeface="Times New Roman" panose="02020603050405020304" pitchFamily="18" charset="0"/>
              </a:rPr>
              <a:t>cảnh</a:t>
            </a:r>
            <a:r>
              <a:rPr lang="en-US" altLang="en-US" sz="2600" i="1" dirty="0">
                <a:solidFill>
                  <a:srgbClr val="FF0000"/>
                </a:solidFill>
                <a:latin typeface="Times New Roman" panose="02020603050405020304" pitchFamily="18" charset="0"/>
                <a:cs typeface="Times New Roman" panose="02020603050405020304" pitchFamily="18" charset="0"/>
              </a:rPr>
              <a:t>.</a:t>
            </a:r>
            <a:endParaRPr lang="en-US" altLang="en-US" sz="2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0202857"/>
      </p:ext>
    </p:extLst>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737937" y="1295401"/>
            <a:ext cx="10331115"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600" i="1" dirty="0" err="1">
                <a:solidFill>
                  <a:srgbClr val="0000CC"/>
                </a:solidFill>
                <a:latin typeface="Times New Roman" panose="02020603050405020304" pitchFamily="18" charset="0"/>
                <a:cs typeface="Times New Roman" panose="02020603050405020304" pitchFamily="18" charset="0"/>
              </a:rPr>
              <a:t>Hướng</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dẫn</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cách</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ghi</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vở</a:t>
            </a:r>
            <a:r>
              <a:rPr lang="en-US" altLang="en-US" sz="2600" i="1" dirty="0">
                <a:solidFill>
                  <a:srgbClr val="0000CC"/>
                </a:solidFill>
                <a:latin typeface="Times New Roman" panose="02020603050405020304" pitchFamily="18" charset="0"/>
                <a:cs typeface="Times New Roman" panose="02020603050405020304" pitchFamily="18" charset="0"/>
              </a:rPr>
              <a:t>:</a:t>
            </a:r>
          </a:p>
          <a:p>
            <a:pPr algn="ctr" eaLnBrk="1" hangingPunct="1"/>
            <a:r>
              <a:rPr lang="en-US" altLang="en-US" sz="2600" i="1" dirty="0" err="1">
                <a:solidFill>
                  <a:srgbClr val="0000CC"/>
                </a:solidFill>
                <a:latin typeface="Times New Roman" panose="02020603050405020304" pitchFamily="18" charset="0"/>
                <a:cs typeface="Times New Roman" panose="02020603050405020304" pitchFamily="18" charset="0"/>
              </a:rPr>
              <a:t>Thứ</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tư</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ngày</a:t>
            </a:r>
            <a:r>
              <a:rPr lang="en-US" altLang="en-US" sz="2600" i="1" dirty="0">
                <a:solidFill>
                  <a:srgbClr val="0000CC"/>
                </a:solidFill>
                <a:latin typeface="Times New Roman" panose="02020603050405020304" pitchFamily="18" charset="0"/>
                <a:cs typeface="Times New Roman" panose="02020603050405020304" pitchFamily="18" charset="0"/>
              </a:rPr>
              <a:t>  8 </a:t>
            </a:r>
            <a:r>
              <a:rPr lang="en-US" altLang="en-US" sz="2600" i="1" dirty="0" err="1">
                <a:solidFill>
                  <a:srgbClr val="0000CC"/>
                </a:solidFill>
                <a:latin typeface="Times New Roman" panose="02020603050405020304" pitchFamily="18" charset="0"/>
                <a:cs typeface="Times New Roman" panose="02020603050405020304" pitchFamily="18" charset="0"/>
              </a:rPr>
              <a:t>tháng</a:t>
            </a:r>
            <a:r>
              <a:rPr lang="en-US" altLang="en-US" sz="2600" i="1" dirty="0">
                <a:solidFill>
                  <a:srgbClr val="0000CC"/>
                </a:solidFill>
                <a:latin typeface="Times New Roman" panose="02020603050405020304" pitchFamily="18" charset="0"/>
                <a:cs typeface="Times New Roman" panose="02020603050405020304" pitchFamily="18" charset="0"/>
              </a:rPr>
              <a:t> 9 </a:t>
            </a:r>
            <a:r>
              <a:rPr lang="en-US" altLang="en-US" sz="2600" i="1" dirty="0" err="1">
                <a:solidFill>
                  <a:srgbClr val="0000CC"/>
                </a:solidFill>
                <a:latin typeface="Times New Roman" panose="02020603050405020304" pitchFamily="18" charset="0"/>
                <a:cs typeface="Times New Roman" panose="02020603050405020304" pitchFamily="18" charset="0"/>
              </a:rPr>
              <a:t>năm</a:t>
            </a:r>
            <a:r>
              <a:rPr lang="en-US" altLang="en-US" sz="2600" i="1" dirty="0">
                <a:solidFill>
                  <a:srgbClr val="0000CC"/>
                </a:solidFill>
                <a:latin typeface="Times New Roman" panose="02020603050405020304" pitchFamily="18" charset="0"/>
                <a:cs typeface="Times New Roman" panose="02020603050405020304" pitchFamily="18" charset="0"/>
              </a:rPr>
              <a:t> 2021</a:t>
            </a:r>
          </a:p>
          <a:p>
            <a:pPr algn="ctr" eaLnBrk="1" hangingPunct="1"/>
            <a:r>
              <a:rPr lang="en-US" altLang="en-US" sz="2600" i="1" dirty="0" err="1">
                <a:solidFill>
                  <a:srgbClr val="0000CC"/>
                </a:solidFill>
                <a:latin typeface="Times New Roman" panose="02020603050405020304" pitchFamily="18" charset="0"/>
                <a:cs typeface="Times New Roman" panose="02020603050405020304" pitchFamily="18" charset="0"/>
              </a:rPr>
              <a:t>Tập</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làm</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văn</a:t>
            </a:r>
            <a:endParaRPr lang="en-US" altLang="en-US" sz="2600" i="1" dirty="0">
              <a:solidFill>
                <a:srgbClr val="0000CC"/>
              </a:solidFill>
              <a:latin typeface="Times New Roman" panose="02020603050405020304" pitchFamily="18" charset="0"/>
              <a:cs typeface="Times New Roman" panose="02020603050405020304" pitchFamily="18" charset="0"/>
            </a:endParaRPr>
          </a:p>
          <a:p>
            <a:pPr algn="ctr" eaLnBrk="1" hangingPunct="1"/>
            <a:r>
              <a:rPr lang="en-US" altLang="en-US" sz="2600" i="1" dirty="0" err="1">
                <a:solidFill>
                  <a:srgbClr val="0000CC"/>
                </a:solidFill>
                <a:latin typeface="Times New Roman" panose="02020603050405020304" pitchFamily="18" charset="0"/>
                <a:cs typeface="Times New Roman" panose="02020603050405020304" pitchFamily="18" charset="0"/>
              </a:rPr>
              <a:t>Cấu</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tạo</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bài</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văn</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tả</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cảnh</a:t>
            </a:r>
            <a:endParaRPr lang="en-US" altLang="en-US" sz="2600" i="1" dirty="0">
              <a:solidFill>
                <a:srgbClr val="0000CC"/>
              </a:solidFill>
              <a:latin typeface="Times New Roman" panose="02020603050405020304" pitchFamily="18" charset="0"/>
              <a:cs typeface="Times New Roman" panose="02020603050405020304" pitchFamily="18" charset="0"/>
            </a:endParaRPr>
          </a:p>
          <a:p>
            <a:pPr marL="571500" indent="-571500" eaLnBrk="1" hangingPunct="1">
              <a:buAutoNum type="romanUcPeriod"/>
            </a:pPr>
            <a:r>
              <a:rPr lang="en-US" altLang="en-US" sz="2600" i="1" dirty="0" err="1">
                <a:solidFill>
                  <a:srgbClr val="0000CC"/>
                </a:solidFill>
                <a:latin typeface="Times New Roman" panose="02020603050405020304" pitchFamily="18" charset="0"/>
                <a:cs typeface="Times New Roman" panose="02020603050405020304" pitchFamily="18" charset="0"/>
              </a:rPr>
              <a:t>Nhận</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xét</a:t>
            </a:r>
            <a:r>
              <a:rPr lang="en-US" altLang="en-US" sz="2600" i="1" dirty="0">
                <a:solidFill>
                  <a:srgbClr val="0000CC"/>
                </a:solidFill>
                <a:latin typeface="Times New Roman" panose="02020603050405020304" pitchFamily="18" charset="0"/>
                <a:cs typeface="Times New Roman" panose="02020603050405020304" pitchFamily="18" charset="0"/>
              </a:rPr>
              <a:t>:</a:t>
            </a:r>
          </a:p>
          <a:p>
            <a:pPr marL="571500" indent="-571500" eaLnBrk="1" hangingPunct="1">
              <a:buAutoNum type="romanUcPeriod"/>
            </a:pPr>
            <a:r>
              <a:rPr lang="en-US" altLang="en-US" sz="2600" i="1" dirty="0" err="1">
                <a:solidFill>
                  <a:srgbClr val="0000CC"/>
                </a:solidFill>
                <a:latin typeface="Times New Roman" panose="02020603050405020304" pitchFamily="18" charset="0"/>
                <a:cs typeface="Times New Roman" panose="02020603050405020304" pitchFamily="18" charset="0"/>
              </a:rPr>
              <a:t>Ghi</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nhớ</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sgk</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trang</a:t>
            </a:r>
            <a:r>
              <a:rPr lang="en-US" altLang="en-US" sz="2600" i="1" dirty="0">
                <a:solidFill>
                  <a:srgbClr val="0000CC"/>
                </a:solidFill>
                <a:latin typeface="Times New Roman" panose="02020603050405020304" pitchFamily="18" charset="0"/>
                <a:cs typeface="Times New Roman" panose="02020603050405020304" pitchFamily="18" charset="0"/>
              </a:rPr>
              <a:t> 12)</a:t>
            </a:r>
          </a:p>
          <a:p>
            <a:pPr marL="571500" indent="-571500" eaLnBrk="1" hangingPunct="1">
              <a:buAutoNum type="romanUcPeriod"/>
            </a:pP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Luyện</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tập</a:t>
            </a:r>
            <a:r>
              <a:rPr lang="en-US" altLang="en-US" sz="2600"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Nhận</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xét</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cấu</a:t>
            </a:r>
            <a:r>
              <a:rPr lang="en-US" altLang="en-US" sz="2600" i="1" dirty="0">
                <a:solidFill>
                  <a:srgbClr val="0000CC"/>
                </a:solidFill>
                <a:latin typeface="Times New Roman" panose="02020603050405020304" pitchFamily="18" charset="0"/>
                <a:cs typeface="Times New Roman" panose="02020603050405020304" pitchFamily="18" charset="0"/>
              </a:rPr>
              <a:t> </a:t>
            </a:r>
            <a:r>
              <a:rPr lang="en-US" altLang="en-US" sz="2600" i="1" dirty="0" err="1">
                <a:solidFill>
                  <a:srgbClr val="0000CC"/>
                </a:solidFill>
                <a:latin typeface="Times New Roman" panose="02020603050405020304" pitchFamily="18" charset="0"/>
                <a:cs typeface="Times New Roman" panose="02020603050405020304" pitchFamily="18" charset="0"/>
              </a:rPr>
              <a:t>tạo</a:t>
            </a:r>
            <a:r>
              <a:rPr lang="en-US" altLang="en-US" sz="2600" i="1" dirty="0">
                <a:solidFill>
                  <a:srgbClr val="0000CC"/>
                </a:solidFill>
                <a:latin typeface="Times New Roman" panose="02020603050405020304" pitchFamily="18" charset="0"/>
                <a:cs typeface="Times New Roman" panose="02020603050405020304" pitchFamily="18" charset="0"/>
              </a:rPr>
              <a:t>.</a:t>
            </a:r>
          </a:p>
          <a:p>
            <a:pPr algn="just" eaLnBrk="1" hangingPunct="1"/>
            <a:endParaRPr lang="en-US" alt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5648087"/>
      </p:ext>
    </p:extLst>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0-#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108201" y="730989"/>
            <a:ext cx="9880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i="1" dirty="0">
                <a:solidFill>
                  <a:srgbClr val="FF0000"/>
                </a:solidFill>
                <a:latin typeface="Times New Roman" panose="02020603050405020304" pitchFamily="18" charset="0"/>
                <a:cs typeface="Times New Roman" panose="02020603050405020304" pitchFamily="18" charset="0"/>
              </a:rPr>
              <a:t>Con </a:t>
            </a:r>
            <a:r>
              <a:rPr lang="en-US" altLang="en-US" sz="3600" i="1" dirty="0" err="1">
                <a:solidFill>
                  <a:srgbClr val="FF0000"/>
                </a:solidFill>
                <a:latin typeface="Times New Roman" panose="02020603050405020304" pitchFamily="18" charset="0"/>
                <a:cs typeface="Times New Roman" panose="02020603050405020304" pitchFamily="18" charset="0"/>
              </a:rPr>
              <a:t>đã</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học</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kiểu</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bài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miêu</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tả</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nào</a:t>
            </a:r>
            <a:r>
              <a:rPr lang="en-US" altLang="en-US" sz="3600" i="1" dirty="0">
                <a:solidFill>
                  <a:srgbClr val="FF0000"/>
                </a:solidFill>
                <a:latin typeface="Times New Roman" panose="02020603050405020304" pitchFamily="18" charset="0"/>
                <a:cs typeface="Times New Roman" panose="02020603050405020304" pitchFamily="18" charset="0"/>
              </a:rPr>
              <a:t>?</a:t>
            </a:r>
          </a:p>
        </p:txBody>
      </p:sp>
      <p:sp>
        <p:nvSpPr>
          <p:cNvPr id="11" name="TextBox 10"/>
          <p:cNvSpPr txBox="1"/>
          <p:nvPr/>
        </p:nvSpPr>
        <p:spPr>
          <a:xfrm>
            <a:off x="4083269" y="3594537"/>
            <a:ext cx="2506717" cy="646331"/>
          </a:xfrm>
          <a:prstGeom prst="rect">
            <a:avLst/>
          </a:prstGeom>
          <a:noFill/>
        </p:spPr>
        <p:txBody>
          <a:bodyPr wrap="square" rtlCol="0">
            <a:spAutoFit/>
          </a:bodyPr>
          <a:lstStyle/>
          <a:p>
            <a:r>
              <a:rPr lang="en-US" sz="3600" dirty="0" err="1">
                <a:latin typeface="Times New Roman" pitchFamily="18" charset="0"/>
                <a:cs typeface="Times New Roman" pitchFamily="18" charset="0"/>
              </a:rPr>
              <a:t>Văn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miêu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tả</a:t>
            </a:r>
            <a:endParaRPr lang="en-US" sz="3600" dirty="0">
              <a:latin typeface="Times New Roman" pitchFamily="18" charset="0"/>
              <a:cs typeface="Times New Roman" pitchFamily="18" charset="0"/>
            </a:endParaRPr>
          </a:p>
        </p:txBody>
      </p:sp>
      <p:cxnSp>
        <p:nvCxnSpPr>
          <p:cNvPr id="15" name="Straight Arrow Connector 14"/>
          <p:cNvCxnSpPr>
            <a:stCxn id="18" idx="7"/>
          </p:cNvCxnSpPr>
          <p:nvPr/>
        </p:nvCxnSpPr>
        <p:spPr>
          <a:xfrm rot="5400000" flipH="1" flipV="1">
            <a:off x="6911917" y="1987610"/>
            <a:ext cx="246780" cy="137959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3909847" y="2380593"/>
            <a:ext cx="2853559" cy="28693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7751379" y="2170386"/>
            <a:ext cx="2506717" cy="646331"/>
          </a:xfrm>
          <a:prstGeom prst="rect">
            <a:avLst/>
          </a:prstGeom>
          <a:noFill/>
          <a:ln>
            <a:solidFill>
              <a:srgbClr val="FF0000"/>
            </a:solidFill>
          </a:ln>
        </p:spPr>
        <p:txBody>
          <a:bodyPr wrap="square" rtlCol="0">
            <a:spAutoFit/>
          </a:bodyPr>
          <a:lstStyle/>
          <a:p>
            <a:r>
              <a:rPr lang="en-US" sz="3600" dirty="0" err="1">
                <a:latin typeface="Times New Roman" pitchFamily="18" charset="0"/>
                <a:cs typeface="Times New Roman" pitchFamily="18" charset="0"/>
              </a:rPr>
              <a:t>Tả</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đồ</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vật</a:t>
            </a:r>
            <a:endParaRPr lang="en-US" sz="3600" dirty="0">
              <a:latin typeface="Times New Roman" pitchFamily="18" charset="0"/>
              <a:cs typeface="Times New Roman" pitchFamily="18" charset="0"/>
            </a:endParaRPr>
          </a:p>
        </p:txBody>
      </p:sp>
      <p:sp>
        <p:nvSpPr>
          <p:cNvPr id="21" name="TextBox 20"/>
          <p:cNvSpPr txBox="1"/>
          <p:nvPr/>
        </p:nvSpPr>
        <p:spPr>
          <a:xfrm>
            <a:off x="6689834" y="5507421"/>
            <a:ext cx="2506717" cy="646331"/>
          </a:xfrm>
          <a:prstGeom prst="rect">
            <a:avLst/>
          </a:prstGeom>
          <a:noFill/>
          <a:ln>
            <a:solidFill>
              <a:srgbClr val="FF0000"/>
            </a:solidFill>
          </a:ln>
        </p:spPr>
        <p:txBody>
          <a:bodyPr wrap="square" rtlCol="0">
            <a:spAutoFit/>
          </a:bodyPr>
          <a:lstStyle/>
          <a:p>
            <a:r>
              <a:rPr lang="en-US" sz="3600" dirty="0" err="1">
                <a:latin typeface="Times New Roman" pitchFamily="18" charset="0"/>
                <a:cs typeface="Times New Roman" pitchFamily="18" charset="0"/>
              </a:rPr>
              <a:t>Tả</a:t>
            </a:r>
            <a:r>
              <a:rPr lang="en-US" sz="3600" dirty="0">
                <a:latin typeface="Times New Roman" pitchFamily="18" charset="0"/>
                <a:cs typeface="Times New Roman" pitchFamily="18" charset="0"/>
              </a:rPr>
              <a:t> con </a:t>
            </a:r>
            <a:r>
              <a:rPr lang="en-US" sz="3600" dirty="0" err="1">
                <a:latin typeface="Times New Roman" pitchFamily="18" charset="0"/>
                <a:cs typeface="Times New Roman" pitchFamily="18" charset="0"/>
              </a:rPr>
              <a:t>vật</a:t>
            </a:r>
            <a:endParaRPr lang="en-US" sz="3600" dirty="0">
              <a:latin typeface="Times New Roman" pitchFamily="18" charset="0"/>
              <a:cs typeface="Times New Roman" pitchFamily="18" charset="0"/>
            </a:endParaRPr>
          </a:p>
        </p:txBody>
      </p:sp>
      <p:sp>
        <p:nvSpPr>
          <p:cNvPr id="22" name="TextBox 21"/>
          <p:cNvSpPr txBox="1"/>
          <p:nvPr/>
        </p:nvSpPr>
        <p:spPr>
          <a:xfrm>
            <a:off x="1114097" y="5087006"/>
            <a:ext cx="2506717" cy="646331"/>
          </a:xfrm>
          <a:prstGeom prst="rect">
            <a:avLst/>
          </a:prstGeom>
          <a:noFill/>
          <a:ln>
            <a:solidFill>
              <a:srgbClr val="FF0000"/>
            </a:solidFill>
          </a:ln>
        </p:spPr>
        <p:txBody>
          <a:bodyPr wrap="square" rtlCol="0">
            <a:spAutoFit/>
          </a:bodyPr>
          <a:lstStyle/>
          <a:p>
            <a:r>
              <a:rPr lang="en-US" sz="3600" dirty="0" err="1">
                <a:latin typeface="Times New Roman" pitchFamily="18" charset="0"/>
                <a:cs typeface="Times New Roman" pitchFamily="18" charset="0"/>
              </a:rPr>
              <a:t>Tả</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cây</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cối</a:t>
            </a:r>
            <a:endParaRPr lang="en-US" sz="3600" dirty="0">
              <a:latin typeface="Times New Roman" pitchFamily="18" charset="0"/>
              <a:cs typeface="Times New Roman" pitchFamily="18" charset="0"/>
            </a:endParaRPr>
          </a:p>
        </p:txBody>
      </p:sp>
      <p:sp>
        <p:nvSpPr>
          <p:cNvPr id="23" name="TextBox 22"/>
          <p:cNvSpPr txBox="1"/>
          <p:nvPr/>
        </p:nvSpPr>
        <p:spPr>
          <a:xfrm>
            <a:off x="641131" y="2217682"/>
            <a:ext cx="2506717" cy="646331"/>
          </a:xfrm>
          <a:prstGeom prst="rect">
            <a:avLst/>
          </a:prstGeom>
          <a:noFill/>
          <a:ln>
            <a:solidFill>
              <a:srgbClr val="FF0000"/>
            </a:solidFill>
          </a:ln>
        </p:spPr>
        <p:txBody>
          <a:bodyPr wrap="square" rtlCol="0">
            <a:spAutoFit/>
          </a:bodyPr>
          <a:lstStyle/>
          <a:p>
            <a:r>
              <a:rPr lang="en-US" sz="3600" dirty="0" err="1">
                <a:latin typeface="Times New Roman" pitchFamily="18" charset="0"/>
                <a:cs typeface="Times New Roman" pitchFamily="18" charset="0"/>
              </a:rPr>
              <a:t>Tả</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cảnh</a:t>
            </a:r>
            <a:endParaRPr lang="en-US" sz="3600" dirty="0">
              <a:latin typeface="Times New Roman" pitchFamily="18" charset="0"/>
              <a:cs typeface="Times New Roman" pitchFamily="18" charset="0"/>
            </a:endParaRPr>
          </a:p>
        </p:txBody>
      </p:sp>
      <p:cxnSp>
        <p:nvCxnSpPr>
          <p:cNvPr id="24" name="Straight Arrow Connector 23"/>
          <p:cNvCxnSpPr/>
          <p:nvPr/>
        </p:nvCxnSpPr>
        <p:spPr>
          <a:xfrm rot="16200000" flipH="1">
            <a:off x="6160215" y="5025097"/>
            <a:ext cx="657109" cy="58080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0800000">
            <a:off x="3105808" y="2743201"/>
            <a:ext cx="867105" cy="61485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8" idx="3"/>
          </p:cNvCxnSpPr>
          <p:nvPr/>
        </p:nvCxnSpPr>
        <p:spPr>
          <a:xfrm rot="5400000">
            <a:off x="3672212" y="4562856"/>
            <a:ext cx="388670" cy="92238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6976705"/>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blinds(horizontal)">
                                      <p:cBhvr>
                                        <p:cTn id="14" dur="500"/>
                                        <p:tgtEl>
                                          <p:spTgt spid="11"/>
                                        </p:tgtEl>
                                      </p:cBhvr>
                                    </p:animEffect>
                                  </p:childTnLst>
                                </p:cTn>
                              </p:par>
                              <p:par>
                                <p:cTn id="15" presetID="3" presetClass="entr" presetSubtype="1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linds(horizontal)">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linds(horizontal)">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linds(horizontal)">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blinds(horizontal)">
                                      <p:cBhvr>
                                        <p:cTn id="32" dur="5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blinds(horizontal)">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blinds(horizontal)">
                                      <p:cBhvr>
                                        <p:cTn id="42" dur="500"/>
                                        <p:tgtEl>
                                          <p:spTgt spid="2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blinds(horizontal)">
                                      <p:cBhvr>
                                        <p:cTn id="47" dur="5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linds(horizontal)">
                                      <p:cBhvr>
                                        <p:cTn id="52" dur="500"/>
                                        <p:tgtEl>
                                          <p:spTgt spid="2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blinds(horizontal)">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mph" presetSubtype="0" fill="hold" grpId="1" nodeType="clickEffect">
                                  <p:stCondLst>
                                    <p:cond delay="0"/>
                                  </p:stCondLst>
                                  <p:childTnLst>
                                    <p:animScale>
                                      <p:cBhvr>
                                        <p:cTn id="61" dur="2000" fill="hold"/>
                                        <p:tgtEl>
                                          <p:spTgt spid="2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P spid="18" grpId="0" animBg="1"/>
      <p:bldP spid="20" grpId="0" animBg="1"/>
      <p:bldP spid="21" grpId="0" animBg="1"/>
      <p:bldP spid="22" grpId="0" animBg="1"/>
      <p:bldP spid="23" grpId="0" animBg="1"/>
      <p:bldP spid="23"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bwMode="auto">
          <a:xfrm>
            <a:off x="2335705" y="682646"/>
            <a:ext cx="71628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algn="ctr" eaLnBrk="1" hangingPunct="1"/>
            <a:br>
              <a:rPr lang="en-US" altLang="en-US" sz="3200" b="1" dirty="0">
                <a:solidFill>
                  <a:srgbClr val="0000CC"/>
                </a:solidFill>
                <a:latin typeface="Times New Roman" panose="02020603050405020304" pitchFamily="18" charset="0"/>
                <a:cs typeface="Times New Roman" panose="02020603050405020304" pitchFamily="18" charset="0"/>
              </a:rPr>
            </a:br>
            <a:r>
              <a:rPr lang="en-US" altLang="en-US" sz="3200" b="1" dirty="0" err="1">
                <a:solidFill>
                  <a:srgbClr val="0000CC"/>
                </a:solidFill>
                <a:latin typeface="Times New Roman" panose="02020603050405020304" pitchFamily="18" charset="0"/>
                <a:cs typeface="Times New Roman" panose="02020603050405020304" pitchFamily="18" charset="0"/>
              </a:rPr>
              <a:t>Tập</a:t>
            </a:r>
            <a:r>
              <a:rPr lang="en-US" altLang="en-US" sz="3200" b="1" dirty="0">
                <a:solidFill>
                  <a:srgbClr val="0000CC"/>
                </a:solidFill>
                <a:latin typeface="Times New Roman" panose="02020603050405020304" pitchFamily="18" charset="0"/>
                <a:cs typeface="Times New Roman" panose="02020603050405020304" pitchFamily="18" charset="0"/>
              </a:rPr>
              <a:t> </a:t>
            </a:r>
            <a:r>
              <a:rPr lang="en-US" altLang="en-US" sz="3200" b="1" dirty="0" err="1">
                <a:solidFill>
                  <a:srgbClr val="0000CC"/>
                </a:solidFill>
                <a:latin typeface="Times New Roman" panose="02020603050405020304" pitchFamily="18" charset="0"/>
                <a:cs typeface="Times New Roman" panose="02020603050405020304" pitchFamily="18" charset="0"/>
              </a:rPr>
              <a:t>làm</a:t>
            </a:r>
            <a:r>
              <a:rPr lang="en-US" altLang="en-US" sz="3200" b="1" dirty="0">
                <a:solidFill>
                  <a:srgbClr val="0000CC"/>
                </a:solidFill>
                <a:latin typeface="Times New Roman" panose="02020603050405020304" pitchFamily="18" charset="0"/>
                <a:cs typeface="Times New Roman" panose="02020603050405020304" pitchFamily="18" charset="0"/>
              </a:rPr>
              <a:t> </a:t>
            </a:r>
            <a:r>
              <a:rPr lang="en-US" altLang="en-US" sz="3200" b="1" dirty="0" err="1">
                <a:solidFill>
                  <a:srgbClr val="0000CC"/>
                </a:solidFill>
                <a:latin typeface="Times New Roman" panose="02020603050405020304" pitchFamily="18" charset="0"/>
                <a:cs typeface="Times New Roman" panose="02020603050405020304" pitchFamily="18" charset="0"/>
              </a:rPr>
              <a:t>văn</a:t>
            </a:r>
            <a:endParaRPr lang="en-US" altLang="en-US" sz="3200" b="1" dirty="0">
              <a:solidFill>
                <a:srgbClr val="0000CC"/>
              </a:solidFill>
              <a:latin typeface="Times New Roman" panose="02020603050405020304" pitchFamily="18" charset="0"/>
              <a:cs typeface="Times New Roman" panose="02020603050405020304" pitchFamily="18" charset="0"/>
            </a:endParaRPr>
          </a:p>
        </p:txBody>
      </p:sp>
      <p:sp>
        <p:nvSpPr>
          <p:cNvPr id="3" name="Rectangle 2"/>
          <p:cNvSpPr/>
          <p:nvPr/>
        </p:nvSpPr>
        <p:spPr>
          <a:xfrm>
            <a:off x="2693495" y="1292246"/>
            <a:ext cx="7539667" cy="523220"/>
          </a:xfrm>
          <a:prstGeom prst="rect">
            <a:avLst/>
          </a:prstGeom>
          <a:noFill/>
        </p:spPr>
        <p:txBody>
          <a:bodyPr wrap="square">
            <a:spAutoFit/>
            <a:scene3d>
              <a:camera prst="obliqueTopLeft"/>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en-US" sz="2800" b="1" cap="all" dirty="0" err="1">
                <a:ln w="0"/>
                <a:solidFill>
                  <a:srgbClr val="00B050"/>
                </a:solidFill>
                <a:effectLst>
                  <a:outerShdw blurRad="60007" dist="200025" dir="15000000" sy="30000" kx="-1800000" algn="bl" rotWithShape="0">
                    <a:prstClr val="black">
                      <a:alpha val="32000"/>
                    </a:prstClr>
                  </a:outerShdw>
                </a:effectLst>
                <a:latin typeface="Engravers MT" pitchFamily="18" charset="0"/>
              </a:rPr>
              <a:t>Cấu</a:t>
            </a:r>
            <a:r>
              <a:rPr lang="en-US" sz="2800" b="1" cap="all" dirty="0">
                <a:ln w="0"/>
                <a:solidFill>
                  <a:srgbClr val="00B050"/>
                </a:solidFill>
                <a:effectLst>
                  <a:outerShdw blurRad="60007" dist="200025" dir="15000000" sy="30000" kx="-1800000" algn="bl" rotWithShape="0">
                    <a:prstClr val="black">
                      <a:alpha val="32000"/>
                    </a:prstClr>
                  </a:outerShdw>
                </a:effectLst>
                <a:latin typeface="Engravers MT" pitchFamily="18" charset="0"/>
              </a:rPr>
              <a:t> </a:t>
            </a:r>
            <a:r>
              <a:rPr lang="en-US" sz="2800" b="1" cap="all" dirty="0" err="1">
                <a:ln w="0"/>
                <a:solidFill>
                  <a:srgbClr val="00B050"/>
                </a:solidFill>
                <a:effectLst>
                  <a:outerShdw blurRad="60007" dist="200025" dir="15000000" sy="30000" kx="-1800000" algn="bl" rotWithShape="0">
                    <a:prstClr val="black">
                      <a:alpha val="32000"/>
                    </a:prstClr>
                  </a:outerShdw>
                </a:effectLst>
                <a:latin typeface="Engravers MT" pitchFamily="18" charset="0"/>
              </a:rPr>
              <a:t>tạo</a:t>
            </a:r>
            <a:r>
              <a:rPr lang="en-US" sz="2800" b="1" cap="all" dirty="0">
                <a:ln w="0"/>
                <a:solidFill>
                  <a:srgbClr val="00B050"/>
                </a:solidFill>
                <a:effectLst>
                  <a:outerShdw blurRad="60007" dist="200025" dir="15000000" sy="30000" kx="-1800000" algn="bl" rotWithShape="0">
                    <a:prstClr val="black">
                      <a:alpha val="32000"/>
                    </a:prstClr>
                  </a:outerShdw>
                </a:effectLst>
                <a:latin typeface="Engravers MT" pitchFamily="18" charset="0"/>
              </a:rPr>
              <a:t> </a:t>
            </a:r>
            <a:r>
              <a:rPr lang="en-US" sz="2800" b="1" cap="all" dirty="0" err="1">
                <a:ln w="0"/>
                <a:solidFill>
                  <a:srgbClr val="00B050"/>
                </a:solidFill>
                <a:effectLst>
                  <a:outerShdw blurRad="60007" dist="200025" dir="15000000" sy="30000" kx="-1800000" algn="bl" rotWithShape="0">
                    <a:prstClr val="black">
                      <a:alpha val="32000"/>
                    </a:prstClr>
                  </a:outerShdw>
                </a:effectLst>
                <a:latin typeface="Engravers MT" pitchFamily="18" charset="0"/>
              </a:rPr>
              <a:t>của</a:t>
            </a:r>
            <a:r>
              <a:rPr lang="en-US" sz="2800" b="1" cap="all" dirty="0">
                <a:ln w="0"/>
                <a:solidFill>
                  <a:srgbClr val="00B050"/>
                </a:solidFill>
                <a:effectLst>
                  <a:outerShdw blurRad="60007" dist="200025" dir="15000000" sy="30000" kx="-1800000" algn="bl" rotWithShape="0">
                    <a:prstClr val="black">
                      <a:alpha val="32000"/>
                    </a:prstClr>
                  </a:outerShdw>
                </a:effectLst>
                <a:latin typeface="Engravers MT" pitchFamily="18" charset="0"/>
              </a:rPr>
              <a:t> </a:t>
            </a:r>
            <a:r>
              <a:rPr lang="en-US" sz="2800" b="1" cap="all" dirty="0" err="1">
                <a:ln w="0"/>
                <a:solidFill>
                  <a:srgbClr val="00B050"/>
                </a:solidFill>
                <a:effectLst>
                  <a:outerShdw blurRad="60007" dist="200025" dir="15000000" sy="30000" kx="-1800000" algn="bl" rotWithShape="0">
                    <a:prstClr val="black">
                      <a:alpha val="32000"/>
                    </a:prstClr>
                  </a:outerShdw>
                </a:effectLst>
                <a:latin typeface="Engravers MT" pitchFamily="18" charset="0"/>
              </a:rPr>
              <a:t>bài</a:t>
            </a:r>
            <a:r>
              <a:rPr lang="en-US" sz="2800" b="1" cap="all" dirty="0">
                <a:ln w="0"/>
                <a:solidFill>
                  <a:srgbClr val="00B050"/>
                </a:solidFill>
                <a:effectLst>
                  <a:outerShdw blurRad="60007" dist="200025" dir="15000000" sy="30000" kx="-1800000" algn="bl" rotWithShape="0">
                    <a:prstClr val="black">
                      <a:alpha val="32000"/>
                    </a:prstClr>
                  </a:outerShdw>
                </a:effectLst>
                <a:latin typeface="Engravers MT" pitchFamily="18" charset="0"/>
              </a:rPr>
              <a:t> </a:t>
            </a:r>
            <a:r>
              <a:rPr lang="en-US" sz="2800" b="1" cap="all" dirty="0" err="1">
                <a:ln w="0"/>
                <a:solidFill>
                  <a:srgbClr val="00B050"/>
                </a:solidFill>
                <a:effectLst>
                  <a:outerShdw blurRad="60007" dist="200025" dir="15000000" sy="30000" kx="-1800000" algn="bl" rotWithShape="0">
                    <a:prstClr val="black">
                      <a:alpha val="32000"/>
                    </a:prstClr>
                  </a:outerShdw>
                </a:effectLst>
                <a:latin typeface="Engravers MT" pitchFamily="18" charset="0"/>
              </a:rPr>
              <a:t>văn</a:t>
            </a:r>
            <a:r>
              <a:rPr lang="en-US" sz="2800" b="1" cap="all" dirty="0">
                <a:ln w="0"/>
                <a:solidFill>
                  <a:srgbClr val="00B050"/>
                </a:solidFill>
                <a:effectLst>
                  <a:outerShdw blurRad="60007" dist="200025" dir="15000000" sy="30000" kx="-1800000" algn="bl" rotWithShape="0">
                    <a:prstClr val="black">
                      <a:alpha val="32000"/>
                    </a:prstClr>
                  </a:outerShdw>
                </a:effectLst>
                <a:latin typeface="Engravers MT" pitchFamily="18" charset="0"/>
              </a:rPr>
              <a:t> </a:t>
            </a:r>
            <a:r>
              <a:rPr lang="en-US" sz="2800" b="1" cap="all" dirty="0" err="1">
                <a:ln w="0"/>
                <a:solidFill>
                  <a:srgbClr val="00B050"/>
                </a:solidFill>
                <a:effectLst>
                  <a:outerShdw blurRad="60007" dist="200025" dir="15000000" sy="30000" kx="-1800000" algn="bl" rotWithShape="0">
                    <a:prstClr val="black">
                      <a:alpha val="32000"/>
                    </a:prstClr>
                  </a:outerShdw>
                </a:effectLst>
                <a:latin typeface="Engravers MT" pitchFamily="18" charset="0"/>
              </a:rPr>
              <a:t>tả</a:t>
            </a:r>
            <a:r>
              <a:rPr lang="en-US" sz="2800" b="1" cap="all" dirty="0">
                <a:ln w="0"/>
                <a:solidFill>
                  <a:srgbClr val="00B050"/>
                </a:solidFill>
                <a:effectLst>
                  <a:outerShdw blurRad="60007" dist="200025" dir="15000000" sy="30000" kx="-1800000" algn="bl" rotWithShape="0">
                    <a:prstClr val="black">
                      <a:alpha val="32000"/>
                    </a:prstClr>
                  </a:outerShdw>
                </a:effectLst>
                <a:latin typeface="Engravers MT" pitchFamily="18" charset="0"/>
              </a:rPr>
              <a:t> </a:t>
            </a:r>
            <a:r>
              <a:rPr lang="en-US" sz="2800" b="1" cap="all" dirty="0" err="1">
                <a:ln w="0"/>
                <a:solidFill>
                  <a:srgbClr val="00B050"/>
                </a:solidFill>
                <a:effectLst>
                  <a:outerShdw blurRad="60007" dist="200025" dir="15000000" sy="30000" kx="-1800000" algn="bl" rotWithShape="0">
                    <a:prstClr val="black">
                      <a:alpha val="32000"/>
                    </a:prstClr>
                  </a:outerShdw>
                </a:effectLst>
                <a:latin typeface="Engravers MT" pitchFamily="18" charset="0"/>
              </a:rPr>
              <a:t>cảnh</a:t>
            </a:r>
            <a:endParaRPr lang="en-US" sz="2800" b="1" cap="all" dirty="0">
              <a:ln w="0"/>
              <a:solidFill>
                <a:srgbClr val="00B050"/>
              </a:solidFill>
              <a:effectLst>
                <a:outerShdw blurRad="60007" dist="200025" dir="15000000" sy="30000" kx="-1800000" algn="bl" rotWithShape="0">
                  <a:prstClr val="black">
                    <a:alpha val="32000"/>
                  </a:prstClr>
                </a:outerShdw>
              </a:effectLst>
              <a:latin typeface="Engravers MT" pitchFamily="18" charset="0"/>
            </a:endParaRPr>
          </a:p>
        </p:txBody>
      </p:sp>
      <p:sp>
        <p:nvSpPr>
          <p:cNvPr id="4" name="TextBox 3"/>
          <p:cNvSpPr txBox="1"/>
          <p:nvPr/>
        </p:nvSpPr>
        <p:spPr>
          <a:xfrm>
            <a:off x="1295398" y="1915359"/>
            <a:ext cx="10629901" cy="2308324"/>
          </a:xfrm>
          <a:prstGeom prst="rect">
            <a:avLst/>
          </a:prstGeom>
          <a:noFill/>
          <a:scene3d>
            <a:camera prst="orthographicFront"/>
            <a:lightRig rig="threePt" dir="t"/>
          </a:scene3d>
          <a:sp3d>
            <a:bevelB/>
          </a:sp3d>
        </p:spPr>
        <p:txBody>
          <a:bodyPr wrap="square">
            <a:spAutoFit/>
          </a:bodyPr>
          <a:lstStyle/>
          <a:p>
            <a:pPr marL="571500" indent="-571500" algn="just">
              <a:defRPr/>
            </a:pPr>
            <a:r>
              <a:rPr lang="en-US" sz="3600" b="1" i="1" dirty="0" err="1">
                <a:latin typeface="Times New Roman" panose="02020603050405020304" pitchFamily="18" charset="0"/>
                <a:cs typeface="Times New Roman" panose="02020603050405020304" pitchFamily="18" charset="0"/>
              </a:rPr>
              <a:t>Yêu</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cầu</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cần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đạt</a:t>
            </a:r>
            <a:r>
              <a:rPr lang="en-US" sz="3600" b="1" i="1" dirty="0">
                <a:latin typeface="Times New Roman" panose="02020603050405020304" pitchFamily="18" charset="0"/>
                <a:cs typeface="Times New Roman" panose="02020603050405020304" pitchFamily="18" charset="0"/>
              </a:rPr>
              <a:t>:</a:t>
            </a:r>
          </a:p>
          <a:p>
            <a:pPr marL="571500" indent="-571500" algn="just">
              <a:buFontTx/>
              <a:buChar char="-"/>
              <a:defRPr/>
            </a:pPr>
            <a:r>
              <a:rPr lang="en-US" sz="3600" b="1" i="1" dirty="0" err="1">
                <a:latin typeface="Times New Roman" panose="02020603050405020304" pitchFamily="18" charset="0"/>
                <a:cs typeface="Times New Roman" panose="02020603050405020304" pitchFamily="18" charset="0"/>
              </a:rPr>
              <a:t>Nắm</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được</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cấu</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tạo</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của</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bài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văn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tả</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cảnh</a:t>
            </a:r>
            <a:r>
              <a:rPr lang="en-US" sz="3600" b="1" i="1" dirty="0">
                <a:latin typeface="Times New Roman" panose="02020603050405020304" pitchFamily="18" charset="0"/>
                <a:cs typeface="Times New Roman" panose="02020603050405020304" pitchFamily="18" charset="0"/>
              </a:rPr>
              <a:t>.</a:t>
            </a:r>
          </a:p>
          <a:p>
            <a:pPr marL="571500" indent="-571500" algn="just">
              <a:buFontTx/>
              <a:buChar char="-"/>
              <a:defRPr/>
            </a:pPr>
            <a:r>
              <a:rPr lang="en-US" sz="3600" b="1" i="1" dirty="0" err="1">
                <a:latin typeface="Times New Roman" panose="02020603050405020304" pitchFamily="18" charset="0"/>
                <a:cs typeface="Times New Roman" panose="02020603050405020304" pitchFamily="18" charset="0"/>
              </a:rPr>
              <a:t>Biết</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phân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tích</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cấu</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tạo</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của</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một</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bài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văn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tả</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cảnh</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cụ</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thể</a:t>
            </a:r>
            <a:r>
              <a:rPr lang="en-US" sz="3600" b="1"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60375892"/>
      </p:ext>
    </p:extLst>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3"/>
                                        </p:tgtEl>
                                        <p:attrNameLst>
                                          <p:attrName>style.visibility</p:attrName>
                                        </p:attrNameLst>
                                      </p:cBhvr>
                                      <p:to>
                                        <p:strVal val="visible"/>
                                      </p:to>
                                    </p:set>
                                    <p:anim calcmode="discrete" valueType="clr">
                                      <p:cBhvr override="childStyle">
                                        <p:cTn id="7" dur="80"/>
                                        <p:tgtEl>
                                          <p:spTgt spid="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gtEl>
                                        <p:attrNameLst>
                                          <p:attrName>fillcolor</p:attrName>
                                        </p:attrNameLst>
                                      </p:cBhvr>
                                      <p:tavLst>
                                        <p:tav tm="0">
                                          <p:val>
                                            <p:clrVal>
                                              <a:schemeClr val="accent2"/>
                                            </p:clrVal>
                                          </p:val>
                                        </p:tav>
                                        <p:tav tm="50000">
                                          <p:val>
                                            <p:clrVal>
                                              <a:schemeClr val="hlink"/>
                                            </p:clrVal>
                                          </p:val>
                                        </p:tav>
                                      </p:tavLst>
                                    </p:anim>
                                    <p:set>
                                      <p:cBhvr>
                                        <p:cTn id="9" dur="80"/>
                                        <p:tgtEl>
                                          <p:spTgt spid="3"/>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4"/>
                                        </p:tgtEl>
                                      </p:cBhvr>
                                    </p:animEffect>
                                    <p:set>
                                      <p:cBhvr>
                                        <p:cTn id="21"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48556" y="1321026"/>
            <a:ext cx="10629901" cy="1754326"/>
          </a:xfrm>
          <a:prstGeom prst="rect">
            <a:avLst/>
          </a:prstGeom>
          <a:noFill/>
          <a:scene3d>
            <a:camera prst="orthographicFront"/>
            <a:lightRig rig="threePt" dir="t"/>
          </a:scene3d>
          <a:sp3d>
            <a:bevelB/>
          </a:sp3d>
        </p:spPr>
        <p:txBody>
          <a:bodyPr wrap="square">
            <a:spAutoFit/>
          </a:bodyPr>
          <a:lstStyle/>
          <a:p>
            <a:pPr marL="571500" indent="-571500" algn="just">
              <a:defRPr/>
            </a:pPr>
            <a:r>
              <a:rPr lang="en-US" sz="3600" b="1" dirty="0">
                <a:latin typeface="Times New Roman" panose="02020603050405020304" pitchFamily="18" charset="0"/>
                <a:cs typeface="Times New Roman" panose="02020603050405020304" pitchFamily="18" charset="0"/>
              </a:rPr>
              <a:t>I. </a:t>
            </a:r>
            <a:r>
              <a:rPr lang="en-US" sz="3600" b="1" dirty="0" err="1">
                <a:latin typeface="Times New Roman" panose="02020603050405020304" pitchFamily="18" charset="0"/>
                <a:cs typeface="Times New Roman" panose="02020603050405020304" pitchFamily="18" charset="0"/>
              </a:rPr>
              <a:t>Nhận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xét</a:t>
            </a:r>
            <a:endParaRPr lang="en-US" sz="3600" b="1" dirty="0">
              <a:latin typeface="Times New Roman" panose="02020603050405020304" pitchFamily="18" charset="0"/>
              <a:cs typeface="Times New Roman" panose="02020603050405020304" pitchFamily="18" charset="0"/>
            </a:endParaRPr>
          </a:p>
          <a:p>
            <a:pPr marL="571500" indent="-571500" algn="just">
              <a:defRPr/>
            </a:pPr>
            <a:r>
              <a:rPr lang="en-US" sz="3600" i="1" dirty="0">
                <a:solidFill>
                  <a:srgbClr val="FF0000"/>
                </a:solidFill>
                <a:latin typeface="Times New Roman" panose="02020603050405020304" pitchFamily="18" charset="0"/>
                <a:cs typeface="Times New Roman" panose="02020603050405020304" pitchFamily="18" charset="0"/>
              </a:rPr>
              <a:t>1. </a:t>
            </a:r>
            <a:r>
              <a:rPr lang="en-US" sz="3600" i="1" dirty="0" err="1">
                <a:solidFill>
                  <a:srgbClr val="FF0000"/>
                </a:solidFill>
                <a:latin typeface="Times New Roman" panose="02020603050405020304" pitchFamily="18" charset="0"/>
                <a:cs typeface="Times New Roman" panose="02020603050405020304" pitchFamily="18" charset="0"/>
              </a:rPr>
              <a:t>Đọc</a:t>
            </a:r>
            <a:r>
              <a:rPr lang="en-US" sz="3600" i="1" dirty="0">
                <a:solidFill>
                  <a:srgbClr val="FF0000"/>
                </a:solidFill>
                <a:latin typeface="Times New Roman" panose="02020603050405020304" pitchFamily="18" charset="0"/>
                <a:cs typeface="Times New Roman" panose="02020603050405020304" pitchFamily="18" charset="0"/>
              </a:rPr>
              <a:t> </a:t>
            </a:r>
            <a:r>
              <a:rPr lang="en-US" sz="3600" i="1" dirty="0" err="1">
                <a:solidFill>
                  <a:srgbClr val="FF0000"/>
                </a:solidFill>
                <a:latin typeface="Times New Roman" panose="02020603050405020304" pitchFamily="18" charset="0"/>
                <a:cs typeface="Times New Roman" panose="02020603050405020304" pitchFamily="18" charset="0"/>
              </a:rPr>
              <a:t>và</a:t>
            </a:r>
            <a:r>
              <a:rPr lang="en-US" sz="3600" i="1" dirty="0">
                <a:solidFill>
                  <a:srgbClr val="FF0000"/>
                </a:solidFill>
                <a:latin typeface="Times New Roman" panose="02020603050405020304" pitchFamily="18" charset="0"/>
                <a:cs typeface="Times New Roman" panose="02020603050405020304" pitchFamily="18" charset="0"/>
              </a:rPr>
              <a:t> </a:t>
            </a:r>
            <a:r>
              <a:rPr lang="en-US" sz="3600" i="1" dirty="0" err="1">
                <a:solidFill>
                  <a:srgbClr val="FF0000"/>
                </a:solidFill>
                <a:latin typeface="Times New Roman" panose="02020603050405020304" pitchFamily="18" charset="0"/>
                <a:cs typeface="Times New Roman" panose="02020603050405020304" pitchFamily="18" charset="0"/>
              </a:rPr>
              <a:t>tìm</a:t>
            </a:r>
            <a:r>
              <a:rPr lang="en-US" sz="3600" i="1" dirty="0">
                <a:solidFill>
                  <a:srgbClr val="FF0000"/>
                </a:solidFill>
                <a:latin typeface="Times New Roman" panose="02020603050405020304" pitchFamily="18" charset="0"/>
                <a:cs typeface="Times New Roman" panose="02020603050405020304" pitchFamily="18" charset="0"/>
              </a:rPr>
              <a:t> </a:t>
            </a:r>
            <a:r>
              <a:rPr lang="en-US" sz="3600" i="1" dirty="0" err="1">
                <a:solidFill>
                  <a:srgbClr val="FF0000"/>
                </a:solidFill>
                <a:latin typeface="Times New Roman" panose="02020603050405020304" pitchFamily="18" charset="0"/>
                <a:cs typeface="Times New Roman" panose="02020603050405020304" pitchFamily="18" charset="0"/>
              </a:rPr>
              <a:t>các</a:t>
            </a:r>
            <a:r>
              <a:rPr lang="en-US" sz="3600" i="1" dirty="0">
                <a:solidFill>
                  <a:srgbClr val="FF0000"/>
                </a:solidFill>
                <a:latin typeface="Times New Roman" panose="02020603050405020304" pitchFamily="18" charset="0"/>
                <a:cs typeface="Times New Roman" panose="02020603050405020304" pitchFamily="18" charset="0"/>
              </a:rPr>
              <a:t> </a:t>
            </a:r>
            <a:r>
              <a:rPr lang="en-US" sz="3600" i="1" dirty="0" err="1">
                <a:solidFill>
                  <a:srgbClr val="FF0000"/>
                </a:solidFill>
                <a:latin typeface="Times New Roman" panose="02020603050405020304" pitchFamily="18" charset="0"/>
                <a:cs typeface="Times New Roman" panose="02020603050405020304" pitchFamily="18" charset="0"/>
              </a:rPr>
              <a:t>phần</a:t>
            </a:r>
            <a:r>
              <a:rPr lang="en-US" sz="3600" i="1" dirty="0">
                <a:solidFill>
                  <a:srgbClr val="FF0000"/>
                </a:solidFill>
                <a:latin typeface="Times New Roman" panose="02020603050405020304" pitchFamily="18" charset="0"/>
                <a:cs typeface="Times New Roman" panose="02020603050405020304" pitchFamily="18" charset="0"/>
              </a:rPr>
              <a:t> </a:t>
            </a:r>
            <a:r>
              <a:rPr lang="en-US" sz="3600" i="1" dirty="0" err="1">
                <a:solidFill>
                  <a:srgbClr val="FF0000"/>
                </a:solidFill>
                <a:latin typeface="Times New Roman" panose="02020603050405020304" pitchFamily="18" charset="0"/>
                <a:cs typeface="Times New Roman" panose="02020603050405020304" pitchFamily="18" charset="0"/>
              </a:rPr>
              <a:t>mở</a:t>
            </a:r>
            <a:r>
              <a:rPr lang="en-US" sz="3600" i="1" dirty="0">
                <a:solidFill>
                  <a:srgbClr val="FF0000"/>
                </a:solidFill>
                <a:latin typeface="Times New Roman" panose="02020603050405020304" pitchFamily="18" charset="0"/>
                <a:cs typeface="Times New Roman" panose="02020603050405020304" pitchFamily="18" charset="0"/>
              </a:rPr>
              <a:t> </a:t>
            </a:r>
            <a:r>
              <a:rPr lang="en-US" sz="3600" i="1" dirty="0" err="1">
                <a:solidFill>
                  <a:srgbClr val="FF0000"/>
                </a:solidFill>
                <a:latin typeface="Times New Roman" panose="02020603050405020304" pitchFamily="18" charset="0"/>
                <a:cs typeface="Times New Roman" panose="02020603050405020304" pitchFamily="18" charset="0"/>
              </a:rPr>
              <a:t>bài</a:t>
            </a:r>
            <a:r>
              <a:rPr lang="en-US" sz="3600" i="1" dirty="0">
                <a:solidFill>
                  <a:srgbClr val="FF0000"/>
                </a:solidFill>
                <a:latin typeface="Times New Roman" panose="02020603050405020304" pitchFamily="18" charset="0"/>
                <a:cs typeface="Times New Roman" panose="02020603050405020304" pitchFamily="18" charset="0"/>
              </a:rPr>
              <a:t>, </a:t>
            </a:r>
            <a:r>
              <a:rPr lang="en-US" sz="3600" i="1" dirty="0" err="1">
                <a:solidFill>
                  <a:srgbClr val="FF0000"/>
                </a:solidFill>
                <a:latin typeface="Times New Roman" panose="02020603050405020304" pitchFamily="18" charset="0"/>
                <a:cs typeface="Times New Roman" panose="02020603050405020304" pitchFamily="18" charset="0"/>
              </a:rPr>
              <a:t>thân</a:t>
            </a:r>
            <a:r>
              <a:rPr lang="en-US" sz="3600" i="1" dirty="0">
                <a:solidFill>
                  <a:srgbClr val="FF0000"/>
                </a:solidFill>
                <a:latin typeface="Times New Roman" panose="02020603050405020304" pitchFamily="18" charset="0"/>
                <a:cs typeface="Times New Roman" panose="02020603050405020304" pitchFamily="18" charset="0"/>
              </a:rPr>
              <a:t> </a:t>
            </a:r>
            <a:r>
              <a:rPr lang="en-US" sz="3600" i="1" dirty="0" err="1">
                <a:solidFill>
                  <a:srgbClr val="FF0000"/>
                </a:solidFill>
                <a:latin typeface="Times New Roman" panose="02020603050405020304" pitchFamily="18" charset="0"/>
                <a:cs typeface="Times New Roman" panose="02020603050405020304" pitchFamily="18" charset="0"/>
              </a:rPr>
              <a:t>bài</a:t>
            </a:r>
            <a:r>
              <a:rPr lang="en-US" sz="3600" i="1" dirty="0">
                <a:solidFill>
                  <a:srgbClr val="FF0000"/>
                </a:solidFill>
                <a:latin typeface="Times New Roman" panose="02020603050405020304" pitchFamily="18" charset="0"/>
                <a:cs typeface="Times New Roman" panose="02020603050405020304" pitchFamily="18" charset="0"/>
              </a:rPr>
              <a:t>, </a:t>
            </a:r>
            <a:r>
              <a:rPr lang="en-US" sz="3600" i="1" dirty="0" err="1">
                <a:solidFill>
                  <a:srgbClr val="FF0000"/>
                </a:solidFill>
                <a:latin typeface="Times New Roman" panose="02020603050405020304" pitchFamily="18" charset="0"/>
                <a:cs typeface="Times New Roman" panose="02020603050405020304" pitchFamily="18" charset="0"/>
              </a:rPr>
              <a:t>kết</a:t>
            </a:r>
            <a:r>
              <a:rPr lang="en-US" sz="3600" i="1" dirty="0">
                <a:solidFill>
                  <a:srgbClr val="FF0000"/>
                </a:solidFill>
                <a:latin typeface="Times New Roman" panose="02020603050405020304" pitchFamily="18" charset="0"/>
                <a:cs typeface="Times New Roman" panose="02020603050405020304" pitchFamily="18" charset="0"/>
              </a:rPr>
              <a:t> </a:t>
            </a:r>
            <a:r>
              <a:rPr lang="en-US" sz="3600" i="1" dirty="0" err="1">
                <a:solidFill>
                  <a:srgbClr val="FF0000"/>
                </a:solidFill>
                <a:latin typeface="Times New Roman" panose="02020603050405020304" pitchFamily="18" charset="0"/>
                <a:cs typeface="Times New Roman" panose="02020603050405020304" pitchFamily="18" charset="0"/>
              </a:rPr>
              <a:t>bài</a:t>
            </a:r>
            <a:r>
              <a:rPr lang="en-US" sz="3600" i="1" dirty="0">
                <a:solidFill>
                  <a:srgbClr val="FF0000"/>
                </a:solidFill>
                <a:latin typeface="Times New Roman" panose="02020603050405020304" pitchFamily="18" charset="0"/>
                <a:cs typeface="Times New Roman" panose="02020603050405020304" pitchFamily="18" charset="0"/>
              </a:rPr>
              <a:t> </a:t>
            </a:r>
            <a:r>
              <a:rPr lang="en-US" sz="3600" i="1" dirty="0" err="1">
                <a:solidFill>
                  <a:srgbClr val="FF0000"/>
                </a:solidFill>
                <a:latin typeface="Times New Roman" panose="02020603050405020304" pitchFamily="18" charset="0"/>
                <a:cs typeface="Times New Roman" panose="02020603050405020304" pitchFamily="18" charset="0"/>
              </a:rPr>
              <a:t>của</a:t>
            </a:r>
            <a:r>
              <a:rPr lang="en-US" sz="3600" i="1" dirty="0">
                <a:solidFill>
                  <a:srgbClr val="FF0000"/>
                </a:solidFill>
                <a:latin typeface="Times New Roman" panose="02020603050405020304" pitchFamily="18" charset="0"/>
                <a:cs typeface="Times New Roman" panose="02020603050405020304" pitchFamily="18" charset="0"/>
              </a:rPr>
              <a:t> </a:t>
            </a:r>
            <a:r>
              <a:rPr lang="en-US" sz="3600" i="1" dirty="0" err="1">
                <a:solidFill>
                  <a:srgbClr val="FF0000"/>
                </a:solidFill>
                <a:latin typeface="Times New Roman" panose="02020603050405020304" pitchFamily="18" charset="0"/>
                <a:cs typeface="Times New Roman" panose="02020603050405020304" pitchFamily="18" charset="0"/>
              </a:rPr>
              <a:t>bài</a:t>
            </a:r>
            <a:r>
              <a:rPr lang="en-US" sz="3600" i="1" dirty="0">
                <a:solidFill>
                  <a:srgbClr val="FF0000"/>
                </a:solidFill>
                <a:latin typeface="Times New Roman" panose="02020603050405020304" pitchFamily="18" charset="0"/>
                <a:cs typeface="Times New Roman" panose="02020603050405020304" pitchFamily="18" charset="0"/>
              </a:rPr>
              <a:t> </a:t>
            </a:r>
            <a:r>
              <a:rPr lang="en-US" sz="3600" i="1" dirty="0" err="1">
                <a:solidFill>
                  <a:srgbClr val="FF0000"/>
                </a:solidFill>
                <a:latin typeface="Times New Roman" panose="02020603050405020304" pitchFamily="18" charset="0"/>
                <a:cs typeface="Times New Roman" panose="02020603050405020304" pitchFamily="18" charset="0"/>
              </a:rPr>
              <a:t>văn</a:t>
            </a:r>
            <a:r>
              <a:rPr lang="en-US" sz="3600" i="1" dirty="0">
                <a:solidFill>
                  <a:srgbClr val="FF0000"/>
                </a:solidFill>
                <a:latin typeface="Times New Roman" panose="02020603050405020304" pitchFamily="18" charset="0"/>
                <a:cs typeface="Times New Roman" panose="02020603050405020304" pitchFamily="18" charset="0"/>
              </a:rPr>
              <a:t> </a:t>
            </a:r>
            <a:r>
              <a:rPr lang="en-US" sz="3600" i="1" dirty="0" err="1">
                <a:solidFill>
                  <a:srgbClr val="FF0000"/>
                </a:solidFill>
                <a:latin typeface="Times New Roman" panose="02020603050405020304" pitchFamily="18" charset="0"/>
                <a:cs typeface="Times New Roman" panose="02020603050405020304" pitchFamily="18" charset="0"/>
              </a:rPr>
              <a:t>dưới</a:t>
            </a:r>
            <a:r>
              <a:rPr lang="en-US" sz="3600" i="1" dirty="0">
                <a:solidFill>
                  <a:srgbClr val="FF0000"/>
                </a:solidFill>
                <a:latin typeface="Times New Roman" panose="02020603050405020304" pitchFamily="18" charset="0"/>
                <a:cs typeface="Times New Roman" panose="02020603050405020304" pitchFamily="18" charset="0"/>
              </a:rPr>
              <a:t> </a:t>
            </a:r>
            <a:r>
              <a:rPr lang="en-US" sz="3600" i="1" dirty="0" err="1">
                <a:solidFill>
                  <a:srgbClr val="FF0000"/>
                </a:solidFill>
                <a:latin typeface="Times New Roman" panose="02020603050405020304" pitchFamily="18" charset="0"/>
                <a:cs typeface="Times New Roman" panose="02020603050405020304" pitchFamily="18" charset="0"/>
              </a:rPr>
              <a:t>đây</a:t>
            </a:r>
            <a:r>
              <a:rPr lang="en-US" sz="3600" i="1" dirty="0">
                <a:solidFill>
                  <a:srgbClr val="FF0000"/>
                </a:solidFill>
                <a:latin typeface="Times New Roman" panose="02020603050405020304" pitchFamily="18" charset="0"/>
                <a:cs typeface="Times New Roman" panose="02020603050405020304" pitchFamily="18" charset="0"/>
              </a:rPr>
              <a:t>: </a:t>
            </a:r>
          </a:p>
        </p:txBody>
      </p:sp>
      <p:cxnSp>
        <p:nvCxnSpPr>
          <p:cNvPr id="7" name="Straight Connector 6"/>
          <p:cNvCxnSpPr/>
          <p:nvPr/>
        </p:nvCxnSpPr>
        <p:spPr>
          <a:xfrm>
            <a:off x="1506921" y="2475843"/>
            <a:ext cx="7239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36833" y="2554670"/>
            <a:ext cx="706755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4203786"/>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144379" y="0"/>
            <a:ext cx="11742821" cy="674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a:solidFill>
                  <a:srgbClr val="FF0000"/>
                </a:solidFill>
                <a:latin typeface="Times New Roman" panose="02020603050405020304" pitchFamily="18" charset="0"/>
                <a:cs typeface="Times New Roman" panose="02020603050405020304" pitchFamily="18" charset="0"/>
              </a:rPr>
              <a:t>Hoàng hôn trên sông Hương</a:t>
            </a:r>
          </a:p>
          <a:p>
            <a:pPr algn="just" eaLnBrk="1" hangingPunct="1"/>
            <a:r>
              <a:rPr lang="en-US" altLang="en-US" sz="2400">
                <a:latin typeface="Times New Roman" panose="02020603050405020304" pitchFamily="18" charset="0"/>
                <a:cs typeface="Times New Roman" panose="02020603050405020304" pitchFamily="18" charset="0"/>
              </a:rPr>
              <a:t>       Cuối buổi chiều, Huế thường trở về trong một vẻ yên tĩnh lạ lùng, đến nỗi tôi cảm thấy hình như có một cái gì đang lắng xuống thêm một chút nữa trong thành phố hằng ngày đã rất yên tĩnh này. </a:t>
            </a:r>
          </a:p>
          <a:p>
            <a:pPr algn="just" eaLnBrk="1" hangingPunct="1"/>
            <a:r>
              <a:rPr lang="en-US" altLang="en-US" sz="2400">
                <a:latin typeface="Times New Roman" panose="02020603050405020304" pitchFamily="18" charset="0"/>
                <a:cs typeface="Times New Roman" panose="02020603050405020304" pitchFamily="18" charset="0"/>
              </a:rPr>
              <a:t>       Mùa thu, gió thổi mây về phía cửa sông, mặt nước phía dưới cầu Tràng Tiền đen sẫm lại, trong khi phía trên này lên mãi gần Kim Long, mặt sông sáng màu ngọc lam in những vệt mây hồng rực rỡ của trời chiều. Hình như con sông Hương rất nhạy cảm với ánh sáng nên đến lúc tối hẳn, đứng trên cầu chăm chú nhìn xuống, người ta vẫn còn thấy những mảng sắc mơ hồng ửng lên như một thứ ảo giác trên mặt nước tối thẳm. Phố ít người, con đường ven sông như dài thêm ra dưới vòm lá xanh của hai hàng cây.</a:t>
            </a:r>
          </a:p>
          <a:p>
            <a:pPr algn="just" eaLnBrk="1" hangingPunct="1"/>
            <a:r>
              <a:rPr lang="en-US" altLang="en-US" sz="2400">
                <a:latin typeface="Times New Roman" panose="02020603050405020304" pitchFamily="18" charset="0"/>
                <a:cs typeface="Times New Roman" panose="02020603050405020304" pitchFamily="18" charset="0"/>
              </a:rPr>
              <a:t>       Phía bên sông, xóm Cồn Hến nấu cơm chiều, thả khói nghi ngút cả một vùng tre trúc. Đâu đó, từ sau khúc quanh vắng lặng của dòng sông, tiếng lanh canh của thuyền chài gỡ những mẻ cá cuối cùng truyền đi trên mặt nước, khiến mặt sông nghe như rộng hơn. Và khi dãy đèn bên đường bắt đầu thắp lên những quả tròn màu tím nhạt, chuyển dần sang màu xanh lá cây và cuối cùng nở bung ra trong màu trắng soi rõ mặt người qua lại thì khoảnh khắc yên tĩnh của buổi chiều cũng chấm dứt.</a:t>
            </a:r>
          </a:p>
          <a:p>
            <a:pPr algn="just" eaLnBrk="1" hangingPunct="1"/>
            <a:r>
              <a:rPr lang="en-US" altLang="en-US" sz="2400">
                <a:latin typeface="Times New Roman" panose="02020603050405020304" pitchFamily="18" charset="0"/>
                <a:cs typeface="Times New Roman" panose="02020603050405020304" pitchFamily="18" charset="0"/>
              </a:rPr>
              <a:t>   Huế thức dậy trong một nhịp chuyển động mới, đi vào cuộc sống ban đầu của nó.</a:t>
            </a:r>
          </a:p>
          <a:p>
            <a:pPr algn="r" eaLnBrk="1" hangingPunct="1"/>
            <a:r>
              <a:rPr lang="en-US" altLang="en-US" sz="2400" i="1">
                <a:latin typeface="Times New Roman" panose="02020603050405020304" pitchFamily="18" charset="0"/>
                <a:cs typeface="Times New Roman" panose="02020603050405020304" pitchFamily="18" charset="0"/>
              </a:rPr>
              <a:t>Theo</a:t>
            </a:r>
            <a:r>
              <a:rPr lang="en-US" altLang="en-US" sz="2400">
                <a:latin typeface="Times New Roman" panose="02020603050405020304" pitchFamily="18" charset="0"/>
                <a:cs typeface="Times New Roman" panose="02020603050405020304" pitchFamily="18" charset="0"/>
              </a:rPr>
              <a:t> HOÀNG PHỦ NGỌC TƯỜNG</a:t>
            </a:r>
          </a:p>
        </p:txBody>
      </p:sp>
      <p:cxnSp>
        <p:nvCxnSpPr>
          <p:cNvPr id="12" name="Straight Connector 11">
            <a:hlinkClick r:id="rId3" action="ppaction://hlinksldjump"/>
          </p:cNvPr>
          <p:cNvCxnSpPr/>
          <p:nvPr/>
        </p:nvCxnSpPr>
        <p:spPr>
          <a:xfrm>
            <a:off x="8009021" y="2209800"/>
            <a:ext cx="1600200"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4" name="Straight Connector 13"/>
          <p:cNvCxnSpPr/>
          <p:nvPr/>
        </p:nvCxnSpPr>
        <p:spPr>
          <a:xfrm>
            <a:off x="7531768" y="2610853"/>
            <a:ext cx="1066800"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6" name="Straight Connector 15"/>
          <p:cNvCxnSpPr/>
          <p:nvPr/>
        </p:nvCxnSpPr>
        <p:spPr>
          <a:xfrm>
            <a:off x="2911642" y="3284621"/>
            <a:ext cx="762000"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9005938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par>
                                <p:cTn id="8" presetID="22" presetClass="entr" presetSubtype="4"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down)">
                                      <p:cBhvr>
                                        <p:cTn id="10" dur="500"/>
                                        <p:tgtEl>
                                          <p:spTgt spid="14"/>
                                        </p:tgtEl>
                                      </p:cBhvr>
                                    </p:animEffect>
                                  </p:childTnLst>
                                </p:cTn>
                              </p:par>
                              <p:par>
                                <p:cTn id="11" presetID="16" presetClass="entr" presetSubtype="21"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21863" y="3390901"/>
            <a:ext cx="3148619" cy="707886"/>
          </a:xfrm>
          <a:prstGeom prst="rect">
            <a:avLst/>
          </a:prstGeom>
          <a:noFill/>
        </p:spPr>
        <p:txBody>
          <a:bodyPr wrap="none" rtlCol="0">
            <a:spAutoFit/>
          </a:bodyPr>
          <a:lstStyle/>
          <a:p>
            <a:r>
              <a:rPr lang="en-US" sz="4000" dirty="0" err="1">
                <a:solidFill>
                  <a:schemeClr val="bg1"/>
                </a:solidFill>
                <a:latin typeface="Times New Roman" panose="02020603050405020304" pitchFamily="18" charset="0"/>
                <a:cs typeface="Times New Roman" panose="02020603050405020304" pitchFamily="18" charset="0"/>
              </a:rPr>
              <a:t>Màu</a:t>
            </a:r>
            <a:r>
              <a:rPr lang="en-US" sz="4000" dirty="0">
                <a:solidFill>
                  <a:schemeClr val="bg1"/>
                </a:solidFill>
                <a:latin typeface="Times New Roman" panose="02020603050405020304" pitchFamily="18" charset="0"/>
                <a:cs typeface="Times New Roman" panose="02020603050405020304" pitchFamily="18" charset="0"/>
              </a:rPr>
              <a:t> </a:t>
            </a:r>
            <a:r>
              <a:rPr lang="en-US" sz="4000" dirty="0" err="1">
                <a:solidFill>
                  <a:schemeClr val="bg1"/>
                </a:solidFill>
                <a:latin typeface="Times New Roman" panose="02020603050405020304" pitchFamily="18" charset="0"/>
                <a:cs typeface="Times New Roman" panose="02020603050405020304" pitchFamily="18" charset="0"/>
              </a:rPr>
              <a:t>ngọc</a:t>
            </a:r>
            <a:r>
              <a:rPr lang="en-US" sz="4000" dirty="0">
                <a:solidFill>
                  <a:schemeClr val="bg1"/>
                </a:solidFill>
                <a:latin typeface="Times New Roman" panose="02020603050405020304" pitchFamily="18" charset="0"/>
                <a:cs typeface="Times New Roman" panose="02020603050405020304" pitchFamily="18" charset="0"/>
              </a:rPr>
              <a:t> lam</a:t>
            </a:r>
          </a:p>
        </p:txBody>
      </p:sp>
      <p:sp>
        <p:nvSpPr>
          <p:cNvPr id="7" name="TextBox 6"/>
          <p:cNvSpPr txBox="1"/>
          <p:nvPr/>
        </p:nvSpPr>
        <p:spPr>
          <a:xfrm>
            <a:off x="1741156" y="1538853"/>
            <a:ext cx="9414529" cy="1200329"/>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năng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phản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ứng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hoặc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cảm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nhận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nhanh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chính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xác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trước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những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động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rất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nhỏ</a:t>
            </a:r>
            <a:r>
              <a:rPr lang="en-US" sz="3600" dirty="0">
                <a:latin typeface="Times New Roman" panose="02020603050405020304" pitchFamily="18" charset="0"/>
                <a:cs typeface="Times New Roman" panose="02020603050405020304" pitchFamily="18" charset="0"/>
              </a:rPr>
              <a:t>.</a:t>
            </a:r>
            <a:endParaRPr lang="en-US" sz="3600" dirty="0"/>
          </a:p>
        </p:txBody>
      </p:sp>
      <p:sp>
        <p:nvSpPr>
          <p:cNvPr id="10" name="TextBox 9"/>
          <p:cNvSpPr txBox="1"/>
          <p:nvPr/>
        </p:nvSpPr>
        <p:spPr>
          <a:xfrm>
            <a:off x="1741155" y="2758388"/>
            <a:ext cx="9414529" cy="646331"/>
          </a:xfrm>
          <a:prstGeom prst="rect">
            <a:avLst/>
          </a:prstGeom>
          <a:noFill/>
        </p:spPr>
        <p:txBody>
          <a:bodyPr wrap="square" rtlCol="0">
            <a:spAutoFit/>
          </a:bodyPr>
          <a:lstStyle/>
          <a:p>
            <a:pPr>
              <a:defRPr/>
            </a:pPr>
            <a:r>
              <a:rPr lang="en-US" sz="3600" dirty="0" err="1">
                <a:solidFill>
                  <a:srgbClr val="FF0000"/>
                </a:solidFill>
                <a:latin typeface="Times New Roman" panose="02020603050405020304" pitchFamily="18" charset="0"/>
                <a:cs typeface="Times New Roman" panose="02020603050405020304" pitchFamily="18" charset="0"/>
              </a:rPr>
              <a:t>Ảo</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giác</a:t>
            </a:r>
            <a:r>
              <a:rPr lang="en-US" sz="3600" dirty="0">
                <a:solidFill>
                  <a:srgbClr val="FF0000"/>
                </a:solidFill>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1741160" y="515110"/>
            <a:ext cx="9414529" cy="646331"/>
          </a:xfrm>
          <a:prstGeom prst="rect">
            <a:avLst/>
          </a:prstGeom>
          <a:noFill/>
        </p:spPr>
        <p:txBody>
          <a:bodyPr wrap="square" rtlCol="0">
            <a:spAutoFit/>
          </a:bodyPr>
          <a:lstStyle/>
          <a:p>
            <a:r>
              <a:rPr lang="en-US" sz="3600" dirty="0" err="1">
                <a:solidFill>
                  <a:srgbClr val="FF0000"/>
                </a:solidFill>
                <a:latin typeface="Times New Roman" panose="02020603050405020304" pitchFamily="18" charset="0"/>
                <a:cs typeface="Times New Roman" panose="02020603050405020304" pitchFamily="18" charset="0"/>
              </a:rPr>
              <a:t>Màu</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ngọc</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lam:Màu</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xanh</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đậm</a:t>
            </a:r>
            <a:r>
              <a:rPr lang="en-US" sz="3600" dirty="0">
                <a:solidFill>
                  <a:srgbClr val="FF0000"/>
                </a:solidFill>
                <a:latin typeface="Times New Roman" panose="02020603050405020304" pitchFamily="18" charset="0"/>
                <a:cs typeface="Times New Roman" panose="02020603050405020304" pitchFamily="18" charset="0"/>
              </a:rPr>
              <a:t>.</a:t>
            </a:r>
            <a:endParaRPr lang="en-US" sz="3600" dirty="0"/>
          </a:p>
        </p:txBody>
      </p:sp>
      <p:sp>
        <p:nvSpPr>
          <p:cNvPr id="12" name="TextBox 11"/>
          <p:cNvSpPr txBox="1"/>
          <p:nvPr/>
        </p:nvSpPr>
        <p:spPr>
          <a:xfrm>
            <a:off x="1741158" y="1042076"/>
            <a:ext cx="9414529" cy="646331"/>
          </a:xfrm>
          <a:prstGeom prst="rect">
            <a:avLst/>
          </a:prstGeom>
          <a:noFill/>
        </p:spPr>
        <p:txBody>
          <a:bodyPr wrap="square" rtlCol="0">
            <a:spAutoFit/>
          </a:bodyPr>
          <a:lstStyle/>
          <a:p>
            <a:r>
              <a:rPr lang="en-US" sz="3600" dirty="0" err="1">
                <a:solidFill>
                  <a:srgbClr val="FF0000"/>
                </a:solidFill>
                <a:latin typeface="Times New Roman" panose="02020603050405020304" pitchFamily="18" charset="0"/>
                <a:cs typeface="Times New Roman" panose="02020603050405020304" pitchFamily="18" charset="0"/>
              </a:rPr>
              <a:t>Nhạy</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cảm</a:t>
            </a:r>
            <a:r>
              <a:rPr lang="en-US" sz="3600" dirty="0">
                <a:latin typeface="Times New Roman" panose="02020603050405020304" pitchFamily="18" charset="0"/>
                <a:cs typeface="Times New Roman" panose="02020603050405020304" pitchFamily="18" charset="0"/>
              </a:rPr>
              <a:t>:</a:t>
            </a:r>
            <a:endParaRPr lang="en-US" sz="3600" dirty="0"/>
          </a:p>
        </p:txBody>
      </p:sp>
      <p:sp>
        <p:nvSpPr>
          <p:cNvPr id="13" name="TextBox 12"/>
          <p:cNvSpPr txBox="1"/>
          <p:nvPr/>
        </p:nvSpPr>
        <p:spPr>
          <a:xfrm>
            <a:off x="1741155" y="3613393"/>
            <a:ext cx="9414528" cy="1200329"/>
          </a:xfrm>
          <a:prstGeom prst="rect">
            <a:avLst/>
          </a:prstGeom>
          <a:noFill/>
        </p:spPr>
        <p:txBody>
          <a:bodyPr wrap="square" rtlCol="0">
            <a:spAutoFit/>
          </a:bodyPr>
          <a:lstStyle/>
          <a:p>
            <a:pPr algn="ctr">
              <a:defRPr/>
            </a:pPr>
            <a:r>
              <a:rPr lang="en-US" sz="3600" dirty="0" err="1">
                <a:latin typeface="Times New Roman" panose="02020603050405020304" pitchFamily="18" charset="0"/>
                <a:cs typeface="Times New Roman" panose="02020603050405020304" pitchFamily="18" charset="0"/>
              </a:rPr>
              <a:t>Hình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ảnh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giống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như</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nhưng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thật</a:t>
            </a:r>
            <a:r>
              <a:rPr lang="en-US" sz="3600" dirty="0">
                <a:latin typeface="Times New Roman" panose="02020603050405020304" pitchFamily="18" charset="0"/>
                <a:cs typeface="Times New Roman" panose="02020603050405020304" pitchFamily="18" charset="0"/>
              </a:rPr>
              <a:t> do </a:t>
            </a:r>
            <a:r>
              <a:rPr lang="en-US" sz="3600" dirty="0" err="1">
                <a:latin typeface="Times New Roman" panose="02020603050405020304" pitchFamily="18" charset="0"/>
                <a:cs typeface="Times New Roman" panose="02020603050405020304" pitchFamily="18" charset="0"/>
              </a:rPr>
              <a:t>sai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lầm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thị</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giác</a:t>
            </a:r>
            <a:r>
              <a:rPr lang="en-US" sz="3600" dirty="0">
                <a:latin typeface="Times New Roman" panose="02020603050405020304" pitchFamily="18" charset="0"/>
                <a:cs typeface="Times New Roman" panose="02020603050405020304" pitchFamily="18" charset="0"/>
              </a:rPr>
              <a:t> hay </a:t>
            </a:r>
            <a:r>
              <a:rPr lang="en-US" sz="3600" dirty="0" err="1">
                <a:latin typeface="Times New Roman" panose="02020603050405020304" pitchFamily="18" charset="0"/>
                <a:cs typeface="Times New Roman" panose="02020603050405020304" pitchFamily="18" charset="0"/>
              </a:rPr>
              <a:t>nhận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đem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lại</a:t>
            </a:r>
            <a:r>
              <a:rPr lang="en-US" sz="3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81076217"/>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1" nodeType="clickEffect">
                                  <p:stCondLst>
                                    <p:cond delay="0"/>
                                  </p:stCondLst>
                                  <p:childTnLst>
                                    <p:animEffect transition="out" filter="fade">
                                      <p:cBhvr>
                                        <p:cTn id="13" dur="500"/>
                                        <p:tgtEl>
                                          <p:spTgt spid="11"/>
                                        </p:tgtEl>
                                      </p:cBhvr>
                                    </p:animEffect>
                                    <p:set>
                                      <p:cBhvr>
                                        <p:cTn id="14" dur="1" fill="hold">
                                          <p:stCondLst>
                                            <p:cond delay="499"/>
                                          </p:stCondLst>
                                        </p:cTn>
                                        <p:tgtEl>
                                          <p:spTgt spid="11"/>
                                        </p:tgtEl>
                                        <p:attrNameLst>
                                          <p:attrName>style.visibility</p:attrName>
                                        </p:attrNameLst>
                                      </p:cBhvr>
                                      <p:to>
                                        <p:strVal val="hidden"/>
                                      </p:to>
                                    </p:set>
                                  </p:childTnLst>
                                </p:cTn>
                              </p:par>
                              <p:par>
                                <p:cTn id="15" presetID="10" presetClass="exit" presetSubtype="0" fill="hold" grpId="0" nodeType="withEffect">
                                  <p:stCondLst>
                                    <p:cond delay="0"/>
                                  </p:stCondLst>
                                  <p:childTnLst>
                                    <p:animEffect transition="out" filter="fade">
                                      <p:cBhvr>
                                        <p:cTn id="16" dur="500"/>
                                        <p:tgtEl>
                                          <p:spTgt spid="3"/>
                                        </p:tgtEl>
                                      </p:cBhvr>
                                    </p:animEffect>
                                    <p:set>
                                      <p:cBhvr>
                                        <p:cTn id="17" dur="1" fill="hold">
                                          <p:stCondLst>
                                            <p:cond delay="499"/>
                                          </p:stCondLst>
                                        </p:cTn>
                                        <p:tgtEl>
                                          <p:spTgt spid="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anim calcmode="lin" valueType="num">
                                      <p:cBhvr>
                                        <p:cTn id="23" dur="1000" fill="hold"/>
                                        <p:tgtEl>
                                          <p:spTgt spid="12"/>
                                        </p:tgtEl>
                                        <p:attrNameLst>
                                          <p:attrName>ppt_x</p:attrName>
                                        </p:attrNameLst>
                                      </p:cBhvr>
                                      <p:tavLst>
                                        <p:tav tm="0">
                                          <p:val>
                                            <p:strVal val="#ppt_x"/>
                                          </p:val>
                                        </p:tav>
                                        <p:tav tm="100000">
                                          <p:val>
                                            <p:strVal val="#ppt_x"/>
                                          </p:val>
                                        </p:tav>
                                      </p:tavLst>
                                    </p:anim>
                                    <p:anim calcmode="lin" valueType="num">
                                      <p:cBhvr>
                                        <p:cTn id="2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anim calcmode="lin" valueType="num">
                                      <p:cBhvr>
                                        <p:cTn id="37" dur="1000" fill="hold"/>
                                        <p:tgtEl>
                                          <p:spTgt spid="10"/>
                                        </p:tgtEl>
                                        <p:attrNameLst>
                                          <p:attrName>ppt_x</p:attrName>
                                        </p:attrNameLst>
                                      </p:cBhvr>
                                      <p:tavLst>
                                        <p:tav tm="0">
                                          <p:val>
                                            <p:strVal val="#ppt_x"/>
                                          </p:val>
                                        </p:tav>
                                        <p:tav tm="100000">
                                          <p:val>
                                            <p:strVal val="#ppt_x"/>
                                          </p:val>
                                        </p:tav>
                                      </p:tavLst>
                                    </p:anim>
                                    <p:anim calcmode="lin" valueType="num">
                                      <p:cBhvr>
                                        <p:cTn id="3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1000"/>
                                        <p:tgtEl>
                                          <p:spTgt spid="13"/>
                                        </p:tgtEl>
                                      </p:cBhvr>
                                    </p:animEffect>
                                    <p:anim calcmode="lin" valueType="num">
                                      <p:cBhvr>
                                        <p:cTn id="44" dur="1000" fill="hold"/>
                                        <p:tgtEl>
                                          <p:spTgt spid="13"/>
                                        </p:tgtEl>
                                        <p:attrNameLst>
                                          <p:attrName>ppt_x</p:attrName>
                                        </p:attrNameLst>
                                      </p:cBhvr>
                                      <p:tavLst>
                                        <p:tav tm="0">
                                          <p:val>
                                            <p:strVal val="#ppt_x"/>
                                          </p:val>
                                        </p:tav>
                                        <p:tav tm="100000">
                                          <p:val>
                                            <p:strVal val="#ppt_x"/>
                                          </p:val>
                                        </p:tav>
                                      </p:tavLst>
                                    </p:anim>
                                    <p:anim calcmode="lin" valueType="num">
                                      <p:cBhvr>
                                        <p:cTn id="4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10" grpId="0"/>
      <p:bldP spid="11" grpId="0"/>
      <p:bldP spid="11" grpId="1"/>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47208" y="184218"/>
            <a:ext cx="4626266" cy="646331"/>
          </a:xfrm>
          <a:prstGeom prst="rect">
            <a:avLst/>
          </a:prstGeom>
          <a:noFill/>
        </p:spPr>
        <p:txBody>
          <a:bodyPr wrap="none">
            <a:spAutoFit/>
            <a:scene3d>
              <a:camera prst="obliqueTopLeft"/>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en-US" sz="3600" b="1" cap="all" dirty="0" err="1">
                <a:ln w="0"/>
                <a:solidFill>
                  <a:srgbClr val="FF3399"/>
                </a:solidFill>
                <a:effectLst>
                  <a:outerShdw blurRad="60007" dist="200025" dir="15000000" sy="30000" kx="-1800000" algn="bl" rotWithShape="0">
                    <a:prstClr val="black">
                      <a:alpha val="32000"/>
                    </a:prstClr>
                  </a:outerShdw>
                </a:effectLst>
                <a:latin typeface="Times New Roman" panose="02020603050405020304" pitchFamily="18" charset="0"/>
                <a:cs typeface="Times New Roman" panose="02020603050405020304" pitchFamily="18" charset="0"/>
              </a:rPr>
              <a:t>Phân</a:t>
            </a:r>
            <a:r>
              <a:rPr lang="en-US" sz="3600" b="1" cap="all" dirty="0">
                <a:ln w="0"/>
                <a:solidFill>
                  <a:srgbClr val="FF3399"/>
                </a:solidFill>
                <a:effectLst>
                  <a:outerShdw blurRad="60007" dist="200025" dir="15000000" sy="30000" kx="-1800000" algn="bl" rotWithShape="0">
                    <a:prstClr val="black">
                      <a:alpha val="32000"/>
                    </a:prstClr>
                  </a:outerShdw>
                </a:effectLst>
                <a:latin typeface="Times New Roman" panose="02020603050405020304" pitchFamily="18" charset="0"/>
                <a:cs typeface="Times New Roman" panose="02020603050405020304" pitchFamily="18" charset="0"/>
              </a:rPr>
              <a:t> </a:t>
            </a:r>
            <a:r>
              <a:rPr lang="en-US" sz="3600" b="1" cap="all" dirty="0" err="1">
                <a:ln w="0"/>
                <a:solidFill>
                  <a:srgbClr val="FF3399"/>
                </a:solidFill>
                <a:effectLst>
                  <a:outerShdw blurRad="60007" dist="200025" dir="15000000" sy="30000" kx="-1800000" algn="bl" rotWithShape="0">
                    <a:prstClr val="black">
                      <a:alpha val="32000"/>
                    </a:prstClr>
                  </a:outerShdw>
                </a:effectLst>
                <a:latin typeface="Times New Roman" panose="02020603050405020304" pitchFamily="18" charset="0"/>
                <a:cs typeface="Times New Roman" panose="02020603050405020304" pitchFamily="18" charset="0"/>
              </a:rPr>
              <a:t>tích</a:t>
            </a:r>
            <a:r>
              <a:rPr lang="en-US" sz="3600" b="1" cap="all" dirty="0">
                <a:ln w="0"/>
                <a:solidFill>
                  <a:srgbClr val="FF3399"/>
                </a:solidFill>
                <a:effectLst>
                  <a:outerShdw blurRad="60007" dist="200025" dir="15000000" sy="30000" kx="-1800000" algn="bl" rotWithShape="0">
                    <a:prstClr val="black">
                      <a:alpha val="32000"/>
                    </a:prstClr>
                  </a:outerShdw>
                </a:effectLst>
                <a:latin typeface="Times New Roman" panose="02020603050405020304" pitchFamily="18" charset="0"/>
                <a:cs typeface="Times New Roman" panose="02020603050405020304" pitchFamily="18" charset="0"/>
              </a:rPr>
              <a:t> </a:t>
            </a:r>
            <a:r>
              <a:rPr lang="en-US" sz="3600" b="1" cap="all" dirty="0" err="1">
                <a:ln w="0"/>
                <a:solidFill>
                  <a:srgbClr val="FF3399"/>
                </a:solidFill>
                <a:effectLst>
                  <a:outerShdw blurRad="60007" dist="200025" dir="15000000" sy="30000" kx="-1800000" algn="bl" rotWithShape="0">
                    <a:prstClr val="black">
                      <a:alpha val="32000"/>
                    </a:prstClr>
                  </a:outerShdw>
                </a:effectLst>
                <a:latin typeface="Times New Roman" panose="02020603050405020304" pitchFamily="18" charset="0"/>
                <a:cs typeface="Times New Roman" panose="02020603050405020304" pitchFamily="18" charset="0"/>
              </a:rPr>
              <a:t>đề</a:t>
            </a:r>
            <a:r>
              <a:rPr lang="en-US" sz="3600" b="1" cap="all" dirty="0">
                <a:ln w="0"/>
                <a:solidFill>
                  <a:srgbClr val="FF3399"/>
                </a:solidFill>
                <a:effectLst>
                  <a:outerShdw blurRad="60007" dist="200025" dir="15000000" sy="30000" kx="-1800000" algn="bl" rotWithShape="0">
                    <a:prstClr val="black">
                      <a:alpha val="32000"/>
                    </a:prstClr>
                  </a:outerShdw>
                </a:effectLst>
                <a:latin typeface="Times New Roman" panose="02020603050405020304" pitchFamily="18" charset="0"/>
                <a:cs typeface="Times New Roman" panose="02020603050405020304" pitchFamily="18" charset="0"/>
              </a:rPr>
              <a:t> </a:t>
            </a:r>
            <a:r>
              <a:rPr lang="en-US" sz="3600" b="1" cap="all" dirty="0" err="1">
                <a:ln w="0"/>
                <a:solidFill>
                  <a:srgbClr val="FF3399"/>
                </a:solidFill>
                <a:effectLst>
                  <a:outerShdw blurRad="60007" dist="200025" dir="15000000" sy="30000" kx="-1800000" algn="bl" rotWithShape="0">
                    <a:prstClr val="black">
                      <a:alpha val="32000"/>
                    </a:prstClr>
                  </a:outerShdw>
                </a:effectLst>
                <a:latin typeface="Times New Roman" panose="02020603050405020304" pitchFamily="18" charset="0"/>
                <a:cs typeface="Times New Roman" panose="02020603050405020304" pitchFamily="18" charset="0"/>
              </a:rPr>
              <a:t>bài</a:t>
            </a:r>
            <a:endParaRPr lang="en-US" sz="3600" b="1" cap="all" dirty="0">
              <a:ln w="0"/>
              <a:solidFill>
                <a:srgbClr val="FF3399"/>
              </a:solidFill>
              <a:effectLst>
                <a:outerShdw blurRad="60007" dist="200025" dir="15000000" sy="30000" kx="-1800000" algn="bl" rotWithShape="0">
                  <a:prstClr val="black">
                    <a:alpha val="32000"/>
                  </a:prstClr>
                </a:outerShdw>
              </a:effectLst>
              <a:latin typeface="Times New Roman" panose="02020603050405020304" pitchFamily="18" charset="0"/>
              <a:cs typeface="Times New Roman" panose="02020603050405020304" pitchFamily="18" charset="0"/>
            </a:endParaRPr>
          </a:p>
        </p:txBody>
      </p:sp>
      <p:sp>
        <p:nvSpPr>
          <p:cNvPr id="4" name="TextBox 3"/>
          <p:cNvSpPr txBox="1">
            <a:spLocks noChangeArrowheads="1"/>
          </p:cNvSpPr>
          <p:nvPr/>
        </p:nvSpPr>
        <p:spPr bwMode="auto">
          <a:xfrm>
            <a:off x="2029374" y="667927"/>
            <a:ext cx="9880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i="1" dirty="0">
                <a:solidFill>
                  <a:srgbClr val="FF0000"/>
                </a:solidFill>
                <a:latin typeface="Times New Roman" panose="02020603050405020304" pitchFamily="18" charset="0"/>
                <a:cs typeface="Times New Roman" panose="02020603050405020304" pitchFamily="18" charset="0"/>
              </a:rPr>
              <a:t>1.Nêu </a:t>
            </a:r>
            <a:r>
              <a:rPr lang="en-US" altLang="en-US" sz="3600" i="1" dirty="0" err="1">
                <a:solidFill>
                  <a:srgbClr val="FF0000"/>
                </a:solidFill>
                <a:latin typeface="Times New Roman" panose="02020603050405020304" pitchFamily="18" charset="0"/>
                <a:cs typeface="Times New Roman" panose="02020603050405020304" pitchFamily="18" charset="0"/>
              </a:rPr>
              <a:t>thể</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loại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bài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văn</a:t>
            </a:r>
            <a:r>
              <a:rPr lang="en-US" altLang="en-US" sz="3600" i="1" dirty="0">
                <a:solidFill>
                  <a:srgbClr val="FF0000"/>
                </a:solidFill>
                <a:latin typeface="Times New Roman" panose="02020603050405020304" pitchFamily="18" charset="0"/>
                <a:cs typeface="Times New Roman" panose="02020603050405020304" pitchFamily="18" charset="0"/>
              </a:rPr>
              <a:t>?</a:t>
            </a:r>
          </a:p>
        </p:txBody>
      </p:sp>
      <p:sp>
        <p:nvSpPr>
          <p:cNvPr id="6" name="TextBox 5"/>
          <p:cNvSpPr txBox="1">
            <a:spLocks noChangeArrowheads="1"/>
          </p:cNvSpPr>
          <p:nvPr/>
        </p:nvSpPr>
        <p:spPr bwMode="auto">
          <a:xfrm>
            <a:off x="2108201" y="1439436"/>
            <a:ext cx="838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dirty="0" err="1">
                <a:solidFill>
                  <a:srgbClr val="0000CC"/>
                </a:solidFill>
                <a:latin typeface="Times New Roman" panose="02020603050405020304" pitchFamily="18" charset="0"/>
                <a:cs typeface="Times New Roman" panose="02020603050405020304" pitchFamily="18" charset="0"/>
              </a:rPr>
              <a:t>Văn</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miêu</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tả</a:t>
            </a:r>
            <a:r>
              <a:rPr lang="en-US" altLang="en-US" sz="3600" dirty="0">
                <a:solidFill>
                  <a:srgbClr val="0000CC"/>
                </a:solidFill>
                <a:latin typeface="Times New Roman" panose="02020603050405020304" pitchFamily="18" charset="0"/>
                <a:cs typeface="Times New Roman" panose="02020603050405020304" pitchFamily="18" charset="0"/>
              </a:rPr>
              <a:t>.</a:t>
            </a:r>
          </a:p>
        </p:txBody>
      </p:sp>
      <p:sp>
        <p:nvSpPr>
          <p:cNvPr id="8" name="TextBox 7"/>
          <p:cNvSpPr txBox="1">
            <a:spLocks noChangeArrowheads="1"/>
          </p:cNvSpPr>
          <p:nvPr/>
        </p:nvSpPr>
        <p:spPr bwMode="auto">
          <a:xfrm>
            <a:off x="1934779" y="1997951"/>
            <a:ext cx="9880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i="1" dirty="0">
                <a:solidFill>
                  <a:srgbClr val="FF0000"/>
                </a:solidFill>
                <a:latin typeface="Times New Roman" panose="02020603050405020304" pitchFamily="18" charset="0"/>
                <a:cs typeface="Times New Roman" panose="02020603050405020304" pitchFamily="18" charset="0"/>
              </a:rPr>
              <a:t>2.Bài </a:t>
            </a:r>
            <a:r>
              <a:rPr lang="en-US" altLang="en-US" sz="3600" i="1" dirty="0" err="1">
                <a:solidFill>
                  <a:srgbClr val="FF0000"/>
                </a:solidFill>
                <a:latin typeface="Times New Roman" panose="02020603050405020304" pitchFamily="18" charset="0"/>
                <a:cs typeface="Times New Roman" panose="02020603050405020304" pitchFamily="18" charset="0"/>
              </a:rPr>
              <a:t>văn</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thuộc</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kiểu</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bài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gì</a:t>
            </a:r>
            <a:r>
              <a:rPr lang="en-US" altLang="en-US" sz="3600" i="1" dirty="0">
                <a:solidFill>
                  <a:srgbClr val="FF0000"/>
                </a:solidFill>
                <a:latin typeface="Times New Roman" panose="02020603050405020304" pitchFamily="18" charset="0"/>
                <a:cs typeface="Times New Roman" panose="02020603050405020304" pitchFamily="18" charset="0"/>
              </a:rPr>
              <a:t>?</a:t>
            </a:r>
          </a:p>
        </p:txBody>
      </p:sp>
      <p:sp>
        <p:nvSpPr>
          <p:cNvPr id="9" name="TextBox 8"/>
          <p:cNvSpPr txBox="1">
            <a:spLocks noChangeArrowheads="1"/>
          </p:cNvSpPr>
          <p:nvPr/>
        </p:nvSpPr>
        <p:spPr bwMode="auto">
          <a:xfrm>
            <a:off x="1657872" y="2652191"/>
            <a:ext cx="1029764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Tả</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cảnh</a:t>
            </a:r>
            <a:endParaRPr lang="en-US" altLang="en-US" sz="3600" dirty="0">
              <a:solidFill>
                <a:srgbClr val="0000CC"/>
              </a:solidFill>
              <a:latin typeface="Times New Roman" panose="02020603050405020304" pitchFamily="18" charset="0"/>
              <a:cs typeface="Times New Roman" panose="02020603050405020304" pitchFamily="18" charset="0"/>
            </a:endParaRPr>
          </a:p>
        </p:txBody>
      </p:sp>
      <p:sp>
        <p:nvSpPr>
          <p:cNvPr id="10" name="TextBox 9"/>
          <p:cNvSpPr txBox="1">
            <a:spLocks noChangeArrowheads="1"/>
          </p:cNvSpPr>
          <p:nvPr/>
        </p:nvSpPr>
        <p:spPr bwMode="auto">
          <a:xfrm>
            <a:off x="1566917" y="3332765"/>
            <a:ext cx="9880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i="1" dirty="0">
                <a:solidFill>
                  <a:srgbClr val="FF0000"/>
                </a:solidFill>
                <a:latin typeface="Times New Roman" panose="02020603050405020304" pitchFamily="18" charset="0"/>
                <a:cs typeface="Times New Roman" panose="02020603050405020304" pitchFamily="18" charset="0"/>
              </a:rPr>
              <a:t>3. </a:t>
            </a:r>
            <a:r>
              <a:rPr lang="en-US" altLang="en-US" sz="3600" i="1" dirty="0" err="1">
                <a:solidFill>
                  <a:srgbClr val="FF0000"/>
                </a:solidFill>
                <a:latin typeface="Times New Roman" panose="02020603050405020304" pitchFamily="18" charset="0"/>
                <a:cs typeface="Times New Roman" panose="02020603050405020304" pitchFamily="18" charset="0"/>
              </a:rPr>
              <a:t>Đối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tượng</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trong</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bài</a:t>
            </a:r>
            <a:r>
              <a:rPr lang="en-US" altLang="en-US" sz="3600" i="1" dirty="0">
                <a:solidFill>
                  <a:srgbClr val="FF0000"/>
                </a:solidFill>
                <a:latin typeface="Times New Roman" panose="02020603050405020304" pitchFamily="18" charset="0"/>
                <a:cs typeface="Times New Roman" panose="02020603050405020304" pitchFamily="18" charset="0"/>
              </a:rPr>
              <a:t>:</a:t>
            </a:r>
          </a:p>
        </p:txBody>
      </p:sp>
      <p:sp>
        <p:nvSpPr>
          <p:cNvPr id="11" name="TextBox 10"/>
          <p:cNvSpPr txBox="1">
            <a:spLocks noChangeArrowheads="1"/>
          </p:cNvSpPr>
          <p:nvPr/>
        </p:nvSpPr>
        <p:spPr bwMode="auto">
          <a:xfrm>
            <a:off x="1368837" y="3939709"/>
            <a:ext cx="1029764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Sông</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Hương</a:t>
            </a:r>
            <a:endParaRPr lang="en-US" altLang="en-US" sz="3600" dirty="0">
              <a:solidFill>
                <a:srgbClr val="0000CC"/>
              </a:solidFill>
              <a:latin typeface="Times New Roman" panose="02020603050405020304" pitchFamily="18" charset="0"/>
              <a:cs typeface="Times New Roman" panose="02020603050405020304" pitchFamily="18" charset="0"/>
            </a:endParaRPr>
          </a:p>
        </p:txBody>
      </p:sp>
      <p:sp>
        <p:nvSpPr>
          <p:cNvPr id="13" name="TextBox 12"/>
          <p:cNvSpPr txBox="1">
            <a:spLocks noChangeArrowheads="1"/>
          </p:cNvSpPr>
          <p:nvPr/>
        </p:nvSpPr>
        <p:spPr bwMode="auto">
          <a:xfrm>
            <a:off x="1199055" y="4667579"/>
            <a:ext cx="9880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i="1" dirty="0">
                <a:solidFill>
                  <a:srgbClr val="FF0000"/>
                </a:solidFill>
                <a:latin typeface="Times New Roman" panose="02020603050405020304" pitchFamily="18" charset="0"/>
                <a:cs typeface="Times New Roman" panose="02020603050405020304" pitchFamily="18" charset="0"/>
              </a:rPr>
              <a:t>4. </a:t>
            </a:r>
            <a:r>
              <a:rPr lang="en-US" altLang="en-US" sz="3600" i="1" dirty="0" err="1">
                <a:solidFill>
                  <a:srgbClr val="FF0000"/>
                </a:solidFill>
                <a:latin typeface="Times New Roman" panose="02020603050405020304" pitchFamily="18" charset="0"/>
                <a:cs typeface="Times New Roman" panose="02020603050405020304" pitchFamily="18" charset="0"/>
              </a:rPr>
              <a:t>Trọng</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tâm</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miêu</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tả</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của</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bài</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là</a:t>
            </a:r>
            <a:r>
              <a:rPr lang="en-US" altLang="en-US" sz="3600" i="1" dirty="0">
                <a:solidFill>
                  <a:srgbClr val="FF0000"/>
                </a:solidFill>
                <a:latin typeface="Times New Roman" panose="02020603050405020304" pitchFamily="18" charset="0"/>
                <a:cs typeface="Times New Roman" panose="02020603050405020304" pitchFamily="18" charset="0"/>
              </a:rPr>
              <a:t> </a:t>
            </a:r>
            <a:r>
              <a:rPr lang="en-US" altLang="en-US" sz="3600" i="1" dirty="0" err="1">
                <a:solidFill>
                  <a:srgbClr val="FF0000"/>
                </a:solidFill>
                <a:latin typeface="Times New Roman" panose="02020603050405020304" pitchFamily="18" charset="0"/>
                <a:cs typeface="Times New Roman" panose="02020603050405020304" pitchFamily="18" charset="0"/>
              </a:rPr>
              <a:t>gì</a:t>
            </a:r>
            <a:r>
              <a:rPr lang="en-US" altLang="en-US" sz="3600" i="1" dirty="0">
                <a:solidFill>
                  <a:srgbClr val="FF0000"/>
                </a:solidFill>
                <a:latin typeface="Times New Roman" panose="02020603050405020304" pitchFamily="18" charset="0"/>
                <a:cs typeface="Times New Roman" panose="02020603050405020304" pitchFamily="18" charset="0"/>
              </a:rPr>
              <a:t>?:</a:t>
            </a:r>
          </a:p>
        </p:txBody>
      </p:sp>
      <p:sp>
        <p:nvSpPr>
          <p:cNvPr id="14" name="TextBox 13"/>
          <p:cNvSpPr txBox="1">
            <a:spLocks noChangeArrowheads="1"/>
          </p:cNvSpPr>
          <p:nvPr/>
        </p:nvSpPr>
        <p:spPr bwMode="auto">
          <a:xfrm>
            <a:off x="1032507" y="5478544"/>
            <a:ext cx="1029764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Sông</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Hương</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và</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buổi</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hoàng</a:t>
            </a:r>
            <a:r>
              <a:rPr lang="en-US" altLang="en-US" sz="3600" dirty="0">
                <a:solidFill>
                  <a:srgbClr val="0000CC"/>
                </a:solidFill>
                <a:latin typeface="Times New Roman" panose="02020603050405020304" pitchFamily="18" charset="0"/>
                <a:cs typeface="Times New Roman" panose="02020603050405020304" pitchFamily="18" charset="0"/>
              </a:rPr>
              <a:t> </a:t>
            </a:r>
            <a:r>
              <a:rPr lang="en-US" altLang="en-US" sz="3600" dirty="0" err="1">
                <a:solidFill>
                  <a:srgbClr val="0000CC"/>
                </a:solidFill>
                <a:latin typeface="Times New Roman" panose="02020603050405020304" pitchFamily="18" charset="0"/>
                <a:cs typeface="Times New Roman" panose="02020603050405020304" pitchFamily="18" charset="0"/>
              </a:rPr>
              <a:t>hôn</a:t>
            </a:r>
            <a:r>
              <a:rPr lang="en-US" altLang="en-US" sz="3600" dirty="0">
                <a:solidFill>
                  <a:srgbClr val="0000CC"/>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76976705"/>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fade">
                                      <p:cBhvr>
                                        <p:cTn id="56" dur="1000"/>
                                        <p:tgtEl>
                                          <p:spTgt spid="14"/>
                                        </p:tgtEl>
                                      </p:cBhvr>
                                    </p:animEffect>
                                    <p:anim calcmode="lin" valueType="num">
                                      <p:cBhvr>
                                        <p:cTn id="57" dur="1000" fill="hold"/>
                                        <p:tgtEl>
                                          <p:spTgt spid="14"/>
                                        </p:tgtEl>
                                        <p:attrNameLst>
                                          <p:attrName>ppt_x</p:attrName>
                                        </p:attrNameLst>
                                      </p:cBhvr>
                                      <p:tavLst>
                                        <p:tav tm="0">
                                          <p:val>
                                            <p:strVal val="#ppt_x"/>
                                          </p:val>
                                        </p:tav>
                                        <p:tav tm="100000">
                                          <p:val>
                                            <p:strVal val="#ppt_x"/>
                                          </p:val>
                                        </p:tav>
                                      </p:tavLst>
                                    </p:anim>
                                    <p:anim calcmode="lin" valueType="num">
                                      <p:cBhvr>
                                        <p:cTn id="5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9" grpId="0"/>
      <p:bldP spid="10" grpId="0"/>
      <p:bldP spid="11" grpId="0"/>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67042" y="407435"/>
            <a:ext cx="9414528" cy="646331"/>
          </a:xfrm>
          <a:prstGeom prst="rect">
            <a:avLst/>
          </a:prstGeom>
          <a:noFill/>
        </p:spPr>
        <p:txBody>
          <a:bodyPr wrap="square" rtlCol="0">
            <a:spAutoFit/>
          </a:bodyPr>
          <a:lstStyle/>
          <a:p>
            <a:pPr>
              <a:defRPr/>
            </a:pPr>
            <a:r>
              <a:rPr lang="en-US" sz="3600" dirty="0" err="1">
                <a:solidFill>
                  <a:srgbClr val="FF0000"/>
                </a:solidFill>
                <a:latin typeface="Times New Roman" panose="02020603050405020304" pitchFamily="18" charset="0"/>
                <a:cs typeface="Times New Roman" panose="02020603050405020304" pitchFamily="18" charset="0"/>
              </a:rPr>
              <a:t>Bài</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văn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chia</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thành</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mấy</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đoạn</a:t>
            </a:r>
            <a:r>
              <a:rPr lang="en-US" sz="3600" dirty="0">
                <a:solidFill>
                  <a:srgbClr val="FF0000"/>
                </a:solidFill>
                <a:latin typeface="Times New Roman" panose="02020603050405020304" pitchFamily="18" charset="0"/>
                <a:cs typeface="Times New Roman" panose="02020603050405020304" pitchFamily="18" charset="0"/>
              </a:rPr>
              <a:t>?</a:t>
            </a:r>
          </a:p>
        </p:txBody>
      </p:sp>
      <p:sp>
        <p:nvSpPr>
          <p:cNvPr id="6" name="TextBox 5"/>
          <p:cNvSpPr txBox="1"/>
          <p:nvPr/>
        </p:nvSpPr>
        <p:spPr>
          <a:xfrm>
            <a:off x="735067" y="2094417"/>
            <a:ext cx="9414528" cy="646331"/>
          </a:xfrm>
          <a:prstGeom prst="rect">
            <a:avLst/>
          </a:prstGeom>
          <a:noFill/>
        </p:spPr>
        <p:txBody>
          <a:bodyPr wrap="square" rtlCol="0">
            <a:spAutoFit/>
          </a:bodyPr>
          <a:lstStyle/>
          <a:p>
            <a:pPr>
              <a:defRPr/>
            </a:pPr>
            <a:r>
              <a:rPr lang="en-US" sz="3600" dirty="0" err="1">
                <a:solidFill>
                  <a:srgbClr val="FF0000"/>
                </a:solidFill>
                <a:latin typeface="Times New Roman" panose="02020603050405020304" pitchFamily="18" charset="0"/>
                <a:cs typeface="Times New Roman" panose="02020603050405020304" pitchFamily="18" charset="0"/>
              </a:rPr>
              <a:t>Đoạn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nào</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ứng</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vơi</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mở</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bài</a:t>
            </a:r>
            <a:r>
              <a:rPr lang="en-US" sz="3600" dirty="0">
                <a:solidFill>
                  <a:srgbClr val="FF0000"/>
                </a:solidFill>
                <a:latin typeface="Times New Roman" panose="02020603050405020304" pitchFamily="18" charset="0"/>
                <a:cs typeface="Times New Roman" panose="02020603050405020304" pitchFamily="18" charset="0"/>
              </a:rPr>
              <a:t> , </a:t>
            </a:r>
            <a:r>
              <a:rPr lang="en-US" sz="3600" dirty="0" err="1">
                <a:solidFill>
                  <a:srgbClr val="FF0000"/>
                </a:solidFill>
                <a:latin typeface="Times New Roman" panose="02020603050405020304" pitchFamily="18" charset="0"/>
                <a:cs typeface="Times New Roman" panose="02020603050405020304" pitchFamily="18" charset="0"/>
              </a:rPr>
              <a:t>thân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bài</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kết</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bài</a:t>
            </a:r>
            <a:r>
              <a:rPr lang="en-US" sz="36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89659280"/>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2086659624"/>
</p:tagLst>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602</TotalTime>
  <Words>2041</Words>
  <Application>Microsoft Office PowerPoint</Application>
  <PresentationFormat>Widescreen</PresentationFormat>
  <Paragraphs>184</Paragraphs>
  <Slides>24</Slides>
  <Notes>9</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24</vt:i4>
      </vt:variant>
    </vt:vector>
  </HeadingPairs>
  <TitlesOfParts>
    <vt:vector size="34" baseType="lpstr">
      <vt:lpstr>Arial</vt:lpstr>
      <vt:lpstr>Calibri</vt:lpstr>
      <vt:lpstr>Calibri Light</vt:lpstr>
      <vt:lpstr>Engravers MT</vt:lpstr>
      <vt:lpstr>Franklin Gothic Book</vt:lpstr>
      <vt:lpstr>Perpetua</vt:lpstr>
      <vt:lpstr>Times New Roman</vt:lpstr>
      <vt:lpstr>Wingdings 2</vt:lpstr>
      <vt:lpstr>Office Theme</vt:lpstr>
      <vt:lpstr>Equity</vt:lpstr>
      <vt:lpstr>PowerPoint Presentation</vt:lpstr>
      <vt:lpstr>PowerPoint Presentation</vt:lpstr>
      <vt:lpstr>PowerPoint Presentation</vt:lpstr>
      <vt:lpstr> Tập làm văn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Welcome</cp:lastModifiedBy>
  <cp:revision>62</cp:revision>
  <dcterms:created xsi:type="dcterms:W3CDTF">2021-09-04T07:45:09Z</dcterms:created>
  <dcterms:modified xsi:type="dcterms:W3CDTF">2023-09-10T22:38:43Z</dcterms:modified>
</cp:coreProperties>
</file>