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332" r:id="rId3"/>
    <p:sldId id="323" r:id="rId4"/>
    <p:sldId id="326" r:id="rId5"/>
    <p:sldId id="327" r:id="rId6"/>
    <p:sldId id="328" r:id="rId7"/>
    <p:sldId id="329" r:id="rId8"/>
    <p:sldId id="330" r:id="rId9"/>
    <p:sldId id="324" r:id="rId10"/>
    <p:sldId id="333" r:id="rId11"/>
    <p:sldId id="334" r:id="rId12"/>
    <p:sldId id="336" r:id="rId13"/>
    <p:sldId id="335" r:id="rId14"/>
    <p:sldId id="337" r:id="rId15"/>
    <p:sldId id="338" r:id="rId16"/>
  </p:sldIdLst>
  <p:sldSz cx="9147175" cy="5145088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Lato" panose="020F0502020204030203" pitchFamily="34" charset="0"/>
      <p:regular r:id="rId23"/>
      <p:bold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05E"/>
    <a:srgbClr val="3B6BDD"/>
    <a:srgbClr val="73C6E8"/>
    <a:srgbClr val="8599A8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912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132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40602" y="539634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6: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Luyện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tập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chung</a:t>
            </a:r>
            <a:endParaRPr lang="en-GB" sz="44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5" name="Picture 2" descr="F:\AAA-LÀM ẢNH SLIDE\ROBO 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3835" y="1738733"/>
            <a:ext cx="2951837" cy="2932419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187749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65942" y="131572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598960" y="1452538"/>
            <a:ext cx="5303520" cy="2980081"/>
            <a:chOff x="3728205" y="1132498"/>
            <a:chExt cx="5303520" cy="2980081"/>
          </a:xfrm>
        </p:grpSpPr>
        <p:pic>
          <p:nvPicPr>
            <p:cNvPr id="41" name="Picture 4" descr="F:\AAA-PDF-SGK\B6-LT2-3.png"/>
            <p:cNvPicPr>
              <a:picLocks noChangeAspect="1" noChangeArrowheads="1"/>
            </p:cNvPicPr>
            <p:nvPr/>
          </p:nvPicPr>
          <p:blipFill>
            <a:blip r:embed="rId3" cstate="print"/>
            <a:srcRect l="17175" t="10909" r="8588" b="58180"/>
            <a:stretch>
              <a:fillRect/>
            </a:stretch>
          </p:blipFill>
          <p:spPr bwMode="auto">
            <a:xfrm>
              <a:off x="3728205" y="1132498"/>
              <a:ext cx="5303520" cy="2980081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4654550" y="164909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3B6BDD"/>
                  </a:solidFill>
                  <a:latin typeface="Lato"/>
                </a:rPr>
                <a:t>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57800" y="164909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3B6BDD"/>
                  </a:solidFill>
                  <a:latin typeface="Lato"/>
                </a:rPr>
                <a:t>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67300" y="131572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3B6BDD"/>
                  </a:solidFill>
                  <a:latin typeface="Lato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7300" y="190627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3B6BDD"/>
                  </a:solidFill>
                  <a:latin typeface="Lato"/>
                </a:rPr>
                <a:t>4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18150" y="266192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3B6BDD"/>
                  </a:solidFill>
                  <a:latin typeface="Lato"/>
                </a:rPr>
                <a:t>10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51400" y="279527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3B6BDD"/>
                  </a:solidFill>
                  <a:latin typeface="Lato"/>
                </a:rPr>
                <a:t>6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46600" y="318262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3B6BDD"/>
                  </a:solidFill>
                  <a:latin typeface="Lato"/>
                </a:rPr>
                <a:t>8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401050" y="212852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B050"/>
                  </a:solidFill>
                  <a:latin typeface="Lato"/>
                </a:rPr>
                <a:t>10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702550" y="185864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Lato"/>
                </a:rPr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401050" y="239839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Lato"/>
                </a:rPr>
                <a:t>9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401050" y="301434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Lato"/>
                </a:rPr>
                <a:t>8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07300" y="253809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Lato"/>
                </a:rPr>
                <a:t>5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061325" y="253809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Lato"/>
                </a:rPr>
                <a:t>6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61325" y="319214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Lato"/>
                </a:rPr>
                <a:t>7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124700" y="249364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99300" y="315404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51750" y="332549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422900" y="332549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156200" y="229679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248150" y="265874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</p:grpSp>
      <p:pic>
        <p:nvPicPr>
          <p:cNvPr id="6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32" y="571914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96770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UAN\Downloads\LT2-b3-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133" y="821909"/>
            <a:ext cx="3671307" cy="3671308"/>
          </a:xfrm>
          <a:prstGeom prst="rect">
            <a:avLst/>
          </a:prstGeom>
          <a:noFill/>
        </p:spPr>
      </p:pic>
      <p:pic>
        <p:nvPicPr>
          <p:cNvPr id="3" name="Picture 3" descr="C:\Users\TUAN\Downloads\LT2-b3-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5949" y="821909"/>
            <a:ext cx="3671307" cy="3671308"/>
          </a:xfrm>
          <a:prstGeom prst="rect">
            <a:avLst/>
          </a:prstGeom>
          <a:noFill/>
        </p:spPr>
      </p:pic>
      <p:grpSp>
        <p:nvGrpSpPr>
          <p:cNvPr id="4" name="Group 22"/>
          <p:cNvGrpSpPr/>
          <p:nvPr/>
        </p:nvGrpSpPr>
        <p:grpSpPr>
          <a:xfrm>
            <a:off x="2498402" y="2461301"/>
            <a:ext cx="431597" cy="523220"/>
            <a:chOff x="2531059" y="2611524"/>
            <a:chExt cx="431597" cy="523220"/>
          </a:xfrm>
        </p:grpSpPr>
        <p:sp>
          <p:nvSpPr>
            <p:cNvPr id="5" name="Rounded Rectangle 4"/>
            <p:cNvSpPr/>
            <p:nvPr/>
          </p:nvSpPr>
          <p:spPr>
            <a:xfrm>
              <a:off x="2531059" y="2662201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38377" y="2611524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Lato"/>
                </a:rPr>
                <a:t>?</a:t>
              </a:r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3073864" y="4018219"/>
            <a:ext cx="431597" cy="523220"/>
            <a:chOff x="3106521" y="4168442"/>
            <a:chExt cx="431597" cy="523220"/>
          </a:xfrm>
        </p:grpSpPr>
        <p:sp>
          <p:nvSpPr>
            <p:cNvPr id="8" name="Rounded Rectangle 7"/>
            <p:cNvSpPr/>
            <p:nvPr/>
          </p:nvSpPr>
          <p:spPr>
            <a:xfrm>
              <a:off x="3106521" y="4210584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2374" y="4168442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Lato"/>
                </a:rPr>
                <a:t>?</a:t>
              </a:r>
            </a:p>
          </p:txBody>
        </p:sp>
      </p:grpSp>
      <p:grpSp>
        <p:nvGrpSpPr>
          <p:cNvPr id="10" name="Group 21"/>
          <p:cNvGrpSpPr/>
          <p:nvPr/>
        </p:nvGrpSpPr>
        <p:grpSpPr>
          <a:xfrm>
            <a:off x="997567" y="3139176"/>
            <a:ext cx="431597" cy="523220"/>
            <a:chOff x="1030224" y="3289399"/>
            <a:chExt cx="431597" cy="523220"/>
          </a:xfrm>
        </p:grpSpPr>
        <p:sp>
          <p:nvSpPr>
            <p:cNvPr id="11" name="Rounded Rectangle 10"/>
            <p:cNvSpPr/>
            <p:nvPr/>
          </p:nvSpPr>
          <p:spPr>
            <a:xfrm>
              <a:off x="1030224" y="3333980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43638" y="3289399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Lato"/>
                </a:rPr>
                <a:t>?</a:t>
              </a:r>
            </a:p>
          </p:txBody>
        </p:sp>
      </p:grpSp>
      <p:grpSp>
        <p:nvGrpSpPr>
          <p:cNvPr id="13" name="Group 20"/>
          <p:cNvGrpSpPr/>
          <p:nvPr/>
        </p:nvGrpSpPr>
        <p:grpSpPr>
          <a:xfrm>
            <a:off x="4938021" y="2224776"/>
            <a:ext cx="431597" cy="523220"/>
            <a:chOff x="4970678" y="2374999"/>
            <a:chExt cx="431597" cy="523220"/>
          </a:xfrm>
        </p:grpSpPr>
        <p:sp>
          <p:nvSpPr>
            <p:cNvPr id="14" name="Rounded Rectangle 13"/>
            <p:cNvSpPr/>
            <p:nvPr/>
          </p:nvSpPr>
          <p:spPr>
            <a:xfrm>
              <a:off x="4970678" y="2424456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79215" y="2374999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Lato"/>
                </a:rPr>
                <a:t>?</a:t>
              </a:r>
            </a:p>
          </p:txBody>
        </p:sp>
      </p:grpSp>
      <p:grpSp>
        <p:nvGrpSpPr>
          <p:cNvPr id="16" name="Group 19"/>
          <p:cNvGrpSpPr/>
          <p:nvPr/>
        </p:nvGrpSpPr>
        <p:grpSpPr>
          <a:xfrm>
            <a:off x="4973378" y="3949943"/>
            <a:ext cx="431597" cy="523220"/>
            <a:chOff x="5006035" y="4100166"/>
            <a:chExt cx="431597" cy="523220"/>
          </a:xfrm>
        </p:grpSpPr>
        <p:sp>
          <p:nvSpPr>
            <p:cNvPr id="17" name="Rounded Rectangle 16"/>
            <p:cNvSpPr/>
            <p:nvPr/>
          </p:nvSpPr>
          <p:spPr>
            <a:xfrm>
              <a:off x="5006035" y="4149624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14572" y="4100166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Lato"/>
                </a:rPr>
                <a:t>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47493" y="4008464"/>
            <a:ext cx="431597" cy="523220"/>
            <a:chOff x="6080150" y="4158687"/>
            <a:chExt cx="431597" cy="523220"/>
          </a:xfrm>
        </p:grpSpPr>
        <p:sp>
          <p:nvSpPr>
            <p:cNvPr id="20" name="Rounded Rectangle 19"/>
            <p:cNvSpPr/>
            <p:nvPr/>
          </p:nvSpPr>
          <p:spPr>
            <a:xfrm>
              <a:off x="6080150" y="4214242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89906" y="4158687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Lato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98402" y="2481784"/>
            <a:ext cx="431597" cy="523220"/>
            <a:chOff x="2531059" y="2632007"/>
            <a:chExt cx="431597" cy="523220"/>
          </a:xfrm>
        </p:grpSpPr>
        <p:sp>
          <p:nvSpPr>
            <p:cNvPr id="23" name="Rounded Rectangle 22"/>
            <p:cNvSpPr/>
            <p:nvPr/>
          </p:nvSpPr>
          <p:spPr>
            <a:xfrm>
              <a:off x="2531059" y="2662201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58860" y="263200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3B6BDD"/>
                  </a:solidFill>
                  <a:latin typeface="Lato"/>
                </a:rPr>
                <a:t>5</a:t>
              </a:r>
            </a:p>
          </p:txBody>
        </p:sp>
      </p:grpSp>
      <p:grpSp>
        <p:nvGrpSpPr>
          <p:cNvPr id="25" name="Group 21"/>
          <p:cNvGrpSpPr/>
          <p:nvPr/>
        </p:nvGrpSpPr>
        <p:grpSpPr>
          <a:xfrm>
            <a:off x="997567" y="3148229"/>
            <a:ext cx="431597" cy="523220"/>
            <a:chOff x="1030224" y="3298452"/>
            <a:chExt cx="431597" cy="523220"/>
          </a:xfrm>
        </p:grpSpPr>
        <p:sp>
          <p:nvSpPr>
            <p:cNvPr id="26" name="Rounded Rectangle 25"/>
            <p:cNvSpPr/>
            <p:nvPr/>
          </p:nvSpPr>
          <p:spPr>
            <a:xfrm>
              <a:off x="1030224" y="3333980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70797" y="3298452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3B6BDD"/>
                  </a:solidFill>
                  <a:latin typeface="Lato"/>
                </a:rPr>
                <a:t>7</a:t>
              </a:r>
            </a:p>
          </p:txBody>
        </p:sp>
      </p:grpSp>
      <p:grpSp>
        <p:nvGrpSpPr>
          <p:cNvPr id="28" name="Group 20"/>
          <p:cNvGrpSpPr/>
          <p:nvPr/>
        </p:nvGrpSpPr>
        <p:grpSpPr>
          <a:xfrm>
            <a:off x="4938021" y="2233829"/>
            <a:ext cx="431597" cy="523220"/>
            <a:chOff x="4970678" y="2384052"/>
            <a:chExt cx="431597" cy="523220"/>
          </a:xfrm>
        </p:grpSpPr>
        <p:sp>
          <p:nvSpPr>
            <p:cNvPr id="29" name="Rounded Rectangle 28"/>
            <p:cNvSpPr/>
            <p:nvPr/>
          </p:nvSpPr>
          <p:spPr>
            <a:xfrm>
              <a:off x="4970678" y="2424456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08751" y="2384052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Lato"/>
                </a:rPr>
                <a:t>2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47493" y="4017517"/>
            <a:ext cx="431597" cy="523220"/>
            <a:chOff x="6080150" y="4167740"/>
            <a:chExt cx="431597" cy="523220"/>
          </a:xfrm>
        </p:grpSpPr>
        <p:sp>
          <p:nvSpPr>
            <p:cNvPr id="32" name="Rounded Rectangle 31"/>
            <p:cNvSpPr/>
            <p:nvPr/>
          </p:nvSpPr>
          <p:spPr>
            <a:xfrm>
              <a:off x="6080150" y="4214242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10389" y="416774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34" name="Group 23"/>
          <p:cNvGrpSpPr/>
          <p:nvPr/>
        </p:nvGrpSpPr>
        <p:grpSpPr>
          <a:xfrm>
            <a:off x="3073864" y="4018219"/>
            <a:ext cx="431597" cy="523220"/>
            <a:chOff x="3106521" y="4168442"/>
            <a:chExt cx="431597" cy="523220"/>
          </a:xfrm>
        </p:grpSpPr>
        <p:sp>
          <p:nvSpPr>
            <p:cNvPr id="35" name="Rounded Rectangle 34"/>
            <p:cNvSpPr/>
            <p:nvPr/>
          </p:nvSpPr>
          <p:spPr>
            <a:xfrm>
              <a:off x="3106521" y="4210584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40480" y="4168442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  <p:grpSp>
        <p:nvGrpSpPr>
          <p:cNvPr id="37" name="Group 19"/>
          <p:cNvGrpSpPr/>
          <p:nvPr/>
        </p:nvGrpSpPr>
        <p:grpSpPr>
          <a:xfrm>
            <a:off x="4973378" y="3958996"/>
            <a:ext cx="431597" cy="523220"/>
            <a:chOff x="5006035" y="4109219"/>
            <a:chExt cx="431597" cy="523220"/>
          </a:xfrm>
        </p:grpSpPr>
        <p:sp>
          <p:nvSpPr>
            <p:cNvPr id="38" name="Rounded Rectangle 37"/>
            <p:cNvSpPr/>
            <p:nvPr/>
          </p:nvSpPr>
          <p:spPr>
            <a:xfrm>
              <a:off x="5006035" y="4149624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32678" y="410921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Lato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3940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AAA-PDF-SGK\B6-LT2-4.png"/>
          <p:cNvPicPr>
            <a:picLocks noChangeAspect="1" noChangeArrowheads="1"/>
          </p:cNvPicPr>
          <p:nvPr/>
        </p:nvPicPr>
        <p:blipFill>
          <a:blip r:embed="rId3" cstate="print"/>
          <a:srcRect l="17175" t="46362" r="14721" b="10000"/>
          <a:stretch>
            <a:fillRect/>
          </a:stretch>
        </p:blipFill>
        <p:spPr bwMode="auto">
          <a:xfrm>
            <a:off x="3295787" y="571914"/>
            <a:ext cx="4537378" cy="3923512"/>
          </a:xfrm>
          <a:prstGeom prst="rect">
            <a:avLst/>
          </a:prstGeom>
          <a:noFill/>
        </p:spPr>
      </p:pic>
      <p:pic>
        <p:nvPicPr>
          <p:cNvPr id="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32" y="571914"/>
            <a:ext cx="1673352" cy="74380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6823" y="1315720"/>
            <a:ext cx="2355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4. </a:t>
            </a:r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Chọn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đáp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án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đúng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30424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70" y="624339"/>
            <a:ext cx="1673352" cy="743806"/>
          </a:xfrm>
          <a:prstGeom prst="rect">
            <a:avLst/>
          </a:prstGeom>
          <a:noFill/>
        </p:spPr>
      </p:pic>
      <p:pic>
        <p:nvPicPr>
          <p:cNvPr id="7" name="Picture 2" descr="F:\AAA-LÀM ẢNH SLIDE\Bai6-LT2-4a(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5061" y="1863619"/>
            <a:ext cx="1302378" cy="2377440"/>
          </a:xfrm>
          <a:prstGeom prst="rect">
            <a:avLst/>
          </a:prstGeom>
          <a:noFill/>
        </p:spPr>
      </p:pic>
      <p:pic>
        <p:nvPicPr>
          <p:cNvPr id="8" name="Picture 3" descr="F:\AAA-LÀM ẢNH SLIDE\Bai6-LT2-4a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4162" y="1863619"/>
            <a:ext cx="1298960" cy="2377440"/>
          </a:xfrm>
          <a:prstGeom prst="rect">
            <a:avLst/>
          </a:prstGeom>
          <a:noFill/>
        </p:spPr>
      </p:pic>
      <p:pic>
        <p:nvPicPr>
          <p:cNvPr id="9" name="Picture 4" descr="F:\AAA-LÀM ẢNH SLIDE\Bai6-LT2-4a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5156" y="1863619"/>
            <a:ext cx="1302378" cy="2377440"/>
          </a:xfrm>
          <a:prstGeom prst="rect">
            <a:avLst/>
          </a:prstGeom>
          <a:noFill/>
        </p:spPr>
      </p:pic>
      <p:pic>
        <p:nvPicPr>
          <p:cNvPr id="10" name="Picture 5" descr="F:\AAA-LÀM ẢNH SLIDE\Bai6-LT2-4a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1539" y="1863619"/>
            <a:ext cx="1302378" cy="2377440"/>
          </a:xfrm>
          <a:prstGeom prst="rect">
            <a:avLst/>
          </a:prstGeo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40622" y="4499019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A.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533325" y="4499019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B.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289708" y="4499019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C.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73230" y="4499019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D.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7270" y="1368145"/>
            <a:ext cx="4351948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a)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Cốc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nhiều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hạt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sen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nhất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82001" y="4401991"/>
            <a:ext cx="502920" cy="5029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176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11604" y="4425043"/>
            <a:ext cx="502920" cy="5029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:\AAA-LÀM ẢNH SLIDE\Bai6-LT2-4a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4218" y="1915419"/>
            <a:ext cx="1298448" cy="2370266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02095" y="4522071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A.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594798" y="4522071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B.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351181" y="4522071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C.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134703" y="4522071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D.</a:t>
            </a:r>
          </a:p>
        </p:txBody>
      </p:sp>
      <p:pic>
        <p:nvPicPr>
          <p:cNvPr id="8" name="Picture 2" descr="F:\AAA-LÀM ẢNH SLIDE\Bai6-LT2-4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5936" y="1916552"/>
            <a:ext cx="1298448" cy="2370264"/>
          </a:xfrm>
          <a:prstGeom prst="rect">
            <a:avLst/>
          </a:prstGeom>
          <a:noFill/>
        </p:spPr>
      </p:pic>
      <p:pic>
        <p:nvPicPr>
          <p:cNvPr id="9" name="Picture 3" descr="F:\AAA-LÀM ẢNH SLIDE\Bai6-LT2-4b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3087" y="1916552"/>
            <a:ext cx="1298448" cy="2369333"/>
          </a:xfrm>
          <a:prstGeom prst="rect">
            <a:avLst/>
          </a:prstGeom>
          <a:noFill/>
        </p:spPr>
      </p:pic>
      <p:pic>
        <p:nvPicPr>
          <p:cNvPr id="10" name="Picture 4" descr="F:\AAA-LÀM ẢNH SLIDE\Bai6-LT2-4b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3808" y="1916552"/>
            <a:ext cx="1298448" cy="2371229"/>
          </a:xfrm>
          <a:prstGeom prst="rect">
            <a:avLst/>
          </a:prstGeom>
          <a:noFill/>
        </p:spPr>
      </p:pic>
      <p:pic>
        <p:nvPicPr>
          <p:cNvPr id="1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270" y="624339"/>
            <a:ext cx="1673352" cy="743806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2530" y="1368145"/>
            <a:ext cx="4351948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b)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Cốc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ít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hạt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sen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nhất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731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7377F-39C5-279E-A859-553DE8A7F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485F2A-5DA3-9150-2B0B-8774CFD54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26" y="8546"/>
            <a:ext cx="7350722" cy="5136542"/>
          </a:xfrm>
        </p:spPr>
      </p:pic>
    </p:spTree>
    <p:extLst>
      <p:ext uri="{BB962C8B-B14F-4D97-AF65-F5344CB8AC3E}">
        <p14:creationId xmlns:p14="http://schemas.microsoft.com/office/powerpoint/2010/main" val="380715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67" y="597796"/>
            <a:ext cx="1673352" cy="743806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183449" y="608025"/>
            <a:ext cx="34809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GB" sz="2400" b="1" dirty="0">
              <a:solidFill>
                <a:schemeClr val="bg1"/>
              </a:solidFill>
              <a:latin typeface="UTM Cookies" pitchFamily="18" charset="0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717" y="838857"/>
            <a:ext cx="6935808" cy="336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67" y="597796"/>
            <a:ext cx="1673352" cy="743806"/>
          </a:xfrm>
          <a:prstGeom prst="rect">
            <a:avLst/>
          </a:prstGeom>
          <a:noFill/>
        </p:spPr>
      </p:pic>
      <p:pic>
        <p:nvPicPr>
          <p:cNvPr id="4099" name="Picture 3" descr="F:\AAA-LÀM ẢNH SLIDE\Bai6-LT2-1(7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2113" y="2189798"/>
            <a:ext cx="6271822" cy="1776412"/>
          </a:xfrm>
          <a:prstGeom prst="rect">
            <a:avLst/>
          </a:prstGeom>
          <a:noFill/>
        </p:spPr>
      </p:pic>
      <p:grpSp>
        <p:nvGrpSpPr>
          <p:cNvPr id="178" name="Group 177"/>
          <p:cNvGrpSpPr/>
          <p:nvPr/>
        </p:nvGrpSpPr>
        <p:grpSpPr>
          <a:xfrm>
            <a:off x="3693732" y="2428770"/>
            <a:ext cx="476834" cy="584775"/>
            <a:chOff x="4762734" y="1880130"/>
            <a:chExt cx="476834" cy="584775"/>
          </a:xfrm>
        </p:grpSpPr>
        <p:sp>
          <p:nvSpPr>
            <p:cNvPr id="169" name="Rounded Rectangle 168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783770" y="188013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790350" y="2426760"/>
            <a:ext cx="476835" cy="584775"/>
            <a:chOff x="7859352" y="1878120"/>
            <a:chExt cx="476835" cy="584775"/>
          </a:xfrm>
        </p:grpSpPr>
        <p:sp>
          <p:nvSpPr>
            <p:cNvPr id="171" name="Rounded Rectangle 170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873680" y="187812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247652" y="2413530"/>
            <a:ext cx="465614" cy="584775"/>
            <a:chOff x="6316654" y="1864890"/>
            <a:chExt cx="465614" cy="584775"/>
          </a:xfrm>
        </p:grpSpPr>
        <p:sp>
          <p:nvSpPr>
            <p:cNvPr id="170" name="Rounded Rectangle 169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328620" y="186489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689266" y="2428442"/>
            <a:ext cx="476834" cy="584775"/>
            <a:chOff x="4762734" y="1880130"/>
            <a:chExt cx="476834" cy="584775"/>
          </a:xfrm>
        </p:grpSpPr>
        <p:sp>
          <p:nvSpPr>
            <p:cNvPr id="185" name="Rounded Rectangle 184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4806630" y="188013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785884" y="2426432"/>
            <a:ext cx="476835" cy="584775"/>
            <a:chOff x="7859352" y="1878120"/>
            <a:chExt cx="476835" cy="584775"/>
          </a:xfrm>
        </p:grpSpPr>
        <p:sp>
          <p:nvSpPr>
            <p:cNvPr id="188" name="Rounded Rectangle 187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7873680" y="187812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43186" y="2413202"/>
            <a:ext cx="465614" cy="584775"/>
            <a:chOff x="6316654" y="1864890"/>
            <a:chExt cx="465614" cy="584775"/>
          </a:xfrm>
        </p:grpSpPr>
        <p:sp>
          <p:nvSpPr>
            <p:cNvPr id="191" name="Rounded Rectangle 190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351480" y="186489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3</a:t>
              </a:r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91684" y="2086222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3449" y="608025"/>
            <a:ext cx="34809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GB" sz="2400" b="1" dirty="0">
              <a:solidFill>
                <a:schemeClr val="bg1"/>
              </a:solidFill>
              <a:latin typeface="UTM Cookies" pitchFamily="18" charset="0"/>
              <a:cs typeface="Lato" panose="020F050202020403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449" y="1352916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AAA-LÀM ẢNH SLIDE\Bai6-LT2-1(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2113" y="2242050"/>
            <a:ext cx="6271822" cy="1776412"/>
          </a:xfrm>
          <a:prstGeom prst="rect">
            <a:avLst/>
          </a:prstGeom>
          <a:noFill/>
        </p:spPr>
      </p:pic>
      <p:grpSp>
        <p:nvGrpSpPr>
          <p:cNvPr id="4" name="Group 178"/>
          <p:cNvGrpSpPr/>
          <p:nvPr/>
        </p:nvGrpSpPr>
        <p:grpSpPr>
          <a:xfrm>
            <a:off x="5247652" y="2465782"/>
            <a:ext cx="465614" cy="584775"/>
            <a:chOff x="6316654" y="1864890"/>
            <a:chExt cx="465614" cy="584775"/>
          </a:xfrm>
        </p:grpSpPr>
        <p:sp>
          <p:nvSpPr>
            <p:cNvPr id="170" name="Rounded Rectangle 169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328620" y="186489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grpSp>
        <p:nvGrpSpPr>
          <p:cNvPr id="7" name="Group 189"/>
          <p:cNvGrpSpPr/>
          <p:nvPr/>
        </p:nvGrpSpPr>
        <p:grpSpPr>
          <a:xfrm>
            <a:off x="5243186" y="2465454"/>
            <a:ext cx="465614" cy="584775"/>
            <a:chOff x="6316654" y="1864890"/>
            <a:chExt cx="465614" cy="584775"/>
          </a:xfrm>
        </p:grpSpPr>
        <p:sp>
          <p:nvSpPr>
            <p:cNvPr id="191" name="Rounded Rectangle 190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351480" y="186489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2" name="Group 177"/>
          <p:cNvGrpSpPr/>
          <p:nvPr/>
        </p:nvGrpSpPr>
        <p:grpSpPr>
          <a:xfrm>
            <a:off x="3693732" y="2481022"/>
            <a:ext cx="476834" cy="584775"/>
            <a:chOff x="4762734" y="1880130"/>
            <a:chExt cx="476834" cy="584775"/>
          </a:xfrm>
        </p:grpSpPr>
        <p:sp>
          <p:nvSpPr>
            <p:cNvPr id="169" name="Rounded Rectangle 168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795200" y="188013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3" name="Group 179"/>
          <p:cNvGrpSpPr/>
          <p:nvPr/>
        </p:nvGrpSpPr>
        <p:grpSpPr>
          <a:xfrm>
            <a:off x="6790350" y="2479012"/>
            <a:ext cx="476835" cy="584775"/>
            <a:chOff x="7859352" y="1878120"/>
            <a:chExt cx="476835" cy="584775"/>
          </a:xfrm>
        </p:grpSpPr>
        <p:sp>
          <p:nvSpPr>
            <p:cNvPr id="171" name="Rounded Rectangle 170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873680" y="187812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5</a:t>
              </a:r>
            </a:p>
          </p:txBody>
        </p:sp>
      </p:grp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667" y="597796"/>
            <a:ext cx="1673352" cy="743806"/>
          </a:xfrm>
          <a:prstGeom prst="rect">
            <a:avLst/>
          </a:prstGeom>
          <a:noFill/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91684" y="2138474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3449" y="1352916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AAA-LÀM ẢNH SLIDE\Bai6-LT2-1(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2113" y="2189798"/>
            <a:ext cx="6271822" cy="1776412"/>
          </a:xfrm>
          <a:prstGeom prst="rect">
            <a:avLst/>
          </a:prstGeom>
          <a:noFill/>
        </p:spPr>
      </p:pic>
      <p:grpSp>
        <p:nvGrpSpPr>
          <p:cNvPr id="2" name="Group 178"/>
          <p:cNvGrpSpPr/>
          <p:nvPr/>
        </p:nvGrpSpPr>
        <p:grpSpPr>
          <a:xfrm>
            <a:off x="5247652" y="2413530"/>
            <a:ext cx="465614" cy="584775"/>
            <a:chOff x="6316654" y="1864890"/>
            <a:chExt cx="465614" cy="584775"/>
          </a:xfrm>
        </p:grpSpPr>
        <p:sp>
          <p:nvSpPr>
            <p:cNvPr id="170" name="Rounded Rectangle 169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328620" y="186489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grpSp>
        <p:nvGrpSpPr>
          <p:cNvPr id="3" name="Group 189"/>
          <p:cNvGrpSpPr/>
          <p:nvPr/>
        </p:nvGrpSpPr>
        <p:grpSpPr>
          <a:xfrm>
            <a:off x="5243186" y="2413202"/>
            <a:ext cx="465614" cy="584775"/>
            <a:chOff x="6316654" y="1864890"/>
            <a:chExt cx="465614" cy="584775"/>
          </a:xfrm>
        </p:grpSpPr>
        <p:sp>
          <p:nvSpPr>
            <p:cNvPr id="191" name="Rounded Rectangle 190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351480" y="186489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5</a:t>
              </a:r>
            </a:p>
          </p:txBody>
        </p:sp>
      </p:grpSp>
      <p:grpSp>
        <p:nvGrpSpPr>
          <p:cNvPr id="4" name="Group 177"/>
          <p:cNvGrpSpPr/>
          <p:nvPr/>
        </p:nvGrpSpPr>
        <p:grpSpPr>
          <a:xfrm>
            <a:off x="3693732" y="2428770"/>
            <a:ext cx="476834" cy="584775"/>
            <a:chOff x="4762734" y="1880130"/>
            <a:chExt cx="476834" cy="584775"/>
          </a:xfrm>
        </p:grpSpPr>
        <p:sp>
          <p:nvSpPr>
            <p:cNvPr id="169" name="Rounded Rectangle 168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795200" y="188013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5" name="Group 179"/>
          <p:cNvGrpSpPr/>
          <p:nvPr/>
        </p:nvGrpSpPr>
        <p:grpSpPr>
          <a:xfrm>
            <a:off x="6790350" y="2438190"/>
            <a:ext cx="476835" cy="584775"/>
            <a:chOff x="7859352" y="1889550"/>
            <a:chExt cx="476835" cy="584775"/>
          </a:xfrm>
        </p:grpSpPr>
        <p:sp>
          <p:nvSpPr>
            <p:cNvPr id="171" name="Rounded Rectangle 170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885110" y="188955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6</a:t>
              </a:r>
            </a:p>
          </p:txBody>
        </p:sp>
      </p:grp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667" y="597796"/>
            <a:ext cx="1673352" cy="743806"/>
          </a:xfrm>
          <a:prstGeom prst="rect">
            <a:avLst/>
          </a:prstGeom>
          <a:noFill/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91684" y="2086222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c)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3449" y="1352916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AAA-LÀM ẢNH SLIDE\Bai6-LT2-1(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2113" y="2189798"/>
            <a:ext cx="6271822" cy="1776412"/>
          </a:xfrm>
          <a:prstGeom prst="rect">
            <a:avLst/>
          </a:prstGeom>
          <a:noFill/>
        </p:spPr>
      </p:pic>
      <p:grpSp>
        <p:nvGrpSpPr>
          <p:cNvPr id="2" name="Group 178"/>
          <p:cNvGrpSpPr/>
          <p:nvPr/>
        </p:nvGrpSpPr>
        <p:grpSpPr>
          <a:xfrm>
            <a:off x="5247652" y="2413530"/>
            <a:ext cx="465614" cy="584775"/>
            <a:chOff x="6316654" y="1864890"/>
            <a:chExt cx="465614" cy="584775"/>
          </a:xfrm>
        </p:grpSpPr>
        <p:sp>
          <p:nvSpPr>
            <p:cNvPr id="170" name="Rounded Rectangle 169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328620" y="186489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grpSp>
        <p:nvGrpSpPr>
          <p:cNvPr id="3" name="Group 189"/>
          <p:cNvGrpSpPr/>
          <p:nvPr/>
        </p:nvGrpSpPr>
        <p:grpSpPr>
          <a:xfrm>
            <a:off x="5243186" y="2424632"/>
            <a:ext cx="465614" cy="584775"/>
            <a:chOff x="6316654" y="1876320"/>
            <a:chExt cx="465614" cy="584775"/>
          </a:xfrm>
        </p:grpSpPr>
        <p:sp>
          <p:nvSpPr>
            <p:cNvPr id="191" name="Rounded Rectangle 190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362910" y="187632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8</a:t>
              </a:r>
            </a:p>
          </p:txBody>
        </p:sp>
      </p:grpSp>
      <p:grpSp>
        <p:nvGrpSpPr>
          <p:cNvPr id="4" name="Group 177"/>
          <p:cNvGrpSpPr/>
          <p:nvPr/>
        </p:nvGrpSpPr>
        <p:grpSpPr>
          <a:xfrm>
            <a:off x="3693732" y="2428770"/>
            <a:ext cx="476834" cy="584775"/>
            <a:chOff x="4762734" y="1880130"/>
            <a:chExt cx="476834" cy="584775"/>
          </a:xfrm>
        </p:grpSpPr>
        <p:sp>
          <p:nvSpPr>
            <p:cNvPr id="169" name="Rounded Rectangle 168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818060" y="188013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7</a:t>
              </a:r>
            </a:p>
          </p:txBody>
        </p:sp>
      </p:grpSp>
      <p:grpSp>
        <p:nvGrpSpPr>
          <p:cNvPr id="5" name="Group 179"/>
          <p:cNvGrpSpPr/>
          <p:nvPr/>
        </p:nvGrpSpPr>
        <p:grpSpPr>
          <a:xfrm>
            <a:off x="6790350" y="2438190"/>
            <a:ext cx="476835" cy="584775"/>
            <a:chOff x="7859352" y="1889550"/>
            <a:chExt cx="476835" cy="584775"/>
          </a:xfrm>
        </p:grpSpPr>
        <p:sp>
          <p:nvSpPr>
            <p:cNvPr id="171" name="Rounded Rectangle 170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896540" y="188955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667" y="597796"/>
            <a:ext cx="1673352" cy="743806"/>
          </a:xfrm>
          <a:prstGeom prst="rect">
            <a:avLst/>
          </a:prstGeom>
          <a:noFill/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91684" y="2086222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d)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3449" y="1352916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AAA-LÀM ẢNH SLIDE\Bai6-LT2-1(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2113" y="2268176"/>
            <a:ext cx="6271822" cy="1776412"/>
          </a:xfrm>
          <a:prstGeom prst="rect">
            <a:avLst/>
          </a:prstGeom>
          <a:noFill/>
        </p:spPr>
      </p:pic>
      <p:grpSp>
        <p:nvGrpSpPr>
          <p:cNvPr id="2" name="Group 178"/>
          <p:cNvGrpSpPr/>
          <p:nvPr/>
        </p:nvGrpSpPr>
        <p:grpSpPr>
          <a:xfrm>
            <a:off x="5247652" y="2491908"/>
            <a:ext cx="465614" cy="584775"/>
            <a:chOff x="6316654" y="1864890"/>
            <a:chExt cx="465614" cy="584775"/>
          </a:xfrm>
        </p:grpSpPr>
        <p:sp>
          <p:nvSpPr>
            <p:cNvPr id="170" name="Rounded Rectangle 169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328620" y="186489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grpSp>
        <p:nvGrpSpPr>
          <p:cNvPr id="3" name="Group 189"/>
          <p:cNvGrpSpPr/>
          <p:nvPr/>
        </p:nvGrpSpPr>
        <p:grpSpPr>
          <a:xfrm>
            <a:off x="5243186" y="2503010"/>
            <a:ext cx="469978" cy="584775"/>
            <a:chOff x="6316654" y="1876320"/>
            <a:chExt cx="469978" cy="584775"/>
          </a:xfrm>
        </p:grpSpPr>
        <p:sp>
          <p:nvSpPr>
            <p:cNvPr id="191" name="Rounded Rectangle 190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374340" y="187632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  <p:grpSp>
        <p:nvGrpSpPr>
          <p:cNvPr id="4" name="Group 177"/>
          <p:cNvGrpSpPr/>
          <p:nvPr/>
        </p:nvGrpSpPr>
        <p:grpSpPr>
          <a:xfrm>
            <a:off x="3693732" y="2507148"/>
            <a:ext cx="476834" cy="584775"/>
            <a:chOff x="4762734" y="1880130"/>
            <a:chExt cx="476834" cy="584775"/>
          </a:xfrm>
        </p:grpSpPr>
        <p:sp>
          <p:nvSpPr>
            <p:cNvPr id="169" name="Rounded Rectangle 168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818060" y="188013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8</a:t>
              </a:r>
            </a:p>
          </p:txBody>
        </p:sp>
      </p:grpSp>
      <p:grpSp>
        <p:nvGrpSpPr>
          <p:cNvPr id="5" name="Group 179"/>
          <p:cNvGrpSpPr/>
          <p:nvPr/>
        </p:nvGrpSpPr>
        <p:grpSpPr>
          <a:xfrm>
            <a:off x="6736098" y="2550858"/>
            <a:ext cx="585417" cy="523220"/>
            <a:chOff x="7805100" y="1923840"/>
            <a:chExt cx="585417" cy="523220"/>
          </a:xfrm>
        </p:grpSpPr>
        <p:sp>
          <p:nvSpPr>
            <p:cNvPr id="171" name="Rounded Rectangle 170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805100" y="192384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3B6BDD"/>
                  </a:solidFill>
                  <a:latin typeface="Lato"/>
                </a:rPr>
                <a:t>10</a:t>
              </a:r>
            </a:p>
          </p:txBody>
        </p:sp>
      </p:grp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667" y="597796"/>
            <a:ext cx="1673352" cy="743806"/>
          </a:xfrm>
          <a:prstGeom prst="rect">
            <a:avLst/>
          </a:prstGeom>
          <a:noFill/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91684" y="216460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e)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3449" y="1352916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AAA-LÀM ẢNH SLIDE\Bai6-LT2-1(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5863" y="2242050"/>
            <a:ext cx="6271822" cy="1776412"/>
          </a:xfrm>
          <a:prstGeom prst="rect">
            <a:avLst/>
          </a:prstGeom>
          <a:noFill/>
        </p:spPr>
      </p:pic>
      <p:grpSp>
        <p:nvGrpSpPr>
          <p:cNvPr id="2" name="Group 178"/>
          <p:cNvGrpSpPr/>
          <p:nvPr/>
        </p:nvGrpSpPr>
        <p:grpSpPr>
          <a:xfrm>
            <a:off x="5121402" y="2465782"/>
            <a:ext cx="465614" cy="584775"/>
            <a:chOff x="6316654" y="1864890"/>
            <a:chExt cx="465614" cy="584775"/>
          </a:xfrm>
        </p:grpSpPr>
        <p:sp>
          <p:nvSpPr>
            <p:cNvPr id="170" name="Rounded Rectangle 169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328620" y="186489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grpSp>
        <p:nvGrpSpPr>
          <p:cNvPr id="3" name="Group 189"/>
          <p:cNvGrpSpPr/>
          <p:nvPr/>
        </p:nvGrpSpPr>
        <p:grpSpPr>
          <a:xfrm>
            <a:off x="5116936" y="2476884"/>
            <a:ext cx="465614" cy="584775"/>
            <a:chOff x="6316654" y="1876320"/>
            <a:chExt cx="465614" cy="584775"/>
          </a:xfrm>
        </p:grpSpPr>
        <p:sp>
          <p:nvSpPr>
            <p:cNvPr id="191" name="Rounded Rectangle 190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362910" y="187632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1</a:t>
              </a:r>
            </a:p>
          </p:txBody>
        </p:sp>
      </p:grpSp>
      <p:grpSp>
        <p:nvGrpSpPr>
          <p:cNvPr id="4" name="Group 177"/>
          <p:cNvGrpSpPr/>
          <p:nvPr/>
        </p:nvGrpSpPr>
        <p:grpSpPr>
          <a:xfrm>
            <a:off x="3567482" y="2481022"/>
            <a:ext cx="476834" cy="584775"/>
            <a:chOff x="4762734" y="1880130"/>
            <a:chExt cx="476834" cy="584775"/>
          </a:xfrm>
        </p:grpSpPr>
        <p:sp>
          <p:nvSpPr>
            <p:cNvPr id="169" name="Rounded Rectangle 168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818060" y="188013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0</a:t>
              </a:r>
            </a:p>
          </p:txBody>
        </p:sp>
      </p:grpSp>
      <p:grpSp>
        <p:nvGrpSpPr>
          <p:cNvPr id="5" name="Group 179"/>
          <p:cNvGrpSpPr/>
          <p:nvPr/>
        </p:nvGrpSpPr>
        <p:grpSpPr>
          <a:xfrm>
            <a:off x="6664100" y="2479012"/>
            <a:ext cx="476835" cy="584775"/>
            <a:chOff x="7859352" y="1878120"/>
            <a:chExt cx="476835" cy="584775"/>
          </a:xfrm>
        </p:grpSpPr>
        <p:sp>
          <p:nvSpPr>
            <p:cNvPr id="171" name="Rounded Rectangle 170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896540" y="187812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2</a:t>
              </a:r>
            </a:p>
          </p:txBody>
        </p:sp>
      </p:grp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667" y="597796"/>
            <a:ext cx="1673352" cy="743806"/>
          </a:xfrm>
          <a:prstGeom prst="rect">
            <a:avLst/>
          </a:prstGeom>
          <a:noFill/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65434" y="2138474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g)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3449" y="1352916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692" y="599982"/>
            <a:ext cx="1673352" cy="743806"/>
          </a:xfrm>
          <a:prstGeom prst="rect">
            <a:avLst/>
          </a:prstGeom>
          <a:noFill/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191" y="3102385"/>
            <a:ext cx="1707427" cy="1988150"/>
          </a:xfrm>
          <a:prstGeom prst="rect">
            <a:avLst/>
          </a:prstGeom>
        </p:spPr>
      </p:pic>
      <p:grpSp>
        <p:nvGrpSpPr>
          <p:cNvPr id="124" name="Group 123"/>
          <p:cNvGrpSpPr/>
          <p:nvPr/>
        </p:nvGrpSpPr>
        <p:grpSpPr>
          <a:xfrm>
            <a:off x="398191" y="1706140"/>
            <a:ext cx="2453490" cy="1104533"/>
            <a:chOff x="479833" y="1367073"/>
            <a:chExt cx="2453490" cy="1104533"/>
          </a:xfrm>
        </p:grpSpPr>
        <p:sp>
          <p:nvSpPr>
            <p:cNvPr id="125" name="Cloud Callout 124"/>
            <p:cNvSpPr/>
            <p:nvPr/>
          </p:nvSpPr>
          <p:spPr>
            <a:xfrm>
              <a:off x="479833" y="136707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79801" y="1564611"/>
              <a:ext cx="19456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có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bao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nhiêu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đám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mây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,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bao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nhiêu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ông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mặt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trời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bao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nhiêu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con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trâu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trong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hình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</a:p>
          </p:txBody>
        </p:sp>
      </p:grpSp>
      <p:pic>
        <p:nvPicPr>
          <p:cNvPr id="133" name="Picture 4" descr="F:\AAA-LÀM ẢNH SLIDE\Bai6-LT2-2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6059" y="4255505"/>
            <a:ext cx="740401" cy="518546"/>
          </a:xfrm>
          <a:prstGeom prst="rect">
            <a:avLst/>
          </a:prstGeom>
          <a:noFill/>
        </p:spPr>
      </p:pic>
      <p:pic>
        <p:nvPicPr>
          <p:cNvPr id="134" name="Picture 5" descr="F:\AAA-LÀM ẢNH SLIDE\Bai6-LT2-2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0307" y="4257518"/>
            <a:ext cx="514522" cy="514522"/>
          </a:xfrm>
          <a:prstGeom prst="rect">
            <a:avLst/>
          </a:prstGeom>
          <a:noFill/>
        </p:spPr>
      </p:pic>
      <p:pic>
        <p:nvPicPr>
          <p:cNvPr id="3074" name="Picture 2" descr="F:\AAA-LÀM ẢNH SLIDE\Bai6-LT2-2(8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1127" y="4240458"/>
            <a:ext cx="381944" cy="548640"/>
          </a:xfrm>
          <a:prstGeom prst="rect">
            <a:avLst/>
          </a:prstGeom>
          <a:noFill/>
        </p:spPr>
      </p:pic>
      <p:grpSp>
        <p:nvGrpSpPr>
          <p:cNvPr id="153" name="Group 152"/>
          <p:cNvGrpSpPr/>
          <p:nvPr/>
        </p:nvGrpSpPr>
        <p:grpSpPr>
          <a:xfrm>
            <a:off x="3132549" y="4322274"/>
            <a:ext cx="375777" cy="400110"/>
            <a:chOff x="3132549" y="4322274"/>
            <a:chExt cx="375777" cy="400110"/>
          </a:xfrm>
        </p:grpSpPr>
        <p:sp>
          <p:nvSpPr>
            <p:cNvPr id="140" name="Rounded Rectangle 139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150606" y="432227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Lato"/>
                </a:rPr>
                <a:t>?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565929" y="4322274"/>
            <a:ext cx="375778" cy="400110"/>
            <a:chOff x="4565929" y="4322274"/>
            <a:chExt cx="375778" cy="400110"/>
          </a:xfrm>
        </p:grpSpPr>
        <p:sp>
          <p:nvSpPr>
            <p:cNvPr id="143" name="Rounded Rectangle 142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579545" y="432227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Lato"/>
                </a:rPr>
                <a:t>?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6018390" y="4322274"/>
            <a:ext cx="375778" cy="400110"/>
            <a:chOff x="6018390" y="4322274"/>
            <a:chExt cx="375778" cy="400110"/>
          </a:xfrm>
        </p:grpSpPr>
        <p:sp>
          <p:nvSpPr>
            <p:cNvPr id="138" name="Rounded Rectangle 137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037153" y="432227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Lato"/>
                </a:rPr>
                <a:t>?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7468340" y="4322274"/>
            <a:ext cx="375777" cy="400110"/>
            <a:chOff x="7468340" y="4322274"/>
            <a:chExt cx="375777" cy="400110"/>
          </a:xfrm>
        </p:grpSpPr>
        <p:sp>
          <p:nvSpPr>
            <p:cNvPr id="136" name="Rounded Rectangle 135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485706" y="432227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Lato"/>
                </a:rPr>
                <a:t>?</a:t>
              </a:r>
            </a:p>
          </p:txBody>
        </p:sp>
      </p:grpSp>
      <p:pic>
        <p:nvPicPr>
          <p:cNvPr id="173" name="Picture 3" descr="F:\AAA-PDF-SGK\B6-LT2-1.png"/>
          <p:cNvPicPr>
            <a:picLocks noChangeAspect="1" noChangeArrowheads="1"/>
          </p:cNvPicPr>
          <p:nvPr/>
        </p:nvPicPr>
        <p:blipFill>
          <a:blip r:embed="rId8" cstate="print"/>
          <a:srcRect l="17175" t="46362" r="6134" b="14181"/>
          <a:stretch>
            <a:fillRect/>
          </a:stretch>
        </p:blipFill>
        <p:spPr bwMode="auto">
          <a:xfrm>
            <a:off x="3553529" y="1013983"/>
            <a:ext cx="4839031" cy="3204927"/>
          </a:xfrm>
          <a:prstGeom prst="rect">
            <a:avLst/>
          </a:prstGeom>
          <a:noFill/>
        </p:spPr>
      </p:pic>
      <p:grpSp>
        <p:nvGrpSpPr>
          <p:cNvPr id="174" name="Group 173"/>
          <p:cNvGrpSpPr/>
          <p:nvPr/>
        </p:nvGrpSpPr>
        <p:grpSpPr>
          <a:xfrm>
            <a:off x="3135575" y="4329826"/>
            <a:ext cx="375777" cy="400110"/>
            <a:chOff x="3132549" y="4322274"/>
            <a:chExt cx="375777" cy="400110"/>
          </a:xfrm>
        </p:grpSpPr>
        <p:sp>
          <p:nvSpPr>
            <p:cNvPr id="175" name="Rounded Rectangle 174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168712" y="432227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4568955" y="4329826"/>
            <a:ext cx="375778" cy="400110"/>
            <a:chOff x="4565929" y="4322274"/>
            <a:chExt cx="375778" cy="400110"/>
          </a:xfrm>
        </p:grpSpPr>
        <p:sp>
          <p:nvSpPr>
            <p:cNvPr id="178" name="Rounded Rectangle 177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588598" y="432227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Lato"/>
                </a:rPr>
                <a:t>8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021416" y="4329826"/>
            <a:ext cx="375778" cy="400110"/>
            <a:chOff x="6018390" y="4322274"/>
            <a:chExt cx="375778" cy="400110"/>
          </a:xfrm>
        </p:grpSpPr>
        <p:sp>
          <p:nvSpPr>
            <p:cNvPr id="181" name="Rounded Rectangle 180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046206" y="432227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Lato"/>
                </a:rPr>
                <a:t>1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7471366" y="4329826"/>
            <a:ext cx="375777" cy="400110"/>
            <a:chOff x="7468340" y="4322274"/>
            <a:chExt cx="375777" cy="400110"/>
          </a:xfrm>
        </p:grpSpPr>
        <p:sp>
          <p:nvSpPr>
            <p:cNvPr id="184" name="Rounded Rectangle 183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7494759" y="432227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Lato"/>
                </a:rPr>
                <a:t>5</a:t>
              </a:r>
            </a:p>
          </p:txBody>
        </p:sp>
      </p:grpSp>
      <p:pic>
        <p:nvPicPr>
          <p:cNvPr id="1026" name="Picture 2" descr="F:\AAA-LÀM ẢNH SLIDE\Bai6-LT2-2(9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75" y="4290719"/>
            <a:ext cx="611505" cy="473002"/>
          </a:xfrm>
          <a:prstGeom prst="rect">
            <a:avLst/>
          </a:prstGeom>
          <a:noFill/>
        </p:spPr>
      </p:pic>
      <p:sp>
        <p:nvSpPr>
          <p:cNvPr id="39" name="Rectangle 38"/>
          <p:cNvSpPr/>
          <p:nvPr/>
        </p:nvSpPr>
        <p:spPr>
          <a:xfrm>
            <a:off x="222692" y="1343788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8269</TotalTime>
  <Words>185</Words>
  <Application>Microsoft Office PowerPoint</Application>
  <PresentationFormat>Custom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Lato Heavy</vt:lpstr>
      <vt:lpstr>UTM Cookies</vt:lpstr>
      <vt:lpstr>Calibri</vt:lpstr>
      <vt:lpstr>Calibri Light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</cp:lastModifiedBy>
  <cp:revision>294</cp:revision>
  <dcterms:created xsi:type="dcterms:W3CDTF">2020-02-21T03:04:01Z</dcterms:created>
  <dcterms:modified xsi:type="dcterms:W3CDTF">2022-10-08T14:25:19Z</dcterms:modified>
</cp:coreProperties>
</file>