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  <p:sldMasterId id="2147483699" r:id="rId3"/>
    <p:sldMasterId id="2147483711" r:id="rId4"/>
  </p:sldMasterIdLst>
  <p:sldIdLst>
    <p:sldId id="2007577113" r:id="rId5"/>
    <p:sldId id="2007577115" r:id="rId6"/>
    <p:sldId id="2007577118" r:id="rId7"/>
    <p:sldId id="2007577119" r:id="rId8"/>
    <p:sldId id="277" r:id="rId9"/>
    <p:sldId id="278" r:id="rId10"/>
    <p:sldId id="279" r:id="rId11"/>
    <p:sldId id="2007577116" r:id="rId12"/>
    <p:sldId id="282" r:id="rId13"/>
    <p:sldId id="2007577117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CC"/>
    <a:srgbClr val="E6C0B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>
      <p:cViewPr varScale="1">
        <p:scale>
          <a:sx n="91" d="100"/>
          <a:sy n="91" d="100"/>
        </p:scale>
        <p:origin x="39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Tiếng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Việt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45378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1558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58264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905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116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890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22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955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257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65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163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24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978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022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32513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2767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3223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0235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6600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0352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565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889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54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0554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1862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2825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4112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7668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0854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3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2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2023/12/19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0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1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4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6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7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191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9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56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85125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0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088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4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2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342097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580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98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95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45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4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7BFEAE2-598C-4C68-8AF5-7D6276E1DF6E}"/>
              </a:ext>
            </a:extLst>
          </p:cNvPr>
          <p:cNvSpPr txBox="1"/>
          <p:nvPr/>
        </p:nvSpPr>
        <p:spPr>
          <a:xfrm>
            <a:off x="2400300" y="2209800"/>
            <a:ext cx="7391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69 </a:t>
            </a:r>
          </a:p>
          <a:p>
            <a:pPr algn="ctr"/>
            <a:r>
              <a:rPr lang="en-U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ươi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</a:t>
            </a:r>
            <a:r>
              <a:rPr lang="en-U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ươu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524">
        <p:random/>
      </p:transition>
    </mc:Choice>
    <mc:Fallback xmlns="">
      <p:transition spd="slow" advTm="7524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828800"/>
            <a:ext cx="10515194" cy="1325512"/>
          </a:xfrm>
        </p:spPr>
        <p:txBody>
          <a:bodyPr>
            <a:normAutofit/>
          </a:bodyPr>
          <a:lstStyle/>
          <a:p>
            <a:r>
              <a:rPr lang="en-US" sz="8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</a:t>
            </a:r>
            <a:r>
              <a:rPr lang="en-US" sz="8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lang="en-US" sz="8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8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lang="en-US" sz="8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15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8038">
        <p:random/>
      </p:transition>
    </mc:Choice>
    <mc:Fallback xmlns="">
      <p:transition spd="slow" advTm="2803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1" y="4285397"/>
            <a:ext cx="11818861" cy="2388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01" y="1473958"/>
            <a:ext cx="8272979" cy="2635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21" y="2872861"/>
            <a:ext cx="7195481" cy="341990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343400" y="1939610"/>
            <a:ext cx="35165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08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374">
        <p:random/>
      </p:transition>
    </mc:Choice>
    <mc:Fallback xmlns="">
      <p:transition spd="slow" advTm="4374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66426" y="160338"/>
            <a:ext cx="1744979" cy="808704"/>
            <a:chOff x="228600" y="228600"/>
            <a:chExt cx="2332704" cy="838200"/>
          </a:xfrm>
        </p:grpSpPr>
        <p:sp>
          <p:nvSpPr>
            <p:cNvPr id="3" name="Rounded Rectangle 2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endParaRPr lang="vi-VN" sz="54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E7E6E6">
                      <a:lumMod val="10000"/>
                    </a:srgb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</a:t>
              </a:r>
              <a:endParaRPr lang="vi-VN" sz="4000" b="1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528754" y="384394"/>
            <a:ext cx="5413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ươi</a:t>
            </a:r>
            <a:r>
              <a:rPr lang="en-US" sz="4800" b="1" dirty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4800" b="1" dirty="0" err="1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ươu</a:t>
            </a:r>
            <a:endParaRPr lang="en-US" sz="4800" b="1" dirty="0">
              <a:solidFill>
                <a:srgbClr val="FF006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114800" y="2412111"/>
            <a:ext cx="3352800" cy="94971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</a:t>
            </a:r>
            <a:r>
              <a:rPr 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ười</a:t>
            </a:r>
            <a:endParaRPr lang="vi-VN" sz="11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128911" y="1489181"/>
            <a:ext cx="1622119" cy="83099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</a:t>
            </a:r>
            <a:endParaRPr lang="vi-VN" sz="11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813119" y="1489337"/>
            <a:ext cx="1654481" cy="83099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ươi</a:t>
            </a:r>
            <a:endParaRPr lang="vi-VN" sz="11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5"/>
          <p:cNvSpPr txBox="1"/>
          <p:nvPr/>
        </p:nvSpPr>
        <p:spPr>
          <a:xfrm>
            <a:off x="1771899" y="3361823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bưởi</a:t>
            </a:r>
            <a:r>
              <a:rPr lang="en-US" sz="4000" b="1" dirty="0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sz="4000" b="1" dirty="0" err="1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4000" b="1" dirty="0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</a:t>
            </a:r>
            <a:r>
              <a:rPr lang="en-US" sz="4000" b="1" dirty="0" err="1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lưới</a:t>
            </a:r>
            <a:r>
              <a:rPr lang="en-US" sz="4000" b="1" dirty="0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sz="4000" b="1" dirty="0" err="1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mười</a:t>
            </a:r>
            <a:endParaRPr lang="en-US" sz="4000" b="1" dirty="0">
              <a:solidFill>
                <a:srgbClr val="4472C4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bướu</a:t>
            </a:r>
            <a:r>
              <a:rPr lang="en-US" sz="4000" b="1" dirty="0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sz="4000" b="1" dirty="0" err="1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r>
              <a:rPr lang="en-US" sz="4000" b="1" dirty="0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sz="4000" b="1" dirty="0" err="1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khướu</a:t>
            </a:r>
            <a:r>
              <a:rPr lang="en-US" sz="4000" b="1" dirty="0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sz="4000" b="1" dirty="0" err="1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rượu</a:t>
            </a:r>
            <a:endParaRPr lang="en-US" sz="4000" b="1" dirty="0">
              <a:solidFill>
                <a:srgbClr val="4472C4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D:\Users\TV1-T1\15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7" t="60091" r="68065" b="29878"/>
          <a:stretch/>
        </p:blipFill>
        <p:spPr bwMode="auto">
          <a:xfrm>
            <a:off x="2497614" y="4813964"/>
            <a:ext cx="1015917" cy="7379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899" y="4869128"/>
            <a:ext cx="1219201" cy="5540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D:\Users\TV1-T1\15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31" t="61933" r="14338" b="31309"/>
          <a:stretch/>
        </p:blipFill>
        <p:spPr bwMode="auto">
          <a:xfrm>
            <a:off x="8530502" y="4926795"/>
            <a:ext cx="1086979" cy="512262"/>
          </a:xfrm>
          <a:prstGeom prst="rect">
            <a:avLst/>
          </a:prstGeom>
          <a:noFill/>
          <a:ln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789319" y="5423187"/>
            <a:ext cx="21371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ốc</a:t>
            </a:r>
            <a:r>
              <a:rPr lang="en-US" sz="4400" b="1" dirty="0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bươu</a:t>
            </a:r>
            <a:endParaRPr lang="vi-VN" sz="2800" dirty="0">
              <a:solidFill>
                <a:srgbClr val="4472C4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87342" y="5488918"/>
            <a:ext cx="23791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tươi</a:t>
            </a:r>
            <a:r>
              <a:rPr lang="en-US" sz="4400" b="1" dirty="0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endParaRPr lang="vi-VN" sz="2800" dirty="0">
              <a:solidFill>
                <a:srgbClr val="4472C4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12666" y="5488917"/>
            <a:ext cx="21595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4000" b="1" dirty="0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bưởi</a:t>
            </a:r>
            <a:endParaRPr lang="vi-VN" sz="2400" dirty="0">
              <a:solidFill>
                <a:srgbClr val="4472C4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1109877"/>
      </p:ext>
    </p:extLst>
  </p:cSld>
  <p:clrMapOvr>
    <a:masterClrMapping/>
  </p:clrMapOvr>
  <p:transition advTm="393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/>
      <p:bldP spid="9" grpId="1"/>
      <p:bldP spid="19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1" y="4285397"/>
            <a:ext cx="11818861" cy="2388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01" y="1473958"/>
            <a:ext cx="8272979" cy="2635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21" y="2872861"/>
            <a:ext cx="7195481" cy="341990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343400" y="1939610"/>
            <a:ext cx="42136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9600" b="1" dirty="0" err="1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zh-CN" sz="9600" b="1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9600" b="1" dirty="0" err="1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endParaRPr lang="zh-CN" altLang="en-US" sz="9600" b="1" dirty="0">
              <a:solidFill>
                <a:srgbClr val="5B9B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66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432">
        <p:random/>
      </p:transition>
    </mc:Choice>
    <mc:Fallback xmlns="">
      <p:transition spd="slow" advTm="8432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28600" y="-152400"/>
            <a:ext cx="2209800" cy="715296"/>
            <a:chOff x="228600" y="228600"/>
            <a:chExt cx="2514600" cy="838200"/>
          </a:xfrm>
        </p:grpSpPr>
        <p:sp>
          <p:nvSpPr>
            <p:cNvPr id="3" name="Rounded Rectangle 2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800" b="1" dirty="0" err="1">
                  <a:solidFill>
                    <a:srgbClr val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4800" b="1" dirty="0">
                  <a:solidFill>
                    <a:srgbClr val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endParaRPr lang="vi-VN" sz="4800" b="1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808080">
                      <a:lumMod val="10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  <a:endParaRPr lang="vi-VN" sz="4800" b="1" dirty="0">
                <a:solidFill>
                  <a:srgbClr val="808080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7" name="Picture 6" descr="C:\Users\ITTran\Downloads\tu the viet - chu Thao v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1" t="13448" r="17286" b="13793"/>
          <a:stretch/>
        </p:blipFill>
        <p:spPr bwMode="auto">
          <a:xfrm>
            <a:off x="9552949" y="-224066"/>
            <a:ext cx="2556354" cy="15739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731" y="511599"/>
            <a:ext cx="8053290" cy="576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28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47800" y="228600"/>
            <a:ext cx="1765738" cy="588149"/>
            <a:chOff x="228600" y="228600"/>
            <a:chExt cx="2514600" cy="838200"/>
          </a:xfrm>
        </p:grpSpPr>
        <p:sp>
          <p:nvSpPr>
            <p:cNvPr id="3" name="Rounded Rectangle 2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lang="vi-VN" sz="4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556" y="414347"/>
            <a:ext cx="7929553" cy="30908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68843" y="3962400"/>
            <a:ext cx="88732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bướu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Bướu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trữ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uống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băng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vùng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cằn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Minus 7"/>
          <p:cNvSpPr/>
          <p:nvPr/>
        </p:nvSpPr>
        <p:spPr bwMode="auto">
          <a:xfrm>
            <a:off x="9067800" y="4419600"/>
            <a:ext cx="1219200" cy="144372"/>
          </a:xfrm>
          <a:prstGeom prst="mathMinus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Minus 8"/>
          <p:cNvSpPr/>
          <p:nvPr/>
        </p:nvSpPr>
        <p:spPr bwMode="auto">
          <a:xfrm>
            <a:off x="3505200" y="4876800"/>
            <a:ext cx="1219200" cy="144372"/>
          </a:xfrm>
          <a:prstGeom prst="mathMinus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Minus 9"/>
          <p:cNvSpPr/>
          <p:nvPr/>
        </p:nvSpPr>
        <p:spPr bwMode="auto">
          <a:xfrm>
            <a:off x="7543800" y="5867400"/>
            <a:ext cx="1219200" cy="144372"/>
          </a:xfrm>
          <a:prstGeom prst="mathMinus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22042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0" y="7884"/>
            <a:ext cx="1765738" cy="588149"/>
            <a:chOff x="228600" y="228600"/>
            <a:chExt cx="2514600" cy="838200"/>
          </a:xfrm>
        </p:grpSpPr>
        <p:sp>
          <p:nvSpPr>
            <p:cNvPr id="3" name="Rounded Rectangle 2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endParaRPr lang="vi-VN" sz="48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45065"/>
            <a:ext cx="3109913" cy="23288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49248" y="3574870"/>
            <a:ext cx="94149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bướu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Bướu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trữ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béo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uống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băng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vùng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cằn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679455" y="766178"/>
            <a:ext cx="4572000" cy="1200329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vi-VN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635" y="3640301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5" y="3626660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306" y="4121617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34" y="4121617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217" y="4679798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549" y="4679799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952" y="5332260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788" y="5331859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638" y="5739107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593" y="5739108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5679455" y="502826"/>
            <a:ext cx="4572000" cy="1791260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phận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phận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nằm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vi-VN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26700" y="502425"/>
            <a:ext cx="4477510" cy="1754326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uống</a:t>
            </a:r>
            <a:endParaRPr lang="vi-VN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34000" y="631971"/>
            <a:ext cx="5138043" cy="156966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Lạc</a:t>
            </a:r>
            <a:r>
              <a:rPr lang="en-US" sz="4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</a:t>
            </a:r>
            <a:r>
              <a:rPr lang="en-US" sz="4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lợi</a:t>
            </a:r>
            <a:r>
              <a:rPr lang="en-US" sz="4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ích</a:t>
            </a:r>
            <a:r>
              <a:rPr lang="en-US" sz="4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đối</a:t>
            </a:r>
            <a:r>
              <a:rPr lang="en-US" sz="4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vi-VN" sz="4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89008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9869">
            <a:off x="1059116" y="-1072313"/>
            <a:ext cx="10073767" cy="949726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322" y="699122"/>
            <a:ext cx="2353061" cy="24109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AB9DF8-2770-4166-BF86-BC74A606E1B6}"/>
              </a:ext>
            </a:extLst>
          </p:cNvPr>
          <p:cNvSpPr txBox="1"/>
          <p:nvPr/>
        </p:nvSpPr>
        <p:spPr>
          <a:xfrm>
            <a:off x="4381499" y="28956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6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endParaRPr lang="en-US" sz="6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52600" y="381000"/>
            <a:ext cx="1783762" cy="579960"/>
            <a:chOff x="369236" y="228600"/>
            <a:chExt cx="2069164" cy="838200"/>
          </a:xfrm>
        </p:grpSpPr>
        <p:sp>
          <p:nvSpPr>
            <p:cNvPr id="3" name="Rounded Rectangle 2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endParaRPr lang="vi-VN" sz="42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369236" y="228600"/>
              <a:ext cx="773764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" t="43102" r="39491"/>
          <a:stretch/>
        </p:blipFill>
        <p:spPr bwMode="auto">
          <a:xfrm>
            <a:off x="2078474" y="4716440"/>
            <a:ext cx="3791748" cy="20554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9111" r="5708" b="43645"/>
          <a:stretch/>
        </p:blipFill>
        <p:spPr>
          <a:xfrm>
            <a:off x="7030077" y="1981200"/>
            <a:ext cx="3617973" cy="2395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1" t="66499" r="3381"/>
          <a:stretch/>
        </p:blipFill>
        <p:spPr bwMode="auto">
          <a:xfrm>
            <a:off x="6578600" y="4418678"/>
            <a:ext cx="4439036" cy="2353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74951" y="826715"/>
            <a:ext cx="443903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kern="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Lợi</a:t>
            </a:r>
            <a:r>
              <a:rPr lang="en-US" sz="40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ích</a:t>
            </a:r>
            <a:r>
              <a:rPr lang="en-US" sz="40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0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40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nuôi</a:t>
            </a:r>
            <a:r>
              <a:rPr lang="en-US" sz="40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vi-VN" sz="2800" kern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4221" y="1815306"/>
            <a:ext cx="4855726" cy="200362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endParaRPr lang="vi-VN" sz="2800" b="1" dirty="0">
              <a:solidFill>
                <a:srgbClr val="FF006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3950" y="1815305"/>
            <a:ext cx="4917736" cy="200362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lợi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ích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FF006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4620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7|0.2|0.2|0.5|2.4|1|0.5|0.8|0.5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42.4|3.6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8.4|1|3.5|1.2|3.5|0.7|5.2|1.1|5.1|1.1|9|21.9|2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237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Microsoft YaHei</vt:lpstr>
      <vt:lpstr>Arial</vt:lpstr>
      <vt:lpstr>Arial-Rounded</vt:lpstr>
      <vt:lpstr>Calibri</vt:lpstr>
      <vt:lpstr>等线</vt:lpstr>
      <vt:lpstr>黑体</vt:lpstr>
      <vt:lpstr>Times New Roman</vt:lpstr>
      <vt:lpstr>1_Office Theme</vt:lpstr>
      <vt:lpstr>https://www.freeppt7.com</vt:lpstr>
      <vt:lpstr>Office 主题​​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Techsi.vn</cp:lastModifiedBy>
  <cp:revision>66</cp:revision>
  <dcterms:created xsi:type="dcterms:W3CDTF">2020-11-09T02:49:13Z</dcterms:created>
  <dcterms:modified xsi:type="dcterms:W3CDTF">2023-12-19T02:22:56Z</dcterms:modified>
</cp:coreProperties>
</file>