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56" r:id="rId4"/>
    <p:sldId id="307" r:id="rId5"/>
    <p:sldId id="257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61" r:id="rId14"/>
    <p:sldId id="264" r:id="rId15"/>
    <p:sldId id="270" r:id="rId16"/>
    <p:sldId id="262" r:id="rId17"/>
    <p:sldId id="271" r:id="rId18"/>
    <p:sldId id="263" r:id="rId19"/>
    <p:sldId id="265" r:id="rId20"/>
    <p:sldId id="267" r:id="rId21"/>
    <p:sldId id="272" r:id="rId22"/>
    <p:sldId id="273" r:id="rId23"/>
    <p:sldId id="274" r:id="rId24"/>
    <p:sldId id="308" r:id="rId25"/>
    <p:sldId id="266" r:id="rId26"/>
    <p:sldId id="269" r:id="rId27"/>
  </p:sldIdLst>
  <p:sldSz cx="18288000" cy="10287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等线 Light" panose="02010600030101010101" pitchFamily="2" charset="-122"/>
      <p:regular r:id="rId30"/>
    </p:embeddedFont>
    <p:embeddedFont>
      <p:font typeface="#9Slide06 Carolinea" panose="020B0604020202020204" charset="0"/>
      <p:regular r:id="rId31"/>
    </p:embeddedFont>
    <p:embeddedFont>
      <p:font typeface="Cakerolli 1" panose="020B0604020202020204" charset="-34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One Little Font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96" y="340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B8F20-A738-43AC-9508-AC59C2595B45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13788-A2A2-4F4E-A384-C32F9EA97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13788-A2A2-4F4E-A384-C32F9EA974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2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3788-A2A2-4F4E-A384-C32F9EA974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7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59D33-60C8-1C41-F00C-6B34B681F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5D543A-FBAC-E29D-BFCA-F05912D11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5898-5903-B508-34E2-E510CEBC9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B6827-042C-F35E-C4DB-BEEFB5C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E4AE-7DAE-CD85-79B0-A17F59EB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58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8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39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07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20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93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0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52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26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07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03CADD4-29CD-4CEA-95F8-B7CE24E0E64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E5D1807-7720-4CD7-94FE-EE6143E122B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3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4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6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7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344D49-4A75-3DC5-A873-9E3D9785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D8A8-6664-8860-AA0C-7EF177F58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FB03A-6587-FBCA-342D-616959AF1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6B025-50F8-44BD-F37E-858F46B7C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7AAC8-9114-4A33-35C0-690626FF5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03CADD4-29CD-4CEA-95F8-B7CE24E0E64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5D1807-7720-4CD7-94FE-EE6143E122B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9525"/>
            <a:ext cx="18288000" cy="1029652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566053" y="547688"/>
            <a:ext cx="17264747" cy="9249456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437363" y="-1100853"/>
            <a:ext cx="23447249" cy="156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2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9.svg"/><Relationship Id="rId7" Type="http://schemas.openxmlformats.org/officeDocument/2006/relationships/image" Target="../media/image2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svg"/><Relationship Id="rId7" Type="http://schemas.openxmlformats.org/officeDocument/2006/relationships/image" Target="../media/image73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6.svg"/><Relationship Id="rId5" Type="http://schemas.openxmlformats.org/officeDocument/2006/relationships/image" Target="../media/image19.svg"/><Relationship Id="rId10" Type="http://schemas.openxmlformats.org/officeDocument/2006/relationships/image" Target="../media/image75.png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90.png"/><Relationship Id="rId5" Type="http://schemas.openxmlformats.org/officeDocument/2006/relationships/image" Target="../media/image85.jpeg"/><Relationship Id="rId10" Type="http://schemas.openxmlformats.org/officeDocument/2006/relationships/image" Target="../media/image89.svg"/><Relationship Id="rId4" Type="http://schemas.openxmlformats.org/officeDocument/2006/relationships/image" Target="../media/image84.jpeg"/><Relationship Id="rId9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microsoft.com/office/2007/relationships/hdphoto" Target="../media/hdphoto7.wdp"/><Relationship Id="rId3" Type="http://schemas.openxmlformats.org/officeDocument/2006/relationships/image" Target="../media/image80.png"/><Relationship Id="rId7" Type="http://schemas.openxmlformats.org/officeDocument/2006/relationships/image" Target="../media/image92.jpeg"/><Relationship Id="rId12" Type="http://schemas.openxmlformats.org/officeDocument/2006/relationships/image" Target="../media/image9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microsoft.com/office/2007/relationships/hdphoto" Target="../media/hdphoto6.wdp"/><Relationship Id="rId5" Type="http://schemas.openxmlformats.org/officeDocument/2006/relationships/image" Target="../media/image24.png"/><Relationship Id="rId15" Type="http://schemas.openxmlformats.org/officeDocument/2006/relationships/image" Target="../media/image98.svg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image" Target="../media/image94.jpeg"/><Relationship Id="rId1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svg"/><Relationship Id="rId18" Type="http://schemas.openxmlformats.org/officeDocument/2006/relationships/image" Target="../media/image104.png"/><Relationship Id="rId3" Type="http://schemas.openxmlformats.org/officeDocument/2006/relationships/image" Target="../media/image33.svg"/><Relationship Id="rId7" Type="http://schemas.openxmlformats.org/officeDocument/2006/relationships/image" Target="../media/image100.svg"/><Relationship Id="rId12" Type="http://schemas.openxmlformats.org/officeDocument/2006/relationships/image" Target="../media/image24.png"/><Relationship Id="rId17" Type="http://schemas.openxmlformats.org/officeDocument/2006/relationships/image" Target="../media/image103.png"/><Relationship Id="rId2" Type="http://schemas.openxmlformats.org/officeDocument/2006/relationships/image" Target="../media/image32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23.svg"/><Relationship Id="rId5" Type="http://schemas.openxmlformats.org/officeDocument/2006/relationships/image" Target="../media/image11.svg"/><Relationship Id="rId15" Type="http://schemas.microsoft.com/office/2007/relationships/hdphoto" Target="../media/hdphoto8.wdp"/><Relationship Id="rId10" Type="http://schemas.openxmlformats.org/officeDocument/2006/relationships/image" Target="../media/image22.png"/><Relationship Id="rId19" Type="http://schemas.openxmlformats.org/officeDocument/2006/relationships/image" Target="../media/image105.png"/><Relationship Id="rId4" Type="http://schemas.openxmlformats.org/officeDocument/2006/relationships/image" Target="../media/image10.png"/><Relationship Id="rId9" Type="http://schemas.openxmlformats.org/officeDocument/2006/relationships/image" Target="../media/image43.svg"/><Relationship Id="rId1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3.svg"/><Relationship Id="rId18" Type="http://schemas.openxmlformats.org/officeDocument/2006/relationships/image" Target="../media/image42.png"/><Relationship Id="rId26" Type="http://schemas.openxmlformats.org/officeDocument/2006/relationships/image" Target="../media/image16.png"/><Relationship Id="rId3" Type="http://schemas.openxmlformats.org/officeDocument/2006/relationships/image" Target="../media/image107.svg"/><Relationship Id="rId21" Type="http://schemas.openxmlformats.org/officeDocument/2006/relationships/image" Target="../media/image23.svg"/><Relationship Id="rId7" Type="http://schemas.openxmlformats.org/officeDocument/2006/relationships/image" Target="../media/image109.svg"/><Relationship Id="rId12" Type="http://schemas.openxmlformats.org/officeDocument/2006/relationships/image" Target="../media/image32.png"/><Relationship Id="rId17" Type="http://schemas.openxmlformats.org/officeDocument/2006/relationships/image" Target="../media/image41.svg"/><Relationship Id="rId25" Type="http://schemas.openxmlformats.org/officeDocument/2006/relationships/image" Target="../media/image111.svg"/><Relationship Id="rId2" Type="http://schemas.openxmlformats.org/officeDocument/2006/relationships/image" Target="../media/image106.png"/><Relationship Id="rId16" Type="http://schemas.openxmlformats.org/officeDocument/2006/relationships/image" Target="../media/image4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39.svg"/><Relationship Id="rId24" Type="http://schemas.openxmlformats.org/officeDocument/2006/relationships/image" Target="../media/image110.png"/><Relationship Id="rId5" Type="http://schemas.openxmlformats.org/officeDocument/2006/relationships/image" Target="../media/image98.svg"/><Relationship Id="rId15" Type="http://schemas.openxmlformats.org/officeDocument/2006/relationships/image" Target="../media/image15.svg"/><Relationship Id="rId23" Type="http://schemas.openxmlformats.org/officeDocument/2006/relationships/image" Target="../media/image25.svg"/><Relationship Id="rId28" Type="http://schemas.openxmlformats.org/officeDocument/2006/relationships/image" Target="../media/image112.gif"/><Relationship Id="rId10" Type="http://schemas.openxmlformats.org/officeDocument/2006/relationships/image" Target="../media/image38.png"/><Relationship Id="rId19" Type="http://schemas.openxmlformats.org/officeDocument/2006/relationships/image" Target="../media/image43.svg"/><Relationship Id="rId4" Type="http://schemas.openxmlformats.org/officeDocument/2006/relationships/image" Target="../media/image97.png"/><Relationship Id="rId9" Type="http://schemas.openxmlformats.org/officeDocument/2006/relationships/image" Target="../media/image73.svg"/><Relationship Id="rId14" Type="http://schemas.openxmlformats.org/officeDocument/2006/relationships/image" Target="../media/image14.png"/><Relationship Id="rId22" Type="http://schemas.openxmlformats.org/officeDocument/2006/relationships/image" Target="../media/image24.png"/><Relationship Id="rId27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3.svg"/><Relationship Id="rId18" Type="http://schemas.openxmlformats.org/officeDocument/2006/relationships/image" Target="../media/image42.png"/><Relationship Id="rId26" Type="http://schemas.openxmlformats.org/officeDocument/2006/relationships/image" Target="../media/image16.png"/><Relationship Id="rId3" Type="http://schemas.openxmlformats.org/officeDocument/2006/relationships/image" Target="../media/image107.svg"/><Relationship Id="rId21" Type="http://schemas.openxmlformats.org/officeDocument/2006/relationships/image" Target="../media/image23.svg"/><Relationship Id="rId7" Type="http://schemas.openxmlformats.org/officeDocument/2006/relationships/image" Target="../media/image109.svg"/><Relationship Id="rId12" Type="http://schemas.openxmlformats.org/officeDocument/2006/relationships/image" Target="../media/image32.png"/><Relationship Id="rId17" Type="http://schemas.openxmlformats.org/officeDocument/2006/relationships/image" Target="../media/image41.svg"/><Relationship Id="rId25" Type="http://schemas.openxmlformats.org/officeDocument/2006/relationships/image" Target="../media/image111.svg"/><Relationship Id="rId2" Type="http://schemas.openxmlformats.org/officeDocument/2006/relationships/image" Target="../media/image106.png"/><Relationship Id="rId16" Type="http://schemas.openxmlformats.org/officeDocument/2006/relationships/image" Target="../media/image4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39.svg"/><Relationship Id="rId24" Type="http://schemas.openxmlformats.org/officeDocument/2006/relationships/image" Target="../media/image110.png"/><Relationship Id="rId5" Type="http://schemas.openxmlformats.org/officeDocument/2006/relationships/image" Target="../media/image98.svg"/><Relationship Id="rId15" Type="http://schemas.openxmlformats.org/officeDocument/2006/relationships/image" Target="../media/image15.svg"/><Relationship Id="rId23" Type="http://schemas.openxmlformats.org/officeDocument/2006/relationships/image" Target="../media/image25.svg"/><Relationship Id="rId28" Type="http://schemas.openxmlformats.org/officeDocument/2006/relationships/image" Target="../media/image112.gif"/><Relationship Id="rId10" Type="http://schemas.openxmlformats.org/officeDocument/2006/relationships/image" Target="../media/image38.png"/><Relationship Id="rId19" Type="http://schemas.openxmlformats.org/officeDocument/2006/relationships/image" Target="../media/image43.svg"/><Relationship Id="rId4" Type="http://schemas.openxmlformats.org/officeDocument/2006/relationships/image" Target="../media/image97.png"/><Relationship Id="rId9" Type="http://schemas.openxmlformats.org/officeDocument/2006/relationships/image" Target="../media/image73.svg"/><Relationship Id="rId14" Type="http://schemas.openxmlformats.org/officeDocument/2006/relationships/image" Target="../media/image14.png"/><Relationship Id="rId22" Type="http://schemas.openxmlformats.org/officeDocument/2006/relationships/image" Target="../media/image24.png"/><Relationship Id="rId27" Type="http://schemas.openxmlformats.org/officeDocument/2006/relationships/image" Target="../media/image1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3.svg"/><Relationship Id="rId18" Type="http://schemas.openxmlformats.org/officeDocument/2006/relationships/image" Target="../media/image42.png"/><Relationship Id="rId26" Type="http://schemas.openxmlformats.org/officeDocument/2006/relationships/image" Target="../media/image16.png"/><Relationship Id="rId3" Type="http://schemas.openxmlformats.org/officeDocument/2006/relationships/image" Target="../media/image107.svg"/><Relationship Id="rId21" Type="http://schemas.openxmlformats.org/officeDocument/2006/relationships/image" Target="../media/image23.svg"/><Relationship Id="rId7" Type="http://schemas.openxmlformats.org/officeDocument/2006/relationships/image" Target="../media/image109.svg"/><Relationship Id="rId12" Type="http://schemas.openxmlformats.org/officeDocument/2006/relationships/image" Target="../media/image32.png"/><Relationship Id="rId17" Type="http://schemas.openxmlformats.org/officeDocument/2006/relationships/image" Target="../media/image41.svg"/><Relationship Id="rId25" Type="http://schemas.openxmlformats.org/officeDocument/2006/relationships/image" Target="../media/image111.svg"/><Relationship Id="rId2" Type="http://schemas.openxmlformats.org/officeDocument/2006/relationships/image" Target="../media/image106.png"/><Relationship Id="rId16" Type="http://schemas.openxmlformats.org/officeDocument/2006/relationships/image" Target="../media/image4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39.svg"/><Relationship Id="rId24" Type="http://schemas.openxmlformats.org/officeDocument/2006/relationships/image" Target="../media/image110.png"/><Relationship Id="rId5" Type="http://schemas.openxmlformats.org/officeDocument/2006/relationships/image" Target="../media/image98.svg"/><Relationship Id="rId15" Type="http://schemas.openxmlformats.org/officeDocument/2006/relationships/image" Target="../media/image15.svg"/><Relationship Id="rId23" Type="http://schemas.openxmlformats.org/officeDocument/2006/relationships/image" Target="../media/image25.svg"/><Relationship Id="rId28" Type="http://schemas.openxmlformats.org/officeDocument/2006/relationships/image" Target="../media/image112.gif"/><Relationship Id="rId10" Type="http://schemas.openxmlformats.org/officeDocument/2006/relationships/image" Target="../media/image38.png"/><Relationship Id="rId19" Type="http://schemas.openxmlformats.org/officeDocument/2006/relationships/image" Target="../media/image43.svg"/><Relationship Id="rId4" Type="http://schemas.openxmlformats.org/officeDocument/2006/relationships/image" Target="../media/image97.png"/><Relationship Id="rId9" Type="http://schemas.openxmlformats.org/officeDocument/2006/relationships/image" Target="../media/image73.svg"/><Relationship Id="rId14" Type="http://schemas.openxmlformats.org/officeDocument/2006/relationships/image" Target="../media/image14.png"/><Relationship Id="rId22" Type="http://schemas.openxmlformats.org/officeDocument/2006/relationships/image" Target="../media/image24.png"/><Relationship Id="rId27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7.svg"/><Relationship Id="rId18" Type="http://schemas.openxmlformats.org/officeDocument/2006/relationships/image" Target="../media/image18.png"/><Relationship Id="rId3" Type="http://schemas.openxmlformats.org/officeDocument/2006/relationships/image" Target="../media/image7.svg"/><Relationship Id="rId21" Type="http://schemas.openxmlformats.org/officeDocument/2006/relationships/image" Target="../media/image116.svg"/><Relationship Id="rId7" Type="http://schemas.openxmlformats.org/officeDocument/2006/relationships/image" Target="../media/image35.svg"/><Relationship Id="rId12" Type="http://schemas.openxmlformats.org/officeDocument/2006/relationships/image" Target="../media/image16.png"/><Relationship Id="rId17" Type="http://schemas.openxmlformats.org/officeDocument/2006/relationships/image" Target="../media/image11.svg"/><Relationship Id="rId2" Type="http://schemas.openxmlformats.org/officeDocument/2006/relationships/image" Target="../media/image6.png"/><Relationship Id="rId16" Type="http://schemas.openxmlformats.org/officeDocument/2006/relationships/image" Target="../media/image10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25.svg"/><Relationship Id="rId15" Type="http://schemas.openxmlformats.org/officeDocument/2006/relationships/image" Target="../media/image15.svg"/><Relationship Id="rId23" Type="http://schemas.openxmlformats.org/officeDocument/2006/relationships/image" Target="../media/image118.svg"/><Relationship Id="rId10" Type="http://schemas.openxmlformats.org/officeDocument/2006/relationships/image" Target="../media/image38.png"/><Relationship Id="rId19" Type="http://schemas.openxmlformats.org/officeDocument/2006/relationships/image" Target="../media/image19.svg"/><Relationship Id="rId4" Type="http://schemas.openxmlformats.org/officeDocument/2006/relationships/image" Target="../media/image24.png"/><Relationship Id="rId9" Type="http://schemas.openxmlformats.org/officeDocument/2006/relationships/image" Target="../media/image114.svg"/><Relationship Id="rId14" Type="http://schemas.openxmlformats.org/officeDocument/2006/relationships/image" Target="../media/image14.png"/><Relationship Id="rId22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svg"/><Relationship Id="rId18" Type="http://schemas.openxmlformats.org/officeDocument/2006/relationships/image" Target="../media/image40.png"/><Relationship Id="rId3" Type="http://schemas.openxmlformats.org/officeDocument/2006/relationships/image" Target="../media/image7.svg"/><Relationship Id="rId21" Type="http://schemas.openxmlformats.org/officeDocument/2006/relationships/image" Target="../media/image43.svg"/><Relationship Id="rId7" Type="http://schemas.openxmlformats.org/officeDocument/2006/relationships/image" Target="../media/image35.svg"/><Relationship Id="rId12" Type="http://schemas.openxmlformats.org/officeDocument/2006/relationships/image" Target="../media/image38.png"/><Relationship Id="rId17" Type="http://schemas.openxmlformats.org/officeDocument/2006/relationships/image" Target="../media/image15.svg"/><Relationship Id="rId25" Type="http://schemas.openxmlformats.org/officeDocument/2006/relationships/image" Target="../media/image25.svg"/><Relationship Id="rId2" Type="http://schemas.openxmlformats.org/officeDocument/2006/relationships/image" Target="../media/image6.png"/><Relationship Id="rId16" Type="http://schemas.openxmlformats.org/officeDocument/2006/relationships/image" Target="../media/image14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20.svg"/><Relationship Id="rId24" Type="http://schemas.openxmlformats.org/officeDocument/2006/relationships/image" Target="../media/image24.png"/><Relationship Id="rId5" Type="http://schemas.openxmlformats.org/officeDocument/2006/relationships/image" Target="../media/image33.svg"/><Relationship Id="rId15" Type="http://schemas.openxmlformats.org/officeDocument/2006/relationships/image" Target="../media/image11.svg"/><Relationship Id="rId23" Type="http://schemas.openxmlformats.org/officeDocument/2006/relationships/image" Target="../media/image23.svg"/><Relationship Id="rId10" Type="http://schemas.openxmlformats.org/officeDocument/2006/relationships/image" Target="../media/image119.png"/><Relationship Id="rId19" Type="http://schemas.openxmlformats.org/officeDocument/2006/relationships/image" Target="../media/image41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10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6.png"/><Relationship Id="rId21" Type="http://schemas.openxmlformats.org/officeDocument/2006/relationships/image" Target="../media/image42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audio" Target="../media/audio2.wav"/><Relationship Id="rId16" Type="http://schemas.openxmlformats.org/officeDocument/2006/relationships/image" Target="../media/image15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24" Type="http://schemas.openxmlformats.org/officeDocument/2006/relationships/image" Target="../media/image23.svg"/><Relationship Id="rId5" Type="http://schemas.openxmlformats.org/officeDocument/2006/relationships/image" Target="../media/image32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37.svg"/><Relationship Id="rId19" Type="http://schemas.openxmlformats.org/officeDocument/2006/relationships/image" Target="../media/image40.png"/><Relationship Id="rId4" Type="http://schemas.openxmlformats.org/officeDocument/2006/relationships/image" Target="../media/image7.svg"/><Relationship Id="rId9" Type="http://schemas.openxmlformats.org/officeDocument/2006/relationships/image" Target="../media/image36.png"/><Relationship Id="rId14" Type="http://schemas.openxmlformats.org/officeDocument/2006/relationships/image" Target="../media/image11.svg"/><Relationship Id="rId22" Type="http://schemas.openxmlformats.org/officeDocument/2006/relationships/image" Target="../media/image43.svg"/><Relationship Id="rId27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16.xml"/><Relationship Id="rId1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17" Type="http://schemas.openxmlformats.org/officeDocument/2006/relationships/slide" Target="slide12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slide" Target="slide14.xml"/><Relationship Id="rId5" Type="http://schemas.openxmlformats.org/officeDocument/2006/relationships/image" Target="../media/image53.png"/><Relationship Id="rId15" Type="http://schemas.openxmlformats.org/officeDocument/2006/relationships/slide" Target="slide4.xml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slide" Target="slide11.xml"/><Relationship Id="rId1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12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slide" Target="slide3.xml"/><Relationship Id="rId5" Type="http://schemas.openxmlformats.org/officeDocument/2006/relationships/image" Target="../media/image60.png"/><Relationship Id="rId10" Type="http://schemas.openxmlformats.org/officeDocument/2006/relationships/image" Target="../media/image57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12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slide" Target="slide3.xml"/><Relationship Id="rId5" Type="http://schemas.openxmlformats.org/officeDocument/2006/relationships/image" Target="../media/image60.png"/><Relationship Id="rId10" Type="http://schemas.openxmlformats.org/officeDocument/2006/relationships/image" Target="../media/image5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9946" t="3532" r="7734" b="38647"/>
          <a:stretch/>
        </p:blipFill>
        <p:spPr>
          <a:xfrm>
            <a:off x="-1" y="5715000"/>
            <a:ext cx="18288001" cy="4572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b="16002"/>
          <a:stretch/>
        </p:blipFill>
        <p:spPr>
          <a:xfrm>
            <a:off x="210384" y="-372409"/>
            <a:ext cx="17686029" cy="7999646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4693883" y="2375607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7"/>
                </a:lnTo>
                <a:lnTo>
                  <a:pt x="0" y="1251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55673" y="5804932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7"/>
                </a:lnTo>
                <a:lnTo>
                  <a:pt x="0" y="842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1412" y="1256118"/>
            <a:ext cx="2076226" cy="1297832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3986539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6314">
            <a:off x="8203152" y="565970"/>
            <a:ext cx="435258" cy="433676"/>
          </a:xfrm>
          <a:custGeom>
            <a:avLst/>
            <a:gdLst/>
            <a:ahLst/>
            <a:cxnLst/>
            <a:rect l="l" t="t" r="r" b="b"/>
            <a:pathLst>
              <a:path w="435258" h="433676">
                <a:moveTo>
                  <a:pt x="0" y="0"/>
                </a:moveTo>
                <a:lnTo>
                  <a:pt x="435259" y="0"/>
                </a:lnTo>
                <a:lnTo>
                  <a:pt x="435259" y="433675"/>
                </a:lnTo>
                <a:lnTo>
                  <a:pt x="0" y="433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9378" y="566684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259300" y="408343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373967" y="762922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82637" y="47229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3"/>
                </a:lnTo>
                <a:lnTo>
                  <a:pt x="0" y="6210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858" y="54162"/>
            <a:ext cx="2513333" cy="2513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892" y="5143500"/>
            <a:ext cx="7844793" cy="4950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8699" y="3718952"/>
            <a:ext cx="3794199" cy="6375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406" y="4023966"/>
            <a:ext cx="4057473" cy="6070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89" y="780122"/>
            <a:ext cx="17786622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4661360" y="457589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3" y="0"/>
                </a:lnTo>
                <a:lnTo>
                  <a:pt x="1985903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5206377" y="1234280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519628" y="50597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/>
          <a:srcRect l="9372" t="29012" r="8468" b="6781"/>
          <a:stretch/>
        </p:blipFill>
        <p:spPr>
          <a:xfrm>
            <a:off x="-1752600" y="-38100"/>
            <a:ext cx="20040600" cy="10286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5723862" y="337667"/>
            <a:ext cx="2444072" cy="1790700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61309" y="941070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6"/>
                </a:lnTo>
                <a:lnTo>
                  <a:pt x="0" y="611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2"/>
          <p:cNvSpPr/>
          <p:nvPr/>
        </p:nvSpPr>
        <p:spPr>
          <a:xfrm>
            <a:off x="261309" y="279049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4"/>
                </a:lnTo>
                <a:lnTo>
                  <a:pt x="0" y="1130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7200" dirty="0">
                <a:latin typeface="#9Slide06 Carolinea" panose="02000000000000000000" pitchFamily="2" charset="0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527539" y="279049"/>
            <a:ext cx="3637766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#9Slide06 Carolinea" panose="02000000000000000000" pitchFamily="2" charset="0"/>
              </a:rPr>
              <a:t>KHÁM PHÁ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11" b="100000" l="4092" r="100000">
                        <a14:foregroundMark x1="70704" y1="20000" x2="95908" y2="19344"/>
                        <a14:foregroundMark x1="93617" y1="30492" x2="96072" y2="30492"/>
                        <a14:foregroundMark x1="12930" y1="50492" x2="12766" y2="58361"/>
                        <a14:foregroundMark x1="5892" y1="55410" x2="8020" y2="66230"/>
                        <a14:foregroundMark x1="7365" y1="84590" x2="18003" y2="88197"/>
                        <a14:foregroundMark x1="86907" y1="92131" x2="55646" y2="96066"/>
                        <a14:foregroundMark x1="85597" y1="29508" x2="97054" y2="23607"/>
                        <a14:foregroundMark x1="97545" y1="20328" x2="97381" y2="30492"/>
                        <a14:backgroundMark x1="19804" y1="7869" x2="19804" y2="7869"/>
                        <a14:backgroundMark x1="88052" y1="11475" x2="54173" y2="4262"/>
                      </a14:backgroundRemoval>
                    </a14:imgEffect>
                  </a14:imgLayer>
                </a14:imgProps>
              </a:ext>
            </a:extLst>
          </a:blip>
          <a:srcRect r="1323"/>
          <a:stretch/>
        </p:blipFill>
        <p:spPr>
          <a:xfrm>
            <a:off x="261309" y="895350"/>
            <a:ext cx="15948599" cy="793856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582499" y="8786305"/>
            <a:ext cx="4592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(Theo www.camau.gov.vn)</a:t>
            </a:r>
          </a:p>
        </p:txBody>
      </p:sp>
      <p:sp>
        <p:nvSpPr>
          <p:cNvPr id="36" name="Freeform 27"/>
          <p:cNvSpPr/>
          <p:nvPr/>
        </p:nvSpPr>
        <p:spPr>
          <a:xfrm>
            <a:off x="13965691" y="5889933"/>
            <a:ext cx="4287140" cy="4397067"/>
          </a:xfrm>
          <a:custGeom>
            <a:avLst/>
            <a:gdLst/>
            <a:ahLst/>
            <a:cxnLst/>
            <a:rect l="l" t="t" r="r" b="b"/>
            <a:pathLst>
              <a:path w="4287140" h="4397067">
                <a:moveTo>
                  <a:pt x="0" y="0"/>
                </a:moveTo>
                <a:lnTo>
                  <a:pt x="4287140" y="0"/>
                </a:lnTo>
                <a:lnTo>
                  <a:pt x="4287140" y="4397067"/>
                </a:lnTo>
                <a:lnTo>
                  <a:pt x="0" y="4397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2"/>
          <p:cNvSpPr/>
          <p:nvPr/>
        </p:nvSpPr>
        <p:spPr>
          <a:xfrm>
            <a:off x="261309" y="279049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4"/>
                </a:lnTo>
                <a:lnTo>
                  <a:pt x="0" y="1130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7200" dirty="0">
                <a:latin typeface="#9Slide06 Carolinea" panose="02000000000000000000" pitchFamily="2" charset="0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527539" y="279049"/>
            <a:ext cx="3637766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#9Slide06 Carolinea" panose="02000000000000000000" pitchFamily="2" charset="0"/>
              </a:rPr>
              <a:t>KHÁM PHÁ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005727"/>
              </p:ext>
            </p:extLst>
          </p:nvPr>
        </p:nvGraphicFramePr>
        <p:xfrm>
          <a:off x="990600" y="2400300"/>
          <a:ext cx="16459200" cy="7433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68445511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66405322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66423467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02398458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4422218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70709647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92978"/>
                  </a:ext>
                </a:extLst>
              </a:tr>
              <a:tr h="312815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5787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2232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31349" y="7308588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31349" y="8060872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718143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718143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725400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718143" y="58855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718143" y="51598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718143" y="44426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725400" y="37163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629164" y="8055429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629164" y="7338260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949090" y="801487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949090" y="7297702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956347" y="65713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62586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262586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269843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262586" y="58728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62586" y="5155674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269843" y="4429315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51564" y="8024586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351564" y="7307417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0" y="256911"/>
            <a:ext cx="12445587" cy="15696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6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3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7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226 372. </a:t>
            </a:r>
          </a:p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Hai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41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6467" t="38083" r="6950" b="3851"/>
          <a:stretch/>
        </p:blipFill>
        <p:spPr>
          <a:xfrm>
            <a:off x="-76200" y="-38100"/>
            <a:ext cx="18364200" cy="10340359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flipH="1">
            <a:off x="12954000" y="5905501"/>
            <a:ext cx="5334000" cy="4419600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45560" b="-4756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8173"/>
          <a:stretch/>
        </p:blipFill>
        <p:spPr>
          <a:xfrm>
            <a:off x="-228600" y="-3940"/>
            <a:ext cx="18547080" cy="1029094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08977"/>
              </p:ext>
            </p:extLst>
          </p:nvPr>
        </p:nvGraphicFramePr>
        <p:xfrm>
          <a:off x="1066800" y="1756629"/>
          <a:ext cx="1659636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68445511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66405322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642346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02398458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14422218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17070964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116067146"/>
                    </a:ext>
                  </a:extLst>
                </a:gridCol>
                <a:gridCol w="3566160">
                  <a:extLst>
                    <a:ext uri="{9D8B030D-6E8A-4147-A177-3AD203B41FA5}">
                      <a16:colId xmlns:a16="http://schemas.microsoft.com/office/drawing/2014/main" val="1885179495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92978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5787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300 475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22326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mốt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6250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1" y="-97517"/>
            <a:ext cx="6706181" cy="2139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15800" y="3771900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650 032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112240" y="3345240"/>
            <a:ext cx="347472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0" y="544830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52800" y="544829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1816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104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839200" y="544829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515600" y="5448296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4264640" y="4986631"/>
            <a:ext cx="32613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24000" y="7129161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52800" y="712916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816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104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839200" y="712915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515600" y="712915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085320" y="7129156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938 021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3840" y="7609098"/>
            <a:ext cx="11638273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0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1945" y="-271944"/>
            <a:ext cx="20197799" cy="1029094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727960" y="2221022"/>
            <a:ext cx="13487400" cy="2334535"/>
          </a:xfrm>
          <a:prstGeom prst="rect">
            <a:avLst/>
          </a:prstGeom>
          <a:solidFill>
            <a:schemeClr val="accent6">
              <a:lumMod val="60000"/>
              <a:lumOff val="4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727960" y="4873526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727960" y="7520022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3058935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2921264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2705101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5749692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5612021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5395858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93" y="5183436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26" y="8170339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44" y="2988947"/>
            <a:ext cx="2279531" cy="10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44" y="5612021"/>
            <a:ext cx="2279531" cy="10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13" y="320625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69" y="305893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598" y="2860442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54" y="856421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10" y="841690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839" y="8218407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528" y="801264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84" y="786532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13" y="7666832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25" y="5680939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794" y="3414467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009" y="3251612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3" y="3068659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3" y="5782017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298" y="8287891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4" b="47439" l="0" r="36477">
                        <a14:foregroundMark x1="7358" y1="25835" x2="8497" y2="31849"/>
                        <a14:foregroundMark x1="5181" y1="28731" x2="6736" y2="20935"/>
                        <a14:foregroundMark x1="8808" y1="22717" x2="8808" y2="22717"/>
                        <a14:foregroundMark x1="5596" y1="10468" x2="6839" y2="5791"/>
                        <a14:foregroundMark x1="17824" y1="8909" x2="33679" y2="8909"/>
                        <a14:foregroundMark x1="16788" y1="5568" x2="35130" y2="4454"/>
                        <a14:foregroundMark x1="36062" y1="6459" x2="34819" y2="11359"/>
                        <a14:foregroundMark x1="15544" y1="4232" x2="14819" y2="10690"/>
                        <a14:foregroundMark x1="17098" y1="7795" x2="15959" y2="9577"/>
                        <a14:foregroundMark x1="12953" y1="10913" x2="14508" y2="9354"/>
                        <a14:foregroundMark x1="12642" y1="11359" x2="12642" y2="11136"/>
                        <a14:foregroundMark x1="10259" y1="24053" x2="10674" y2="28062"/>
                      </a14:backgroundRemoval>
                    </a14:imgEffect>
                  </a14:imgLayer>
                </a14:imgProps>
              </a:ext>
            </a:extLst>
          </a:blip>
          <a:srcRect r="62754" b="52809"/>
          <a:stretch/>
        </p:blipFill>
        <p:spPr>
          <a:xfrm>
            <a:off x="318073" y="1557269"/>
            <a:ext cx="5225074" cy="3080284"/>
          </a:xfrm>
          <a:prstGeom prst="rect">
            <a:avLst/>
          </a:prstGeom>
        </p:spPr>
      </p:pic>
      <p:sp>
        <p:nvSpPr>
          <p:cNvPr id="25" name="Freeform 25"/>
          <p:cNvSpPr/>
          <p:nvPr/>
        </p:nvSpPr>
        <p:spPr>
          <a:xfrm>
            <a:off x="15596614" y="-12955"/>
            <a:ext cx="2493544" cy="2675128"/>
          </a:xfrm>
          <a:custGeom>
            <a:avLst/>
            <a:gdLst/>
            <a:ahLst/>
            <a:cxnLst/>
            <a:rect l="l" t="t" r="r" b="b"/>
            <a:pathLst>
              <a:path w="4449508" h="5151385">
                <a:moveTo>
                  <a:pt x="0" y="0"/>
                </a:moveTo>
                <a:lnTo>
                  <a:pt x="4449508" y="0"/>
                </a:lnTo>
                <a:lnTo>
                  <a:pt x="4449508" y="5151385"/>
                </a:lnTo>
                <a:lnTo>
                  <a:pt x="0" y="51513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270" y="34093"/>
            <a:ext cx="9089924" cy="213988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15054341" y="4908136"/>
            <a:ext cx="2971800" cy="8305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411 100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5118358" y="7431080"/>
            <a:ext cx="2971800" cy="8305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106 100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  <p:bldP spid="47" grpId="0" animBg="1"/>
      <p:bldP spid="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493">
            <a:alpha val="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/>
          <a:srcRect l="8173"/>
          <a:stretch/>
        </p:blipFill>
        <p:spPr>
          <a:xfrm>
            <a:off x="-228600" y="-3940"/>
            <a:ext cx="18547080" cy="1029094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13" y="0"/>
            <a:ext cx="11349103" cy="6285834"/>
          </a:xfrm>
          <a:prstGeom prst="rect">
            <a:avLst/>
          </a:prstGeom>
        </p:spPr>
      </p:pic>
      <p:sp>
        <p:nvSpPr>
          <p:cNvPr id="44" name="Freeform 44"/>
          <p:cNvSpPr/>
          <p:nvPr/>
        </p:nvSpPr>
        <p:spPr>
          <a:xfrm>
            <a:off x="-510710" y="422910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59"/>
          <p:cNvSpPr txBox="1"/>
          <p:nvPr/>
        </p:nvSpPr>
        <p:spPr>
          <a:xfrm>
            <a:off x="1621338" y="495300"/>
            <a:ext cx="101218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500 000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do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bắn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27 000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(Theo https://www.worldwildlife.org/species/rhino)</a:t>
            </a:r>
          </a:p>
          <a:p>
            <a:pPr marL="342900" indent="-342900" algn="just">
              <a:buAutoNum type="alphaLcPeriod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050" name="Picture 2" descr="Thế giới động vật: 1 trong 2 tê giác trắng cuối cùng được miễn... đ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574">
            <a:off x="12514629" y="361262"/>
            <a:ext cx="5453349" cy="3483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 descr="Tê giác trắng đực cuối cùng Sudan và nỗ lực cứu loài vật khỏi tuyệt chủ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291" y="6618431"/>
            <a:ext cx="5026025" cy="3346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Phát động thi viết &quot;Người thay đổi nhận thức về tê giác&quot; - Báo Công an Nhân  dân điện tử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336">
            <a:off x="13445269" y="3579034"/>
            <a:ext cx="4015613" cy="3133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2" name="Rectangle 61"/>
          <p:cNvSpPr/>
          <p:nvPr/>
        </p:nvSpPr>
        <p:spPr>
          <a:xfrm>
            <a:off x="1704030" y="6430224"/>
            <a:ext cx="10774409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Năm 1900, ước tính có 500 000 con tê giác sống ngoài tự nhiên.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76870" y="8298609"/>
            <a:ext cx="10774409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Ngày nay, ước tính có 27 000 con tê giác sống ngoài tự nhiên.</a:t>
            </a:r>
            <a:endParaRPr lang="vi-VN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04" b="97386" l="9881" r="96252">
                        <a14:foregroundMark x1="76150" y1="20588" x2="79216" y2="26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726" y="5845720"/>
            <a:ext cx="2046021" cy="21331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6667">
                        <a14:foregroundMark x1="26970" y1="20625" x2="29091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9135" y="8744146"/>
            <a:ext cx="2414230" cy="1755803"/>
          </a:xfrm>
          <a:prstGeom prst="rect">
            <a:avLst/>
          </a:prstGeom>
        </p:spPr>
      </p:pic>
      <p:sp>
        <p:nvSpPr>
          <p:cNvPr id="69" name="Freeform 21"/>
          <p:cNvSpPr/>
          <p:nvPr/>
        </p:nvSpPr>
        <p:spPr>
          <a:xfrm>
            <a:off x="276870" y="176115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0" name="TextBox 49"/>
          <p:cNvSpPr txBox="1"/>
          <p:nvPr/>
        </p:nvSpPr>
        <p:spPr>
          <a:xfrm>
            <a:off x="495915" y="233686"/>
            <a:ext cx="692035" cy="91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 animBg="1"/>
      <p:bldP spid="66" grpId="0" animBg="1"/>
      <p:bldP spid="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478250" y="4839343"/>
            <a:ext cx="13233065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69"/>
              </a:lnSpc>
            </a:pPr>
            <a:r>
              <a:rPr lang="en-US" sz="14600" dirty="0">
                <a:solidFill>
                  <a:srgbClr val="000000"/>
                </a:solidFill>
                <a:latin typeface="SVN-KG Ten Thousand Reasons" panose="02040603050506020204" pitchFamily="18" charset="0"/>
              </a:rPr>
              <a:t>CHỌN ĐÁP ÁN ĐÚNG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393696" y="9360431"/>
            <a:ext cx="1788607" cy="695931"/>
          </a:xfrm>
          <a:custGeom>
            <a:avLst/>
            <a:gdLst/>
            <a:ahLst/>
            <a:cxnLst/>
            <a:rect l="l" t="t" r="r" b="b"/>
            <a:pathLst>
              <a:path w="1788607" h="695931">
                <a:moveTo>
                  <a:pt x="1788608" y="0"/>
                </a:moveTo>
                <a:lnTo>
                  <a:pt x="0" y="0"/>
                </a:lnTo>
                <a:lnTo>
                  <a:pt x="0" y="695931"/>
                </a:lnTo>
                <a:lnTo>
                  <a:pt x="1788608" y="695931"/>
                </a:lnTo>
                <a:lnTo>
                  <a:pt x="1788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69617" y="9784314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96314">
            <a:off x="15702809" y="5299619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404480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482637" y="925830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326322" y="6994503"/>
            <a:ext cx="3686932" cy="1536116"/>
            <a:chOff x="0" y="0"/>
            <a:chExt cx="1703194" cy="7096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65352" y="7032231"/>
            <a:ext cx="3613101" cy="1457868"/>
            <a:chOff x="0" y="0"/>
            <a:chExt cx="1669088" cy="6734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42652" y="6994503"/>
            <a:ext cx="3686932" cy="1536116"/>
            <a:chOff x="0" y="0"/>
            <a:chExt cx="1703194" cy="70961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81682" y="7032231"/>
            <a:ext cx="3613101" cy="1457868"/>
            <a:chOff x="0" y="0"/>
            <a:chExt cx="1669088" cy="67346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558982" y="6994503"/>
            <a:ext cx="3686932" cy="1536116"/>
            <a:chOff x="0" y="0"/>
            <a:chExt cx="1703194" cy="70961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598012" y="7032231"/>
            <a:ext cx="3613101" cy="1457868"/>
            <a:chOff x="0" y="0"/>
            <a:chExt cx="1669088" cy="67346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3675312" y="6994503"/>
            <a:ext cx="3686932" cy="1536116"/>
            <a:chOff x="0" y="0"/>
            <a:chExt cx="1703194" cy="70961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3714342" y="7032231"/>
            <a:ext cx="3613101" cy="1457868"/>
            <a:chOff x="0" y="0"/>
            <a:chExt cx="1669088" cy="673469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75244" r="98441"/>
                    </a14:imgEffect>
                  </a14:imgLayer>
                </a14:imgProps>
              </a:ext>
            </a:extLst>
          </a:blip>
          <a:srcRect l="76797" t="-6707" b="1"/>
          <a:stretch/>
        </p:blipFill>
        <p:spPr>
          <a:xfrm>
            <a:off x="14922332" y="6655400"/>
            <a:ext cx="1676400" cy="27050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50097" r="76413"/>
                    </a14:imgEffect>
                  </a14:imgLayer>
                </a14:imgProps>
              </a:ext>
            </a:extLst>
          </a:blip>
          <a:srcRect l="47033" t="4332" r="21781"/>
          <a:stretch/>
        </p:blipFill>
        <p:spPr>
          <a:xfrm>
            <a:off x="10366310" y="6029542"/>
            <a:ext cx="2286000" cy="246055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444" b="100000" l="29630" r="49903"/>
                    </a14:imgEffect>
                  </a14:imgLayer>
                </a14:imgProps>
              </a:ext>
            </a:extLst>
          </a:blip>
          <a:srcRect l="27288" t="5551" r="47373"/>
          <a:stretch/>
        </p:blipFill>
        <p:spPr>
          <a:xfrm>
            <a:off x="6419033" y="6850663"/>
            <a:ext cx="2057401" cy="269081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000" l="2534" r="27290"/>
                    </a14:imgEffect>
                  </a14:imgLayer>
                </a14:imgProps>
              </a:ext>
            </a:extLst>
          </a:blip>
          <a:srcRect r="72589"/>
          <a:stretch/>
        </p:blipFill>
        <p:spPr>
          <a:xfrm>
            <a:off x="2081041" y="5778536"/>
            <a:ext cx="2053803" cy="262900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9"/>
          <a:srcRect l="10289" t="39314" r="7047"/>
          <a:stretch/>
        </p:blipFill>
        <p:spPr>
          <a:xfrm>
            <a:off x="-76199" y="-38100"/>
            <a:ext cx="18364200" cy="479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1246832" y="5225409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>
                <a:solidFill>
                  <a:srgbClr val="000000"/>
                </a:solidFill>
                <a:latin typeface="Cakerolli 1"/>
              </a:rPr>
              <a:t>780 705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228401" y="5242725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>
                <a:solidFill>
                  <a:srgbClr val="000000"/>
                </a:solidFill>
                <a:latin typeface="Cakerolli 1"/>
              </a:rPr>
              <a:t>700 085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C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678172" y="8486186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>
                <a:solidFill>
                  <a:srgbClr val="000000"/>
                </a:solidFill>
                <a:latin typeface="Cakerolli 1"/>
              </a:rPr>
              <a:t>780 750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B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D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924621" y="8485220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>
                <a:solidFill>
                  <a:srgbClr val="000000"/>
                </a:solidFill>
                <a:latin typeface="Cakerolli 1"/>
              </a:rPr>
              <a:t>708 705</a:t>
            </a:r>
          </a:p>
        </p:txBody>
      </p:sp>
      <p:sp>
        <p:nvSpPr>
          <p:cNvPr id="57" name="TextBox 13"/>
          <p:cNvSpPr txBox="1"/>
          <p:nvPr/>
        </p:nvSpPr>
        <p:spPr>
          <a:xfrm>
            <a:off x="1018848" y="939701"/>
            <a:ext cx="16891639" cy="17055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Số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gồm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7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trăm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nghìn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8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chục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nghìn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7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trăm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5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đơn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vị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;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viết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là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4293" y="-658468"/>
            <a:ext cx="3674826" cy="2554545"/>
            <a:chOff x="-6512178" y="-655859"/>
            <a:chExt cx="3674826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53991" y="-655859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 1</a:t>
              </a: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12178" y="446901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186" y="3966066"/>
            <a:ext cx="2969697" cy="249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1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38492" y="-9525"/>
            <a:ext cx="18288000" cy="10296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310611" y="-686844"/>
            <a:ext cx="17365515" cy="112669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13256204" y="960792"/>
            <a:ext cx="5965247" cy="90297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12508727" y="812793"/>
            <a:ext cx="2762250" cy="413385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473210" y="353818"/>
            <a:ext cx="4933950" cy="3826988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860624" y="6324827"/>
            <a:ext cx="3850824" cy="418069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354895" y="6371672"/>
            <a:ext cx="3294050" cy="4133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995056" y="3910503"/>
            <a:ext cx="14609619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Đọc, viết thành thạo các số có sáu chữ số</a:t>
            </a:r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- Nhận biết được các số tròn trăm nghìn</a:t>
            </a:r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Nhận biết được cấu tạo thập phân của một số</a:t>
            </a:r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bài học vào thực tiễn giải được các bài tập, </a:t>
            </a:r>
            <a:endParaRPr lang="en-US" sz="4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bài toán thực tế, số tiền liên quan đến số có 6 chữ số</a:t>
            </a:r>
            <a:endParaRPr lang="en-US" sz="4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 indent="-685800" algn="just">
              <a:buFontTx/>
              <a:buChar char="-"/>
            </a:pPr>
            <a:endParaRPr lang="en-US" sz="4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endParaRPr lang="en-US" sz="4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5407160" y="2386554"/>
            <a:ext cx="8880341" cy="94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 defTabSz="1371600">
              <a:lnSpc>
                <a:spcPct val="110000"/>
              </a:lnSpc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07237" y="-5712279"/>
            <a:ext cx="3668745" cy="14150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580645" y="3419260"/>
            <a:ext cx="4073129" cy="1828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624067" y="4003910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</a:rPr>
              <a:t>Tám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chín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không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bảy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hai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C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B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D</a:t>
            </a:r>
          </a:p>
        </p:txBody>
      </p:sp>
      <p:sp>
        <p:nvSpPr>
          <p:cNvPr id="57" name="TextBox 13"/>
          <p:cNvSpPr txBox="1"/>
          <p:nvPr/>
        </p:nvSpPr>
        <p:spPr>
          <a:xfrm>
            <a:off x="1018848" y="939701"/>
            <a:ext cx="16891639" cy="18101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13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Số</a:t>
            </a:r>
            <a:r>
              <a:rPr lang="en-US" sz="13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859 072 </a:t>
            </a:r>
            <a:r>
              <a:rPr lang="en-US" sz="13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đọc</a:t>
            </a:r>
            <a:r>
              <a:rPr lang="en-US" sz="13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13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là</a:t>
            </a:r>
            <a:r>
              <a:rPr lang="en-US" sz="13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: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4293" y="-658468"/>
            <a:ext cx="3674826" cy="2554545"/>
            <a:chOff x="-6512178" y="-655859"/>
            <a:chExt cx="3674826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53991" y="-655859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 2</a:t>
              </a: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12178" y="446901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5842" y="4064288"/>
            <a:ext cx="2593030" cy="21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47"/>
          <p:cNvSpPr txBox="1"/>
          <p:nvPr/>
        </p:nvSpPr>
        <p:spPr>
          <a:xfrm>
            <a:off x="11219269" y="3927195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8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, 5 </a:t>
            </a:r>
            <a:r>
              <a:rPr lang="en-US" sz="4800" dirty="0" err="1">
                <a:solidFill>
                  <a:srgbClr val="000000"/>
                </a:solidFill>
              </a:rPr>
              <a:t>chục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, 9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, 0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, 7 </a:t>
            </a:r>
            <a:r>
              <a:rPr lang="en-US" sz="4800" dirty="0" err="1">
                <a:solidFill>
                  <a:srgbClr val="000000"/>
                </a:solidFill>
              </a:rPr>
              <a:t>chục</a:t>
            </a:r>
            <a:r>
              <a:rPr lang="en-US" sz="4800" dirty="0">
                <a:solidFill>
                  <a:srgbClr val="000000"/>
                </a:solidFill>
              </a:rPr>
              <a:t>, 2 </a:t>
            </a:r>
            <a:r>
              <a:rPr lang="en-US" sz="4800" dirty="0" err="1">
                <a:solidFill>
                  <a:srgbClr val="000000"/>
                </a:solidFill>
              </a:rPr>
              <a:t>đơn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vị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55" name="TextBox 47"/>
          <p:cNvSpPr txBox="1"/>
          <p:nvPr/>
        </p:nvSpPr>
        <p:spPr>
          <a:xfrm>
            <a:off x="2712472" y="7357187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</a:rPr>
              <a:t>Tám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chín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bảy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hai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56" name="TextBox 47"/>
          <p:cNvSpPr txBox="1"/>
          <p:nvPr/>
        </p:nvSpPr>
        <p:spPr>
          <a:xfrm>
            <a:off x="10192589" y="7407551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</a:rPr>
              <a:t>Tám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chín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bảy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hai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đơn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vị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3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1" grpId="0"/>
      <p:bldP spid="52" grpId="0"/>
      <p:bldP spid="57" grpId="0" animBg="1"/>
      <p:bldP spid="54" grpId="0"/>
      <p:bldP spid="55" grpId="0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56099" y="4215952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C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B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D</a:t>
            </a:r>
          </a:p>
        </p:txBody>
      </p:sp>
      <p:sp>
        <p:nvSpPr>
          <p:cNvPr id="57" name="TextBox 13"/>
          <p:cNvSpPr txBox="1"/>
          <p:nvPr/>
        </p:nvSpPr>
        <p:spPr>
          <a:xfrm>
            <a:off x="3414316" y="301232"/>
            <a:ext cx="14441275" cy="205184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Mẹ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mua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trái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cây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hết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425 000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đồng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hỏi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mẹ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phải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đưa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cô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bán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hàng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bao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nhiêu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tờ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tiền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100 000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đồng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5007" y="116552"/>
            <a:ext cx="3506047" cy="2123658"/>
            <a:chOff x="-6571915" y="153583"/>
            <a:chExt cx="3506047" cy="2123658"/>
          </a:xfrm>
        </p:grpSpPr>
        <p:sp>
          <p:nvSpPr>
            <p:cNvPr id="13" name="TextBox 13"/>
            <p:cNvSpPr txBox="1"/>
            <p:nvPr/>
          </p:nvSpPr>
          <p:spPr>
            <a:xfrm>
              <a:off x="-6082507" y="153583"/>
              <a:ext cx="3016639" cy="212365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38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38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 3</a:t>
              </a: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71915" y="349794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5395" y="6460734"/>
            <a:ext cx="3695807" cy="31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47"/>
          <p:cNvSpPr txBox="1"/>
          <p:nvPr/>
        </p:nvSpPr>
        <p:spPr>
          <a:xfrm>
            <a:off x="10951301" y="4139237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3</a:t>
            </a:r>
          </a:p>
        </p:txBody>
      </p:sp>
      <p:sp>
        <p:nvSpPr>
          <p:cNvPr id="55" name="TextBox 47"/>
          <p:cNvSpPr txBox="1"/>
          <p:nvPr/>
        </p:nvSpPr>
        <p:spPr>
          <a:xfrm>
            <a:off x="2444504" y="7569229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4</a:t>
            </a:r>
          </a:p>
        </p:txBody>
      </p:sp>
      <p:sp>
        <p:nvSpPr>
          <p:cNvPr id="56" name="TextBox 47"/>
          <p:cNvSpPr txBox="1"/>
          <p:nvPr/>
        </p:nvSpPr>
        <p:spPr>
          <a:xfrm>
            <a:off x="9924621" y="7619593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7869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1" grpId="0"/>
      <p:bldP spid="52" grpId="0"/>
      <p:bldP spid="57" grpId="0" animBg="1"/>
      <p:bldP spid="54" grpId="0"/>
      <p:bldP spid="55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38492" y="-9525"/>
            <a:ext cx="18288000" cy="10296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310611" y="-686844"/>
            <a:ext cx="17365515" cy="112669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13256204" y="960792"/>
            <a:ext cx="5965247" cy="90297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12508727" y="812793"/>
            <a:ext cx="2762250" cy="413385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473210" y="353818"/>
            <a:ext cx="4933950" cy="3826988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860624" y="6324827"/>
            <a:ext cx="3850824" cy="418069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354895" y="6371672"/>
            <a:ext cx="3294050" cy="4133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995056" y="3910503"/>
            <a:ext cx="14609619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Đọc, viết thành thạo các số có sáu chữ số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Nhận biết được các số tròn trăm nghìn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 biết được cấu tạo thập phân của một số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 dụng bài học vào thực tiễn giải được các bài tập,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toán thực tế, số tiền liên quan đến số có 6 chữ số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5407160" y="2386554"/>
            <a:ext cx="8880341" cy="94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42900" algn="just" defTabSz="13716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07237" y="-5712279"/>
            <a:ext cx="3668745" cy="14150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580645" y="3419260"/>
            <a:ext cx="4073129" cy="1828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0996" y="549754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84607" y="2104270"/>
            <a:ext cx="14098957" cy="7594452"/>
            <a:chOff x="0" y="0"/>
            <a:chExt cx="3713306" cy="20001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13306" cy="2000185"/>
            </a:xfrm>
            <a:custGeom>
              <a:avLst/>
              <a:gdLst/>
              <a:ahLst/>
              <a:cxnLst/>
              <a:rect l="l" t="t" r="r" b="b"/>
              <a:pathLst>
                <a:path w="3713306" h="2000185">
                  <a:moveTo>
                    <a:pt x="28005" y="0"/>
                  </a:moveTo>
                  <a:lnTo>
                    <a:pt x="3685301" y="0"/>
                  </a:lnTo>
                  <a:cubicBezTo>
                    <a:pt x="3700768" y="0"/>
                    <a:pt x="3713306" y="12538"/>
                    <a:pt x="3713306" y="28005"/>
                  </a:cubicBezTo>
                  <a:lnTo>
                    <a:pt x="3713306" y="1972180"/>
                  </a:lnTo>
                  <a:cubicBezTo>
                    <a:pt x="3713306" y="1987647"/>
                    <a:pt x="3700768" y="2000185"/>
                    <a:pt x="3685301" y="2000185"/>
                  </a:cubicBezTo>
                  <a:lnTo>
                    <a:pt x="28005" y="2000185"/>
                  </a:lnTo>
                  <a:cubicBezTo>
                    <a:pt x="12538" y="2000185"/>
                    <a:pt x="0" y="1987647"/>
                    <a:pt x="0" y="1972180"/>
                  </a:cubicBezTo>
                  <a:lnTo>
                    <a:pt x="0" y="28005"/>
                  </a:lnTo>
                  <a:cubicBezTo>
                    <a:pt x="0" y="12538"/>
                    <a:pt x="12538" y="0"/>
                    <a:pt x="2800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72727" y="2169204"/>
            <a:ext cx="13942545" cy="7656297"/>
            <a:chOff x="0" y="0"/>
            <a:chExt cx="3672111" cy="20164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2111" cy="2016473"/>
            </a:xfrm>
            <a:custGeom>
              <a:avLst/>
              <a:gdLst/>
              <a:ahLst/>
              <a:cxnLst/>
              <a:rect l="l" t="t" r="r" b="b"/>
              <a:pathLst>
                <a:path w="3672111" h="2016473">
                  <a:moveTo>
                    <a:pt x="28319" y="0"/>
                  </a:moveTo>
                  <a:lnTo>
                    <a:pt x="3643792" y="0"/>
                  </a:lnTo>
                  <a:cubicBezTo>
                    <a:pt x="3651302" y="0"/>
                    <a:pt x="3658505" y="2984"/>
                    <a:pt x="3663816" y="8294"/>
                  </a:cubicBezTo>
                  <a:cubicBezTo>
                    <a:pt x="3669127" y="13605"/>
                    <a:pt x="3672111" y="20808"/>
                    <a:pt x="3672111" y="28319"/>
                  </a:cubicBezTo>
                  <a:lnTo>
                    <a:pt x="3672111" y="1988154"/>
                  </a:lnTo>
                  <a:cubicBezTo>
                    <a:pt x="3672111" y="2003794"/>
                    <a:pt x="3659432" y="2016473"/>
                    <a:pt x="3643792" y="2016473"/>
                  </a:cubicBezTo>
                  <a:lnTo>
                    <a:pt x="28319" y="2016473"/>
                  </a:lnTo>
                  <a:cubicBezTo>
                    <a:pt x="12679" y="2016473"/>
                    <a:pt x="0" y="2003794"/>
                    <a:pt x="0" y="1988154"/>
                  </a:cubicBezTo>
                  <a:lnTo>
                    <a:pt x="0" y="28319"/>
                  </a:lnTo>
                  <a:cubicBezTo>
                    <a:pt x="0" y="12679"/>
                    <a:pt x="12679" y="0"/>
                    <a:pt x="28319" y="0"/>
                  </a:cubicBez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742832" y="6497165"/>
            <a:ext cx="8165474" cy="4810206"/>
          </a:xfrm>
          <a:custGeom>
            <a:avLst/>
            <a:gdLst/>
            <a:ahLst/>
            <a:cxnLst/>
            <a:rect l="l" t="t" r="r" b="b"/>
            <a:pathLst>
              <a:path w="8165474" h="4810206">
                <a:moveTo>
                  <a:pt x="0" y="0"/>
                </a:moveTo>
                <a:lnTo>
                  <a:pt x="8165474" y="0"/>
                </a:lnTo>
                <a:lnTo>
                  <a:pt x="8165474" y="4810207"/>
                </a:lnTo>
                <a:lnTo>
                  <a:pt x="0" y="48102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55870" y="8090072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124413" y="5997352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67122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5"/>
                </a:lnTo>
                <a:lnTo>
                  <a:pt x="0" y="13325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15019" flipH="1">
            <a:off x="1527518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1337367" y="0"/>
                </a:moveTo>
                <a:lnTo>
                  <a:pt x="0" y="0"/>
                </a:lnTo>
                <a:lnTo>
                  <a:pt x="0" y="1332505"/>
                </a:lnTo>
                <a:lnTo>
                  <a:pt x="1337367" y="1332505"/>
                </a:lnTo>
                <a:lnTo>
                  <a:pt x="133736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74953" y="357401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8"/>
                </a:lnTo>
                <a:lnTo>
                  <a:pt x="0" y="1251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182294" y="4965759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3022" y="381837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006494" y="35901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601194" y="2717273"/>
            <a:ext cx="11800606" cy="1569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660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ĐỊNH HƯỚNG HỌC TẬP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35" name="Freeform 35"/>
          <p:cNvSpPr/>
          <p:nvPr/>
        </p:nvSpPr>
        <p:spPr>
          <a:xfrm flipH="1">
            <a:off x="2339905" y="7602147"/>
            <a:ext cx="5024034" cy="3705225"/>
          </a:xfrm>
          <a:custGeom>
            <a:avLst/>
            <a:gdLst/>
            <a:ahLst/>
            <a:cxnLst/>
            <a:rect l="l" t="t" r="r" b="b"/>
            <a:pathLst>
              <a:path w="5024034" h="3705225">
                <a:moveTo>
                  <a:pt x="5024034" y="0"/>
                </a:moveTo>
                <a:lnTo>
                  <a:pt x="0" y="0"/>
                </a:lnTo>
                <a:lnTo>
                  <a:pt x="0" y="3705225"/>
                </a:lnTo>
                <a:lnTo>
                  <a:pt x="5024034" y="3705225"/>
                </a:lnTo>
                <a:lnTo>
                  <a:pt x="502403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22"/>
          <p:cNvSpPr txBox="1"/>
          <p:nvPr/>
        </p:nvSpPr>
        <p:spPr>
          <a:xfrm>
            <a:off x="4240343" y="4645146"/>
            <a:ext cx="1448373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600" dirty="0" err="1">
                <a:solidFill>
                  <a:srgbClr val="000000"/>
                </a:solidFill>
              </a:rPr>
              <a:t>Hoàn</a:t>
            </a:r>
            <a:r>
              <a:rPr lang="en-US" sz="6600" dirty="0">
                <a:solidFill>
                  <a:srgbClr val="000000"/>
                </a:solidFill>
              </a:rPr>
              <a:t> </a:t>
            </a:r>
            <a:r>
              <a:rPr lang="en-US" sz="6600" dirty="0" err="1">
                <a:solidFill>
                  <a:srgbClr val="000000"/>
                </a:solidFill>
              </a:rPr>
              <a:t>thành</a:t>
            </a:r>
            <a:r>
              <a:rPr lang="en-US" sz="6600" dirty="0">
                <a:solidFill>
                  <a:srgbClr val="000000"/>
                </a:solidFill>
              </a:rPr>
              <a:t> </a:t>
            </a:r>
            <a:r>
              <a:rPr lang="en-US" sz="6600" dirty="0" err="1">
                <a:solidFill>
                  <a:srgbClr val="000000"/>
                </a:solidFill>
              </a:rPr>
              <a:t>bài</a:t>
            </a:r>
            <a:r>
              <a:rPr lang="en-US" sz="6600" dirty="0">
                <a:solidFill>
                  <a:srgbClr val="000000"/>
                </a:solidFill>
              </a:rPr>
              <a:t> </a:t>
            </a:r>
            <a:r>
              <a:rPr lang="en-US" sz="6600" dirty="0" err="1">
                <a:solidFill>
                  <a:srgbClr val="000000"/>
                </a:solidFill>
              </a:rPr>
              <a:t>tập</a:t>
            </a:r>
            <a:endParaRPr lang="en-US" sz="6600" dirty="0">
              <a:solidFill>
                <a:srgbClr val="000000"/>
              </a:solidFill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600" dirty="0" err="1">
                <a:solidFill>
                  <a:srgbClr val="000000"/>
                </a:solidFill>
              </a:rPr>
              <a:t>Chuẩn</a:t>
            </a:r>
            <a:r>
              <a:rPr lang="en-US" sz="6600" dirty="0">
                <a:solidFill>
                  <a:srgbClr val="000000"/>
                </a:solidFill>
              </a:rPr>
              <a:t> </a:t>
            </a:r>
            <a:r>
              <a:rPr lang="en-US" sz="6600" dirty="0" err="1">
                <a:solidFill>
                  <a:srgbClr val="000000"/>
                </a:solidFill>
              </a:rPr>
              <a:t>bị</a:t>
            </a:r>
            <a:r>
              <a:rPr lang="en-US" sz="6600" dirty="0">
                <a:solidFill>
                  <a:srgbClr val="000000"/>
                </a:solidFill>
              </a:rPr>
              <a:t> </a:t>
            </a:r>
            <a:r>
              <a:rPr lang="en-US" sz="6600" err="1">
                <a:solidFill>
                  <a:srgbClr val="000000"/>
                </a:solidFill>
              </a:rPr>
              <a:t>bài</a:t>
            </a:r>
            <a:r>
              <a:rPr lang="en-US" sz="6600">
                <a:solidFill>
                  <a:srgbClr val="000000"/>
                </a:solidFill>
              </a:rPr>
              <a:t> sau – trang 35</a:t>
            </a:r>
            <a:endParaRPr lang="en-US" sz="6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68444" y="154993"/>
            <a:ext cx="11280079" cy="8544660"/>
          </a:xfrm>
          <a:custGeom>
            <a:avLst/>
            <a:gdLst/>
            <a:ahLst/>
            <a:cxnLst/>
            <a:rect l="l" t="t" r="r" b="b"/>
            <a:pathLst>
              <a:path w="11280079" h="8544660">
                <a:moveTo>
                  <a:pt x="0" y="0"/>
                </a:moveTo>
                <a:lnTo>
                  <a:pt x="11280079" y="0"/>
                </a:lnTo>
                <a:lnTo>
                  <a:pt x="11280079" y="8544660"/>
                </a:lnTo>
                <a:lnTo>
                  <a:pt x="0" y="8544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99807" y="6398205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968444" y="1612901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 dirty="0">
                <a:solidFill>
                  <a:srgbClr val="000000"/>
                </a:solidFill>
                <a:latin typeface="One Little Font"/>
              </a:rPr>
              <a:t>THANK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68444" y="3523165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>
                <a:solidFill>
                  <a:srgbClr val="000000"/>
                </a:solidFill>
                <a:latin typeface="One Little Font"/>
              </a:rPr>
              <a:t>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00" y="5267103"/>
            <a:ext cx="5183200" cy="5566800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0728466" y="635488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4"/>
                </a:lnTo>
                <a:lnTo>
                  <a:pt x="0" y="133250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328886" y="-1112579"/>
            <a:ext cx="13034378" cy="9163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878" y="982979"/>
            <a:ext cx="1258365" cy="121624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2424" y="0"/>
            <a:ext cx="5331812" cy="1028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35857"/>
            <a:ext cx="6419645" cy="40511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088069" y="4757478"/>
            <a:ext cx="3353027" cy="5529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4785" y="5143500"/>
            <a:ext cx="3438144" cy="5143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2635" y="1728260"/>
            <a:ext cx="1221143" cy="2135081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4313" y="3441578"/>
            <a:ext cx="2880944" cy="14706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149" y="168731"/>
            <a:ext cx="1145842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9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7975421" y="-69184"/>
            <a:ext cx="9537405" cy="10425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06231" y="3411533"/>
            <a:ext cx="4169190" cy="6875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662" y="3891516"/>
            <a:ext cx="4275026" cy="63954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8740" y="1469834"/>
            <a:ext cx="1184781" cy="24216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8310" y="1460039"/>
            <a:ext cx="1184781" cy="24216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3066" y="1460039"/>
            <a:ext cx="1184781" cy="24216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52152" y="1483688"/>
            <a:ext cx="1184781" cy="2421683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4746" y="4922038"/>
            <a:ext cx="2424920" cy="4053686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3173" y="3891516"/>
            <a:ext cx="2972486" cy="5445687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17823" y="5143500"/>
            <a:ext cx="2837544" cy="4572783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387" y="5762213"/>
            <a:ext cx="3399363" cy="3954071"/>
          </a:xfrm>
          <a:prstGeom prst="rect">
            <a:avLst/>
          </a:prstGeom>
        </p:spPr>
      </p:pic>
      <p:pic>
        <p:nvPicPr>
          <p:cNvPr id="19" name="Picture 18">
            <a:hlinkClick r:id="rId17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0135" y="11998"/>
            <a:ext cx="1418606" cy="13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0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2951536" y="654110"/>
            <a:ext cx="13611356" cy="3073534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685288" y="372916"/>
              <a:ext cx="8743015" cy="13968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Chiếc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quạt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xòe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ra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tạo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thành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góc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2002090" y="4811415"/>
            <a:ext cx="6805661" cy="1694829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tù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10505657" y="4837911"/>
            <a:ext cx="6805661" cy="1694829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503216" y="3188314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nhọn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815886" y="7668942"/>
            <a:ext cx="6805661" cy="1694829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vuông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10505657" y="7593480"/>
            <a:ext cx="7039047" cy="1694829"/>
            <a:chOff x="6830721" y="4714800"/>
            <a:chExt cx="4692698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541355" y="4972795"/>
              <a:ext cx="39820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bẹt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147118" y="5117432"/>
            <a:ext cx="1430025" cy="12863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495266" y="4838654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773107" y="7864784"/>
            <a:ext cx="1336614" cy="13446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951386" y="7691162"/>
            <a:ext cx="1336614" cy="13446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62" y="4641557"/>
            <a:ext cx="2212907" cy="22380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682854" y="4608181"/>
            <a:ext cx="2078346" cy="21012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472441" y="7359042"/>
            <a:ext cx="2231834" cy="23561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7214" y="7230737"/>
            <a:ext cx="2047779" cy="23561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204" y="-55042"/>
            <a:ext cx="3399363" cy="3954071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4098" name="Picture 2" descr="Hình ảnh Quạt Giấy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071" y="-26936"/>
            <a:ext cx="4993087" cy="49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08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757126" y="622678"/>
            <a:ext cx="15127818" cy="3031763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383199" y="269184"/>
              <a:ext cx="8889557" cy="1389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Hình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ảnh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compa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đang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tạo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thành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…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10579784" y="4796128"/>
            <a:ext cx="6805661" cy="1694829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nhọn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850063" y="4877849"/>
            <a:ext cx="6805661" cy="1694829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40" y="3030511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vuông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776929" y="7618106"/>
            <a:ext cx="6856802" cy="1694829"/>
            <a:chOff x="947281" y="4872764"/>
            <a:chExt cx="4571201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47281" y="5129930"/>
              <a:ext cx="42808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bẹt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10298744" y="7489799"/>
            <a:ext cx="6805661" cy="1694829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667750" y="4975123"/>
              <a:ext cx="34600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tù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70432" y="5078052"/>
            <a:ext cx="1430025" cy="1286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815405" y="4957647"/>
            <a:ext cx="1336614" cy="1344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566194" y="7793172"/>
            <a:ext cx="1336614" cy="1344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11339" y="7664867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49" y="4569945"/>
            <a:ext cx="2212907" cy="2238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583697" y="4640084"/>
            <a:ext cx="2078346" cy="21012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65528" y="7287431"/>
            <a:ext cx="2231834" cy="2356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6508" y="7186944"/>
            <a:ext cx="2047779" cy="2356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659" y="135278"/>
            <a:ext cx="2424920" cy="4053686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7170" name="Picture 2" descr="Compa Chì Cây Deli 8621 (Bút Chì Gỗ) | Nhà Sách Tiến Thọ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" b="9960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867" y="61477"/>
            <a:ext cx="4280983" cy="42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rc 26"/>
          <p:cNvSpPr/>
          <p:nvPr/>
        </p:nvSpPr>
        <p:spPr>
          <a:xfrm rot="5400000">
            <a:off x="13786429" y="1273882"/>
            <a:ext cx="917990" cy="1058848"/>
          </a:xfrm>
          <a:prstGeom prst="arc">
            <a:avLst>
              <a:gd name="adj1" fmla="val 16200000"/>
              <a:gd name="adj2" fmla="val 4926309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2590800" y="1257300"/>
            <a:ext cx="14556659" cy="3151193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490072" y="463219"/>
              <a:ext cx="12883120" cy="1525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Hãy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tìm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xung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quanh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lớp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,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những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đồ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dùng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chứa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bẹt</a:t>
              </a:r>
              <a:endParaRPr lang="en-US" altLang="en-US" sz="60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59" y="794773"/>
            <a:ext cx="2329245" cy="4267250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9943" y="826505"/>
            <a:ext cx="1746473" cy="16948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687708"/>
            <a:ext cx="10916697" cy="55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96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2754741" y="638560"/>
            <a:ext cx="14062371" cy="3360268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625069" y="792787"/>
              <a:ext cx="10804991" cy="1487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Hãy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tìm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trên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bàn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học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của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em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những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đồ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dùng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chứa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vuông</a:t>
              </a:r>
              <a:endParaRPr lang="en-US" altLang="en-US" sz="60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81356">
            <a:off x="587771" y="95911"/>
            <a:ext cx="2382693" cy="3839777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687708"/>
            <a:ext cx="10916697" cy="55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79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716</Words>
  <Application>Microsoft Office PowerPoint</Application>
  <PresentationFormat>Custom</PresentationFormat>
  <Paragraphs>213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Calibri Light</vt:lpstr>
      <vt:lpstr>Cakerolli 1</vt:lpstr>
      <vt:lpstr>SVN-KG Ten Thousand Reasons</vt:lpstr>
      <vt:lpstr>Arial</vt:lpstr>
      <vt:lpstr>Calibri</vt:lpstr>
      <vt:lpstr>One Little Font</vt:lpstr>
      <vt:lpstr>#9Slide06 Carolinea</vt:lpstr>
      <vt:lpstr>等线</vt:lpstr>
      <vt:lpstr>等线 Light</vt:lpstr>
      <vt:lpstr>Times New Roman</vt:lpstr>
      <vt:lpstr>Cambria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Welcome</cp:lastModifiedBy>
  <cp:revision>26</cp:revision>
  <dcterms:created xsi:type="dcterms:W3CDTF">2006-08-16T00:00:00Z</dcterms:created>
  <dcterms:modified xsi:type="dcterms:W3CDTF">2023-10-02T23:20:43Z</dcterms:modified>
  <dc:identifier>DAFoAz4pRgk</dc:identifier>
</cp:coreProperties>
</file>