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8" r:id="rId11"/>
    <p:sldId id="279" r:id="rId12"/>
    <p:sldId id="280" r:id="rId13"/>
    <p:sldId id="281" r:id="rId14"/>
    <p:sldId id="287" r:id="rId15"/>
    <p:sldId id="294" r:id="rId16"/>
    <p:sldId id="282" r:id="rId17"/>
    <p:sldId id="283" r:id="rId18"/>
    <p:sldId id="289" r:id="rId19"/>
    <p:sldId id="291" r:id="rId20"/>
    <p:sldId id="284" r:id="rId21"/>
    <p:sldId id="285" r:id="rId22"/>
    <p:sldId id="26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Quicksand Medium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DCF"/>
    <a:srgbClr val="BEE6EE"/>
    <a:srgbClr val="FCD0DA"/>
    <a:srgbClr val="009349"/>
    <a:srgbClr val="C7D42C"/>
    <a:srgbClr val="A4C290"/>
    <a:srgbClr val="FCB813"/>
    <a:srgbClr val="F48120"/>
    <a:srgbClr val="FFD3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4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08/10/2022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34D4B2-9781-4868-82AE-729CBDDA0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597" y="979485"/>
            <a:ext cx="7915403" cy="185177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CHỦ ĐỀ 2: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học</a:t>
            </a:r>
            <a:br>
              <a:rPr lang="en-US" sz="4400" b="1" dirty="0">
                <a:solidFill>
                  <a:schemeClr val="bg1"/>
                </a:solidFill>
                <a:latin typeface="iCiel Panton Black" panose="00000A00000000000000" pitchFamily="50" charset="0"/>
              </a:rPr>
            </a:br>
            <a:r>
              <a:rPr lang="en-US" sz="54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6: </a:t>
            </a:r>
            <a:r>
              <a:rPr lang="en-US" sz="54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Lớp</a:t>
            </a:r>
            <a:r>
              <a:rPr lang="en-US" sz="54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học</a:t>
            </a:r>
            <a:r>
              <a:rPr lang="en-US" sz="54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iCiel Panton Black" panose="00000A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BE0CD-41D1-437F-AB94-12B735439AE7}"/>
              </a:ext>
            </a:extLst>
          </p:cNvPr>
          <p:cNvSpPr txBox="1"/>
          <p:nvPr/>
        </p:nvSpPr>
        <p:spPr>
          <a:xfrm>
            <a:off x="10102372" y="6488668"/>
            <a:ext cx="208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Ban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biên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tập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14961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93BDF-DA95-40CE-9E18-C584395F04D7}"/>
              </a:ext>
            </a:extLst>
          </p:cNvPr>
          <p:cNvSpPr txBox="1"/>
          <p:nvPr/>
        </p:nvSpPr>
        <p:spPr>
          <a:xfrm>
            <a:off x="1304961" y="704984"/>
            <a:ext cx="903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US" sz="28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28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8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US" sz="28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khác</a:t>
            </a:r>
            <a:r>
              <a:rPr lang="en-US" sz="28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28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US" sz="28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28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8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endParaRPr lang="en-US" sz="2800" b="1" dirty="0">
              <a:solidFill>
                <a:srgbClr val="009349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26440"/>
          <a:stretch/>
        </p:blipFill>
        <p:spPr>
          <a:xfrm>
            <a:off x="6281631" y="4544799"/>
            <a:ext cx="1783532" cy="2036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r="13784"/>
          <a:stretch/>
        </p:blipFill>
        <p:spPr>
          <a:xfrm>
            <a:off x="8656436" y="3384923"/>
            <a:ext cx="3232087" cy="2553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06" y="1385959"/>
            <a:ext cx="5070450" cy="2852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5495"/>
          <a:stretch/>
        </p:blipFill>
        <p:spPr>
          <a:xfrm>
            <a:off x="632268" y="3151236"/>
            <a:ext cx="2004123" cy="2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28969-2C09-4A35-BA59-D08786D8C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61133" y="838262"/>
            <a:ext cx="792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thầy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,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cô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giáo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bạn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Nhiệm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vụ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mỗi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người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là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gì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9" y="1544755"/>
            <a:ext cx="6662058" cy="4819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62" y="1424026"/>
            <a:ext cx="7302611" cy="506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1828185" y="830101"/>
            <a:ext cx="8561811" cy="577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90734" y="782444"/>
            <a:ext cx="7928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Lato" pitchFamily="34" charset="0"/>
                <a:cs typeface="Lato" pitchFamily="34" charset="0"/>
              </a:rPr>
              <a:t>Ở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lớp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,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đã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tham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gia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những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hoạt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động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tập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nào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? </a:t>
            </a:r>
          </a:p>
          <a:p>
            <a:r>
              <a:rPr lang="en-US" sz="22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thích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hoạt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động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nào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>
                <a:latin typeface="Lato" pitchFamily="34" charset="0"/>
                <a:cs typeface="Lato" pitchFamily="34" charset="0"/>
              </a:rPr>
              <a:t>nhất</a:t>
            </a:r>
            <a:r>
              <a:rPr lang="en-US" sz="2200" b="1" dirty="0">
                <a:latin typeface="Lato" pitchFamily="34" charset="0"/>
                <a:cs typeface="Lato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95" y="1794956"/>
            <a:ext cx="6719190" cy="433392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1607" y="1794956"/>
            <a:ext cx="10186337" cy="4622444"/>
            <a:chOff x="1162042" y="1804522"/>
            <a:chExt cx="10186337" cy="4622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697" y="1804522"/>
              <a:ext cx="5058682" cy="46140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042" y="1804522"/>
              <a:ext cx="4706336" cy="4622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6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03" y="1405611"/>
            <a:ext cx="8913937" cy="512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4570" y="751438"/>
            <a:ext cx="8229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" panose="020F0502020204030203" pitchFamily="34" charset="0"/>
              </a:rPr>
              <a:t>Chia </a:t>
            </a:r>
            <a:r>
              <a:rPr lang="en-US" sz="2000" b="1" dirty="0" err="1">
                <a:latin typeface="Lato" panose="020F0502020204030203" pitchFamily="34" charset="0"/>
              </a:rPr>
              <a:t>sẻ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về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những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việc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đã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làm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để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giúp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đỡ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giáo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viên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và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cùng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lớp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9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357947-B4FF-47D4-A415-B810A7CAB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26" y="1621171"/>
            <a:ext cx="7839357" cy="47235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051224" y="884507"/>
            <a:ext cx="7859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Lato" pitchFamily="34" charset="0"/>
                <a:cs typeface="Lato" pitchFamily="34" charset="0"/>
              </a:rPr>
              <a:t>Giới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thiệu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với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bạn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thành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viên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trong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lớp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.</a:t>
            </a:r>
            <a:endParaRPr lang="en-US" sz="24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61133" y="838262"/>
            <a:ext cx="792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itchFamily="34" charset="0"/>
                <a:cs typeface="Lato" pitchFamily="34" charset="0"/>
              </a:rPr>
              <a:t>Quan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hình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tên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hoạt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động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ngoài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giờ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96" y="1503848"/>
            <a:ext cx="6289100" cy="4723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60" y="1579904"/>
            <a:ext cx="8205934" cy="472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-980" r="14453" b="-2350"/>
          <a:stretch/>
        </p:blipFill>
        <p:spPr>
          <a:xfrm>
            <a:off x="1513608" y="1648762"/>
            <a:ext cx="9318638" cy="4433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6" y="1503848"/>
            <a:ext cx="7050122" cy="4764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6" y="1579904"/>
            <a:ext cx="6996196" cy="47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47CDDD4-3409-47E8-91CE-1943235C2512}"/>
              </a:ext>
            </a:extLst>
          </p:cNvPr>
          <p:cNvSpPr txBox="1"/>
          <p:nvPr/>
        </p:nvSpPr>
        <p:spPr>
          <a:xfrm>
            <a:off x="2205941" y="939908"/>
            <a:ext cx="77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Lato" pitchFamily="34" charset="0"/>
                <a:cs typeface="Lato" pitchFamily="34" charset="0"/>
              </a:rPr>
              <a:t>Minh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Hoa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lớp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 1A.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Hãy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nói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tên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lớp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4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24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0949" y="1575856"/>
            <a:ext cx="11278681" cy="4858056"/>
            <a:chOff x="447155" y="1469530"/>
            <a:chExt cx="11278681" cy="48580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55" y="1604681"/>
              <a:ext cx="11278681" cy="472290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8007927" y="1469530"/>
              <a:ext cx="960581" cy="270301"/>
            </a:xfrm>
            <a:prstGeom prst="roundRect">
              <a:avLst/>
            </a:prstGeom>
            <a:solidFill>
              <a:srgbClr val="30ADC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Lato" panose="020F0502020204030203" pitchFamily="34" charset="0"/>
                </a:rPr>
                <a:t>Lớp</a:t>
              </a:r>
              <a:r>
                <a:rPr lang="en-US" dirty="0">
                  <a:latin typeface="Lato" panose="020F0502020204030203" pitchFamily="34" charset="0"/>
                </a:rPr>
                <a:t>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5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EBD77-A4C7-4AD0-9B2F-67B709B32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23" y="1015635"/>
            <a:ext cx="9237631" cy="53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9" y="798272"/>
            <a:ext cx="5163701" cy="2027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5" y="707836"/>
            <a:ext cx="5978894" cy="61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004C28-4E86-4E18-B834-89686BFFC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7CDDD4-3409-47E8-91CE-1943235C2512}"/>
              </a:ext>
            </a:extLst>
          </p:cNvPr>
          <p:cNvSpPr txBox="1"/>
          <p:nvPr/>
        </p:nvSpPr>
        <p:spPr>
          <a:xfrm>
            <a:off x="890734" y="781465"/>
            <a:ext cx="10900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itchFamily="34" charset="0"/>
                <a:cs typeface="Lato" pitchFamily="34" charset="0"/>
              </a:rPr>
              <a:t>Quan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hình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tên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đồ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dùng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có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trong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lớp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Minh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Hoa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Chúng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được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sắp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xếp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như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thế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nào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2614" y="1575937"/>
            <a:ext cx="11278681" cy="4858056"/>
            <a:chOff x="447155" y="1469530"/>
            <a:chExt cx="11278681" cy="48580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55" y="1604681"/>
              <a:ext cx="11278681" cy="472290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8007927" y="1469530"/>
              <a:ext cx="960581" cy="270301"/>
            </a:xfrm>
            <a:prstGeom prst="roundRect">
              <a:avLst/>
            </a:prstGeom>
            <a:solidFill>
              <a:srgbClr val="30ADC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Lato" panose="020F0502020204030203" pitchFamily="34" charset="0"/>
                </a:rPr>
                <a:t>Lớp</a:t>
              </a:r>
              <a:r>
                <a:rPr lang="en-US" dirty="0">
                  <a:latin typeface="Lato" panose="020F0502020204030203" pitchFamily="34" charset="0"/>
                </a:rPr>
                <a:t>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6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ADC98E-8DC1-47E0-9E5E-87688BD64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F52D80-6A3F-4667-B9B3-96EC47183DAD}"/>
              </a:ext>
            </a:extLst>
          </p:cNvPr>
          <p:cNvSpPr txBox="1"/>
          <p:nvPr/>
        </p:nvSpPr>
        <p:spPr>
          <a:xfrm>
            <a:off x="890733" y="750687"/>
            <a:ext cx="9463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itchFamily="34" charset="0"/>
                <a:cs typeface="Lato" pitchFamily="34" charset="0"/>
              </a:rPr>
              <a:t>Quan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hình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tên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đồ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dùng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có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trong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lớp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Minh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Hoa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 </a:t>
            </a:r>
          </a:p>
          <a:p>
            <a:r>
              <a:rPr lang="en-US" sz="2000" b="1" dirty="0" err="1">
                <a:latin typeface="Lato" pitchFamily="34" charset="0"/>
                <a:cs typeface="Lato" pitchFamily="34" charset="0"/>
              </a:rPr>
              <a:t>Chúng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được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sắp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xếp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như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thế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nào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" y="1716390"/>
            <a:ext cx="2885104" cy="3455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47" y="3077096"/>
            <a:ext cx="2879562" cy="345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27" y="1716391"/>
            <a:ext cx="2879562" cy="3455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07" y="3077095"/>
            <a:ext cx="2827628" cy="34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03" y="1405611"/>
            <a:ext cx="8913937" cy="512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3371" y="778598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" panose="020F0502020204030203" pitchFamily="34" charset="0"/>
              </a:rPr>
              <a:t>Chia </a:t>
            </a:r>
            <a:r>
              <a:rPr lang="en-US" sz="2000" b="1" dirty="0" err="1">
                <a:latin typeface="Lato" panose="020F0502020204030203" pitchFamily="34" charset="0"/>
              </a:rPr>
              <a:t>sẻ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về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hoạt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động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trong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lớp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07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256389-083C-4114-A7FD-BC6ED69CC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051224" y="884507"/>
            <a:ext cx="7859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Lato" pitchFamily="34" charset="0"/>
                <a:cs typeface="Lato" pitchFamily="34" charset="0"/>
              </a:rPr>
              <a:t>Chơi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trò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chơi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: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Hỏi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–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đáp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đồ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dung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trong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lớp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GB" sz="2400" b="1" dirty="0">
                <a:latin typeface="Lato" pitchFamily="34" charset="0"/>
                <a:cs typeface="Lato" pitchFamily="34" charset="0"/>
              </a:rPr>
              <a:t>.</a:t>
            </a:r>
            <a:endParaRPr lang="en-US" sz="24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4" b="94894" l="25231" r="94965">
                        <a14:foregroundMark x1="56019" y1="82270" x2="61343" y2="85390"/>
                        <a14:foregroundMark x1="60880" y1="86525" x2="63831" y2="95035"/>
                        <a14:foregroundMark x1="82465" y1="54326" x2="83507" y2="68936"/>
                        <a14:foregroundMark x1="82986" y1="62128" x2="77894" y2="44255"/>
                        <a14:foregroundMark x1="80961" y1="52766" x2="83738" y2="15603"/>
                        <a14:foregroundMark x1="80498" y1="12482" x2="70833" y2="1844"/>
                        <a14:foregroundMark x1="80150" y1="72908" x2="81366" y2="83546"/>
                        <a14:foregroundMark x1="84838" y1="62837" x2="95023" y2="77730"/>
                        <a14:foregroundMark x1="25231" y1="63688" x2="25810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266" r="4550" b="-266"/>
          <a:stretch/>
        </p:blipFill>
        <p:spPr>
          <a:xfrm>
            <a:off x="2070574" y="1685365"/>
            <a:ext cx="8026359" cy="4545106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3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209</Words>
  <Application>Microsoft Office PowerPoint</Application>
  <PresentationFormat>Widescreen</PresentationFormat>
  <Paragraphs>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iCiel Panton Black</vt:lpstr>
      <vt:lpstr>Quicksand Medium</vt:lpstr>
      <vt:lpstr>Calibri Light</vt:lpstr>
      <vt:lpstr>Arial</vt:lpstr>
      <vt:lpstr>Lato</vt:lpstr>
      <vt:lpstr>Office Theme</vt:lpstr>
      <vt:lpstr>CHỦ ĐỀ 2: Trường học Bài 6: Lớp học của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ADMIN</cp:lastModifiedBy>
  <cp:revision>43</cp:revision>
  <dcterms:created xsi:type="dcterms:W3CDTF">2020-05-07T04:14:13Z</dcterms:created>
  <dcterms:modified xsi:type="dcterms:W3CDTF">2022-10-08T14:34:27Z</dcterms:modified>
</cp:coreProperties>
</file>