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330" r:id="rId3"/>
    <p:sldId id="399" r:id="rId4"/>
    <p:sldId id="412" r:id="rId5"/>
    <p:sldId id="409" r:id="rId6"/>
    <p:sldId id="410" r:id="rId7"/>
    <p:sldId id="417" r:id="rId8"/>
    <p:sldId id="414" r:id="rId9"/>
    <p:sldId id="415" r:id="rId10"/>
    <p:sldId id="416" r:id="rId11"/>
    <p:sldId id="420" r:id="rId12"/>
    <p:sldId id="421" r:id="rId13"/>
    <p:sldId id="422" r:id="rId14"/>
    <p:sldId id="423" r:id="rId15"/>
    <p:sldId id="424" r:id="rId16"/>
    <p:sldId id="425" r:id="rId17"/>
    <p:sldId id="411" r:id="rId18"/>
    <p:sldId id="337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-Rounded" panose="020B0500000000000000" charset="0"/>
      <p:regular r:id="rId26"/>
    </p:embeddedFont>
    <p:embeddedFont>
      <p:font typeface="#9Slide01 Noi dung ngan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F67"/>
    <a:srgbClr val="F55D2A"/>
    <a:srgbClr val="226C4E"/>
    <a:srgbClr val="44AE6D"/>
    <a:srgbClr val="24B05C"/>
    <a:srgbClr val="EE5D5F"/>
    <a:srgbClr val="38905A"/>
    <a:srgbClr val="844A28"/>
    <a:srgbClr val="F07A26"/>
    <a:srgbClr val="DBE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60" autoAdjust="0"/>
    <p:restoredTop sz="91054" autoAdjust="0"/>
  </p:normalViewPr>
  <p:slideViewPr>
    <p:cSldViewPr>
      <p:cViewPr varScale="1">
        <p:scale>
          <a:sx n="71" d="100"/>
          <a:sy n="71" d="100"/>
        </p:scale>
        <p:origin x="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728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4BEA5E-0431-D904-B3A0-342B8FD16F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D7BBA-62C4-CBA5-0807-215D82FF4F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4A26B-F93D-40DF-939D-CA6FCA4C1E9B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9149F-C6F3-AE9F-31D0-F90A8BA92B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5DBC2-3AEF-2AFC-D97E-B47B15462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28A3-25D4-4941-8B16-1C9ED51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9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D0DEFBA-2915-6C5F-1D03-091662BD5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C6284259-0968-0933-E084-7784E0965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3682BE38-8B15-A728-2EC7-59AA64769121}"/>
              </a:ext>
            </a:extLst>
          </p:cNvPr>
          <p:cNvSpPr/>
          <p:nvPr userDrawn="1"/>
        </p:nvSpPr>
        <p:spPr>
          <a:xfrm>
            <a:off x="-6350" y="1"/>
            <a:ext cx="12198350" cy="1717964"/>
          </a:xfrm>
          <a:custGeom>
            <a:avLst/>
            <a:gdLst>
              <a:gd name="connsiteX0" fmla="*/ 27709 w 12228945"/>
              <a:gd name="connsiteY0" fmla="*/ 1357745 h 1828800"/>
              <a:gd name="connsiteX1" fmla="*/ 1570181 w 12228945"/>
              <a:gd name="connsiteY1" fmla="*/ 1357745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28800"/>
              <a:gd name="connsiteX1" fmla="*/ 1376218 w 12228945"/>
              <a:gd name="connsiteY1" fmla="*/ 1376217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31184"/>
              <a:gd name="connsiteX1" fmla="*/ 1376218 w 12228945"/>
              <a:gd name="connsiteY1" fmla="*/ 1376217 h 1831184"/>
              <a:gd name="connsiteX2" fmla="*/ 1921163 w 12228945"/>
              <a:gd name="connsiteY2" fmla="*/ 1828800 h 1831184"/>
              <a:gd name="connsiteX3" fmla="*/ 12228945 w 12228945"/>
              <a:gd name="connsiteY3" fmla="*/ 1828800 h 1831184"/>
              <a:gd name="connsiteX4" fmla="*/ 12228945 w 12228945"/>
              <a:gd name="connsiteY4" fmla="*/ 0 h 1831184"/>
              <a:gd name="connsiteX5" fmla="*/ 0 w 12228945"/>
              <a:gd name="connsiteY5" fmla="*/ 18472 h 1831184"/>
              <a:gd name="connsiteX6" fmla="*/ 27709 w 12228945"/>
              <a:gd name="connsiteY6" fmla="*/ 1357745 h 1831184"/>
              <a:gd name="connsiteX0" fmla="*/ 27709 w 12228945"/>
              <a:gd name="connsiteY0" fmla="*/ 1357745 h 1831245"/>
              <a:gd name="connsiteX1" fmla="*/ 1376218 w 12228945"/>
              <a:gd name="connsiteY1" fmla="*/ 1376217 h 1831245"/>
              <a:gd name="connsiteX2" fmla="*/ 1921163 w 12228945"/>
              <a:gd name="connsiteY2" fmla="*/ 1828800 h 1831245"/>
              <a:gd name="connsiteX3" fmla="*/ 12228945 w 12228945"/>
              <a:gd name="connsiteY3" fmla="*/ 1828800 h 1831245"/>
              <a:gd name="connsiteX4" fmla="*/ 12228945 w 12228945"/>
              <a:gd name="connsiteY4" fmla="*/ 0 h 1831245"/>
              <a:gd name="connsiteX5" fmla="*/ 0 w 12228945"/>
              <a:gd name="connsiteY5" fmla="*/ 18472 h 1831245"/>
              <a:gd name="connsiteX6" fmla="*/ 27709 w 12228945"/>
              <a:gd name="connsiteY6" fmla="*/ 1357745 h 1831245"/>
              <a:gd name="connsiteX0" fmla="*/ 27709 w 12228945"/>
              <a:gd name="connsiteY0" fmla="*/ 1357745 h 1831183"/>
              <a:gd name="connsiteX1" fmla="*/ 1219200 w 12228945"/>
              <a:gd name="connsiteY1" fmla="*/ 1366981 h 1831183"/>
              <a:gd name="connsiteX2" fmla="*/ 1921163 w 12228945"/>
              <a:gd name="connsiteY2" fmla="*/ 1828800 h 1831183"/>
              <a:gd name="connsiteX3" fmla="*/ 12228945 w 12228945"/>
              <a:gd name="connsiteY3" fmla="*/ 1828800 h 1831183"/>
              <a:gd name="connsiteX4" fmla="*/ 12228945 w 12228945"/>
              <a:gd name="connsiteY4" fmla="*/ 0 h 1831183"/>
              <a:gd name="connsiteX5" fmla="*/ 0 w 12228945"/>
              <a:gd name="connsiteY5" fmla="*/ 18472 h 1831183"/>
              <a:gd name="connsiteX6" fmla="*/ 27709 w 12228945"/>
              <a:gd name="connsiteY6" fmla="*/ 1357745 h 1831183"/>
              <a:gd name="connsiteX0" fmla="*/ 27709 w 12228945"/>
              <a:gd name="connsiteY0" fmla="*/ 1357745 h 1831308"/>
              <a:gd name="connsiteX1" fmla="*/ 1219200 w 12228945"/>
              <a:gd name="connsiteY1" fmla="*/ 1366981 h 1831308"/>
              <a:gd name="connsiteX2" fmla="*/ 1921163 w 12228945"/>
              <a:gd name="connsiteY2" fmla="*/ 1828800 h 1831308"/>
              <a:gd name="connsiteX3" fmla="*/ 12228945 w 12228945"/>
              <a:gd name="connsiteY3" fmla="*/ 1828800 h 1831308"/>
              <a:gd name="connsiteX4" fmla="*/ 12228945 w 12228945"/>
              <a:gd name="connsiteY4" fmla="*/ 0 h 1831308"/>
              <a:gd name="connsiteX5" fmla="*/ 0 w 12228945"/>
              <a:gd name="connsiteY5" fmla="*/ 18472 h 1831308"/>
              <a:gd name="connsiteX6" fmla="*/ 27709 w 12228945"/>
              <a:gd name="connsiteY6" fmla="*/ 1357745 h 1831308"/>
              <a:gd name="connsiteX0" fmla="*/ 27709 w 12228945"/>
              <a:gd name="connsiteY0" fmla="*/ 1357745 h 1831377"/>
              <a:gd name="connsiteX1" fmla="*/ 1394690 w 12228945"/>
              <a:gd name="connsiteY1" fmla="*/ 1376218 h 1831377"/>
              <a:gd name="connsiteX2" fmla="*/ 1921163 w 12228945"/>
              <a:gd name="connsiteY2" fmla="*/ 1828800 h 1831377"/>
              <a:gd name="connsiteX3" fmla="*/ 12228945 w 12228945"/>
              <a:gd name="connsiteY3" fmla="*/ 1828800 h 1831377"/>
              <a:gd name="connsiteX4" fmla="*/ 12228945 w 12228945"/>
              <a:gd name="connsiteY4" fmla="*/ 0 h 1831377"/>
              <a:gd name="connsiteX5" fmla="*/ 0 w 12228945"/>
              <a:gd name="connsiteY5" fmla="*/ 18472 h 1831377"/>
              <a:gd name="connsiteX6" fmla="*/ 27709 w 12228945"/>
              <a:gd name="connsiteY6" fmla="*/ 1357745 h 1831377"/>
              <a:gd name="connsiteX0" fmla="*/ 27709 w 12228945"/>
              <a:gd name="connsiteY0" fmla="*/ 1357745 h 1828800"/>
              <a:gd name="connsiteX1" fmla="*/ 1394690 w 12228945"/>
              <a:gd name="connsiteY1" fmla="*/ 1376218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034981 w 12228945"/>
              <a:gd name="connsiteY4" fmla="*/ 304801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210472 w 12228945"/>
              <a:gd name="connsiteY4" fmla="*/ 92365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0 w 12201236"/>
              <a:gd name="connsiteY0" fmla="*/ 1246908 h 1717963"/>
              <a:gd name="connsiteX1" fmla="*/ 1366981 w 12201236"/>
              <a:gd name="connsiteY1" fmla="*/ 1265381 h 1717963"/>
              <a:gd name="connsiteX2" fmla="*/ 1893454 w 12201236"/>
              <a:gd name="connsiteY2" fmla="*/ 1717963 h 1717963"/>
              <a:gd name="connsiteX3" fmla="*/ 12201236 w 12201236"/>
              <a:gd name="connsiteY3" fmla="*/ 1717963 h 1717963"/>
              <a:gd name="connsiteX4" fmla="*/ 12182763 w 12201236"/>
              <a:gd name="connsiteY4" fmla="*/ 0 h 1717963"/>
              <a:gd name="connsiteX5" fmla="*/ 55418 w 12201236"/>
              <a:gd name="connsiteY5" fmla="*/ 267853 h 1717963"/>
              <a:gd name="connsiteX6" fmla="*/ 0 w 12201236"/>
              <a:gd name="connsiteY6" fmla="*/ 1246908 h 1717963"/>
              <a:gd name="connsiteX0" fmla="*/ 0 w 12201236"/>
              <a:gd name="connsiteY0" fmla="*/ 1246909 h 1717964"/>
              <a:gd name="connsiteX1" fmla="*/ 1366981 w 12201236"/>
              <a:gd name="connsiteY1" fmla="*/ 1265382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12700 w 12201236"/>
              <a:gd name="connsiteY0" fmla="*/ 14501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49715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37650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0 w 12207586"/>
              <a:gd name="connsiteY0" fmla="*/ 1450109 h 1717964"/>
              <a:gd name="connsiteX1" fmla="*/ 1382856 w 12207586"/>
              <a:gd name="connsiteY1" fmla="*/ 1459057 h 1717964"/>
              <a:gd name="connsiteX2" fmla="*/ 1899804 w 12207586"/>
              <a:gd name="connsiteY2" fmla="*/ 1717964 h 1717964"/>
              <a:gd name="connsiteX3" fmla="*/ 12207586 w 12207586"/>
              <a:gd name="connsiteY3" fmla="*/ 1717964 h 1717964"/>
              <a:gd name="connsiteX4" fmla="*/ 12189113 w 12207586"/>
              <a:gd name="connsiteY4" fmla="*/ 1 h 1717964"/>
              <a:gd name="connsiteX5" fmla="*/ 6350 w 12207586"/>
              <a:gd name="connsiteY5" fmla="*/ 0 h 1717964"/>
              <a:gd name="connsiteX6" fmla="*/ 0 w 12207586"/>
              <a:gd name="connsiteY6" fmla="*/ 1450109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586" h="1717964">
                <a:moveTo>
                  <a:pt x="0" y="1450109"/>
                </a:moveTo>
                <a:lnTo>
                  <a:pt x="1382856" y="1459057"/>
                </a:lnTo>
                <a:cubicBezTo>
                  <a:pt x="1672743" y="1440777"/>
                  <a:pt x="1561138" y="1705648"/>
                  <a:pt x="1899804" y="1717964"/>
                </a:cubicBezTo>
                <a:lnTo>
                  <a:pt x="12207586" y="1717964"/>
                </a:lnTo>
                <a:lnTo>
                  <a:pt x="12189113" y="1"/>
                </a:lnTo>
                <a:lnTo>
                  <a:pt x="6350" y="0"/>
                </a:lnTo>
                <a:cubicBezTo>
                  <a:pt x="4233" y="483370"/>
                  <a:pt x="2117" y="966739"/>
                  <a:pt x="0" y="1450109"/>
                </a:cubicBezTo>
                <a:close/>
              </a:path>
            </a:pathLst>
          </a:custGeom>
          <a:solidFill>
            <a:srgbClr val="F7C6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HẠM DUYÊN 4 - 9Slide.vn">
            <a:extLst>
              <a:ext uri="{FF2B5EF4-FFF2-40B4-BE49-F238E27FC236}">
                <a16:creationId xmlns:a16="http://schemas.microsoft.com/office/drawing/2014/main" id="{F4DE2C5A-4807-B3BA-D1AF-25FF1F0834CC}"/>
              </a:ext>
            </a:extLst>
          </p:cNvPr>
          <p:cNvSpPr/>
          <p:nvPr userDrawn="1"/>
        </p:nvSpPr>
        <p:spPr>
          <a:xfrm>
            <a:off x="2065864" y="0"/>
            <a:ext cx="10126135" cy="1526466"/>
          </a:xfrm>
          <a:custGeom>
            <a:avLst/>
            <a:gdLst>
              <a:gd name="connsiteX0" fmla="*/ 584347 w 10126135"/>
              <a:gd name="connsiteY0" fmla="*/ 0 h 1526466"/>
              <a:gd name="connsiteX1" fmla="*/ 10126135 w 10126135"/>
              <a:gd name="connsiteY1" fmla="*/ 0 h 1526466"/>
              <a:gd name="connsiteX2" fmla="*/ 10126135 w 10126135"/>
              <a:gd name="connsiteY2" fmla="*/ 1526466 h 1526466"/>
              <a:gd name="connsiteX3" fmla="*/ 204058 w 10126135"/>
              <a:gd name="connsiteY3" fmla="*/ 1526466 h 1526466"/>
              <a:gd name="connsiteX4" fmla="*/ 5822 w 10126135"/>
              <a:gd name="connsiteY4" fmla="*/ 1347845 h 152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135" h="1526466">
                <a:moveTo>
                  <a:pt x="584347" y="0"/>
                </a:moveTo>
                <a:lnTo>
                  <a:pt x="10126135" y="0"/>
                </a:lnTo>
                <a:lnTo>
                  <a:pt x="10126135" y="1526466"/>
                </a:lnTo>
                <a:lnTo>
                  <a:pt x="204058" y="1526466"/>
                </a:lnTo>
                <a:cubicBezTo>
                  <a:pt x="28007" y="1526466"/>
                  <a:pt x="-17991" y="1443762"/>
                  <a:pt x="5822" y="1347845"/>
                </a:cubicBezTo>
                <a:close/>
              </a:path>
            </a:pathLst>
          </a:custGeom>
          <a:solidFill>
            <a:srgbClr val="98B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0" name="PHẠM DUYÊN 5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0" name="PHẠM DUYÊN 6 - 9Slide.vn">
            <a:extLst>
              <a:ext uri="{FF2B5EF4-FFF2-40B4-BE49-F238E27FC236}">
                <a16:creationId xmlns:a16="http://schemas.microsoft.com/office/drawing/2014/main" id="{E9B3A2D5-5955-AE66-B8CE-947BB018D5AB}"/>
              </a:ext>
            </a:extLst>
          </p:cNvPr>
          <p:cNvSpPr/>
          <p:nvPr userDrawn="1"/>
        </p:nvSpPr>
        <p:spPr>
          <a:xfrm>
            <a:off x="0" y="0"/>
            <a:ext cx="2514600" cy="1115441"/>
          </a:xfrm>
          <a:custGeom>
            <a:avLst/>
            <a:gdLst>
              <a:gd name="connsiteX0" fmla="*/ 0 w 2076949"/>
              <a:gd name="connsiteY0" fmla="*/ 0 h 1115441"/>
              <a:gd name="connsiteX1" fmla="*/ 2076949 w 2076949"/>
              <a:gd name="connsiteY1" fmla="*/ 0 h 1115441"/>
              <a:gd name="connsiteX2" fmla="*/ 1729276 w 2076949"/>
              <a:gd name="connsiteY2" fmla="*/ 996098 h 1115441"/>
              <a:gd name="connsiteX3" fmla="*/ 1488988 w 2076949"/>
              <a:gd name="connsiteY3" fmla="*/ 1115157 h 1115441"/>
              <a:gd name="connsiteX4" fmla="*/ 39307 w 2076949"/>
              <a:gd name="connsiteY4" fmla="*/ 1115157 h 1115441"/>
              <a:gd name="connsiteX5" fmla="*/ 0 w 2076949"/>
              <a:gd name="connsiteY5" fmla="*/ 1111195 h 11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6949" h="1115441">
                <a:moveTo>
                  <a:pt x="0" y="0"/>
                </a:moveTo>
                <a:lnTo>
                  <a:pt x="2076949" y="0"/>
                </a:lnTo>
                <a:lnTo>
                  <a:pt x="1729276" y="996098"/>
                </a:lnTo>
                <a:cubicBezTo>
                  <a:pt x="1657838" y="1127101"/>
                  <a:pt x="1622372" y="1115157"/>
                  <a:pt x="1488988" y="1115157"/>
                </a:cubicBezTo>
                <a:lnTo>
                  <a:pt x="39307" y="1115157"/>
                </a:lnTo>
                <a:lnTo>
                  <a:pt x="0" y="1111195"/>
                </a:lnTo>
                <a:close/>
              </a:path>
            </a:pathLst>
          </a:custGeom>
          <a:solidFill>
            <a:srgbClr val="6D9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1E3B1C21-B0D8-9680-ED64-5E3D3BD32510}"/>
              </a:ext>
            </a:extLst>
          </p:cNvPr>
          <p:cNvSpPr/>
          <p:nvPr userDrawn="1"/>
        </p:nvSpPr>
        <p:spPr>
          <a:xfrm flipH="1">
            <a:off x="2752977" y="6022882"/>
            <a:ext cx="479778" cy="714752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8C2EDB8C-FD17-A38F-9C50-4F483CE9A850}"/>
              </a:ext>
            </a:extLst>
          </p:cNvPr>
          <p:cNvSpPr/>
          <p:nvPr userDrawn="1"/>
        </p:nvSpPr>
        <p:spPr>
          <a:xfrm flipH="1">
            <a:off x="-149736" y="2349151"/>
            <a:ext cx="3738240" cy="449037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E1B69A67-E123-8380-57F6-2F87F6ADC9D5}"/>
              </a:ext>
            </a:extLst>
          </p:cNvPr>
          <p:cNvSpPr/>
          <p:nvPr userDrawn="1"/>
        </p:nvSpPr>
        <p:spPr>
          <a:xfrm flipH="1">
            <a:off x="3304154" y="5073534"/>
            <a:ext cx="1727000" cy="126286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1E26C636-2E99-B337-FDD7-1C0AB08DAD65}"/>
              </a:ext>
            </a:extLst>
          </p:cNvPr>
          <p:cNvSpPr/>
          <p:nvPr userDrawn="1"/>
        </p:nvSpPr>
        <p:spPr>
          <a:xfrm>
            <a:off x="9232701" y="4419600"/>
            <a:ext cx="2647146" cy="2200440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A19ECE52-1E1B-205E-B0F7-6403D83A09A2}"/>
              </a:ext>
            </a:extLst>
          </p:cNvPr>
          <p:cNvSpPr txBox="1"/>
          <p:nvPr userDrawn="1"/>
        </p:nvSpPr>
        <p:spPr>
          <a:xfrm>
            <a:off x="1600200" y="4650020"/>
            <a:ext cx="8535492" cy="1488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8800" b="1" spc="-40">
                <a:solidFill>
                  <a:srgbClr val="82593B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  <a:t>Cây xung quanh em</a:t>
            </a: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043273A6-DD89-581A-87BB-58ADDDA6604B}"/>
              </a:ext>
            </a:extLst>
          </p:cNvPr>
          <p:cNvSpPr txBox="1"/>
          <p:nvPr userDrawn="1"/>
        </p:nvSpPr>
        <p:spPr>
          <a:xfrm>
            <a:off x="1905000" y="1143000"/>
            <a:ext cx="8535492" cy="2708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-40">
                <a:solidFill>
                  <a:srgbClr val="F07A26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  <a:t>báo cáo</a:t>
            </a:r>
            <a:r>
              <a:rPr lang="en-US" sz="8800" b="1" spc="-40">
                <a:solidFill>
                  <a:srgbClr val="82593B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  <a:t/>
            </a:r>
            <a:br>
              <a:rPr lang="en-US" sz="8800" b="1" spc="-40">
                <a:solidFill>
                  <a:srgbClr val="82593B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</a:br>
            <a:r>
              <a:rPr lang="en-US" sz="8800" b="1" spc="-40">
                <a:solidFill>
                  <a:srgbClr val="82593B"/>
                </a:solidFill>
                <a:effectLst>
                  <a:glow rad="76200">
                    <a:srgbClr val="F5F1C1"/>
                  </a:glow>
                </a:effectLst>
                <a:latin typeface="SVN-Stick A Round" panose="02000503000000000000" pitchFamily="2" charset="0"/>
                <a:ea typeface="#9Slide02 Tieu de rat dai 01" panose="02000000000000000000" pitchFamily="2" charset="0"/>
              </a:rPr>
              <a:t>phIẾU THU HOẠCH</a:t>
            </a:r>
          </a:p>
        </p:txBody>
      </p:sp>
    </p:spTree>
    <p:extLst>
      <p:ext uri="{BB962C8B-B14F-4D97-AF65-F5344CB8AC3E}">
        <p14:creationId xmlns:p14="http://schemas.microsoft.com/office/powerpoint/2010/main" val="2432710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AFE0F9A-ED47-6203-A9F0-5E6CB8293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FB83097-EE45-122E-D3AC-FC2EDD28B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C49AFEDD-21F1-D41E-5B8E-7C48A50A4C3D}"/>
              </a:ext>
            </a:extLst>
          </p:cNvPr>
          <p:cNvSpPr/>
          <p:nvPr userDrawn="1"/>
        </p:nvSpPr>
        <p:spPr>
          <a:xfrm>
            <a:off x="2588528" y="1666751"/>
            <a:ext cx="7469872" cy="5200898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3" y="0"/>
                </a:lnTo>
                <a:lnTo>
                  <a:pt x="118198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9C953D10-DCCC-CA65-E6B1-AFCE16A200D0}"/>
              </a:ext>
            </a:extLst>
          </p:cNvPr>
          <p:cNvSpPr/>
          <p:nvPr userDrawn="1"/>
        </p:nvSpPr>
        <p:spPr>
          <a:xfrm>
            <a:off x="10701342" y="0"/>
            <a:ext cx="1609717" cy="1337406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19D7036E-4C01-EB22-5486-148596560D57}"/>
              </a:ext>
            </a:extLst>
          </p:cNvPr>
          <p:cNvSpPr/>
          <p:nvPr userDrawn="1"/>
        </p:nvSpPr>
        <p:spPr>
          <a:xfrm>
            <a:off x="4400550" y="-17366"/>
            <a:ext cx="3655941" cy="1086119"/>
          </a:xfrm>
          <a:custGeom>
            <a:avLst/>
            <a:gdLst/>
            <a:ahLst/>
            <a:cxnLst/>
            <a:rect l="l" t="t" r="r" b="b"/>
            <a:pathLst>
              <a:path w="5483911" h="1629178">
                <a:moveTo>
                  <a:pt x="0" y="0"/>
                </a:moveTo>
                <a:lnTo>
                  <a:pt x="5483911" y="0"/>
                </a:lnTo>
                <a:lnTo>
                  <a:pt x="5483911" y="1629179"/>
                </a:lnTo>
                <a:lnTo>
                  <a:pt x="0" y="16291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7E4D903-4CE6-D79C-9D8F-964BCB3CCD16}"/>
              </a:ext>
            </a:extLst>
          </p:cNvPr>
          <p:cNvSpPr/>
          <p:nvPr userDrawn="1"/>
        </p:nvSpPr>
        <p:spPr>
          <a:xfrm flipH="1">
            <a:off x="2170776" y="6247277"/>
            <a:ext cx="358799" cy="534523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F567E078-143F-32A9-CFAE-361E63E49145}"/>
              </a:ext>
            </a:extLst>
          </p:cNvPr>
          <p:cNvSpPr/>
          <p:nvPr userDrawn="1"/>
        </p:nvSpPr>
        <p:spPr>
          <a:xfrm flipH="1">
            <a:off x="0" y="3499900"/>
            <a:ext cx="2795619" cy="3358100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9B3ABD91-2F20-6A77-EFA0-27F4CFF70E68}"/>
              </a:ext>
            </a:extLst>
          </p:cNvPr>
          <p:cNvSpPr/>
          <p:nvPr userDrawn="1"/>
        </p:nvSpPr>
        <p:spPr>
          <a:xfrm flipH="1">
            <a:off x="2447000" y="5837372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PHẠM DUYÊN 7 - 9Slide.vn">
            <a:extLst>
              <a:ext uri="{FF2B5EF4-FFF2-40B4-BE49-F238E27FC236}">
                <a16:creationId xmlns:a16="http://schemas.microsoft.com/office/drawing/2014/main" id="{7BE6609D-A522-8045-DADD-1E14891FC65E}"/>
              </a:ext>
            </a:extLst>
          </p:cNvPr>
          <p:cNvSpPr/>
          <p:nvPr userDrawn="1"/>
        </p:nvSpPr>
        <p:spPr>
          <a:xfrm>
            <a:off x="417432" y="234389"/>
            <a:ext cx="1810815" cy="1774598"/>
          </a:xfrm>
          <a:custGeom>
            <a:avLst/>
            <a:gdLst/>
            <a:ahLst/>
            <a:cxnLst/>
            <a:rect l="l" t="t" r="r" b="b"/>
            <a:pathLst>
              <a:path w="2716222" h="2661897">
                <a:moveTo>
                  <a:pt x="0" y="0"/>
                </a:moveTo>
                <a:lnTo>
                  <a:pt x="2716222" y="0"/>
                </a:lnTo>
                <a:lnTo>
                  <a:pt x="2716222" y="2661897"/>
                </a:lnTo>
                <a:lnTo>
                  <a:pt x="0" y="2661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3D2D06F5-871B-98A2-57F1-5A5A0D57969D}"/>
              </a:ext>
            </a:extLst>
          </p:cNvPr>
          <p:cNvSpPr/>
          <p:nvPr userDrawn="1"/>
        </p:nvSpPr>
        <p:spPr>
          <a:xfrm>
            <a:off x="8839200" y="4160050"/>
            <a:ext cx="3245654" cy="2697950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AFE0F9A-ED47-6203-A9F0-5E6CB8293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FB83097-EE45-122E-D3AC-FC2EDD28B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9C953D10-DCCC-CA65-E6B1-AFCE16A200D0}"/>
              </a:ext>
            </a:extLst>
          </p:cNvPr>
          <p:cNvSpPr/>
          <p:nvPr userDrawn="1"/>
        </p:nvSpPr>
        <p:spPr>
          <a:xfrm>
            <a:off x="10650542" y="-25400"/>
            <a:ext cx="1609717" cy="1337406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19D7036E-4C01-EB22-5486-148596560D57}"/>
              </a:ext>
            </a:extLst>
          </p:cNvPr>
          <p:cNvSpPr/>
          <p:nvPr userDrawn="1"/>
        </p:nvSpPr>
        <p:spPr>
          <a:xfrm>
            <a:off x="4400550" y="-17366"/>
            <a:ext cx="3655941" cy="1086119"/>
          </a:xfrm>
          <a:custGeom>
            <a:avLst/>
            <a:gdLst/>
            <a:ahLst/>
            <a:cxnLst/>
            <a:rect l="l" t="t" r="r" b="b"/>
            <a:pathLst>
              <a:path w="5483911" h="1629178">
                <a:moveTo>
                  <a:pt x="0" y="0"/>
                </a:moveTo>
                <a:lnTo>
                  <a:pt x="5483911" y="0"/>
                </a:lnTo>
                <a:lnTo>
                  <a:pt x="5483911" y="1629179"/>
                </a:lnTo>
                <a:lnTo>
                  <a:pt x="0" y="162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7E4D903-4CE6-D79C-9D8F-964BCB3CCD16}"/>
              </a:ext>
            </a:extLst>
          </p:cNvPr>
          <p:cNvSpPr/>
          <p:nvPr userDrawn="1"/>
        </p:nvSpPr>
        <p:spPr>
          <a:xfrm flipH="1">
            <a:off x="2170776" y="6247277"/>
            <a:ext cx="358799" cy="534523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F567E078-143F-32A9-CFAE-361E63E49145}"/>
              </a:ext>
            </a:extLst>
          </p:cNvPr>
          <p:cNvSpPr/>
          <p:nvPr userDrawn="1"/>
        </p:nvSpPr>
        <p:spPr>
          <a:xfrm flipH="1">
            <a:off x="0" y="3499900"/>
            <a:ext cx="2795619" cy="3358100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9B3ABD91-2F20-6A77-EFA0-27F4CFF70E68}"/>
              </a:ext>
            </a:extLst>
          </p:cNvPr>
          <p:cNvSpPr/>
          <p:nvPr userDrawn="1"/>
        </p:nvSpPr>
        <p:spPr>
          <a:xfrm flipH="1">
            <a:off x="2447000" y="5837372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3D2D06F5-871B-98A2-57F1-5A5A0D57969D}"/>
              </a:ext>
            </a:extLst>
          </p:cNvPr>
          <p:cNvSpPr/>
          <p:nvPr userDrawn="1"/>
        </p:nvSpPr>
        <p:spPr>
          <a:xfrm>
            <a:off x="8839200" y="4160050"/>
            <a:ext cx="3245654" cy="2697950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PHẠM DUYÊN 7 - 9Slide.vn">
            <a:extLst>
              <a:ext uri="{FF2B5EF4-FFF2-40B4-BE49-F238E27FC236}">
                <a16:creationId xmlns:a16="http://schemas.microsoft.com/office/drawing/2014/main" id="{C8F482E5-44EF-F214-5547-7C15CB5A84E4}"/>
              </a:ext>
            </a:extLst>
          </p:cNvPr>
          <p:cNvSpPr/>
          <p:nvPr userDrawn="1"/>
        </p:nvSpPr>
        <p:spPr>
          <a:xfrm flipH="1">
            <a:off x="-12698" y="-50417"/>
            <a:ext cx="1295398" cy="1076258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3161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91B3821-500E-5D4B-E0FA-48F79B5082C9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82932128-5701-1629-80D5-7663C05D4F9E}"/>
              </a:ext>
            </a:extLst>
          </p:cNvPr>
          <p:cNvSpPr/>
          <p:nvPr userDrawn="1"/>
        </p:nvSpPr>
        <p:spPr>
          <a:xfrm>
            <a:off x="10285992" y="6322144"/>
            <a:ext cx="248466" cy="370154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769D52E7-0897-93AC-4C01-9F8BB4041520}"/>
              </a:ext>
            </a:extLst>
          </p:cNvPr>
          <p:cNvSpPr/>
          <p:nvPr userDrawn="1"/>
        </p:nvSpPr>
        <p:spPr>
          <a:xfrm>
            <a:off x="10101758" y="4419600"/>
            <a:ext cx="1935950" cy="232546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1D0B54A8-072E-8714-E0FF-F340A1F72328}"/>
              </a:ext>
            </a:extLst>
          </p:cNvPr>
          <p:cNvSpPr/>
          <p:nvPr userDrawn="1"/>
        </p:nvSpPr>
        <p:spPr>
          <a:xfrm>
            <a:off x="9448800" y="6038287"/>
            <a:ext cx="894374" cy="654011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12057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1D67D4ED-AAD0-716F-9245-0DA7A5B1DB39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53E1CB9-ED6F-51E2-247D-5A803072A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2AD35FC-1D0B-D394-1CFB-3E1990678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A9B66BAB-B0D2-2BCD-7953-DE4CBB22457D}"/>
              </a:ext>
            </a:extLst>
          </p:cNvPr>
          <p:cNvSpPr/>
          <p:nvPr userDrawn="1"/>
        </p:nvSpPr>
        <p:spPr>
          <a:xfrm>
            <a:off x="292100" y="292100"/>
            <a:ext cx="11607800" cy="4152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2B03BF39-866C-E645-AD58-B1CA2B371C3D}"/>
              </a:ext>
            </a:extLst>
          </p:cNvPr>
          <p:cNvSpPr/>
          <p:nvPr userDrawn="1"/>
        </p:nvSpPr>
        <p:spPr>
          <a:xfrm flipH="1">
            <a:off x="2170776" y="6247277"/>
            <a:ext cx="358799" cy="534523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F8E48249-0CC8-2DA4-EEEE-7F1CC6AE396B}"/>
              </a:ext>
            </a:extLst>
          </p:cNvPr>
          <p:cNvSpPr/>
          <p:nvPr userDrawn="1"/>
        </p:nvSpPr>
        <p:spPr>
          <a:xfrm flipH="1">
            <a:off x="0" y="3499900"/>
            <a:ext cx="2795619" cy="3358100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FDD745D3-4728-37FD-6B85-B529683E5C2E}"/>
              </a:ext>
            </a:extLst>
          </p:cNvPr>
          <p:cNvSpPr/>
          <p:nvPr userDrawn="1"/>
        </p:nvSpPr>
        <p:spPr>
          <a:xfrm flipH="1">
            <a:off x="2447000" y="5837372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72BC1799-9076-03C0-3CAC-AC0C1BB43627}"/>
              </a:ext>
            </a:extLst>
          </p:cNvPr>
          <p:cNvSpPr/>
          <p:nvPr userDrawn="1"/>
        </p:nvSpPr>
        <p:spPr>
          <a:xfrm>
            <a:off x="9118600" y="4466517"/>
            <a:ext cx="2813854" cy="2339016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EE2ACB66-7918-B312-701B-82E600C0DDBB}"/>
              </a:ext>
            </a:extLst>
          </p:cNvPr>
          <p:cNvSpPr/>
          <p:nvPr userDrawn="1"/>
        </p:nvSpPr>
        <p:spPr>
          <a:xfrm>
            <a:off x="10894875" y="-12700"/>
            <a:ext cx="1314584" cy="1092200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7DA47BC9-EA75-EFA9-496E-08FF98AE9C18}"/>
              </a:ext>
            </a:extLst>
          </p:cNvPr>
          <p:cNvSpPr/>
          <p:nvPr userDrawn="1"/>
        </p:nvSpPr>
        <p:spPr>
          <a:xfrm flipH="1">
            <a:off x="0" y="0"/>
            <a:ext cx="990602" cy="823024"/>
          </a:xfrm>
          <a:custGeom>
            <a:avLst/>
            <a:gdLst/>
            <a:ahLst/>
            <a:cxnLst/>
            <a:rect l="l" t="t" r="r" b="b"/>
            <a:pathLst>
              <a:path w="2414575" h="2006109">
                <a:moveTo>
                  <a:pt x="0" y="0"/>
                </a:moveTo>
                <a:lnTo>
                  <a:pt x="2414574" y="0"/>
                </a:lnTo>
                <a:lnTo>
                  <a:pt x="2414574" y="2006109"/>
                </a:lnTo>
                <a:lnTo>
                  <a:pt x="0" y="200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D21D187D-8BB9-0495-68F1-885B392532CA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A17B37B-5F07-B33C-D719-DFCA216B16E9}"/>
              </a:ext>
            </a:extLst>
          </p:cNvPr>
          <p:cNvSpPr/>
          <p:nvPr userDrawn="1"/>
        </p:nvSpPr>
        <p:spPr>
          <a:xfrm>
            <a:off x="10285992" y="6322144"/>
            <a:ext cx="248466" cy="370154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F00FE8CC-1737-A718-65FA-1DD681BDA518}"/>
              </a:ext>
            </a:extLst>
          </p:cNvPr>
          <p:cNvSpPr/>
          <p:nvPr userDrawn="1"/>
        </p:nvSpPr>
        <p:spPr>
          <a:xfrm>
            <a:off x="10101758" y="4419600"/>
            <a:ext cx="1935950" cy="232546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A1B09504-3828-5441-F65C-2301A98A3933}"/>
              </a:ext>
            </a:extLst>
          </p:cNvPr>
          <p:cNvSpPr/>
          <p:nvPr userDrawn="1"/>
        </p:nvSpPr>
        <p:spPr>
          <a:xfrm>
            <a:off x="9448800" y="6038287"/>
            <a:ext cx="894374" cy="654011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02254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C9CA8BE-E61E-2CA0-438D-54A90465E04C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529E04C9-CC76-2C50-4253-23104A643BFB}"/>
              </a:ext>
            </a:extLst>
          </p:cNvPr>
          <p:cNvSpPr/>
          <p:nvPr userDrawn="1"/>
        </p:nvSpPr>
        <p:spPr>
          <a:xfrm>
            <a:off x="10285992" y="6322144"/>
            <a:ext cx="248466" cy="370154"/>
          </a:xfrm>
          <a:custGeom>
            <a:avLst/>
            <a:gdLst/>
            <a:ahLst/>
            <a:cxnLst/>
            <a:rect l="l" t="t" r="r" b="b"/>
            <a:pathLst>
              <a:path w="538198" h="801785">
                <a:moveTo>
                  <a:pt x="0" y="0"/>
                </a:moveTo>
                <a:lnTo>
                  <a:pt x="538198" y="0"/>
                </a:lnTo>
                <a:lnTo>
                  <a:pt x="538198" y="801785"/>
                </a:lnTo>
                <a:lnTo>
                  <a:pt x="0" y="801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BC737177-B587-D121-1AB2-80650705B62E}"/>
              </a:ext>
            </a:extLst>
          </p:cNvPr>
          <p:cNvSpPr/>
          <p:nvPr userDrawn="1"/>
        </p:nvSpPr>
        <p:spPr>
          <a:xfrm>
            <a:off x="10101758" y="4419600"/>
            <a:ext cx="1935950" cy="2325466"/>
          </a:xfrm>
          <a:custGeom>
            <a:avLst/>
            <a:gdLst/>
            <a:ahLst/>
            <a:cxnLst/>
            <a:rect l="l" t="t" r="r" b="b"/>
            <a:pathLst>
              <a:path w="4193428" h="5037150">
                <a:moveTo>
                  <a:pt x="0" y="0"/>
                </a:moveTo>
                <a:lnTo>
                  <a:pt x="4193427" y="0"/>
                </a:lnTo>
                <a:lnTo>
                  <a:pt x="4193427" y="5037150"/>
                </a:lnTo>
                <a:lnTo>
                  <a:pt x="0" y="503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CA70D64E-55C9-928D-2C05-1D972308851C}"/>
              </a:ext>
            </a:extLst>
          </p:cNvPr>
          <p:cNvSpPr/>
          <p:nvPr userDrawn="1"/>
        </p:nvSpPr>
        <p:spPr>
          <a:xfrm>
            <a:off x="9448800" y="6038287"/>
            <a:ext cx="894374" cy="654011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4100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15F7E231-874E-4DD6-2C9F-738D7A812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6363855"/>
            <a:ext cx="6584749" cy="557898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3D41CAB-1628-BBC1-33BE-610649FD4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6423176"/>
            <a:ext cx="6567535" cy="498577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74B86A12-D41B-FD23-0BF0-D50601C13BD2}"/>
              </a:ext>
            </a:extLst>
          </p:cNvPr>
          <p:cNvSpPr/>
          <p:nvPr userDrawn="1"/>
        </p:nvSpPr>
        <p:spPr>
          <a:xfrm flipH="1">
            <a:off x="439625" y="5861105"/>
            <a:ext cx="1291526" cy="944428"/>
          </a:xfrm>
          <a:custGeom>
            <a:avLst/>
            <a:gdLst/>
            <a:ahLst/>
            <a:cxnLst/>
            <a:rect l="l" t="t" r="r" b="b"/>
            <a:pathLst>
              <a:path w="1937289" h="1416642">
                <a:moveTo>
                  <a:pt x="0" y="0"/>
                </a:moveTo>
                <a:lnTo>
                  <a:pt x="1937288" y="0"/>
                </a:lnTo>
                <a:lnTo>
                  <a:pt x="1937288" y="1416642"/>
                </a:lnTo>
                <a:lnTo>
                  <a:pt x="0" y="1416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12AA3636-95C6-34AE-D7D1-FC4EFC41F5F7}"/>
              </a:ext>
            </a:extLst>
          </p:cNvPr>
          <p:cNvSpPr/>
          <p:nvPr userDrawn="1"/>
        </p:nvSpPr>
        <p:spPr>
          <a:xfrm>
            <a:off x="9118600" y="4466517"/>
            <a:ext cx="2813854" cy="2339016"/>
          </a:xfrm>
          <a:custGeom>
            <a:avLst/>
            <a:gdLst/>
            <a:ahLst/>
            <a:cxnLst/>
            <a:rect l="l" t="t" r="r" b="b"/>
            <a:pathLst>
              <a:path w="7249949" h="6026520">
                <a:moveTo>
                  <a:pt x="0" y="0"/>
                </a:moveTo>
                <a:lnTo>
                  <a:pt x="7249949" y="0"/>
                </a:lnTo>
                <a:lnTo>
                  <a:pt x="7249949" y="6026520"/>
                </a:lnTo>
                <a:lnTo>
                  <a:pt x="0" y="6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E9CF"/>
            </a:gs>
            <a:gs pos="93000">
              <a:srgbClr val="BFD5A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E14AC38-ADB6-9A13-71E4-E661380919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185ACB1-9521-05D7-C6E2-AEBE404975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4" r:id="rId4"/>
    <p:sldLayoutId id="2147483655" r:id="rId5"/>
    <p:sldLayoutId id="2147483659" r:id="rId6"/>
    <p:sldLayoutId id="2147483666" r:id="rId7"/>
    <p:sldLayoutId id="2147483667" r:id="rId8"/>
    <p:sldLayoutId id="2147483662" r:id="rId9"/>
    <p:sldLayoutId id="2147483665" r:id="rId1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2.wdp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E577DAAA-D7ED-8A6D-4032-0044FD46318E}"/>
              </a:ext>
            </a:extLst>
          </p:cNvPr>
          <p:cNvSpPr txBox="1"/>
          <p:nvPr/>
        </p:nvSpPr>
        <p:spPr>
          <a:xfrm>
            <a:off x="235145" y="109831"/>
            <a:ext cx="1659429" cy="10673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81C672BA-A448-5C55-17FA-6F9B17831FAE}"/>
              </a:ext>
            </a:extLst>
          </p:cNvPr>
          <p:cNvSpPr txBox="1"/>
          <p:nvPr/>
        </p:nvSpPr>
        <p:spPr>
          <a:xfrm>
            <a:off x="2932641" y="480848"/>
            <a:ext cx="8540671" cy="808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540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rPr>
              <a:t>THỰC VẬT VÀ ĐỘNG VẬT</a:t>
            </a:r>
          </a:p>
        </p:txBody>
      </p: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EBE949B5-F968-242B-A2BE-BDBC37BE7ED9}"/>
              </a:ext>
            </a:extLst>
          </p:cNvPr>
          <p:cNvGrpSpPr/>
          <p:nvPr/>
        </p:nvGrpSpPr>
        <p:grpSpPr>
          <a:xfrm>
            <a:off x="5053648" y="1828800"/>
            <a:ext cx="2084704" cy="1649364"/>
            <a:chOff x="5183843" y="1978566"/>
            <a:chExt cx="2084704" cy="1649364"/>
          </a:xfrm>
        </p:grpSpPr>
        <p:sp>
          <p:nvSpPr>
            <p:cNvPr id="2" name="PHẠM DUYÊN 1 - 9Slide.vn">
              <a:extLst>
                <a:ext uri="{FF2B5EF4-FFF2-40B4-BE49-F238E27FC236}">
                  <a16:creationId xmlns:a16="http://schemas.microsoft.com/office/drawing/2014/main" id="{835481FF-A2D5-8F50-AFDB-149CE32B28AF}"/>
                </a:ext>
              </a:extLst>
            </p:cNvPr>
            <p:cNvSpPr/>
            <p:nvPr/>
          </p:nvSpPr>
          <p:spPr>
            <a:xfrm>
              <a:off x="5183843" y="1978566"/>
              <a:ext cx="2084704" cy="1623046"/>
            </a:xfrm>
            <a:custGeom>
              <a:avLst/>
              <a:gdLst/>
              <a:ahLst/>
              <a:cxnLst/>
              <a:rect l="l" t="t" r="r" b="b"/>
              <a:pathLst>
                <a:path w="2654665" h="2462202">
                  <a:moveTo>
                    <a:pt x="0" y="0"/>
                  </a:moveTo>
                  <a:lnTo>
                    <a:pt x="2654665" y="0"/>
                  </a:lnTo>
                  <a:lnTo>
                    <a:pt x="2654665" y="2462201"/>
                  </a:lnTo>
                  <a:lnTo>
                    <a:pt x="0" y="2462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PHẠM DUYÊN 7 - 9Slide.vn">
              <a:extLst>
                <a:ext uri="{FF2B5EF4-FFF2-40B4-BE49-F238E27FC236}">
                  <a16:creationId xmlns:a16="http://schemas.microsoft.com/office/drawing/2014/main" id="{3BDB1770-B2D2-03D7-46FD-A04873593B09}"/>
                </a:ext>
              </a:extLst>
            </p:cNvPr>
            <p:cNvSpPr txBox="1"/>
            <p:nvPr/>
          </p:nvSpPr>
          <p:spPr>
            <a:xfrm>
              <a:off x="5531194" y="2440938"/>
              <a:ext cx="1408664" cy="118699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4400" b="1">
                  <a:ln w="15875" cmpd="sng">
                    <a:solidFill>
                      <a:schemeClr val="bg1"/>
                    </a:solidFill>
                  </a:ln>
                  <a:solidFill>
                    <a:schemeClr val="accent6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  <a:t>Bài</a:t>
              </a:r>
              <a:br>
                <a:rPr lang="en-US" altLang="zh-CN" sz="4400" b="1">
                  <a:ln w="15875" cmpd="sng">
                    <a:solidFill>
                      <a:schemeClr val="bg1"/>
                    </a:solidFill>
                  </a:ln>
                  <a:solidFill>
                    <a:schemeClr val="accent6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</a:br>
              <a:r>
                <a:rPr lang="en-US" altLang="zh-CN" sz="4400" b="1">
                  <a:ln w="15875" cmpd="sng">
                    <a:solidFill>
                      <a:schemeClr val="bg1"/>
                    </a:solidFill>
                  </a:ln>
                  <a:solidFill>
                    <a:schemeClr val="accent6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  <a:t>15</a:t>
              </a:r>
              <a:endParaRPr lang="zh-CN" altLang="en-US" sz="4400" b="1" dirty="0">
                <a:ln w="15875" cmpd="sng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+mj-lt"/>
                <a:ea typeface="+mj-ea"/>
              </a:endParaRPr>
            </a:p>
          </p:txBody>
        </p:sp>
      </p:grpSp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E75F7807-14F2-D36C-65E8-C08314E47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47" y="3274149"/>
            <a:ext cx="8712638" cy="2521926"/>
          </a:xfrm>
          <a:prstGeom prst="rect">
            <a:avLst/>
          </a:prstGeom>
          <a:effectLst>
            <a:glow rad="673100">
              <a:schemeClr val="bg1">
                <a:alpha val="75000"/>
              </a:schemeClr>
            </a:glow>
          </a:effectLst>
        </p:spPr>
      </p:pic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662A5DAB-AE1C-D53D-ECF4-A5A51CC5C88E}"/>
              </a:ext>
            </a:extLst>
          </p:cNvPr>
          <p:cNvSpPr txBox="1"/>
          <p:nvPr/>
        </p:nvSpPr>
        <p:spPr>
          <a:xfrm>
            <a:off x="5181600" y="5410200"/>
            <a:ext cx="18288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CC5D12"/>
                </a:solidFill>
                <a:latin typeface="+mj-lt"/>
                <a:cs typeface="Lato" pitchFamily="34" charset="0"/>
              </a:rPr>
              <a:t>Tiết 2</a:t>
            </a:r>
            <a:endParaRPr lang="en-US" sz="3200" b="1" dirty="0">
              <a:solidFill>
                <a:srgbClr val="CC5D12"/>
              </a:solidFill>
              <a:latin typeface="+mj-lt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BDA758-079D-CB26-92FF-1CFCC556D5FE}"/>
              </a:ext>
            </a:extLst>
          </p:cNvPr>
          <p:cNvGrpSpPr/>
          <p:nvPr/>
        </p:nvGrpSpPr>
        <p:grpSpPr>
          <a:xfrm>
            <a:off x="3920336" y="1676400"/>
            <a:ext cx="4233064" cy="4684750"/>
            <a:chOff x="516800" y="2055938"/>
            <a:chExt cx="2893150" cy="3201862"/>
          </a:xfrm>
        </p:grpSpPr>
        <p:pic>
          <p:nvPicPr>
            <p:cNvPr id="3" name="PHẠM DUYÊN 3 - 9Slide.vn">
              <a:extLst>
                <a:ext uri="{FF2B5EF4-FFF2-40B4-BE49-F238E27FC236}">
                  <a16:creationId xmlns:a16="http://schemas.microsoft.com/office/drawing/2014/main" id="{E2554EC8-6057-5D41-1CDE-706FCA231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7" r="20710" b="15172"/>
            <a:stretch/>
          </p:blipFill>
          <p:spPr>
            <a:xfrm>
              <a:off x="51680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4" name="PHẠM DUYÊN 6 - 9Slide.vn">
              <a:extLst>
                <a:ext uri="{FF2B5EF4-FFF2-40B4-BE49-F238E27FC236}">
                  <a16:creationId xmlns:a16="http://schemas.microsoft.com/office/drawing/2014/main" id="{323AC286-53C9-5324-532D-56611837EDE4}"/>
                </a:ext>
              </a:extLst>
            </p:cNvPr>
            <p:cNvSpPr/>
            <p:nvPr/>
          </p:nvSpPr>
          <p:spPr>
            <a:xfrm>
              <a:off x="175382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PHẠM DUYÊN 2 - 9Slide.vn">
            <a:extLst>
              <a:ext uri="{FF2B5EF4-FFF2-40B4-BE49-F238E27FC236}">
                <a16:creationId xmlns:a16="http://schemas.microsoft.com/office/drawing/2014/main" id="{6B917C2B-F5D6-A89B-E16A-E70EDACFEBA6}"/>
              </a:ext>
            </a:extLst>
          </p:cNvPr>
          <p:cNvGrpSpPr/>
          <p:nvPr/>
        </p:nvGrpSpPr>
        <p:grpSpPr>
          <a:xfrm>
            <a:off x="9156699" y="4663371"/>
            <a:ext cx="2066139" cy="1097280"/>
            <a:chOff x="7481886" y="1381124"/>
            <a:chExt cx="2703198" cy="1097280"/>
          </a:xfrm>
        </p:grpSpPr>
        <p:sp>
          <p:nvSpPr>
            <p:cNvPr id="12" name="PHẠM DUYÊN 7 - 9Slide.vn">
              <a:extLst>
                <a:ext uri="{FF2B5EF4-FFF2-40B4-BE49-F238E27FC236}">
                  <a16:creationId xmlns:a16="http://schemas.microsoft.com/office/drawing/2014/main" id="{EEA99B34-41DF-4608-8F47-861E541CBE9B}"/>
                </a:ext>
              </a:extLst>
            </p:cNvPr>
            <p:cNvSpPr txBox="1"/>
            <p:nvPr/>
          </p:nvSpPr>
          <p:spPr>
            <a:xfrm flipH="1">
              <a:off x="7481886" y="1381124"/>
              <a:ext cx="2691759" cy="1097280"/>
            </a:xfrm>
            <a:prstGeom prst="roundRect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13" name="PHẠM DUYÊN 8 - 9Slide.vn">
              <a:extLst>
                <a:ext uri="{FF2B5EF4-FFF2-40B4-BE49-F238E27FC236}">
                  <a16:creationId xmlns:a16="http://schemas.microsoft.com/office/drawing/2014/main" id="{35404CBC-EC90-0B1F-A765-A842FFDB7F84}"/>
                </a:ext>
              </a:extLst>
            </p:cNvPr>
            <p:cNvSpPr txBox="1"/>
            <p:nvPr/>
          </p:nvSpPr>
          <p:spPr>
            <a:xfrm>
              <a:off x="7493325" y="1487815"/>
              <a:ext cx="2691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thân phình to thành củ</a:t>
              </a:r>
            </a:p>
          </p:txBody>
        </p:sp>
      </p:grpSp>
      <p:cxnSp>
        <p:nvCxnSpPr>
          <p:cNvPr id="14" name="PHẠM DUYÊN 3 - 9Slide.vn">
            <a:extLst>
              <a:ext uri="{FF2B5EF4-FFF2-40B4-BE49-F238E27FC236}">
                <a16:creationId xmlns:a16="http://schemas.microsoft.com/office/drawing/2014/main" id="{81E11522-A51E-B0B2-4ABE-A9D3BF204B4D}"/>
              </a:ext>
            </a:extLst>
          </p:cNvPr>
          <p:cNvCxnSpPr>
            <a:cxnSpLocks/>
          </p:cNvCxnSpPr>
          <p:nvPr/>
        </p:nvCxnSpPr>
        <p:spPr>
          <a:xfrm>
            <a:off x="6605982" y="5410200"/>
            <a:ext cx="2499918" cy="0"/>
          </a:xfrm>
          <a:prstGeom prst="line">
            <a:avLst/>
          </a:prstGeom>
          <a:ln w="5715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5A255383-F33C-9DD8-D4C7-199CB92952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3BB3C9B4-B77C-089A-DA5F-00CA3FF53A96}"/>
              </a:ext>
            </a:extLst>
          </p:cNvPr>
          <p:cNvSpPr txBox="1"/>
          <p:nvPr/>
        </p:nvSpPr>
        <p:spPr>
          <a:xfrm>
            <a:off x="1475397" y="649291"/>
            <a:ext cx="1009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Chỉ và nói tên các bộ phận của cây trong hình.</a:t>
            </a:r>
          </a:p>
        </p:txBody>
      </p:sp>
    </p:spTree>
    <p:extLst>
      <p:ext uri="{BB962C8B-B14F-4D97-AF65-F5344CB8AC3E}">
        <p14:creationId xmlns:p14="http://schemas.microsoft.com/office/powerpoint/2010/main" val="2788866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4948E8E0-657A-D386-E495-3B3E5DD83FC8}"/>
              </a:ext>
            </a:extLst>
          </p:cNvPr>
          <p:cNvSpPr/>
          <p:nvPr/>
        </p:nvSpPr>
        <p:spPr>
          <a:xfrm>
            <a:off x="2676525" y="643212"/>
            <a:ext cx="6838950" cy="50254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5AE456B1-89E0-C1C0-D966-0C916EFC56FD}"/>
              </a:ext>
            </a:extLst>
          </p:cNvPr>
          <p:cNvSpPr/>
          <p:nvPr/>
        </p:nvSpPr>
        <p:spPr>
          <a:xfrm>
            <a:off x="3098337" y="998021"/>
            <a:ext cx="5995326" cy="4303160"/>
          </a:xfrm>
          <a:custGeom>
            <a:avLst/>
            <a:gdLst/>
            <a:ahLst/>
            <a:cxnLst/>
            <a:rect l="l" t="t" r="r" b="b"/>
            <a:pathLst>
              <a:path w="6203904" h="4652928">
                <a:moveTo>
                  <a:pt x="0" y="0"/>
                </a:moveTo>
                <a:lnTo>
                  <a:pt x="6203904" y="0"/>
                </a:lnTo>
                <a:lnTo>
                  <a:pt x="6203904" y="4652928"/>
                </a:lnTo>
                <a:lnTo>
                  <a:pt x="0" y="4652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13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6B917C2B-F5D6-A89B-E16A-E70EDACFEBA6}"/>
              </a:ext>
            </a:extLst>
          </p:cNvPr>
          <p:cNvGrpSpPr/>
          <p:nvPr/>
        </p:nvGrpSpPr>
        <p:grpSpPr>
          <a:xfrm>
            <a:off x="8839200" y="3888144"/>
            <a:ext cx="2066139" cy="1097280"/>
            <a:chOff x="7481886" y="1381124"/>
            <a:chExt cx="2703198" cy="1097280"/>
          </a:xfrm>
        </p:grpSpPr>
        <p:sp>
          <p:nvSpPr>
            <p:cNvPr id="12" name="PHẠM DUYÊN 7 - 9Slide.vn">
              <a:extLst>
                <a:ext uri="{FF2B5EF4-FFF2-40B4-BE49-F238E27FC236}">
                  <a16:creationId xmlns:a16="http://schemas.microsoft.com/office/drawing/2014/main" id="{EEA99B34-41DF-4608-8F47-861E541CBE9B}"/>
                </a:ext>
              </a:extLst>
            </p:cNvPr>
            <p:cNvSpPr txBox="1"/>
            <p:nvPr/>
          </p:nvSpPr>
          <p:spPr>
            <a:xfrm flipH="1">
              <a:off x="7481886" y="1381124"/>
              <a:ext cx="2691759" cy="1097280"/>
            </a:xfrm>
            <a:prstGeom prst="roundRect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13" name="PHẠM DUYÊN 8 - 9Slide.vn">
              <a:extLst>
                <a:ext uri="{FF2B5EF4-FFF2-40B4-BE49-F238E27FC236}">
                  <a16:creationId xmlns:a16="http://schemas.microsoft.com/office/drawing/2014/main" id="{35404CBC-EC90-0B1F-A765-A842FFDB7F84}"/>
                </a:ext>
              </a:extLst>
            </p:cNvPr>
            <p:cNvSpPr txBox="1"/>
            <p:nvPr/>
          </p:nvSpPr>
          <p:spPr>
            <a:xfrm>
              <a:off x="7493325" y="1487815"/>
              <a:ext cx="2691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bẹ lá biến thành củ</a:t>
              </a:r>
            </a:p>
          </p:txBody>
        </p:sp>
      </p:grpSp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5A255383-F33C-9DD8-D4C7-199CB92952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398EF322-B419-9415-3AA3-C7383E4B557C}"/>
              </a:ext>
            </a:extLst>
          </p:cNvPr>
          <p:cNvGrpSpPr/>
          <p:nvPr/>
        </p:nvGrpSpPr>
        <p:grpSpPr>
          <a:xfrm>
            <a:off x="3810000" y="1741048"/>
            <a:ext cx="4233064" cy="4684750"/>
            <a:chOff x="3646710" y="2055938"/>
            <a:chExt cx="2893150" cy="3201862"/>
          </a:xfrm>
        </p:grpSpPr>
        <p:pic>
          <p:nvPicPr>
            <p:cNvPr id="6" name="PHẠM DUYÊN 4 - 9Slide.vn">
              <a:extLst>
                <a:ext uri="{FF2B5EF4-FFF2-40B4-BE49-F238E27FC236}">
                  <a16:creationId xmlns:a16="http://schemas.microsoft.com/office/drawing/2014/main" id="{84D8618B-8350-A2E4-E441-EF143DD60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3" b="11397"/>
            <a:stretch/>
          </p:blipFill>
          <p:spPr>
            <a:xfrm>
              <a:off x="364671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7" name="PHẠM DUYÊN 7 - 9Slide.vn">
              <a:extLst>
                <a:ext uri="{FF2B5EF4-FFF2-40B4-BE49-F238E27FC236}">
                  <a16:creationId xmlns:a16="http://schemas.microsoft.com/office/drawing/2014/main" id="{4CF5ED47-8820-12E1-22BC-AEC0965B9BC8}"/>
                </a:ext>
              </a:extLst>
            </p:cNvPr>
            <p:cNvSpPr/>
            <p:nvPr/>
          </p:nvSpPr>
          <p:spPr>
            <a:xfrm>
              <a:off x="488373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PHẠM DUYÊN 4 - 9Slide.vn">
            <a:extLst>
              <a:ext uri="{FF2B5EF4-FFF2-40B4-BE49-F238E27FC236}">
                <a16:creationId xmlns:a16="http://schemas.microsoft.com/office/drawing/2014/main" id="{81E11522-A51E-B0B2-4ABE-A9D3BF204B4D}"/>
              </a:ext>
            </a:extLst>
          </p:cNvPr>
          <p:cNvCxnSpPr>
            <a:cxnSpLocks/>
          </p:cNvCxnSpPr>
          <p:nvPr/>
        </p:nvCxnSpPr>
        <p:spPr>
          <a:xfrm>
            <a:off x="6196407" y="4438650"/>
            <a:ext cx="2499918" cy="0"/>
          </a:xfrm>
          <a:prstGeom prst="line">
            <a:avLst/>
          </a:prstGeom>
          <a:ln w="5715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8F765A3F-51B0-94F4-2336-A173AEABB117}"/>
              </a:ext>
            </a:extLst>
          </p:cNvPr>
          <p:cNvSpPr txBox="1"/>
          <p:nvPr/>
        </p:nvSpPr>
        <p:spPr>
          <a:xfrm>
            <a:off x="1475397" y="649291"/>
            <a:ext cx="1009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Chỉ và nói tên các bộ phận của cây trong hình.</a:t>
            </a:r>
          </a:p>
        </p:txBody>
      </p:sp>
    </p:spTree>
    <p:extLst>
      <p:ext uri="{BB962C8B-B14F-4D97-AF65-F5344CB8AC3E}">
        <p14:creationId xmlns:p14="http://schemas.microsoft.com/office/powerpoint/2010/main" val="2518737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3067075-F8C7-3C28-5884-8FB0588DE1E9}"/>
              </a:ext>
            </a:extLst>
          </p:cNvPr>
          <p:cNvSpPr/>
          <p:nvPr/>
        </p:nvSpPr>
        <p:spPr>
          <a:xfrm>
            <a:off x="2826599" y="607174"/>
            <a:ext cx="6669826" cy="49011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5E07742-FA28-88AC-9A7C-A6CEDEAF432A}"/>
              </a:ext>
            </a:extLst>
          </p:cNvPr>
          <p:cNvSpPr/>
          <p:nvPr/>
        </p:nvSpPr>
        <p:spPr>
          <a:xfrm>
            <a:off x="3237981" y="953052"/>
            <a:ext cx="5847062" cy="4196742"/>
          </a:xfrm>
          <a:custGeom>
            <a:avLst/>
            <a:gdLst/>
            <a:ahLst/>
            <a:cxnLst/>
            <a:rect l="l" t="t" r="r" b="b"/>
            <a:pathLst>
              <a:path w="6560113" h="4920084">
                <a:moveTo>
                  <a:pt x="0" y="0"/>
                </a:moveTo>
                <a:lnTo>
                  <a:pt x="6560113" y="0"/>
                </a:lnTo>
                <a:lnTo>
                  <a:pt x="6560113" y="4920084"/>
                </a:lnTo>
                <a:lnTo>
                  <a:pt x="0" y="4920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09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0E15E9A-8937-504F-0972-8032E1D1BF88}"/>
              </a:ext>
            </a:extLst>
          </p:cNvPr>
          <p:cNvGrpSpPr/>
          <p:nvPr/>
        </p:nvGrpSpPr>
        <p:grpSpPr>
          <a:xfrm>
            <a:off x="2806605" y="2209800"/>
            <a:ext cx="6273990" cy="4089044"/>
            <a:chOff x="6776620" y="2055938"/>
            <a:chExt cx="4912750" cy="3201862"/>
          </a:xfrm>
        </p:grpSpPr>
        <p:pic>
          <p:nvPicPr>
            <p:cNvPr id="3" name="PHẠM DUYÊN 5 - 9Slide.vn">
              <a:extLst>
                <a:ext uri="{FF2B5EF4-FFF2-40B4-BE49-F238E27FC236}">
                  <a16:creationId xmlns:a16="http://schemas.microsoft.com/office/drawing/2014/main" id="{38D58F20-B92A-DE15-F009-AE9BDABC2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620" y="2055938"/>
              <a:ext cx="4912750" cy="2992312"/>
            </a:xfrm>
            <a:prstGeom prst="roundRect">
              <a:avLst>
                <a:gd name="adj" fmla="val 17516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HẠM DUYÊN 8 - 9Slide.vn">
              <a:extLst>
                <a:ext uri="{FF2B5EF4-FFF2-40B4-BE49-F238E27FC236}">
                  <a16:creationId xmlns:a16="http://schemas.microsoft.com/office/drawing/2014/main" id="{28F3D722-DE6D-69C0-0E5C-611E4AAF5FD1}"/>
                </a:ext>
              </a:extLst>
            </p:cNvPr>
            <p:cNvSpPr/>
            <p:nvPr/>
          </p:nvSpPr>
          <p:spPr>
            <a:xfrm>
              <a:off x="902344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5A255383-F33C-9DD8-D4C7-199CB92952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8E0B9C26-6DA5-F152-1C3E-40D00902558A}"/>
              </a:ext>
            </a:extLst>
          </p:cNvPr>
          <p:cNvSpPr txBox="1"/>
          <p:nvPr/>
        </p:nvSpPr>
        <p:spPr>
          <a:xfrm>
            <a:off x="1475397" y="649291"/>
            <a:ext cx="1009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Chỉ và nói tên các bộ phận của cây trong hình.</a:t>
            </a:r>
          </a:p>
        </p:txBody>
      </p:sp>
      <p:cxnSp>
        <p:nvCxnSpPr>
          <p:cNvPr id="14" name="PHẠM DUYÊN 4 - 9Slide.vn">
            <a:extLst>
              <a:ext uri="{FF2B5EF4-FFF2-40B4-BE49-F238E27FC236}">
                <a16:creationId xmlns:a16="http://schemas.microsoft.com/office/drawing/2014/main" id="{81E11522-A51E-B0B2-4ABE-A9D3BF204B4D}"/>
              </a:ext>
            </a:extLst>
          </p:cNvPr>
          <p:cNvCxnSpPr>
            <a:cxnSpLocks/>
          </p:cNvCxnSpPr>
          <p:nvPr/>
        </p:nvCxnSpPr>
        <p:spPr>
          <a:xfrm>
            <a:off x="7618118" y="2655887"/>
            <a:ext cx="1859257" cy="0"/>
          </a:xfrm>
          <a:prstGeom prst="line">
            <a:avLst/>
          </a:prstGeom>
          <a:ln w="5715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6B917C2B-F5D6-A89B-E16A-E70EDACFEBA6}"/>
              </a:ext>
            </a:extLst>
          </p:cNvPr>
          <p:cNvGrpSpPr/>
          <p:nvPr/>
        </p:nvGrpSpPr>
        <p:grpSpPr>
          <a:xfrm>
            <a:off x="9448800" y="2107247"/>
            <a:ext cx="2066139" cy="1097280"/>
            <a:chOff x="7481886" y="1381124"/>
            <a:chExt cx="2703198" cy="1097280"/>
          </a:xfrm>
        </p:grpSpPr>
        <p:sp>
          <p:nvSpPr>
            <p:cNvPr id="12" name="PHẠM DUYÊN 7 - 9Slide.vn">
              <a:extLst>
                <a:ext uri="{FF2B5EF4-FFF2-40B4-BE49-F238E27FC236}">
                  <a16:creationId xmlns:a16="http://schemas.microsoft.com/office/drawing/2014/main" id="{EEA99B34-41DF-4608-8F47-861E541CBE9B}"/>
                </a:ext>
              </a:extLst>
            </p:cNvPr>
            <p:cNvSpPr txBox="1"/>
            <p:nvPr/>
          </p:nvSpPr>
          <p:spPr>
            <a:xfrm flipH="1">
              <a:off x="7481886" y="1381124"/>
              <a:ext cx="2691759" cy="1097280"/>
            </a:xfrm>
            <a:prstGeom prst="roundRect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13" name="PHẠM DUYÊN 8 - 9Slide.vn">
              <a:extLst>
                <a:ext uri="{FF2B5EF4-FFF2-40B4-BE49-F238E27FC236}">
                  <a16:creationId xmlns:a16="http://schemas.microsoft.com/office/drawing/2014/main" id="{35404CBC-EC90-0B1F-A765-A842FFDB7F84}"/>
                </a:ext>
              </a:extLst>
            </p:cNvPr>
            <p:cNvSpPr txBox="1"/>
            <p:nvPr/>
          </p:nvSpPr>
          <p:spPr>
            <a:xfrm>
              <a:off x="7493325" y="1487815"/>
              <a:ext cx="2691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lá biến thành gai</a:t>
              </a:r>
            </a:p>
          </p:txBody>
        </p:sp>
      </p:grp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5F5427D8-F4FA-DCC9-95B6-EC091C343F4D}"/>
              </a:ext>
            </a:extLst>
          </p:cNvPr>
          <p:cNvSpPr/>
          <p:nvPr/>
        </p:nvSpPr>
        <p:spPr>
          <a:xfrm>
            <a:off x="2042323" y="1694127"/>
            <a:ext cx="2614148" cy="242638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effectLst>
            <a:glow rad="228600">
              <a:schemeClr val="bg1">
                <a:alpha val="7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9496C045-35BD-84AC-CD2F-011975F0FE2B}"/>
              </a:ext>
            </a:extLst>
          </p:cNvPr>
          <p:cNvSpPr/>
          <p:nvPr/>
        </p:nvSpPr>
        <p:spPr>
          <a:xfrm>
            <a:off x="2042322" y="1694127"/>
            <a:ext cx="2614147" cy="2426388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3A9DF2D7-CA96-BA48-604E-18A2B0AFA4B2}"/>
              </a:ext>
            </a:extLst>
          </p:cNvPr>
          <p:cNvSpPr/>
          <p:nvPr/>
        </p:nvSpPr>
        <p:spPr>
          <a:xfrm rot="1367393">
            <a:off x="1722015" y="3293023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0F7529D9-D947-F9A9-9D7F-5D9AC75FC79D}"/>
              </a:ext>
            </a:extLst>
          </p:cNvPr>
          <p:cNvSpPr txBox="1"/>
          <p:nvPr/>
        </p:nvSpPr>
        <p:spPr>
          <a:xfrm>
            <a:off x="623207" y="3886200"/>
            <a:ext cx="1623786" cy="1097280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bộ phận mang quả là thân/cành</a:t>
            </a:r>
          </a:p>
        </p:txBody>
      </p:sp>
    </p:spTree>
    <p:extLst>
      <p:ext uri="{BB962C8B-B14F-4D97-AF65-F5344CB8AC3E}">
        <p14:creationId xmlns:p14="http://schemas.microsoft.com/office/powerpoint/2010/main" val="4018972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19" grpId="1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2B17E68D-C28D-3B1A-9D1F-8DE0429917D0}"/>
              </a:ext>
            </a:extLst>
          </p:cNvPr>
          <p:cNvSpPr/>
          <p:nvPr/>
        </p:nvSpPr>
        <p:spPr>
          <a:xfrm rot="21062161">
            <a:off x="578077" y="1882719"/>
            <a:ext cx="3734542" cy="26440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EF11049E-7B2F-4464-A890-D68D962E7C7A}"/>
              </a:ext>
            </a:extLst>
          </p:cNvPr>
          <p:cNvSpPr/>
          <p:nvPr/>
        </p:nvSpPr>
        <p:spPr>
          <a:xfrm rot="21062161">
            <a:off x="766163" y="2085268"/>
            <a:ext cx="3358370" cy="2238914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9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A7433B6A-050E-B143-E618-F332A64BD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735" y="-76200"/>
            <a:ext cx="6562530" cy="189205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A5FAD1D3-7FE0-B401-F6BE-A3400D0069CC}"/>
              </a:ext>
            </a:extLst>
          </p:cNvPr>
          <p:cNvSpPr/>
          <p:nvPr/>
        </p:nvSpPr>
        <p:spPr>
          <a:xfrm>
            <a:off x="3827384" y="3192030"/>
            <a:ext cx="4369186" cy="30933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7 - 9Slide.vn">
            <a:extLst>
              <a:ext uri="{FF2B5EF4-FFF2-40B4-BE49-F238E27FC236}">
                <a16:creationId xmlns:a16="http://schemas.microsoft.com/office/drawing/2014/main" id="{05D033E6-AFFE-29E4-98B5-2D6D7B97584C}"/>
              </a:ext>
            </a:extLst>
          </p:cNvPr>
          <p:cNvSpPr/>
          <p:nvPr/>
        </p:nvSpPr>
        <p:spPr>
          <a:xfrm>
            <a:off x="4046204" y="3429000"/>
            <a:ext cx="3931546" cy="2619392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C6F7ABA4-7658-2007-A94B-134C8B9E231D}"/>
              </a:ext>
            </a:extLst>
          </p:cNvPr>
          <p:cNvSpPr/>
          <p:nvPr/>
        </p:nvSpPr>
        <p:spPr>
          <a:xfrm rot="1321099">
            <a:off x="7998235" y="1933615"/>
            <a:ext cx="3419158" cy="24207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6D9549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9867EEA3-F481-78A3-E3A5-1947CDB4B2BA}"/>
              </a:ext>
            </a:extLst>
          </p:cNvPr>
          <p:cNvSpPr/>
          <p:nvPr/>
        </p:nvSpPr>
        <p:spPr>
          <a:xfrm rot="1321099">
            <a:off x="8170437" y="2119059"/>
            <a:ext cx="3074754" cy="2049836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52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0" grpId="0" animBg="1"/>
      <p:bldP spid="3" grpId="0" animBg="1"/>
      <p:bldP spid="1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050DB5C7-F153-7B42-729E-9EBA4545652E}"/>
              </a:ext>
            </a:extLst>
          </p:cNvPr>
          <p:cNvSpPr/>
          <p:nvPr/>
        </p:nvSpPr>
        <p:spPr>
          <a:xfrm>
            <a:off x="653752" y="388810"/>
            <a:ext cx="10884496" cy="1300290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82000" r="-26000" b="-38000"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78AEFFA5-F1E2-8DFA-989B-F8301CC2D6F1}"/>
              </a:ext>
            </a:extLst>
          </p:cNvPr>
          <p:cNvSpPr txBox="1"/>
          <p:nvPr/>
        </p:nvSpPr>
        <p:spPr>
          <a:xfrm>
            <a:off x="2209800" y="459357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2. Vẽ, tô màu và ghi tên các bộ phận của cây mà em yêu thích.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F898080F-E760-DA05-01B9-3D9C2A3D70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4" y="601988"/>
            <a:ext cx="925286" cy="925286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FEA35CAB-BC50-EC2B-EA0F-5AF5B74D9005}"/>
              </a:ext>
            </a:extLst>
          </p:cNvPr>
          <p:cNvSpPr/>
          <p:nvPr/>
        </p:nvSpPr>
        <p:spPr>
          <a:xfrm>
            <a:off x="63246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E589AD2B-F0FE-88D8-AA0C-5B1DF0288955}"/>
              </a:ext>
            </a:extLst>
          </p:cNvPr>
          <p:cNvSpPr/>
          <p:nvPr/>
        </p:nvSpPr>
        <p:spPr>
          <a:xfrm>
            <a:off x="5334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201164FB-BA6C-5214-028A-94C0786F30CA}"/>
              </a:ext>
            </a:extLst>
          </p:cNvPr>
          <p:cNvSpPr/>
          <p:nvPr/>
        </p:nvSpPr>
        <p:spPr>
          <a:xfrm>
            <a:off x="92202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BF6F29B4-D0EC-A07A-9440-02E9ACC15695}"/>
              </a:ext>
            </a:extLst>
          </p:cNvPr>
          <p:cNvSpPr/>
          <p:nvPr/>
        </p:nvSpPr>
        <p:spPr>
          <a:xfrm>
            <a:off x="3429000" y="2057400"/>
            <a:ext cx="2395574" cy="2395572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50" y="0"/>
                </a:lnTo>
                <a:lnTo>
                  <a:pt x="5987450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9050">
            <a:solidFill>
              <a:srgbClr val="AECF67"/>
            </a:solidFill>
            <a:prstDash val="sysDot"/>
          </a:ln>
          <a:effectLst>
            <a:glow rad="203200">
              <a:schemeClr val="bg1">
                <a:alpha val="90000"/>
              </a:schemeClr>
            </a:glo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78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6" grpId="0" animBg="1"/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7A0FF89C-4202-0CC6-388A-F1E8CD8DE81D}"/>
              </a:ext>
            </a:extLst>
          </p:cNvPr>
          <p:cNvSpPr/>
          <p:nvPr/>
        </p:nvSpPr>
        <p:spPr>
          <a:xfrm>
            <a:off x="562762" y="1371600"/>
            <a:ext cx="3027970" cy="5312230"/>
          </a:xfrm>
          <a:custGeom>
            <a:avLst/>
            <a:gdLst/>
            <a:ahLst/>
            <a:cxnLst/>
            <a:rect l="l" t="t" r="r" b="b"/>
            <a:pathLst>
              <a:path w="2345436" h="4114800">
                <a:moveTo>
                  <a:pt x="0" y="0"/>
                </a:moveTo>
                <a:lnTo>
                  <a:pt x="2345436" y="0"/>
                </a:lnTo>
                <a:lnTo>
                  <a:pt x="2345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3136DE0F-884A-8C64-99C9-3836A9A7573F}"/>
              </a:ext>
            </a:extLst>
          </p:cNvPr>
          <p:cNvGrpSpPr/>
          <p:nvPr/>
        </p:nvGrpSpPr>
        <p:grpSpPr>
          <a:xfrm>
            <a:off x="3787974" y="1924340"/>
            <a:ext cx="7235503" cy="2042173"/>
            <a:chOff x="4093743" y="2420469"/>
            <a:chExt cx="1635084" cy="461492"/>
          </a:xfrm>
        </p:grpSpPr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BDC9DAA8-6459-3621-C86C-EF79C0799CBF}"/>
                </a:ext>
              </a:extLst>
            </p:cNvPr>
            <p:cNvSpPr/>
            <p:nvPr/>
          </p:nvSpPr>
          <p:spPr>
            <a:xfrm>
              <a:off x="4093743" y="2420469"/>
              <a:ext cx="1635084" cy="461492"/>
            </a:xfrm>
            <a:custGeom>
              <a:avLst/>
              <a:gdLst>
                <a:gd name="connsiteX0" fmla="*/ 0 w 1635084"/>
                <a:gd name="connsiteY0" fmla="*/ 76917 h 461492"/>
                <a:gd name="connsiteX1" fmla="*/ 76917 w 1635084"/>
                <a:gd name="connsiteY1" fmla="*/ 0 h 461492"/>
                <a:gd name="connsiteX2" fmla="*/ 570667 w 1635084"/>
                <a:gd name="connsiteY2" fmla="*/ 0 h 461492"/>
                <a:gd name="connsiteX3" fmla="*/ 1034792 w 1635084"/>
                <a:gd name="connsiteY3" fmla="*/ 0 h 461492"/>
                <a:gd name="connsiteX4" fmla="*/ 1558167 w 1635084"/>
                <a:gd name="connsiteY4" fmla="*/ 0 h 461492"/>
                <a:gd name="connsiteX5" fmla="*/ 1635084 w 1635084"/>
                <a:gd name="connsiteY5" fmla="*/ 76917 h 461492"/>
                <a:gd name="connsiteX6" fmla="*/ 1635084 w 1635084"/>
                <a:gd name="connsiteY6" fmla="*/ 384575 h 461492"/>
                <a:gd name="connsiteX7" fmla="*/ 1558167 w 1635084"/>
                <a:gd name="connsiteY7" fmla="*/ 461492 h 461492"/>
                <a:gd name="connsiteX8" fmla="*/ 1094042 w 1635084"/>
                <a:gd name="connsiteY8" fmla="*/ 461492 h 461492"/>
                <a:gd name="connsiteX9" fmla="*/ 600292 w 1635084"/>
                <a:gd name="connsiteY9" fmla="*/ 461492 h 461492"/>
                <a:gd name="connsiteX10" fmla="*/ 76917 w 1635084"/>
                <a:gd name="connsiteY10" fmla="*/ 461492 h 461492"/>
                <a:gd name="connsiteX11" fmla="*/ 0 w 1635084"/>
                <a:gd name="connsiteY11" fmla="*/ 384575 h 461492"/>
                <a:gd name="connsiteX12" fmla="*/ 0 w 1635084"/>
                <a:gd name="connsiteY12" fmla="*/ 76917 h 46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084" h="461492" fill="none" extrusionOk="0">
                  <a:moveTo>
                    <a:pt x="0" y="76917"/>
                  </a:moveTo>
                  <a:cubicBezTo>
                    <a:pt x="-5956" y="35847"/>
                    <a:pt x="36423" y="-1688"/>
                    <a:pt x="76917" y="0"/>
                  </a:cubicBezTo>
                  <a:cubicBezTo>
                    <a:pt x="320161" y="4039"/>
                    <a:pt x="357648" y="-821"/>
                    <a:pt x="570667" y="0"/>
                  </a:cubicBezTo>
                  <a:cubicBezTo>
                    <a:pt x="783686" y="821"/>
                    <a:pt x="905279" y="8152"/>
                    <a:pt x="1034792" y="0"/>
                  </a:cubicBezTo>
                  <a:cubicBezTo>
                    <a:pt x="1164305" y="-8152"/>
                    <a:pt x="1323891" y="-11481"/>
                    <a:pt x="1558167" y="0"/>
                  </a:cubicBezTo>
                  <a:cubicBezTo>
                    <a:pt x="1597259" y="4933"/>
                    <a:pt x="1633284" y="33623"/>
                    <a:pt x="1635084" y="76917"/>
                  </a:cubicBezTo>
                  <a:cubicBezTo>
                    <a:pt x="1636694" y="184195"/>
                    <a:pt x="1645550" y="321990"/>
                    <a:pt x="1635084" y="384575"/>
                  </a:cubicBezTo>
                  <a:cubicBezTo>
                    <a:pt x="1632329" y="424248"/>
                    <a:pt x="1603263" y="455277"/>
                    <a:pt x="1558167" y="461492"/>
                  </a:cubicBezTo>
                  <a:cubicBezTo>
                    <a:pt x="1443664" y="454122"/>
                    <a:pt x="1254647" y="479137"/>
                    <a:pt x="1094042" y="461492"/>
                  </a:cubicBezTo>
                  <a:cubicBezTo>
                    <a:pt x="933438" y="443847"/>
                    <a:pt x="830314" y="449858"/>
                    <a:pt x="600292" y="461492"/>
                  </a:cubicBezTo>
                  <a:cubicBezTo>
                    <a:pt x="370270" y="473127"/>
                    <a:pt x="324461" y="463823"/>
                    <a:pt x="76917" y="461492"/>
                  </a:cubicBezTo>
                  <a:cubicBezTo>
                    <a:pt x="35979" y="468822"/>
                    <a:pt x="2881" y="425631"/>
                    <a:pt x="0" y="384575"/>
                  </a:cubicBezTo>
                  <a:cubicBezTo>
                    <a:pt x="6538" y="294331"/>
                    <a:pt x="-2342" y="155215"/>
                    <a:pt x="0" y="76917"/>
                  </a:cubicBezTo>
                  <a:close/>
                </a:path>
                <a:path w="1635084" h="461492" stroke="0" extrusionOk="0">
                  <a:moveTo>
                    <a:pt x="0" y="76917"/>
                  </a:moveTo>
                  <a:cubicBezTo>
                    <a:pt x="-5656" y="29482"/>
                    <a:pt x="32294" y="-583"/>
                    <a:pt x="76917" y="0"/>
                  </a:cubicBezTo>
                  <a:cubicBezTo>
                    <a:pt x="236160" y="14379"/>
                    <a:pt x="433238" y="-2930"/>
                    <a:pt x="541042" y="0"/>
                  </a:cubicBezTo>
                  <a:cubicBezTo>
                    <a:pt x="648846" y="2930"/>
                    <a:pt x="817509" y="-3345"/>
                    <a:pt x="990355" y="0"/>
                  </a:cubicBezTo>
                  <a:cubicBezTo>
                    <a:pt x="1163201" y="3345"/>
                    <a:pt x="1306036" y="14762"/>
                    <a:pt x="1558167" y="0"/>
                  </a:cubicBezTo>
                  <a:cubicBezTo>
                    <a:pt x="1602849" y="-4063"/>
                    <a:pt x="1637810" y="43622"/>
                    <a:pt x="1635084" y="76917"/>
                  </a:cubicBezTo>
                  <a:cubicBezTo>
                    <a:pt x="1649404" y="199953"/>
                    <a:pt x="1623924" y="291639"/>
                    <a:pt x="1635084" y="384575"/>
                  </a:cubicBezTo>
                  <a:cubicBezTo>
                    <a:pt x="1638312" y="427738"/>
                    <a:pt x="1603176" y="470520"/>
                    <a:pt x="1558167" y="461492"/>
                  </a:cubicBezTo>
                  <a:cubicBezTo>
                    <a:pt x="1459315" y="456303"/>
                    <a:pt x="1268390" y="465309"/>
                    <a:pt x="1079230" y="461492"/>
                  </a:cubicBezTo>
                  <a:cubicBezTo>
                    <a:pt x="890070" y="457675"/>
                    <a:pt x="712939" y="477351"/>
                    <a:pt x="600292" y="461492"/>
                  </a:cubicBezTo>
                  <a:cubicBezTo>
                    <a:pt x="487645" y="445633"/>
                    <a:pt x="315883" y="450111"/>
                    <a:pt x="76917" y="461492"/>
                  </a:cubicBezTo>
                  <a:cubicBezTo>
                    <a:pt x="32327" y="459017"/>
                    <a:pt x="-2622" y="431588"/>
                    <a:pt x="0" y="384575"/>
                  </a:cubicBezTo>
                  <a:cubicBezTo>
                    <a:pt x="4996" y="290694"/>
                    <a:pt x="11292" y="145841"/>
                    <a:pt x="0" y="7691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xmlns="" sd="31921926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pc="-40"/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5A2CBE04-8E96-F8A2-1196-0EE2D9DDF9DE}"/>
                </a:ext>
              </a:extLst>
            </p:cNvPr>
            <p:cNvSpPr txBox="1"/>
            <p:nvPr/>
          </p:nvSpPr>
          <p:spPr>
            <a:xfrm>
              <a:off x="4182889" y="2445876"/>
              <a:ext cx="1472065" cy="39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pc="-20">
                  <a:solidFill>
                    <a:srgbClr val="F55D2A"/>
                  </a:solidFill>
                  <a:latin typeface="+mj-lt"/>
                  <a:cs typeface="Lato" panose="020F0502020204030203" pitchFamily="34" charset="0"/>
                </a:rPr>
                <a:t>- Có nhiều loại cây.</a:t>
              </a:r>
            </a:p>
            <a:p>
              <a:pPr algn="just"/>
              <a:r>
                <a:rPr lang="en-US" sz="3600" b="1" spc="-20">
                  <a:solidFill>
                    <a:srgbClr val="F55D2A"/>
                  </a:solidFill>
                  <a:latin typeface="+mj-lt"/>
                  <a:cs typeface="Lato" panose="020F0502020204030203" pitchFamily="34" charset="0"/>
                </a:rPr>
                <a:t>- Cây thường có các bộ phận: rễ, thân, lá, hoa và quả.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EF164F0C-43E6-010F-1226-395737118136}"/>
              </a:ext>
            </a:extLst>
          </p:cNvPr>
          <p:cNvSpPr/>
          <p:nvPr/>
        </p:nvSpPr>
        <p:spPr>
          <a:xfrm>
            <a:off x="9631843" y="685800"/>
            <a:ext cx="1810815" cy="1774598"/>
          </a:xfrm>
          <a:custGeom>
            <a:avLst/>
            <a:gdLst/>
            <a:ahLst/>
            <a:cxnLst/>
            <a:rect l="l" t="t" r="r" b="b"/>
            <a:pathLst>
              <a:path w="2716222" h="2661897">
                <a:moveTo>
                  <a:pt x="0" y="0"/>
                </a:moveTo>
                <a:lnTo>
                  <a:pt x="2716222" y="0"/>
                </a:lnTo>
                <a:lnTo>
                  <a:pt x="2716222" y="2661897"/>
                </a:lnTo>
                <a:lnTo>
                  <a:pt x="0" y="2661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0761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4E5323EA-07BF-4A68-81CB-E8CFAB41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82" y="990600"/>
            <a:ext cx="6962235" cy="5407621"/>
          </a:xfrm>
          <a:prstGeom prst="rect">
            <a:avLst/>
          </a:prstGeom>
          <a:effectLst>
            <a:glow rad="673100">
              <a:schemeClr val="bg1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9506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056953A-E748-8ABF-9BF7-564DE40ED0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52600"/>
            <a:ext cx="1043016" cy="13549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21C99CA-A8C3-6C1A-1AF3-945B0FC9D4AA}"/>
              </a:ext>
            </a:extLst>
          </p:cNvPr>
          <p:cNvSpPr txBox="1"/>
          <p:nvPr/>
        </p:nvSpPr>
        <p:spPr>
          <a:xfrm>
            <a:off x="3805884" y="2861440"/>
            <a:ext cx="4920342" cy="122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  <a:outerShdw blurRad="228600" dist="76200" dir="5400000" algn="ctr" rotWithShape="0">
                    <a:srgbClr val="EED192"/>
                  </a:outerShdw>
                </a:effectLst>
                <a:latin typeface="+mj-lt"/>
              </a:defRPr>
            </a:lvl1pPr>
          </a:lstStyle>
          <a:p>
            <a:r>
              <a:rPr lang="en-US" sz="7200">
                <a:ln w="22225">
                  <a:solidFill>
                    <a:srgbClr val="8F471C"/>
                  </a:solidFill>
                </a:ln>
                <a:solidFill>
                  <a:srgbClr val="F08430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13744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383E352-C834-2768-AA1C-2544B5F63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" y="477064"/>
            <a:ext cx="626152" cy="899152"/>
          </a:xfrm>
          <a:prstGeom prst="rect">
            <a:avLst/>
          </a:prstGeom>
        </p:spPr>
      </p:pic>
      <p:sp>
        <p:nvSpPr>
          <p:cNvPr id="24" name="PHẠM DUYÊN 2 - 9Slide.vn">
            <a:extLst>
              <a:ext uri="{FF2B5EF4-FFF2-40B4-BE49-F238E27FC236}">
                <a16:creationId xmlns:a16="http://schemas.microsoft.com/office/drawing/2014/main" id="{D26DF4DB-950C-1373-5497-D1260D5C16BD}"/>
              </a:ext>
            </a:extLst>
          </p:cNvPr>
          <p:cNvSpPr txBox="1"/>
          <p:nvPr/>
        </p:nvSpPr>
        <p:spPr>
          <a:xfrm>
            <a:off x="1200222" y="569167"/>
            <a:ext cx="664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20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Cây gồm những bộ phận nào?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DF1D41FA-140B-B938-0CFF-37ED0DE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65"/>
          <a:stretch/>
        </p:blipFill>
        <p:spPr>
          <a:xfrm>
            <a:off x="3159967" y="1294976"/>
            <a:ext cx="5872066" cy="5265481"/>
          </a:xfrm>
          <a:prstGeom prst="roundRect">
            <a:avLst>
              <a:gd name="adj" fmla="val 8507"/>
            </a:avLst>
          </a:prstGeom>
          <a:effectLst>
            <a:softEdge rad="31750"/>
          </a:effectLst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96930583-F9A6-FB37-52AF-2ABA6C8DD0F5}"/>
              </a:ext>
            </a:extLst>
          </p:cNvPr>
          <p:cNvGrpSpPr/>
          <p:nvPr/>
        </p:nvGrpSpPr>
        <p:grpSpPr>
          <a:xfrm flipH="1">
            <a:off x="1040493" y="1655730"/>
            <a:ext cx="3064782" cy="1481902"/>
            <a:chOff x="4296890" y="2426305"/>
            <a:chExt cx="1428903" cy="638383"/>
          </a:xfrm>
        </p:grpSpPr>
        <p:sp>
          <p:nvSpPr>
            <p:cNvPr id="8" name="PHẠM DUYÊN 2 - 9Slide.vn">
              <a:extLst>
                <a:ext uri="{FF2B5EF4-FFF2-40B4-BE49-F238E27FC236}">
                  <a16:creationId xmlns:a16="http://schemas.microsoft.com/office/drawing/2014/main" id="{734EF26D-2447-ACA8-3569-CD74A63813DB}"/>
                </a:ext>
              </a:extLst>
            </p:cNvPr>
            <p:cNvSpPr/>
            <p:nvPr/>
          </p:nvSpPr>
          <p:spPr>
            <a:xfrm>
              <a:off x="4296890" y="2426305"/>
              <a:ext cx="1428903" cy="638383"/>
            </a:xfrm>
            <a:custGeom>
              <a:avLst/>
              <a:gdLst>
                <a:gd name="connsiteX0" fmla="*/ 145181 w 1428903"/>
                <a:gd name="connsiteY0" fmla="*/ 0 h 638383"/>
                <a:gd name="connsiteX1" fmla="*/ 691680 w 1428903"/>
                <a:gd name="connsiteY1" fmla="*/ 0 h 638383"/>
                <a:gd name="connsiteX2" fmla="*/ 1283721 w 1428903"/>
                <a:gd name="connsiteY2" fmla="*/ 0 h 638383"/>
                <a:gd name="connsiteX3" fmla="*/ 1428903 w 1428903"/>
                <a:gd name="connsiteY3" fmla="*/ 205717 h 638383"/>
                <a:gd name="connsiteX4" fmla="*/ 1428903 w 1428903"/>
                <a:gd name="connsiteY4" fmla="*/ 256249 h 638383"/>
                <a:gd name="connsiteX5" fmla="*/ 1283721 w 1428903"/>
                <a:gd name="connsiteY5" fmla="*/ 461967 h 638383"/>
                <a:gd name="connsiteX6" fmla="*/ 833718 w 1428903"/>
                <a:gd name="connsiteY6" fmla="*/ 461967 h 638383"/>
                <a:gd name="connsiteX7" fmla="*/ 326267 w 1428903"/>
                <a:gd name="connsiteY7" fmla="*/ 461967 h 638383"/>
                <a:gd name="connsiteX8" fmla="*/ 212795 w 1428903"/>
                <a:gd name="connsiteY8" fmla="*/ 638383 h 638383"/>
                <a:gd name="connsiteX9" fmla="*/ 224731 w 1428903"/>
                <a:gd name="connsiteY9" fmla="*/ 461967 h 638383"/>
                <a:gd name="connsiteX10" fmla="*/ 145181 w 1428903"/>
                <a:gd name="connsiteY10" fmla="*/ 461967 h 638383"/>
                <a:gd name="connsiteX11" fmla="*/ 0 w 1428903"/>
                <a:gd name="connsiteY11" fmla="*/ 256249 h 638383"/>
                <a:gd name="connsiteX12" fmla="*/ 0 w 1428903"/>
                <a:gd name="connsiteY12" fmla="*/ 205717 h 638383"/>
                <a:gd name="connsiteX13" fmla="*/ 145181 w 1428903"/>
                <a:gd name="connsiteY13" fmla="*/ 0 h 638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903" h="638383" fill="none" extrusionOk="0">
                  <a:moveTo>
                    <a:pt x="145181" y="0"/>
                  </a:moveTo>
                  <a:cubicBezTo>
                    <a:pt x="257132" y="-13887"/>
                    <a:pt x="433165" y="14219"/>
                    <a:pt x="691680" y="0"/>
                  </a:cubicBezTo>
                  <a:cubicBezTo>
                    <a:pt x="950195" y="-14219"/>
                    <a:pt x="1014552" y="-19086"/>
                    <a:pt x="1283721" y="0"/>
                  </a:cubicBezTo>
                  <a:cubicBezTo>
                    <a:pt x="1340885" y="-10406"/>
                    <a:pt x="1430562" y="95089"/>
                    <a:pt x="1428903" y="205717"/>
                  </a:cubicBezTo>
                  <a:cubicBezTo>
                    <a:pt x="1428832" y="224132"/>
                    <a:pt x="1430208" y="232697"/>
                    <a:pt x="1428903" y="256249"/>
                  </a:cubicBezTo>
                  <a:cubicBezTo>
                    <a:pt x="1433270" y="359488"/>
                    <a:pt x="1366458" y="463096"/>
                    <a:pt x="1283721" y="461967"/>
                  </a:cubicBezTo>
                  <a:cubicBezTo>
                    <a:pt x="1086033" y="469435"/>
                    <a:pt x="944575" y="448791"/>
                    <a:pt x="833718" y="461967"/>
                  </a:cubicBezTo>
                  <a:cubicBezTo>
                    <a:pt x="722861" y="475143"/>
                    <a:pt x="512136" y="472305"/>
                    <a:pt x="326267" y="461967"/>
                  </a:cubicBezTo>
                  <a:cubicBezTo>
                    <a:pt x="282200" y="544943"/>
                    <a:pt x="260174" y="549824"/>
                    <a:pt x="212795" y="638383"/>
                  </a:cubicBezTo>
                  <a:cubicBezTo>
                    <a:pt x="213505" y="595603"/>
                    <a:pt x="222622" y="503173"/>
                    <a:pt x="224731" y="461967"/>
                  </a:cubicBezTo>
                  <a:cubicBezTo>
                    <a:pt x="185885" y="465935"/>
                    <a:pt x="176950" y="458157"/>
                    <a:pt x="145181" y="461967"/>
                  </a:cubicBezTo>
                  <a:cubicBezTo>
                    <a:pt x="63501" y="471246"/>
                    <a:pt x="14475" y="362466"/>
                    <a:pt x="0" y="256249"/>
                  </a:cubicBezTo>
                  <a:cubicBezTo>
                    <a:pt x="1535" y="235017"/>
                    <a:pt x="2025" y="227235"/>
                    <a:pt x="0" y="205717"/>
                  </a:cubicBezTo>
                  <a:cubicBezTo>
                    <a:pt x="-2257" y="100614"/>
                    <a:pt x="72842" y="-8374"/>
                    <a:pt x="145181" y="0"/>
                  </a:cubicBezTo>
                  <a:close/>
                </a:path>
                <a:path w="1428903" h="638383" stroke="0" extrusionOk="0">
                  <a:moveTo>
                    <a:pt x="145181" y="0"/>
                  </a:moveTo>
                  <a:cubicBezTo>
                    <a:pt x="287631" y="-5211"/>
                    <a:pt x="559427" y="-17878"/>
                    <a:pt x="680295" y="0"/>
                  </a:cubicBezTo>
                  <a:cubicBezTo>
                    <a:pt x="801163" y="17878"/>
                    <a:pt x="992137" y="24589"/>
                    <a:pt x="1283721" y="0"/>
                  </a:cubicBezTo>
                  <a:cubicBezTo>
                    <a:pt x="1359861" y="-1816"/>
                    <a:pt x="1406958" y="93681"/>
                    <a:pt x="1428903" y="205717"/>
                  </a:cubicBezTo>
                  <a:cubicBezTo>
                    <a:pt x="1428467" y="217704"/>
                    <a:pt x="1427340" y="240819"/>
                    <a:pt x="1428903" y="256249"/>
                  </a:cubicBezTo>
                  <a:cubicBezTo>
                    <a:pt x="1430926" y="376682"/>
                    <a:pt x="1368188" y="452222"/>
                    <a:pt x="1283721" y="461967"/>
                  </a:cubicBezTo>
                  <a:cubicBezTo>
                    <a:pt x="1123244" y="472858"/>
                    <a:pt x="953585" y="447395"/>
                    <a:pt x="804994" y="461967"/>
                  </a:cubicBezTo>
                  <a:cubicBezTo>
                    <a:pt x="656403" y="476539"/>
                    <a:pt x="462475" y="466727"/>
                    <a:pt x="326267" y="461967"/>
                  </a:cubicBezTo>
                  <a:cubicBezTo>
                    <a:pt x="279957" y="548805"/>
                    <a:pt x="263874" y="574495"/>
                    <a:pt x="212795" y="638383"/>
                  </a:cubicBezTo>
                  <a:cubicBezTo>
                    <a:pt x="214812" y="596712"/>
                    <a:pt x="218825" y="516841"/>
                    <a:pt x="224731" y="461967"/>
                  </a:cubicBezTo>
                  <a:cubicBezTo>
                    <a:pt x="196310" y="461227"/>
                    <a:pt x="165021" y="462614"/>
                    <a:pt x="145181" y="461967"/>
                  </a:cubicBezTo>
                  <a:cubicBezTo>
                    <a:pt x="62187" y="451712"/>
                    <a:pt x="-4920" y="362590"/>
                    <a:pt x="0" y="256249"/>
                  </a:cubicBezTo>
                  <a:cubicBezTo>
                    <a:pt x="2214" y="242956"/>
                    <a:pt x="1337" y="228305"/>
                    <a:pt x="0" y="205717"/>
                  </a:cubicBezTo>
                  <a:cubicBezTo>
                    <a:pt x="3317" y="88644"/>
                    <a:pt x="69714" y="7013"/>
                    <a:pt x="145181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xmlns="" sd="3192192601">
                    <a:custGeom>
                      <a:avLst/>
                      <a:gdLst>
                        <a:gd name="connsiteX0" fmla="*/ 135730 w 1335882"/>
                        <a:gd name="connsiteY0" fmla="*/ 0 h 421197"/>
                        <a:gd name="connsiteX1" fmla="*/ 1200152 w 1335882"/>
                        <a:gd name="connsiteY1" fmla="*/ 0 h 421197"/>
                        <a:gd name="connsiteX2" fmla="*/ 1335882 w 1335882"/>
                        <a:gd name="connsiteY2" fmla="*/ 135730 h 421197"/>
                        <a:gd name="connsiteX3" fmla="*/ 1335882 w 1335882"/>
                        <a:gd name="connsiteY3" fmla="*/ 169070 h 421197"/>
                        <a:gd name="connsiteX4" fmla="*/ 1200152 w 1335882"/>
                        <a:gd name="connsiteY4" fmla="*/ 304800 h 421197"/>
                        <a:gd name="connsiteX5" fmla="*/ 305028 w 1335882"/>
                        <a:gd name="connsiteY5" fmla="*/ 304800 h 421197"/>
                        <a:gd name="connsiteX6" fmla="*/ 198943 w 1335882"/>
                        <a:gd name="connsiteY6" fmla="*/ 421197 h 421197"/>
                        <a:gd name="connsiteX7" fmla="*/ 210102 w 1335882"/>
                        <a:gd name="connsiteY7" fmla="*/ 304800 h 421197"/>
                        <a:gd name="connsiteX8" fmla="*/ 135730 w 1335882"/>
                        <a:gd name="connsiteY8" fmla="*/ 304800 h 421197"/>
                        <a:gd name="connsiteX9" fmla="*/ 0 w 1335882"/>
                        <a:gd name="connsiteY9" fmla="*/ 169070 h 421197"/>
                        <a:gd name="connsiteX10" fmla="*/ 0 w 1335882"/>
                        <a:gd name="connsiteY10" fmla="*/ 135730 h 421197"/>
                        <a:gd name="connsiteX11" fmla="*/ 135730 w 1335882"/>
                        <a:gd name="connsiteY11" fmla="*/ 0 h 421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335882" h="421197">
                          <a:moveTo>
                            <a:pt x="135730" y="0"/>
                          </a:moveTo>
                          <a:lnTo>
                            <a:pt x="1200152" y="0"/>
                          </a:lnTo>
                          <a:cubicBezTo>
                            <a:pt x="1275114" y="0"/>
                            <a:pt x="1335882" y="60768"/>
                            <a:pt x="1335882" y="135730"/>
                          </a:cubicBezTo>
                          <a:lnTo>
                            <a:pt x="1335882" y="169070"/>
                          </a:lnTo>
                          <a:cubicBezTo>
                            <a:pt x="1335882" y="244032"/>
                            <a:pt x="1275114" y="304800"/>
                            <a:pt x="1200152" y="304800"/>
                          </a:cubicBezTo>
                          <a:lnTo>
                            <a:pt x="305028" y="304800"/>
                          </a:lnTo>
                          <a:lnTo>
                            <a:pt x="198943" y="421197"/>
                          </a:lnTo>
                          <a:lnTo>
                            <a:pt x="210102" y="304800"/>
                          </a:lnTo>
                          <a:lnTo>
                            <a:pt x="135730" y="304800"/>
                          </a:lnTo>
                          <a:cubicBezTo>
                            <a:pt x="60768" y="304800"/>
                            <a:pt x="0" y="244032"/>
                            <a:pt x="0" y="169070"/>
                          </a:cubicBezTo>
                          <a:lnTo>
                            <a:pt x="0" y="135730"/>
                          </a:lnTo>
                          <a:cubicBezTo>
                            <a:pt x="0" y="60768"/>
                            <a:pt x="60768" y="0"/>
                            <a:pt x="13573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spc="-40"/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A3CF6B68-A37D-06AE-92C9-7FC9C2AE0587}"/>
                </a:ext>
              </a:extLst>
            </p:cNvPr>
            <p:cNvSpPr txBox="1"/>
            <p:nvPr/>
          </p:nvSpPr>
          <p:spPr>
            <a:xfrm>
              <a:off x="4331410" y="2464286"/>
              <a:ext cx="1339127" cy="40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-40">
                  <a:solidFill>
                    <a:srgbClr val="F55D2A"/>
                  </a:solidFill>
                  <a:latin typeface="+mj-lt"/>
                </a:rPr>
                <a:t>Đây là bộ phận gì của cây?</a:t>
              </a:r>
            </a:p>
          </p:txBody>
        </p:sp>
      </p:grpSp>
      <p:grpSp>
        <p:nvGrpSpPr>
          <p:cNvPr id="10" name="PHẠM DUYÊN 5 - 9Slide.vn">
            <a:extLst>
              <a:ext uri="{FF2B5EF4-FFF2-40B4-BE49-F238E27FC236}">
                <a16:creationId xmlns:a16="http://schemas.microsoft.com/office/drawing/2014/main" id="{9FF9561E-4D50-ACB7-CB3C-E24922F0CDD9}"/>
              </a:ext>
            </a:extLst>
          </p:cNvPr>
          <p:cNvGrpSpPr/>
          <p:nvPr/>
        </p:nvGrpSpPr>
        <p:grpSpPr>
          <a:xfrm>
            <a:off x="8454563" y="887242"/>
            <a:ext cx="3098808" cy="1481902"/>
            <a:chOff x="4296890" y="2426305"/>
            <a:chExt cx="1428903" cy="638383"/>
          </a:xfrm>
        </p:grpSpPr>
        <p:sp>
          <p:nvSpPr>
            <p:cNvPr id="11" name="PHẠM DUYÊN 2 - 9Slide.vn">
              <a:extLst>
                <a:ext uri="{FF2B5EF4-FFF2-40B4-BE49-F238E27FC236}">
                  <a16:creationId xmlns:a16="http://schemas.microsoft.com/office/drawing/2014/main" id="{77900108-FBC4-0337-6D96-727267DC6770}"/>
                </a:ext>
              </a:extLst>
            </p:cNvPr>
            <p:cNvSpPr/>
            <p:nvPr/>
          </p:nvSpPr>
          <p:spPr>
            <a:xfrm>
              <a:off x="4296890" y="2426305"/>
              <a:ext cx="1428903" cy="638383"/>
            </a:xfrm>
            <a:custGeom>
              <a:avLst/>
              <a:gdLst>
                <a:gd name="connsiteX0" fmla="*/ 145181 w 1428903"/>
                <a:gd name="connsiteY0" fmla="*/ 0 h 638383"/>
                <a:gd name="connsiteX1" fmla="*/ 691680 w 1428903"/>
                <a:gd name="connsiteY1" fmla="*/ 0 h 638383"/>
                <a:gd name="connsiteX2" fmla="*/ 1283721 w 1428903"/>
                <a:gd name="connsiteY2" fmla="*/ 0 h 638383"/>
                <a:gd name="connsiteX3" fmla="*/ 1428903 w 1428903"/>
                <a:gd name="connsiteY3" fmla="*/ 205717 h 638383"/>
                <a:gd name="connsiteX4" fmla="*/ 1428903 w 1428903"/>
                <a:gd name="connsiteY4" fmla="*/ 256249 h 638383"/>
                <a:gd name="connsiteX5" fmla="*/ 1283721 w 1428903"/>
                <a:gd name="connsiteY5" fmla="*/ 461967 h 638383"/>
                <a:gd name="connsiteX6" fmla="*/ 833718 w 1428903"/>
                <a:gd name="connsiteY6" fmla="*/ 461967 h 638383"/>
                <a:gd name="connsiteX7" fmla="*/ 326267 w 1428903"/>
                <a:gd name="connsiteY7" fmla="*/ 461967 h 638383"/>
                <a:gd name="connsiteX8" fmla="*/ 212795 w 1428903"/>
                <a:gd name="connsiteY8" fmla="*/ 638383 h 638383"/>
                <a:gd name="connsiteX9" fmla="*/ 224731 w 1428903"/>
                <a:gd name="connsiteY9" fmla="*/ 461967 h 638383"/>
                <a:gd name="connsiteX10" fmla="*/ 145181 w 1428903"/>
                <a:gd name="connsiteY10" fmla="*/ 461967 h 638383"/>
                <a:gd name="connsiteX11" fmla="*/ 0 w 1428903"/>
                <a:gd name="connsiteY11" fmla="*/ 256249 h 638383"/>
                <a:gd name="connsiteX12" fmla="*/ 0 w 1428903"/>
                <a:gd name="connsiteY12" fmla="*/ 205717 h 638383"/>
                <a:gd name="connsiteX13" fmla="*/ 145181 w 1428903"/>
                <a:gd name="connsiteY13" fmla="*/ 0 h 638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903" h="638383" fill="none" extrusionOk="0">
                  <a:moveTo>
                    <a:pt x="145181" y="0"/>
                  </a:moveTo>
                  <a:cubicBezTo>
                    <a:pt x="257132" y="-13887"/>
                    <a:pt x="433165" y="14219"/>
                    <a:pt x="691680" y="0"/>
                  </a:cubicBezTo>
                  <a:cubicBezTo>
                    <a:pt x="950195" y="-14219"/>
                    <a:pt x="1014552" y="-19086"/>
                    <a:pt x="1283721" y="0"/>
                  </a:cubicBezTo>
                  <a:cubicBezTo>
                    <a:pt x="1340885" y="-10406"/>
                    <a:pt x="1430562" y="95089"/>
                    <a:pt x="1428903" y="205717"/>
                  </a:cubicBezTo>
                  <a:cubicBezTo>
                    <a:pt x="1428832" y="224132"/>
                    <a:pt x="1430208" y="232697"/>
                    <a:pt x="1428903" y="256249"/>
                  </a:cubicBezTo>
                  <a:cubicBezTo>
                    <a:pt x="1433270" y="359488"/>
                    <a:pt x="1366458" y="463096"/>
                    <a:pt x="1283721" y="461967"/>
                  </a:cubicBezTo>
                  <a:cubicBezTo>
                    <a:pt x="1086033" y="469435"/>
                    <a:pt x="944575" y="448791"/>
                    <a:pt x="833718" y="461967"/>
                  </a:cubicBezTo>
                  <a:cubicBezTo>
                    <a:pt x="722861" y="475143"/>
                    <a:pt x="512136" y="472305"/>
                    <a:pt x="326267" y="461967"/>
                  </a:cubicBezTo>
                  <a:cubicBezTo>
                    <a:pt x="282200" y="544943"/>
                    <a:pt x="260174" y="549824"/>
                    <a:pt x="212795" y="638383"/>
                  </a:cubicBezTo>
                  <a:cubicBezTo>
                    <a:pt x="213505" y="595603"/>
                    <a:pt x="222622" y="503173"/>
                    <a:pt x="224731" y="461967"/>
                  </a:cubicBezTo>
                  <a:cubicBezTo>
                    <a:pt x="185885" y="465935"/>
                    <a:pt x="176950" y="458157"/>
                    <a:pt x="145181" y="461967"/>
                  </a:cubicBezTo>
                  <a:cubicBezTo>
                    <a:pt x="63501" y="471246"/>
                    <a:pt x="14475" y="362466"/>
                    <a:pt x="0" y="256249"/>
                  </a:cubicBezTo>
                  <a:cubicBezTo>
                    <a:pt x="1535" y="235017"/>
                    <a:pt x="2025" y="227235"/>
                    <a:pt x="0" y="205717"/>
                  </a:cubicBezTo>
                  <a:cubicBezTo>
                    <a:pt x="-2257" y="100614"/>
                    <a:pt x="72842" y="-8374"/>
                    <a:pt x="145181" y="0"/>
                  </a:cubicBezTo>
                  <a:close/>
                </a:path>
                <a:path w="1428903" h="638383" stroke="0" extrusionOk="0">
                  <a:moveTo>
                    <a:pt x="145181" y="0"/>
                  </a:moveTo>
                  <a:cubicBezTo>
                    <a:pt x="287631" y="-5211"/>
                    <a:pt x="559427" y="-17878"/>
                    <a:pt x="680295" y="0"/>
                  </a:cubicBezTo>
                  <a:cubicBezTo>
                    <a:pt x="801163" y="17878"/>
                    <a:pt x="992137" y="24589"/>
                    <a:pt x="1283721" y="0"/>
                  </a:cubicBezTo>
                  <a:cubicBezTo>
                    <a:pt x="1359861" y="-1816"/>
                    <a:pt x="1406958" y="93681"/>
                    <a:pt x="1428903" y="205717"/>
                  </a:cubicBezTo>
                  <a:cubicBezTo>
                    <a:pt x="1428467" y="217704"/>
                    <a:pt x="1427340" y="240819"/>
                    <a:pt x="1428903" y="256249"/>
                  </a:cubicBezTo>
                  <a:cubicBezTo>
                    <a:pt x="1430926" y="376682"/>
                    <a:pt x="1368188" y="452222"/>
                    <a:pt x="1283721" y="461967"/>
                  </a:cubicBezTo>
                  <a:cubicBezTo>
                    <a:pt x="1123244" y="472858"/>
                    <a:pt x="953585" y="447395"/>
                    <a:pt x="804994" y="461967"/>
                  </a:cubicBezTo>
                  <a:cubicBezTo>
                    <a:pt x="656403" y="476539"/>
                    <a:pt x="462475" y="466727"/>
                    <a:pt x="326267" y="461967"/>
                  </a:cubicBezTo>
                  <a:cubicBezTo>
                    <a:pt x="279957" y="548805"/>
                    <a:pt x="263874" y="574495"/>
                    <a:pt x="212795" y="638383"/>
                  </a:cubicBezTo>
                  <a:cubicBezTo>
                    <a:pt x="214812" y="596712"/>
                    <a:pt x="218825" y="516841"/>
                    <a:pt x="224731" y="461967"/>
                  </a:cubicBezTo>
                  <a:cubicBezTo>
                    <a:pt x="196310" y="461227"/>
                    <a:pt x="165021" y="462614"/>
                    <a:pt x="145181" y="461967"/>
                  </a:cubicBezTo>
                  <a:cubicBezTo>
                    <a:pt x="62187" y="451712"/>
                    <a:pt x="-4920" y="362590"/>
                    <a:pt x="0" y="256249"/>
                  </a:cubicBezTo>
                  <a:cubicBezTo>
                    <a:pt x="2214" y="242956"/>
                    <a:pt x="1337" y="228305"/>
                    <a:pt x="0" y="205717"/>
                  </a:cubicBezTo>
                  <a:cubicBezTo>
                    <a:pt x="3317" y="88644"/>
                    <a:pt x="69714" y="7013"/>
                    <a:pt x="145181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xmlns="" sd="3192192601">
                    <a:custGeom>
                      <a:avLst/>
                      <a:gdLst>
                        <a:gd name="connsiteX0" fmla="*/ 135730 w 1335882"/>
                        <a:gd name="connsiteY0" fmla="*/ 0 h 421197"/>
                        <a:gd name="connsiteX1" fmla="*/ 1200152 w 1335882"/>
                        <a:gd name="connsiteY1" fmla="*/ 0 h 421197"/>
                        <a:gd name="connsiteX2" fmla="*/ 1335882 w 1335882"/>
                        <a:gd name="connsiteY2" fmla="*/ 135730 h 421197"/>
                        <a:gd name="connsiteX3" fmla="*/ 1335882 w 1335882"/>
                        <a:gd name="connsiteY3" fmla="*/ 169070 h 421197"/>
                        <a:gd name="connsiteX4" fmla="*/ 1200152 w 1335882"/>
                        <a:gd name="connsiteY4" fmla="*/ 304800 h 421197"/>
                        <a:gd name="connsiteX5" fmla="*/ 305028 w 1335882"/>
                        <a:gd name="connsiteY5" fmla="*/ 304800 h 421197"/>
                        <a:gd name="connsiteX6" fmla="*/ 198943 w 1335882"/>
                        <a:gd name="connsiteY6" fmla="*/ 421197 h 421197"/>
                        <a:gd name="connsiteX7" fmla="*/ 210102 w 1335882"/>
                        <a:gd name="connsiteY7" fmla="*/ 304800 h 421197"/>
                        <a:gd name="connsiteX8" fmla="*/ 135730 w 1335882"/>
                        <a:gd name="connsiteY8" fmla="*/ 304800 h 421197"/>
                        <a:gd name="connsiteX9" fmla="*/ 0 w 1335882"/>
                        <a:gd name="connsiteY9" fmla="*/ 169070 h 421197"/>
                        <a:gd name="connsiteX10" fmla="*/ 0 w 1335882"/>
                        <a:gd name="connsiteY10" fmla="*/ 135730 h 421197"/>
                        <a:gd name="connsiteX11" fmla="*/ 135730 w 1335882"/>
                        <a:gd name="connsiteY11" fmla="*/ 0 h 421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335882" h="421197">
                          <a:moveTo>
                            <a:pt x="135730" y="0"/>
                          </a:moveTo>
                          <a:lnTo>
                            <a:pt x="1200152" y="0"/>
                          </a:lnTo>
                          <a:cubicBezTo>
                            <a:pt x="1275114" y="0"/>
                            <a:pt x="1335882" y="60768"/>
                            <a:pt x="1335882" y="135730"/>
                          </a:cubicBezTo>
                          <a:lnTo>
                            <a:pt x="1335882" y="169070"/>
                          </a:lnTo>
                          <a:cubicBezTo>
                            <a:pt x="1335882" y="244032"/>
                            <a:pt x="1275114" y="304800"/>
                            <a:pt x="1200152" y="304800"/>
                          </a:cubicBezTo>
                          <a:lnTo>
                            <a:pt x="305028" y="304800"/>
                          </a:lnTo>
                          <a:lnTo>
                            <a:pt x="198943" y="421197"/>
                          </a:lnTo>
                          <a:lnTo>
                            <a:pt x="210102" y="304800"/>
                          </a:lnTo>
                          <a:lnTo>
                            <a:pt x="135730" y="304800"/>
                          </a:lnTo>
                          <a:cubicBezTo>
                            <a:pt x="60768" y="304800"/>
                            <a:pt x="0" y="244032"/>
                            <a:pt x="0" y="169070"/>
                          </a:cubicBezTo>
                          <a:lnTo>
                            <a:pt x="0" y="135730"/>
                          </a:lnTo>
                          <a:cubicBezTo>
                            <a:pt x="0" y="60768"/>
                            <a:pt x="60768" y="0"/>
                            <a:pt x="13573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spc="-40"/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D8890A33-D5AB-5746-C87F-7883C575FB23}"/>
                </a:ext>
              </a:extLst>
            </p:cNvPr>
            <p:cNvSpPr txBox="1"/>
            <p:nvPr/>
          </p:nvSpPr>
          <p:spPr>
            <a:xfrm>
              <a:off x="4353151" y="2449241"/>
              <a:ext cx="1339127" cy="40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-40">
                  <a:solidFill>
                    <a:srgbClr val="F55D2A"/>
                  </a:solidFill>
                  <a:latin typeface="+mj-lt"/>
                </a:rPr>
                <a:t>Theo bạn, rễ cây nằm ở đâu?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993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A9F84AE9-95D1-5D02-09DB-B0CF479815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47800" y="1382088"/>
            <a:ext cx="8820538" cy="4671210"/>
          </a:xfrm>
          <a:custGeom>
            <a:avLst/>
            <a:gdLst/>
            <a:ahLst/>
            <a:cxnLst/>
            <a:rect l="l" t="t" r="r" b="b"/>
            <a:pathLst>
              <a:path w="15539764" h="8229600">
                <a:moveTo>
                  <a:pt x="0" y="0"/>
                </a:moveTo>
                <a:lnTo>
                  <a:pt x="15539764" y="0"/>
                </a:lnTo>
                <a:lnTo>
                  <a:pt x="155397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58330FFD-E0FF-6E2F-1F09-E076AFA25DCA}"/>
              </a:ext>
            </a:extLst>
          </p:cNvPr>
          <p:cNvSpPr/>
          <p:nvPr/>
        </p:nvSpPr>
        <p:spPr>
          <a:xfrm rot="249835" flipH="1">
            <a:off x="5708966" y="5195372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A8F5877-7BCA-36CD-47BE-9E6412403E8D}"/>
              </a:ext>
            </a:extLst>
          </p:cNvPr>
          <p:cNvSpPr txBox="1"/>
          <p:nvPr/>
        </p:nvSpPr>
        <p:spPr>
          <a:xfrm>
            <a:off x="5721159" y="5792827"/>
            <a:ext cx="914400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Rễ</a:t>
            </a: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674C3630-3F80-210B-F954-9583F7A6AB22}"/>
              </a:ext>
            </a:extLst>
          </p:cNvPr>
          <p:cNvSpPr/>
          <p:nvPr/>
        </p:nvSpPr>
        <p:spPr>
          <a:xfrm rot="20349782" flipH="1">
            <a:off x="9032684" y="3875505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A6D3181F-22AF-32B2-D7FB-68C132C658A9}"/>
              </a:ext>
            </a:extLst>
          </p:cNvPr>
          <p:cNvSpPr txBox="1"/>
          <p:nvPr/>
        </p:nvSpPr>
        <p:spPr>
          <a:xfrm>
            <a:off x="9601200" y="3962400"/>
            <a:ext cx="1165031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Thân</a:t>
            </a: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89FB9FB7-5F69-4AFE-1E47-A287EE4D0E80}"/>
              </a:ext>
            </a:extLst>
          </p:cNvPr>
          <p:cNvSpPr/>
          <p:nvPr/>
        </p:nvSpPr>
        <p:spPr>
          <a:xfrm rot="5400000">
            <a:off x="1926082" y="2831932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DE8C2782-447C-2C99-82DD-23246DD1EBEB}"/>
              </a:ext>
            </a:extLst>
          </p:cNvPr>
          <p:cNvSpPr txBox="1"/>
          <p:nvPr/>
        </p:nvSpPr>
        <p:spPr>
          <a:xfrm>
            <a:off x="838200" y="2155040"/>
            <a:ext cx="914400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Lá</a:t>
            </a: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B2500519-A665-8EE2-A0BF-75A8F72E0BC3}"/>
              </a:ext>
            </a:extLst>
          </p:cNvPr>
          <p:cNvSpPr/>
          <p:nvPr/>
        </p:nvSpPr>
        <p:spPr>
          <a:xfrm rot="16931555" flipH="1">
            <a:off x="9415219" y="1609579"/>
            <a:ext cx="453224" cy="461830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A18CB9A4-1E1B-5363-15BF-721F9914D3BD}"/>
              </a:ext>
            </a:extLst>
          </p:cNvPr>
          <p:cNvSpPr txBox="1"/>
          <p:nvPr/>
        </p:nvSpPr>
        <p:spPr>
          <a:xfrm flipH="1">
            <a:off x="10039749" y="1295400"/>
            <a:ext cx="1024852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Hoa</a:t>
            </a: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B7A5E384-1E5A-C657-3963-634F70D507C1}"/>
              </a:ext>
            </a:extLst>
          </p:cNvPr>
          <p:cNvSpPr/>
          <p:nvPr/>
        </p:nvSpPr>
        <p:spPr>
          <a:xfrm rot="18258737" flipH="1">
            <a:off x="10057893" y="3040102"/>
            <a:ext cx="410982" cy="418786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CAA87208-AA52-E52E-D62B-76806A264ACC}"/>
              </a:ext>
            </a:extLst>
          </p:cNvPr>
          <p:cNvSpPr txBox="1"/>
          <p:nvPr/>
        </p:nvSpPr>
        <p:spPr>
          <a:xfrm>
            <a:off x="10650873" y="2829888"/>
            <a:ext cx="1007727" cy="641524"/>
          </a:xfrm>
          <a:prstGeom prst="roundRect">
            <a:avLst/>
          </a:prstGeom>
          <a:solidFill>
            <a:srgbClr val="44AE6D"/>
          </a:solidFill>
          <a:ln w="12700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Quả</a:t>
            </a:r>
          </a:p>
        </p:txBody>
      </p:sp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C12343E9-A1F3-208E-75A3-C1D6A7E86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" y="477064"/>
            <a:ext cx="626152" cy="899152"/>
          </a:xfrm>
          <a:prstGeom prst="rect">
            <a:avLst/>
          </a:prstGeom>
        </p:spPr>
      </p:pic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CA4EE6E1-0B92-CE8A-4C71-47BCA4535EC2}"/>
              </a:ext>
            </a:extLst>
          </p:cNvPr>
          <p:cNvSpPr txBox="1"/>
          <p:nvPr/>
        </p:nvSpPr>
        <p:spPr>
          <a:xfrm>
            <a:off x="1200222" y="569167"/>
            <a:ext cx="664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20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Cây gồm những bộ phận nào?</a:t>
            </a:r>
          </a:p>
        </p:txBody>
      </p:sp>
    </p:spTree>
    <p:extLst>
      <p:ext uri="{BB962C8B-B14F-4D97-AF65-F5344CB8AC3E}">
        <p14:creationId xmlns:p14="http://schemas.microsoft.com/office/powerpoint/2010/main" val="2168559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20FF04F-50AD-F507-4301-E03E6D4055AE}"/>
              </a:ext>
            </a:extLst>
          </p:cNvPr>
          <p:cNvSpPr txBox="1"/>
          <p:nvPr/>
        </p:nvSpPr>
        <p:spPr>
          <a:xfrm>
            <a:off x="3805884" y="2861440"/>
            <a:ext cx="4920342" cy="122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  <a:outerShdw blurRad="228600" dist="76200" dir="5400000" algn="ctr" rotWithShape="0">
                    <a:srgbClr val="EED192"/>
                  </a:outerShdw>
                </a:effectLst>
                <a:latin typeface="+mj-lt"/>
              </a:defRPr>
            </a:lvl1pPr>
          </a:lstStyle>
          <a:p>
            <a:r>
              <a:rPr lang="en-US" sz="7200">
                <a:ln w="22225">
                  <a:solidFill>
                    <a:srgbClr val="8F471C"/>
                  </a:solidFill>
                </a:ln>
                <a:solidFill>
                  <a:srgbClr val="F08430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Thực hành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4E08BDAE-AA7A-9634-C086-CD21CE20ED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22" y="1835494"/>
            <a:ext cx="876176" cy="8087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341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HẠM DUYÊN 1 - 9Slide.vn">
            <a:extLst>
              <a:ext uri="{FF2B5EF4-FFF2-40B4-BE49-F238E27FC236}">
                <a16:creationId xmlns:a16="http://schemas.microsoft.com/office/drawing/2014/main" id="{ECADF950-1805-DA51-4ADD-1B063D55A6AC}"/>
              </a:ext>
            </a:extLst>
          </p:cNvPr>
          <p:cNvGrpSpPr/>
          <p:nvPr/>
        </p:nvGrpSpPr>
        <p:grpSpPr>
          <a:xfrm>
            <a:off x="8763000" y="1342390"/>
            <a:ext cx="1143000" cy="523220"/>
            <a:chOff x="7481887" y="1354465"/>
            <a:chExt cx="1495426" cy="523220"/>
          </a:xfrm>
        </p:grpSpPr>
        <p:sp>
          <p:nvSpPr>
            <p:cNvPr id="23" name="PHẠM DUYÊN 7 - 9Slide.vn">
              <a:extLst>
                <a:ext uri="{FF2B5EF4-FFF2-40B4-BE49-F238E27FC236}">
                  <a16:creationId xmlns:a16="http://schemas.microsoft.com/office/drawing/2014/main" id="{58A6A409-5A77-74C1-4A2B-7849CEA730A8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24" name="PHẠM DUYÊN 8 - 9Slide.vn">
              <a:extLst>
                <a:ext uri="{FF2B5EF4-FFF2-40B4-BE49-F238E27FC236}">
                  <a16:creationId xmlns:a16="http://schemas.microsoft.com/office/drawing/2014/main" id="{8530DB1B-5653-EC9F-36E1-69FFD44B771E}"/>
                </a:ext>
              </a:extLst>
            </p:cNvPr>
            <p:cNvSpPr txBox="1"/>
            <p:nvPr/>
          </p:nvSpPr>
          <p:spPr>
            <a:xfrm>
              <a:off x="7727940" y="1354465"/>
              <a:ext cx="1007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hoa</a:t>
              </a: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D5C61F7-6CB3-B415-69A1-C3FD8C53C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94" y="1023257"/>
            <a:ext cx="4619172" cy="5601279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CE57E064-FCA7-8E0F-C948-31174541DC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6" y="347922"/>
            <a:ext cx="861334" cy="795078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A5A71149-E5BF-3F69-023D-54185E591996}"/>
              </a:ext>
            </a:extLst>
          </p:cNvPr>
          <p:cNvSpPr txBox="1"/>
          <p:nvPr/>
        </p:nvSpPr>
        <p:spPr>
          <a:xfrm>
            <a:off x="1284457" y="481823"/>
            <a:ext cx="774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20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Chỉ và nói tên các bộ phận của cây.</a:t>
            </a:r>
          </a:p>
        </p:txBody>
      </p:sp>
      <p:cxnSp>
        <p:nvCxnSpPr>
          <p:cNvPr id="16" name="PHẠM DUYÊN 5 - 9Slide.vn">
            <a:extLst>
              <a:ext uri="{FF2B5EF4-FFF2-40B4-BE49-F238E27FC236}">
                <a16:creationId xmlns:a16="http://schemas.microsoft.com/office/drawing/2014/main" id="{F832C9FC-B070-442B-1FE8-E7ADCD959D64}"/>
              </a:ext>
            </a:extLst>
          </p:cNvPr>
          <p:cNvCxnSpPr/>
          <p:nvPr/>
        </p:nvCxnSpPr>
        <p:spPr>
          <a:xfrm>
            <a:off x="4562475" y="1604000"/>
            <a:ext cx="3581400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EC1399EA-4C76-62AA-A1CF-7C889D3E0F46}"/>
              </a:ext>
            </a:extLst>
          </p:cNvPr>
          <p:cNvGrpSpPr/>
          <p:nvPr/>
        </p:nvGrpSpPr>
        <p:grpSpPr>
          <a:xfrm>
            <a:off x="8077200" y="1323340"/>
            <a:ext cx="457200" cy="523220"/>
            <a:chOff x="8001000" y="1329065"/>
            <a:chExt cx="457200" cy="523220"/>
          </a:xfrm>
        </p:grpSpPr>
        <p:sp>
          <p:nvSpPr>
            <p:cNvPr id="18" name="PHẠM DUYÊN 7 - 9Slide.vn">
              <a:extLst>
                <a:ext uri="{FF2B5EF4-FFF2-40B4-BE49-F238E27FC236}">
                  <a16:creationId xmlns:a16="http://schemas.microsoft.com/office/drawing/2014/main" id="{B0B42524-8F82-77A9-3884-4724EC5D3FE4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20" name="PHẠM DUYÊN 8 - 9Slide.vn">
              <a:extLst>
                <a:ext uri="{FF2B5EF4-FFF2-40B4-BE49-F238E27FC236}">
                  <a16:creationId xmlns:a16="http://schemas.microsoft.com/office/drawing/2014/main" id="{5B3912E8-EF1C-CD4E-9B9E-3C1CD30E79C8}"/>
                </a:ext>
              </a:extLst>
            </p:cNvPr>
            <p:cNvSpPr txBox="1"/>
            <p:nvPr/>
          </p:nvSpPr>
          <p:spPr>
            <a:xfrm>
              <a:off x="8049834" y="1329065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25" name="PHẠM DUYÊN 7 - 9Slide.vn">
            <a:extLst>
              <a:ext uri="{FF2B5EF4-FFF2-40B4-BE49-F238E27FC236}">
                <a16:creationId xmlns:a16="http://schemas.microsoft.com/office/drawing/2014/main" id="{A78100B2-39A0-8F30-7CCC-BBBF3FB1FAAC}"/>
              </a:ext>
            </a:extLst>
          </p:cNvPr>
          <p:cNvGrpSpPr/>
          <p:nvPr/>
        </p:nvGrpSpPr>
        <p:grpSpPr>
          <a:xfrm>
            <a:off x="8763000" y="2127875"/>
            <a:ext cx="1143000" cy="523220"/>
            <a:chOff x="7481887" y="1354465"/>
            <a:chExt cx="1495426" cy="523220"/>
          </a:xfrm>
        </p:grpSpPr>
        <p:sp>
          <p:nvSpPr>
            <p:cNvPr id="26" name="PHẠM DUYÊN 7 - 9Slide.vn">
              <a:extLst>
                <a:ext uri="{FF2B5EF4-FFF2-40B4-BE49-F238E27FC236}">
                  <a16:creationId xmlns:a16="http://schemas.microsoft.com/office/drawing/2014/main" id="{FCF3735E-C1B0-C726-52A7-35CE842312DD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27" name="PHẠM DUYÊN 8 - 9Slide.vn">
              <a:extLst>
                <a:ext uri="{FF2B5EF4-FFF2-40B4-BE49-F238E27FC236}">
                  <a16:creationId xmlns:a16="http://schemas.microsoft.com/office/drawing/2014/main" id="{9B0107AD-A786-7F04-111F-554A0498E246}"/>
                </a:ext>
              </a:extLst>
            </p:cNvPr>
            <p:cNvSpPr txBox="1"/>
            <p:nvPr/>
          </p:nvSpPr>
          <p:spPr>
            <a:xfrm>
              <a:off x="7929481" y="1354465"/>
              <a:ext cx="600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lá</a:t>
              </a:r>
            </a:p>
          </p:txBody>
        </p:sp>
      </p:grpSp>
      <p:cxnSp>
        <p:nvCxnSpPr>
          <p:cNvPr id="28" name="PHẠM DUYÊN 8 - 9Slide.vn">
            <a:extLst>
              <a:ext uri="{FF2B5EF4-FFF2-40B4-BE49-F238E27FC236}">
                <a16:creationId xmlns:a16="http://schemas.microsoft.com/office/drawing/2014/main" id="{2AD63AA6-4F26-B0A5-285D-68D51469E2D5}"/>
              </a:ext>
            </a:extLst>
          </p:cNvPr>
          <p:cNvCxnSpPr>
            <a:cxnSpLocks/>
          </p:cNvCxnSpPr>
          <p:nvPr/>
        </p:nvCxnSpPr>
        <p:spPr>
          <a:xfrm>
            <a:off x="5473700" y="2389485"/>
            <a:ext cx="2670175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PHẠM DUYÊN 9 - 9Slide.vn">
            <a:extLst>
              <a:ext uri="{FF2B5EF4-FFF2-40B4-BE49-F238E27FC236}">
                <a16:creationId xmlns:a16="http://schemas.microsoft.com/office/drawing/2014/main" id="{739D521C-C717-1AC8-1D50-9F9D3D18E37E}"/>
              </a:ext>
            </a:extLst>
          </p:cNvPr>
          <p:cNvGrpSpPr/>
          <p:nvPr/>
        </p:nvGrpSpPr>
        <p:grpSpPr>
          <a:xfrm>
            <a:off x="8077200" y="2144544"/>
            <a:ext cx="457200" cy="523220"/>
            <a:chOff x="8001000" y="1364784"/>
            <a:chExt cx="457200" cy="523220"/>
          </a:xfrm>
        </p:grpSpPr>
        <p:sp>
          <p:nvSpPr>
            <p:cNvPr id="30" name="PHẠM DUYÊN 7 - 9Slide.vn">
              <a:extLst>
                <a:ext uri="{FF2B5EF4-FFF2-40B4-BE49-F238E27FC236}">
                  <a16:creationId xmlns:a16="http://schemas.microsoft.com/office/drawing/2014/main" id="{1CCABC4C-5570-FCB8-C275-402B45569712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31" name="PHẠM DUYÊN 8 - 9Slide.vn">
              <a:extLst>
                <a:ext uri="{FF2B5EF4-FFF2-40B4-BE49-F238E27FC236}">
                  <a16:creationId xmlns:a16="http://schemas.microsoft.com/office/drawing/2014/main" id="{72D8ED12-A03F-050F-66C7-BE98B334F516}"/>
                </a:ext>
              </a:extLst>
            </p:cNvPr>
            <p:cNvSpPr txBox="1"/>
            <p:nvPr/>
          </p:nvSpPr>
          <p:spPr>
            <a:xfrm>
              <a:off x="8056978" y="1364784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4" name="PHẠM DUYÊN 10 - 9Slide.vn">
            <a:extLst>
              <a:ext uri="{FF2B5EF4-FFF2-40B4-BE49-F238E27FC236}">
                <a16:creationId xmlns:a16="http://schemas.microsoft.com/office/drawing/2014/main" id="{6696F16A-894E-08D2-BA26-CBFAFF2C762A}"/>
              </a:ext>
            </a:extLst>
          </p:cNvPr>
          <p:cNvGrpSpPr/>
          <p:nvPr/>
        </p:nvGrpSpPr>
        <p:grpSpPr>
          <a:xfrm>
            <a:off x="8763000" y="2686049"/>
            <a:ext cx="1143000" cy="523220"/>
            <a:chOff x="7481887" y="1354465"/>
            <a:chExt cx="1495426" cy="523220"/>
          </a:xfrm>
        </p:grpSpPr>
        <p:sp>
          <p:nvSpPr>
            <p:cNvPr id="35" name="PHẠM DUYÊN 7 - 9Slide.vn">
              <a:extLst>
                <a:ext uri="{FF2B5EF4-FFF2-40B4-BE49-F238E27FC236}">
                  <a16:creationId xmlns:a16="http://schemas.microsoft.com/office/drawing/2014/main" id="{843E44DA-1AFF-8173-F566-CAACC5310C50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5D88F43C-6A45-9E70-8AA9-B33FDFB167DA}"/>
                </a:ext>
              </a:extLst>
            </p:cNvPr>
            <p:cNvSpPr txBox="1"/>
            <p:nvPr/>
          </p:nvSpPr>
          <p:spPr>
            <a:xfrm>
              <a:off x="7720803" y="1354465"/>
              <a:ext cx="101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quả</a:t>
              </a:r>
            </a:p>
          </p:txBody>
        </p:sp>
      </p:grpSp>
      <p:cxnSp>
        <p:nvCxnSpPr>
          <p:cNvPr id="37" name="PHẠM DUYÊN 11 - 9Slide.vn">
            <a:extLst>
              <a:ext uri="{FF2B5EF4-FFF2-40B4-BE49-F238E27FC236}">
                <a16:creationId xmlns:a16="http://schemas.microsoft.com/office/drawing/2014/main" id="{FD2444B6-9B71-3985-F5D5-1F1DE5D95182}"/>
              </a:ext>
            </a:extLst>
          </p:cNvPr>
          <p:cNvCxnSpPr>
            <a:cxnSpLocks/>
          </p:cNvCxnSpPr>
          <p:nvPr/>
        </p:nvCxnSpPr>
        <p:spPr>
          <a:xfrm>
            <a:off x="4610100" y="2947659"/>
            <a:ext cx="3533775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PHẠM DUYÊN 12 - 9Slide.vn">
            <a:extLst>
              <a:ext uri="{FF2B5EF4-FFF2-40B4-BE49-F238E27FC236}">
                <a16:creationId xmlns:a16="http://schemas.microsoft.com/office/drawing/2014/main" id="{51898709-406E-E9C8-D7A2-C6A90520FC9A}"/>
              </a:ext>
            </a:extLst>
          </p:cNvPr>
          <p:cNvGrpSpPr/>
          <p:nvPr/>
        </p:nvGrpSpPr>
        <p:grpSpPr>
          <a:xfrm>
            <a:off x="8077200" y="2667000"/>
            <a:ext cx="457200" cy="523220"/>
            <a:chOff x="8001000" y="1329066"/>
            <a:chExt cx="457200" cy="523220"/>
          </a:xfrm>
        </p:grpSpPr>
        <p:sp>
          <p:nvSpPr>
            <p:cNvPr id="39" name="PHẠM DUYÊN 7 - 9Slide.vn">
              <a:extLst>
                <a:ext uri="{FF2B5EF4-FFF2-40B4-BE49-F238E27FC236}">
                  <a16:creationId xmlns:a16="http://schemas.microsoft.com/office/drawing/2014/main" id="{9BE32767-A2CB-C737-AFEA-B071DE1BED6E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40" name="PHẠM DUYÊN 8 - 9Slide.vn">
              <a:extLst>
                <a:ext uri="{FF2B5EF4-FFF2-40B4-BE49-F238E27FC236}">
                  <a16:creationId xmlns:a16="http://schemas.microsoft.com/office/drawing/2014/main" id="{F5053D89-5043-D4DF-3EA5-5C8D3DCCBFEA}"/>
                </a:ext>
              </a:extLst>
            </p:cNvPr>
            <p:cNvSpPr txBox="1"/>
            <p:nvPr/>
          </p:nvSpPr>
          <p:spPr>
            <a:xfrm>
              <a:off x="8049834" y="1329066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</a:t>
              </a:r>
            </a:p>
          </p:txBody>
        </p:sp>
      </p:grpSp>
      <p:grpSp>
        <p:nvGrpSpPr>
          <p:cNvPr id="45" name="PHẠM DUYÊN 13 - 9Slide.vn">
            <a:extLst>
              <a:ext uri="{FF2B5EF4-FFF2-40B4-BE49-F238E27FC236}">
                <a16:creationId xmlns:a16="http://schemas.microsoft.com/office/drawing/2014/main" id="{50EDACB3-8DB6-CA0C-4B76-77D2A79EADFA}"/>
              </a:ext>
            </a:extLst>
          </p:cNvPr>
          <p:cNvGrpSpPr/>
          <p:nvPr/>
        </p:nvGrpSpPr>
        <p:grpSpPr>
          <a:xfrm>
            <a:off x="8763000" y="4038600"/>
            <a:ext cx="1143000" cy="523220"/>
            <a:chOff x="7481887" y="1354465"/>
            <a:chExt cx="1495426" cy="523220"/>
          </a:xfrm>
        </p:grpSpPr>
        <p:sp>
          <p:nvSpPr>
            <p:cNvPr id="46" name="PHẠM DUYÊN 7 - 9Slide.vn">
              <a:extLst>
                <a:ext uri="{FF2B5EF4-FFF2-40B4-BE49-F238E27FC236}">
                  <a16:creationId xmlns:a16="http://schemas.microsoft.com/office/drawing/2014/main" id="{6AD8BFC6-DE50-BD77-F2D7-8713445E21EB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47" name="PHẠM DUYÊN 8 - 9Slide.vn">
              <a:extLst>
                <a:ext uri="{FF2B5EF4-FFF2-40B4-BE49-F238E27FC236}">
                  <a16:creationId xmlns:a16="http://schemas.microsoft.com/office/drawing/2014/main" id="{31676BBE-D18B-B278-F69F-70FB87DC5B5E}"/>
                </a:ext>
              </a:extLst>
            </p:cNvPr>
            <p:cNvSpPr txBox="1"/>
            <p:nvPr/>
          </p:nvSpPr>
          <p:spPr>
            <a:xfrm>
              <a:off x="7669422" y="1354465"/>
              <a:ext cx="1120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thân</a:t>
              </a:r>
            </a:p>
          </p:txBody>
        </p:sp>
      </p:grpSp>
      <p:cxnSp>
        <p:nvCxnSpPr>
          <p:cNvPr id="48" name="PHẠM DUYÊN 14 - 9Slide.vn">
            <a:extLst>
              <a:ext uri="{FF2B5EF4-FFF2-40B4-BE49-F238E27FC236}">
                <a16:creationId xmlns:a16="http://schemas.microsoft.com/office/drawing/2014/main" id="{F1001C6B-F598-7B57-FC79-AA4E11D95709}"/>
              </a:ext>
            </a:extLst>
          </p:cNvPr>
          <p:cNvCxnSpPr>
            <a:cxnSpLocks/>
          </p:cNvCxnSpPr>
          <p:nvPr/>
        </p:nvCxnSpPr>
        <p:spPr>
          <a:xfrm>
            <a:off x="4183743" y="4300210"/>
            <a:ext cx="3960132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PHẠM DUYÊN 15 - 9Slide.vn">
            <a:extLst>
              <a:ext uri="{FF2B5EF4-FFF2-40B4-BE49-F238E27FC236}">
                <a16:creationId xmlns:a16="http://schemas.microsoft.com/office/drawing/2014/main" id="{9950131D-D40F-3C77-7DE1-4541F0F3E822}"/>
              </a:ext>
            </a:extLst>
          </p:cNvPr>
          <p:cNvGrpSpPr/>
          <p:nvPr/>
        </p:nvGrpSpPr>
        <p:grpSpPr>
          <a:xfrm>
            <a:off x="8077200" y="4045744"/>
            <a:ext cx="457200" cy="523220"/>
            <a:chOff x="8001000" y="1355259"/>
            <a:chExt cx="457200" cy="523220"/>
          </a:xfrm>
        </p:grpSpPr>
        <p:sp>
          <p:nvSpPr>
            <p:cNvPr id="50" name="PHẠM DUYÊN 7 - 9Slide.vn">
              <a:extLst>
                <a:ext uri="{FF2B5EF4-FFF2-40B4-BE49-F238E27FC236}">
                  <a16:creationId xmlns:a16="http://schemas.microsoft.com/office/drawing/2014/main" id="{D8F78B6E-BA03-BF43-3E67-DE8C90730C38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51" name="PHẠM DUYÊN 8 - 9Slide.vn">
              <a:extLst>
                <a:ext uri="{FF2B5EF4-FFF2-40B4-BE49-F238E27FC236}">
                  <a16:creationId xmlns:a16="http://schemas.microsoft.com/office/drawing/2014/main" id="{A969F4F8-3FB1-0AA0-3B43-BFD1B0008443}"/>
                </a:ext>
              </a:extLst>
            </p:cNvPr>
            <p:cNvSpPr txBox="1"/>
            <p:nvPr/>
          </p:nvSpPr>
          <p:spPr>
            <a:xfrm>
              <a:off x="8035546" y="1355259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53" name="PHẠM DUYÊN 16 - 9Slide.vn">
            <a:extLst>
              <a:ext uri="{FF2B5EF4-FFF2-40B4-BE49-F238E27FC236}">
                <a16:creationId xmlns:a16="http://schemas.microsoft.com/office/drawing/2014/main" id="{0B6D2B73-426A-70AB-9C36-7FE73F11236E}"/>
              </a:ext>
            </a:extLst>
          </p:cNvPr>
          <p:cNvGrpSpPr/>
          <p:nvPr/>
        </p:nvGrpSpPr>
        <p:grpSpPr>
          <a:xfrm>
            <a:off x="8763000" y="5134509"/>
            <a:ext cx="1143000" cy="523220"/>
            <a:chOff x="7481887" y="1354465"/>
            <a:chExt cx="1495426" cy="523220"/>
          </a:xfrm>
        </p:grpSpPr>
        <p:sp>
          <p:nvSpPr>
            <p:cNvPr id="54" name="PHẠM DUYÊN 7 - 9Slide.vn">
              <a:extLst>
                <a:ext uri="{FF2B5EF4-FFF2-40B4-BE49-F238E27FC236}">
                  <a16:creationId xmlns:a16="http://schemas.microsoft.com/office/drawing/2014/main" id="{93E7223E-44FE-470B-527E-6A8F13BAF103}"/>
                </a:ext>
              </a:extLst>
            </p:cNvPr>
            <p:cNvSpPr txBox="1"/>
            <p:nvPr/>
          </p:nvSpPr>
          <p:spPr>
            <a:xfrm flipH="1">
              <a:off x="7481887" y="1381124"/>
              <a:ext cx="1495426" cy="457200"/>
            </a:xfrm>
            <a:prstGeom prst="roundRect">
              <a:avLst/>
            </a:prstGeom>
            <a:solidFill>
              <a:srgbClr val="AECF67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55" name="PHẠM DUYÊN 8 - 9Slide.vn">
              <a:extLst>
                <a:ext uri="{FF2B5EF4-FFF2-40B4-BE49-F238E27FC236}">
                  <a16:creationId xmlns:a16="http://schemas.microsoft.com/office/drawing/2014/main" id="{E58531F9-9A8D-AB2C-9108-D746B218FC30}"/>
                </a:ext>
              </a:extLst>
            </p:cNvPr>
            <p:cNvSpPr txBox="1"/>
            <p:nvPr/>
          </p:nvSpPr>
          <p:spPr>
            <a:xfrm>
              <a:off x="7912704" y="1354465"/>
              <a:ext cx="6337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rễ</a:t>
              </a:r>
            </a:p>
          </p:txBody>
        </p:sp>
      </p:grpSp>
      <p:cxnSp>
        <p:nvCxnSpPr>
          <p:cNvPr id="56" name="PHẠM DUYÊN 17 - 9Slide.vn">
            <a:extLst>
              <a:ext uri="{FF2B5EF4-FFF2-40B4-BE49-F238E27FC236}">
                <a16:creationId xmlns:a16="http://schemas.microsoft.com/office/drawing/2014/main" id="{5E29F151-BEDF-EFAC-B148-AC6821BF168D}"/>
              </a:ext>
            </a:extLst>
          </p:cNvPr>
          <p:cNvCxnSpPr>
            <a:cxnSpLocks/>
          </p:cNvCxnSpPr>
          <p:nvPr/>
        </p:nvCxnSpPr>
        <p:spPr>
          <a:xfrm>
            <a:off x="4880429" y="5396119"/>
            <a:ext cx="3263446" cy="0"/>
          </a:xfrm>
          <a:prstGeom prst="line">
            <a:avLst/>
          </a:prstGeom>
          <a:ln w="38100" cap="rnd" cmpd="thickThin"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PHẠM DUYÊN 18 - 9Slide.vn">
            <a:extLst>
              <a:ext uri="{FF2B5EF4-FFF2-40B4-BE49-F238E27FC236}">
                <a16:creationId xmlns:a16="http://schemas.microsoft.com/office/drawing/2014/main" id="{69B3801A-58B1-4C6D-B870-F71E2E78C0F7}"/>
              </a:ext>
            </a:extLst>
          </p:cNvPr>
          <p:cNvGrpSpPr/>
          <p:nvPr/>
        </p:nvGrpSpPr>
        <p:grpSpPr>
          <a:xfrm>
            <a:off x="8077200" y="5141653"/>
            <a:ext cx="457200" cy="523220"/>
            <a:chOff x="8001000" y="1355259"/>
            <a:chExt cx="457200" cy="523220"/>
          </a:xfrm>
        </p:grpSpPr>
        <p:sp>
          <p:nvSpPr>
            <p:cNvPr id="58" name="PHẠM DUYÊN 7 - 9Slide.vn">
              <a:extLst>
                <a:ext uri="{FF2B5EF4-FFF2-40B4-BE49-F238E27FC236}">
                  <a16:creationId xmlns:a16="http://schemas.microsoft.com/office/drawing/2014/main" id="{003811A0-96F7-CE66-629A-0D82405EA95C}"/>
                </a:ext>
              </a:extLst>
            </p:cNvPr>
            <p:cNvSpPr txBox="1"/>
            <p:nvPr/>
          </p:nvSpPr>
          <p:spPr>
            <a:xfrm flipH="1">
              <a:off x="8001000" y="1381125"/>
              <a:ext cx="457200" cy="457200"/>
            </a:xfrm>
            <a:prstGeom prst="ellipse">
              <a:avLst/>
            </a:prstGeom>
            <a:solidFill>
              <a:srgbClr val="44AE6D"/>
            </a:solidFill>
            <a:ln w="12700">
              <a:solidFill>
                <a:schemeClr val="bg1"/>
              </a:solidFill>
              <a:prstDash val="sysDash"/>
            </a:ln>
            <a:effectLst>
              <a:outerShdw blurRad="50800" dist="38100" dir="5400000" algn="t" rotWithShape="0">
                <a:srgbClr val="FFABB5"/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indent="457200" algn="just">
                <a:lnSpc>
                  <a:spcPct val="99000"/>
                </a:lnSpc>
                <a:defRPr sz="3600" spc="-40">
                  <a:ea typeface="Times New Roman" panose="02020603050405020304" pitchFamily="18" charset="0"/>
                </a:defRPr>
              </a:lvl1pPr>
            </a:lstStyle>
            <a:p>
              <a:pPr indent="0" algn="ctr"/>
              <a:endPara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59" name="PHẠM DUYÊN 8 - 9Slide.vn">
              <a:extLst>
                <a:ext uri="{FF2B5EF4-FFF2-40B4-BE49-F238E27FC236}">
                  <a16:creationId xmlns:a16="http://schemas.microsoft.com/office/drawing/2014/main" id="{B83A1021-3FA5-224E-14D9-B12DE851CF47}"/>
                </a:ext>
              </a:extLst>
            </p:cNvPr>
            <p:cNvSpPr txBox="1"/>
            <p:nvPr/>
          </p:nvSpPr>
          <p:spPr>
            <a:xfrm>
              <a:off x="8035546" y="1355259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148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454E6C80-374A-2FBB-AD07-AE1EB80DE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/>
          <a:stretch/>
        </p:blipFill>
        <p:spPr>
          <a:xfrm>
            <a:off x="336550" y="342900"/>
            <a:ext cx="115189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D53263AA-93C2-F281-5BB8-C9FF9F7F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27" y="1663430"/>
            <a:ext cx="1177204" cy="1177204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7942B5D4-5801-C124-C7C4-C5BB3963E606}"/>
              </a:ext>
            </a:extLst>
          </p:cNvPr>
          <p:cNvSpPr txBox="1"/>
          <p:nvPr/>
        </p:nvSpPr>
        <p:spPr>
          <a:xfrm>
            <a:off x="3788074" y="2743200"/>
            <a:ext cx="4939173" cy="122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7200" b="1">
                <a:ln w="22225">
                  <a:solidFill>
                    <a:srgbClr val="8F471C"/>
                  </a:solidFill>
                </a:ln>
                <a:solidFill>
                  <a:srgbClr val="F08430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6081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FF60CD1B-F3AC-CCA3-A43C-281DCC4B8A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B0E9EEF5-477A-3BC5-818A-29C67C99A926}"/>
              </a:ext>
            </a:extLst>
          </p:cNvPr>
          <p:cNvSpPr txBox="1"/>
          <p:nvPr/>
        </p:nvSpPr>
        <p:spPr>
          <a:xfrm>
            <a:off x="1587500" y="432202"/>
            <a:ext cx="986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/>
              <a:t>1. Trao đổi với bạn, chỉ và nói tên các bộ phận của cây trong hình.</a:t>
            </a:r>
          </a:p>
        </p:txBody>
      </p: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4CB1F1B5-6407-EFED-6FA1-D4A21BB0EF9D}"/>
              </a:ext>
            </a:extLst>
          </p:cNvPr>
          <p:cNvGrpSpPr/>
          <p:nvPr/>
        </p:nvGrpSpPr>
        <p:grpSpPr>
          <a:xfrm>
            <a:off x="516800" y="2055938"/>
            <a:ext cx="2893150" cy="3201862"/>
            <a:chOff x="516800" y="2055938"/>
            <a:chExt cx="2893150" cy="3201862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B3269F90-A350-29B2-B75F-12778189D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7" r="20710" b="15172"/>
            <a:stretch/>
          </p:blipFill>
          <p:spPr>
            <a:xfrm>
              <a:off x="51680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2" name="PHẠM DUYÊN 6 - 9Slide.vn">
              <a:extLst>
                <a:ext uri="{FF2B5EF4-FFF2-40B4-BE49-F238E27FC236}">
                  <a16:creationId xmlns:a16="http://schemas.microsoft.com/office/drawing/2014/main" id="{00C373DA-51CB-CD2E-E69B-A7D9D9252A80}"/>
                </a:ext>
              </a:extLst>
            </p:cNvPr>
            <p:cNvSpPr/>
            <p:nvPr/>
          </p:nvSpPr>
          <p:spPr>
            <a:xfrm>
              <a:off x="175382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PHẠM DUYÊN 4 - 9Slide.vn">
            <a:extLst>
              <a:ext uri="{FF2B5EF4-FFF2-40B4-BE49-F238E27FC236}">
                <a16:creationId xmlns:a16="http://schemas.microsoft.com/office/drawing/2014/main" id="{9F9C1C4A-192D-55AF-47D4-5D2E046A6EB9}"/>
              </a:ext>
            </a:extLst>
          </p:cNvPr>
          <p:cNvGrpSpPr/>
          <p:nvPr/>
        </p:nvGrpSpPr>
        <p:grpSpPr>
          <a:xfrm>
            <a:off x="3646710" y="2055938"/>
            <a:ext cx="2893150" cy="3201862"/>
            <a:chOff x="3646710" y="2055938"/>
            <a:chExt cx="2893150" cy="3201862"/>
          </a:xfrm>
        </p:grpSpPr>
        <p:pic>
          <p:nvPicPr>
            <p:cNvPr id="11" name="PHẠM DUYÊN 4 - 9Slide.vn">
              <a:extLst>
                <a:ext uri="{FF2B5EF4-FFF2-40B4-BE49-F238E27FC236}">
                  <a16:creationId xmlns:a16="http://schemas.microsoft.com/office/drawing/2014/main" id="{8501DC85-DF13-8297-30A4-D2D2A5C9B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3" b="11397"/>
            <a:stretch/>
          </p:blipFill>
          <p:spPr>
            <a:xfrm>
              <a:off x="3646710" y="2055938"/>
              <a:ext cx="2893150" cy="29923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</p:pic>
        <p:sp>
          <p:nvSpPr>
            <p:cNvPr id="13" name="PHẠM DUYÊN 7 - 9Slide.vn">
              <a:extLst>
                <a:ext uri="{FF2B5EF4-FFF2-40B4-BE49-F238E27FC236}">
                  <a16:creationId xmlns:a16="http://schemas.microsoft.com/office/drawing/2014/main" id="{5CA72D03-21EF-FA4B-2156-1B05E24DC518}"/>
                </a:ext>
              </a:extLst>
            </p:cNvPr>
            <p:cNvSpPr/>
            <p:nvPr/>
          </p:nvSpPr>
          <p:spPr>
            <a:xfrm>
              <a:off x="488373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29A372CE-049B-7ED7-D9F0-4CF05016BF80}"/>
              </a:ext>
            </a:extLst>
          </p:cNvPr>
          <p:cNvGrpSpPr/>
          <p:nvPr/>
        </p:nvGrpSpPr>
        <p:grpSpPr>
          <a:xfrm>
            <a:off x="6776620" y="2055938"/>
            <a:ext cx="4912750" cy="3201862"/>
            <a:chOff x="6776620" y="2055938"/>
            <a:chExt cx="4912750" cy="3201862"/>
          </a:xfrm>
        </p:grpSpPr>
        <p:pic>
          <p:nvPicPr>
            <p:cNvPr id="1026" name="PHẠM DUYÊN 5 - 9Slide.vn">
              <a:extLst>
                <a:ext uri="{FF2B5EF4-FFF2-40B4-BE49-F238E27FC236}">
                  <a16:creationId xmlns:a16="http://schemas.microsoft.com/office/drawing/2014/main" id="{2824F5BE-752B-D21C-37AA-4212F5D99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620" y="2055938"/>
              <a:ext cx="4912750" cy="2992312"/>
            </a:xfrm>
            <a:prstGeom prst="roundRect">
              <a:avLst>
                <a:gd name="adj" fmla="val 17516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PHẠM DUYÊN 8 - 9Slide.vn">
              <a:extLst>
                <a:ext uri="{FF2B5EF4-FFF2-40B4-BE49-F238E27FC236}">
                  <a16:creationId xmlns:a16="http://schemas.microsoft.com/office/drawing/2014/main" id="{089A0713-8C06-B02D-577B-AB6F5E5894D7}"/>
                </a:ext>
              </a:extLst>
            </p:cNvPr>
            <p:cNvSpPr/>
            <p:nvPr/>
          </p:nvSpPr>
          <p:spPr>
            <a:xfrm>
              <a:off x="9023445" y="4838700"/>
              <a:ext cx="419100" cy="419100"/>
            </a:xfrm>
            <a:prstGeom prst="ellipse">
              <a:avLst/>
            </a:prstGeom>
            <a:solidFill>
              <a:srgbClr val="AECF67"/>
            </a:solidFill>
            <a:ln w="28575">
              <a:solidFill>
                <a:srgbClr val="226C4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523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2156</TotalTime>
  <Words>196</Words>
  <Application>Microsoft Office PowerPoint</Application>
  <PresentationFormat>Widescreen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</vt:lpstr>
      <vt:lpstr>Arial-Rounded</vt:lpstr>
      <vt:lpstr>#9Slide02 Tieu de rat dai 01</vt:lpstr>
      <vt:lpstr>iCiel Panton Black</vt:lpstr>
      <vt:lpstr>Arial</vt:lpstr>
      <vt:lpstr>Lato</vt:lpstr>
      <vt:lpstr>#9Slide01 Noi dung ngan</vt:lpstr>
      <vt:lpstr>Times New Roman</vt:lpstr>
      <vt:lpstr>SVN-Stick A Round</vt:lpstr>
      <vt:lpstr>Source Han Serif SC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512</cp:revision>
  <dcterms:created xsi:type="dcterms:W3CDTF">2023-05-18T08:55:55Z</dcterms:created>
  <dcterms:modified xsi:type="dcterms:W3CDTF">2024-01-03T14:11:30Z</dcterms:modified>
  <cp:category>9Slide.vn</cp:category>
</cp:coreProperties>
</file>