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6.svg" ContentType="image/svg+xml"/>
  <Override PartName="/ppt/media/image39.svg" ContentType="image/svg+xml"/>
  <Override PartName="/ppt/media/image41.svg" ContentType="image/svg+xml"/>
  <Override PartName="/ppt/media/image59.svg" ContentType="image/svg+xml"/>
  <Override PartName="/ppt/media/image6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1" r:id="rId6"/>
    <p:sldId id="262" r:id="rId7"/>
    <p:sldId id="263" r:id="rId8"/>
    <p:sldId id="264" r:id="rId9"/>
    <p:sldId id="279" r:id="rId10"/>
    <p:sldId id="265" r:id="rId11"/>
    <p:sldId id="266" r:id="rId12"/>
    <p:sldId id="280" r:id="rId13"/>
    <p:sldId id="281" r:id="rId14"/>
    <p:sldId id="282" r:id="rId15"/>
    <p:sldId id="283" r:id="rId16"/>
    <p:sldId id="284" r:id="rId17"/>
    <p:sldId id="273" r:id="rId18"/>
    <p:sldId id="276" r:id="rId19"/>
  </p:sldIdLst>
  <p:sldSz cx="12192000" cy="685800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Calibri" panose="020F0502020204030204"/>
      <p:regular r:id="rId24"/>
      <p:bold r:id="rId25"/>
      <p:italic r:id="rId26"/>
      <p:boldItalic r:id="rId27"/>
    </p:embeddedFont>
    <p:embeddedFont>
      <p:font typeface="#9Slide03 AmpleSoft Bold" panose="02000000000000000000" pitchFamily="2" charset="0"/>
      <p:regular r:id="rId28"/>
    </p:embeddedFont>
    <p:embeddedFont>
      <p:font typeface="等线" panose="02010600030101010101" charset="-122"/>
      <p:regular r:id="rId29"/>
    </p:embeddedFont>
    <p:embeddedFont>
      <p:font typeface="Microsoft YaHei" panose="020B0503020204020204" charset="-122"/>
      <p:regular r:id="rId30"/>
    </p:embeddedFont>
    <p:embeddedFont>
      <p:font typeface="Poppins ExtraBold" panose="0000090000000000000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4 Tinos Bold" panose="02020803070505020304" pitchFamily="18" charset="0"/>
      <p:bold r:id="rId36"/>
    </p:embeddedFont>
    <p:embeddedFont>
      <p:font typeface="#9Slide03 IcielPanton Black" panose="00000A00000000000000" pitchFamily="2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3 Kaleko 105 Round Bold" pitchFamily="2" charset="0"/>
      <p:bold r:id="rId42"/>
    </p:embeddedFont>
    <p:embeddedFont>
      <p:font typeface="#9Slide03 Arima Madurai ExtraBo" panose="00000900000000000000" pitchFamily="2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1" y="-17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21.fntdata"/><Relationship Id="rId42" Type="http://schemas.openxmlformats.org/officeDocument/2006/relationships/font" Target="fonts/font20.fntdata"/><Relationship Id="rId41" Type="http://schemas.openxmlformats.org/officeDocument/2006/relationships/font" Target="fonts/font19.fntdata"/><Relationship Id="rId40" Type="http://schemas.openxmlformats.org/officeDocument/2006/relationships/font" Target="fonts/font1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7.fntdata"/><Relationship Id="rId38" Type="http://schemas.openxmlformats.org/officeDocument/2006/relationships/font" Target="fonts/font16.fntdata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6928" y="5200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Microsoft YaHei" panose="020B0503020204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Microsoft YaHei" panose="020B0503020204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3"/>
          <p:cNvSpPr txBox="1"/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>
            <a:fillRect/>
          </a:stretch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GIF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42.png"/><Relationship Id="rId12" Type="http://schemas.openxmlformats.org/officeDocument/2006/relationships/image" Target="../media/image41.svg"/><Relationship Id="rId11" Type="http://schemas.openxmlformats.org/officeDocument/2006/relationships/image" Target="../media/image40.png"/><Relationship Id="rId10" Type="http://schemas.openxmlformats.org/officeDocument/2006/relationships/image" Target="../media/image39.sv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50.wdp"/><Relationship Id="rId8" Type="http://schemas.openxmlformats.org/officeDocument/2006/relationships/image" Target="../media/image49.png"/><Relationship Id="rId7" Type="http://schemas.microsoft.com/office/2007/relationships/hdphoto" Target="../media/image48.wdp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56.wdp"/><Relationship Id="rId8" Type="http://schemas.openxmlformats.org/officeDocument/2006/relationships/image" Target="../media/image55.png"/><Relationship Id="rId7" Type="http://schemas.microsoft.com/office/2007/relationships/hdphoto" Target="../media/image54.wdp"/><Relationship Id="rId6" Type="http://schemas.openxmlformats.org/officeDocument/2006/relationships/image" Target="../media/image53.png"/><Relationship Id="rId5" Type="http://schemas.microsoft.com/office/2007/relationships/hdphoto" Target="../media/image52.wdp"/><Relationship Id="rId4" Type="http://schemas.openxmlformats.org/officeDocument/2006/relationships/image" Target="../media/image51.png"/><Relationship Id="rId3" Type="http://schemas.openxmlformats.org/officeDocument/2006/relationships/image" Target="../media/image46.GIF"/><Relationship Id="rId2" Type="http://schemas.openxmlformats.org/officeDocument/2006/relationships/image" Target="../media/image43.GIF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microsoft.com/office/2007/relationships/hdphoto" Target="../media/image64.wdp"/><Relationship Id="rId7" Type="http://schemas.openxmlformats.org/officeDocument/2006/relationships/image" Target="../media/image63.png"/><Relationship Id="rId6" Type="http://schemas.microsoft.com/office/2007/relationships/hdphoto" Target="../media/image62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3" Type="http://schemas.openxmlformats.org/officeDocument/2006/relationships/slideLayout" Target="../slideLayouts/slideLayout14.xml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microsoft.com/office/2007/relationships/hdphoto" Target="../media/image66.wdp"/><Relationship Id="rId1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9.png"/><Relationship Id="rId7" Type="http://schemas.openxmlformats.org/officeDocument/2006/relationships/image" Target="../media/image8.png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8.png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8.png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>
            <a:fillRect/>
          </a:stretch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Microsoft YaHei" panose="020B0503020204020204" charset="-122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Microsoft YaHei" panose="020B0503020204020204" charset="-122"/>
                <a:cs typeface="+mn-cs"/>
              </a:rPr>
              <a:t>ĐỊA LÍ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/>
          <p:cNvSpPr txBox="1"/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 panose="00000900000000000000"/>
              <a:buNone/>
              <a:defRPr sz="3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 panose="00000900000000000000"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" panose="02000500000000000000" pitchFamily="2" charset="0"/>
                <a:cs typeface="Poppins ExtraBold" panose="00000900000000000000"/>
                <a:sym typeface="Poppins ExtraBold" panose="0000090000000000000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" panose="02000500000000000000" pitchFamily="2" charset="0"/>
                <a:cs typeface="Poppins ExtraBold" panose="00000900000000000000"/>
                <a:sym typeface="Poppins ExtraBold" panose="0000090000000000000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" panose="02000500000000000000" pitchFamily="2" charset="0"/>
                <a:cs typeface="Poppins ExtraBold" panose="00000900000000000000"/>
                <a:sym typeface="Poppins ExtraBold" panose="0000090000000000000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" panose="02000500000000000000" pitchFamily="2" charset="0"/>
              <a:cs typeface="Poppins ExtraBold" panose="00000900000000000000"/>
              <a:sym typeface="Poppins ExtraBold" panose="0000090000000000000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Microsoft YaHei" panose="020B0503020204020204" charset="-122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/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8198" name="Picture 6" descr="Cận cảnh đê bê tông &amp;quot;khổng lồ&amp;quot; ngăn lụt cho Hà Nội sắp hoàn thà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8200" name="Picture 8" descr="Farmer Animated Gif - ClipArt B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pic>
        <p:nvPicPr>
          <p:cNvPr id="12298" name="Picture 10" descr="Gia hạn dự án giao thông vận tải khu vực đồng bằng Bắc B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>
            <a:fillRect/>
          </a:stretch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>
            <a:fillRect/>
          </a:stretch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Microsoft YaHei" panose="020B0503020204020204" charset="-122"/>
                <a:cs typeface="#9Slide03 Cousine Bold" panose="02070709020205020404" pitchFamily="49" charset="0"/>
                <a:sym typeface="Poppins ExtraBold" panose="00000900000000000000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" panose="02000500000000000000" pitchFamily="2" charset="0"/>
              <a:ea typeface="Microsoft YaHei" panose="020B0503020204020204" charset="-122"/>
              <a:cs typeface="#9Slide03 Cousine Bold" panose="02070709020205020404" pitchFamily="49" charset="0"/>
              <a:sym typeface="Poppins ExtraBold" panose="000009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 panose="00000900000000000000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 panose="000009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/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/>
          <p:cNvSpPr txBox="1"/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0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 panose="00000900000000000000"/>
              <a:buNone/>
              <a:defRPr sz="2500" b="0" i="0" u="none" strike="noStrike" cap="none">
                <a:solidFill>
                  <a:schemeClr val="dk1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 panose="00000900000000000000"/>
              <a:buNone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" panose="02000500000000000000" pitchFamily="2" charset="0"/>
              <a:cs typeface="#9Slide03 Cousine Bold" panose="02070709020205020404" pitchFamily="49" charset="0"/>
              <a:sym typeface="Poppins ExtraBold" panose="0000090000000000000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 panose="00000900000000000000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" panose="02000500000000000000" pitchFamily="2" charset="0"/>
              <a:ea typeface="+mn-ea"/>
              <a:cs typeface="#9Slide03 Cousine Bold" panose="02070709020205020404" pitchFamily="49" charset="0"/>
              <a:sym typeface="Poppins ExtraBold" panose="0000090000000000000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/>
                <a:gridCol w="4064000"/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 panose="00000900000000000000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 panose="000009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/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/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 panose="00000900000000000000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" panose="02000500000000000000" pitchFamily="2" charset="0"/>
              <a:ea typeface="+mn-ea"/>
              <a:cs typeface="#9Slide03 Cousine Bold" panose="02070709020205020404" pitchFamily="49" charset="0"/>
              <a:sym typeface="Poppins ExtraBold" panose="0000090000000000000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3901" t="27069" r="20780" b="20733"/>
          <a:stretch>
            <a:fillRect/>
          </a:stretch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093" t="27069" r="57375" b="20733"/>
          <a:stretch>
            <a:fillRect/>
          </a:stretch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>
            <a:fillRect/>
          </a:stretch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/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/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/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/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/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/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/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/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/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/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/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/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animBg="1" build="p"/>
      <p:bldP spid="48" grpId="0" animBg="1" build="p"/>
      <p:bldP spid="49" grpId="0" animBg="1" build="p"/>
      <p:bldP spid="50" grpId="0" animBg="1" build="p"/>
      <p:bldP spid="51" grpId="0" animBg="1" build="p"/>
      <p:bldP spid="52" grpId="0" animBg="1" build="p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1444</Words>
  <Application>WPS Presentation</Application>
  <PresentationFormat>Widescreen</PresentationFormat>
  <Paragraphs>70</Paragraphs>
  <Slides>16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#9Slide03 AmpleSoft Bold</vt:lpstr>
      <vt:lpstr>等线</vt:lpstr>
      <vt:lpstr>Microsoft YaHei</vt:lpstr>
      <vt:lpstr>UTM Rockwell</vt:lpstr>
      <vt:lpstr>Rockwell</vt:lpstr>
      <vt:lpstr>Poppins ExtraBold</vt:lpstr>
      <vt:lpstr>#9Slide03 SVNEvery Movie Every</vt:lpstr>
      <vt:lpstr>印品黑体</vt:lpstr>
      <vt:lpstr>Arial</vt:lpstr>
      <vt:lpstr>Cambria</vt:lpstr>
      <vt:lpstr>#9Slide03 Cousine Bold</vt:lpstr>
      <vt:lpstr>Segoe Print</vt:lpstr>
      <vt:lpstr>#9Slide04 Tinos Bold</vt:lpstr>
      <vt:lpstr>#9Slide03 IcielPanton Black</vt:lpstr>
      <vt:lpstr>Times New Roman</vt:lpstr>
      <vt:lpstr>Calibri</vt:lpstr>
      <vt:lpstr>Sitka Text</vt:lpstr>
      <vt:lpstr>Arial Unicode MS</vt:lpstr>
      <vt:lpstr>#9Slide03 Kaleko 105 Round Bold</vt:lpstr>
      <vt:lpstr>#9Slide03 Arima Madurai ExtraBo</vt:lpstr>
      <vt:lpstr>Architecture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Thị Linh Phuong 30-Nguyen</cp:lastModifiedBy>
  <cp:revision>12</cp:revision>
  <dcterms:created xsi:type="dcterms:W3CDTF">2023-09-25T11:59:00Z</dcterms:created>
  <dcterms:modified xsi:type="dcterms:W3CDTF">2023-12-21T05:31:48Z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340A9EE14F254745882F0EE115FF094B_12</vt:lpwstr>
  </property>
  <property fmtid="{D5CDD505-2E9C-101B-9397-08002B2CF9AE}" pid="3" name="KSOProductBuildVer">
    <vt:lpwstr>1033-12.2.0.13359</vt:lpwstr>
  </property>
</Properties>
</file>