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58" r:id="rId4"/>
    <p:sldId id="261" r:id="rId5"/>
    <p:sldId id="283" r:id="rId6"/>
    <p:sldId id="257" r:id="rId7"/>
    <p:sldId id="281" r:id="rId8"/>
    <p:sldId id="27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Author" initials="A" lastIdx="0" clrIdx="1"/>
  <p:cmAuthor id="3" name="fafa" initials="f" lastIdx="2" clrIdx="1"/>
  <p:cmAuthor id="4" name="王习习" initials="王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375"/>
    <a:srgbClr val="F5BD5A"/>
    <a:srgbClr val="93D17D"/>
    <a:srgbClr val="0C8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思源黑体 CN Bold" panose="020B0800000000000000" pitchFamily="34" charset="-122"/>
              </a:rPr>
              <a:t>2023/12/22</a:t>
            </a:fld>
            <a:endParaRPr lang="zh-CN" altLang="en-US">
              <a:cs typeface="思源黑体 CN Bold" panose="020B08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  <a:cs typeface="思源黑体 CN Bold" panose="020B08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思源黑体 CN Bold" panose="020B0800000000000000" pitchFamily="34" charset="-122"/>
              </a:rPr>
              <a:t>‹#›</a:t>
            </a:fld>
            <a:endParaRPr lang="zh-CN" altLang="en-US">
              <a:cs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思源黑体 CN Bold" panose="020B0800000000000000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思源黑体 CN Bold" panose="020B0800000000000000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思源黑体 CN Bold" panose="020B0800000000000000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思源黑体 CN Bold" panose="020B0800000000000000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思源黑体 CN Bold" panose="020B0800000000000000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pitchFamily="34" charset="-122"/>
          <a:ea typeface="思源黑体 CN Bold" panose="020B0800000000000000" pitchFamily="34" charset="-122"/>
          <a:cs typeface="思源黑体 CN Bold" panose="020B0800000000000000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jpe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1 (12)"/>
          <p:cNvPicPr>
            <a:picLocks noChangeAspect="1"/>
          </p:cNvPicPr>
          <p:nvPr/>
        </p:nvPicPr>
        <p:blipFill>
          <a:blip r:embed="rId3"/>
          <a:srcRect r="5556" b="63147"/>
          <a:stretch>
            <a:fillRect/>
          </a:stretch>
        </p:blipFill>
        <p:spPr>
          <a:xfrm>
            <a:off x="0" y="0"/>
            <a:ext cx="12191365" cy="238506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rcRect t="26038" r="35362" b="39480"/>
          <a:stretch>
            <a:fillRect/>
          </a:stretch>
        </p:blipFill>
        <p:spPr>
          <a:xfrm>
            <a:off x="0" y="1967865"/>
            <a:ext cx="12191365" cy="3658235"/>
          </a:xfrm>
          <a:prstGeom prst="rect">
            <a:avLst/>
          </a:prstGeom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5"/>
          <a:srcRect b="11993"/>
          <a:stretch>
            <a:fillRect/>
          </a:stretch>
        </p:blipFill>
        <p:spPr>
          <a:xfrm>
            <a:off x="0" y="2384425"/>
            <a:ext cx="12192000" cy="447357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64985" y="1869482"/>
            <a:ext cx="9412812" cy="2240890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16"/>
          <p:cNvPicPr>
            <a:picLocks noChangeAspect="1"/>
          </p:cNvPicPr>
          <p:nvPr/>
        </p:nvPicPr>
        <p:blipFill>
          <a:blip r:embed="rId6"/>
          <a:srcRect l="63510" t="6746" r="23365" b="79688"/>
          <a:stretch>
            <a:fillRect/>
          </a:stretch>
        </p:blipFill>
        <p:spPr>
          <a:xfrm>
            <a:off x="8173729" y="1461277"/>
            <a:ext cx="2131347" cy="1113344"/>
          </a:xfrm>
          <a:prstGeom prst="rect">
            <a:avLst/>
          </a:prstGeom>
        </p:spPr>
      </p:pic>
      <p:pic>
        <p:nvPicPr>
          <p:cNvPr id="31" name="图片 30" descr="25 (14)"/>
          <p:cNvPicPr>
            <a:picLocks noChangeAspect="1"/>
          </p:cNvPicPr>
          <p:nvPr/>
        </p:nvPicPr>
        <p:blipFill>
          <a:blip r:embed="rId7"/>
          <a:srcRect l="59097" r="12121" b="74516"/>
          <a:stretch>
            <a:fillRect/>
          </a:stretch>
        </p:blipFill>
        <p:spPr>
          <a:xfrm>
            <a:off x="9284970" y="0"/>
            <a:ext cx="2894965" cy="1220470"/>
          </a:xfrm>
          <a:prstGeom prst="rect">
            <a:avLst/>
          </a:prstGeom>
        </p:spPr>
      </p:pic>
      <p:pic>
        <p:nvPicPr>
          <p:cNvPr id="32" name="图片 31" descr="50 (9)"/>
          <p:cNvPicPr>
            <a:picLocks noChangeAspect="1"/>
          </p:cNvPicPr>
          <p:nvPr/>
        </p:nvPicPr>
        <p:blipFill>
          <a:blip r:embed="rId8"/>
          <a:srcRect l="73100" t="20154" r="13011" b="46142"/>
          <a:stretch>
            <a:fillRect/>
          </a:stretch>
        </p:blipFill>
        <p:spPr>
          <a:xfrm>
            <a:off x="10158507" y="536932"/>
            <a:ext cx="1655493" cy="1912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704" y="906026"/>
            <a:ext cx="3325373" cy="1320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1" b="99272" l="1760" r="99211">
                        <a14:foregroundMark x1="8434" y1="84648" x2="35680" y2="78337"/>
                        <a14:foregroundMark x1="68204" y1="76820" x2="91869" y2="85801"/>
                        <a14:foregroundMark x1="6735" y1="81371" x2="3701" y2="96905"/>
                        <a14:foregroundMark x1="4551" y1="96359" x2="32100" y2="98908"/>
                        <a14:foregroundMark x1="67900" y1="97755" x2="95631" y2="97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05" y="1892336"/>
            <a:ext cx="4960978" cy="4960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906" y="2059070"/>
            <a:ext cx="8182983" cy="1616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6" y="-227112"/>
            <a:ext cx="2316681" cy="2316681"/>
          </a:xfrm>
          <a:prstGeom prst="rect">
            <a:avLst/>
          </a:prstGeom>
        </p:spPr>
      </p:pic>
      <p:pic>
        <p:nvPicPr>
          <p:cNvPr id="10" name="图片 9" descr="13"/>
          <p:cNvPicPr>
            <a:picLocks noChangeAspect="1"/>
          </p:cNvPicPr>
          <p:nvPr/>
        </p:nvPicPr>
        <p:blipFill>
          <a:blip r:embed="rId14"/>
          <a:srcRect b="30718"/>
          <a:stretch>
            <a:fillRect/>
          </a:stretch>
        </p:blipFill>
        <p:spPr>
          <a:xfrm>
            <a:off x="0" y="2612385"/>
            <a:ext cx="12192000" cy="4268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8164"/>
            <a:ext cx="12192000" cy="6631305"/>
            <a:chOff x="0" y="356"/>
            <a:chExt cx="19200" cy="10443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356"/>
              <a:ext cx="19200" cy="10443"/>
              <a:chOff x="0" y="356"/>
              <a:chExt cx="19200" cy="1044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0" y="3099"/>
                <a:ext cx="19200" cy="7700"/>
                <a:chOff x="0" y="3099"/>
                <a:chExt cx="19200" cy="7700"/>
              </a:xfrm>
            </p:grpSpPr>
            <p:pic>
              <p:nvPicPr>
                <p:cNvPr id="8" name="图片 7" descr="6"/>
                <p:cNvPicPr>
                  <a:picLocks noChangeAspect="1"/>
                </p:cNvPicPr>
                <p:nvPr/>
              </p:nvPicPr>
              <p:blipFill>
                <a:blip r:embed="rId3"/>
                <a:srcRect t="26038" r="35362" b="39480"/>
                <a:stretch>
                  <a:fillRect/>
                </a:stretch>
              </p:blipFill>
              <p:spPr>
                <a:xfrm>
                  <a:off x="0" y="3099"/>
                  <a:ext cx="19199" cy="5761"/>
                </a:xfrm>
                <a:prstGeom prst="rect">
                  <a:avLst/>
                </a:prstGeom>
              </p:spPr>
            </p:pic>
            <p:grpSp>
              <p:nvGrpSpPr>
                <p:cNvPr id="12" name="组合 11"/>
                <p:cNvGrpSpPr/>
                <p:nvPr/>
              </p:nvGrpSpPr>
              <p:grpSpPr>
                <a:xfrm>
                  <a:off x="0" y="3755"/>
                  <a:ext cx="19200" cy="7045"/>
                  <a:chOff x="0" y="3755"/>
                  <a:chExt cx="19200" cy="7045"/>
                </a:xfrm>
              </p:grpSpPr>
              <p:pic>
                <p:nvPicPr>
                  <p:cNvPr id="13" name="图片 12" descr="12"/>
                  <p:cNvPicPr>
                    <a:picLocks noChangeAspect="1"/>
                  </p:cNvPicPr>
                  <p:nvPr/>
                </p:nvPicPr>
                <p:blipFill>
                  <a:blip r:embed="rId4"/>
                  <a:srcRect b="11993"/>
                  <a:stretch>
                    <a:fillRect/>
                  </a:stretch>
                </p:blipFill>
                <p:spPr>
                  <a:xfrm>
                    <a:off x="0" y="3755"/>
                    <a:ext cx="19200" cy="7045"/>
                  </a:xfrm>
                  <a:prstGeom prst="rect">
                    <a:avLst/>
                  </a:prstGeom>
                </p:spPr>
              </p:pic>
              <p:pic>
                <p:nvPicPr>
                  <p:cNvPr id="18" name="图片 17" descr="13"/>
                  <p:cNvPicPr>
                    <a:picLocks noChangeAspect="1"/>
                  </p:cNvPicPr>
                  <p:nvPr/>
                </p:nvPicPr>
                <p:blipFill>
                  <a:blip r:embed="rId5"/>
                  <a:srcRect b="30718"/>
                  <a:stretch>
                    <a:fillRect/>
                  </a:stretch>
                </p:blipFill>
                <p:spPr>
                  <a:xfrm>
                    <a:off x="0" y="4078"/>
                    <a:ext cx="19200" cy="672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9" name="圆角矩形 18"/>
              <p:cNvSpPr/>
              <p:nvPr/>
            </p:nvSpPr>
            <p:spPr>
              <a:xfrm>
                <a:off x="318" y="356"/>
                <a:ext cx="18562" cy="10089"/>
              </a:xfrm>
              <a:prstGeom prst="roundRect">
                <a:avLst>
                  <a:gd name="adj" fmla="val 81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5318" y="698"/>
              <a:ext cx="8820" cy="921"/>
            </a:xfrm>
            <a:prstGeom prst="rect">
              <a:avLst/>
            </a:prstGeom>
            <a:solidFill>
              <a:srgbClr val="0C8349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vi-VN" altLang="zh-CN" sz="3200" b="1" spc="-150" dirty="0">
                  <a:solidFill>
                    <a:schemeClr val="bg1"/>
                  </a:solidFill>
                  <a:latin typeface="+mn-ea"/>
                  <a:cs typeface="思源黑体 CN Bold" panose="020B0800000000000000" pitchFamily="34" charset="-122"/>
                  <a:sym typeface="+mn-ea"/>
                </a:rPr>
                <a:t>YÊU CẦU CẦN ĐẠT</a:t>
              </a:r>
              <a:endParaRPr lang="en-US" altLang="zh-CN" sz="3200" b="1" spc="-150" dirty="0">
                <a:solidFill>
                  <a:schemeClr val="bg1"/>
                </a:solidFill>
                <a:latin typeface="+mn-ea"/>
                <a:cs typeface="思源黑体 CN Bold" panose="020B0800000000000000" pitchFamily="34" charset="-122"/>
                <a:sym typeface="+mn-ea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51346" y="1513408"/>
            <a:ext cx="1103745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35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35000"/>
              </a:lnSpc>
              <a:spcAft>
                <a:spcPts val="0"/>
              </a:spcAft>
            </a:pP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1 (12)"/>
          <p:cNvPicPr>
            <a:picLocks noChangeAspect="1"/>
          </p:cNvPicPr>
          <p:nvPr/>
        </p:nvPicPr>
        <p:blipFill>
          <a:blip r:embed="rId3"/>
          <a:srcRect r="5556" b="63147"/>
          <a:stretch>
            <a:fillRect/>
          </a:stretch>
        </p:blipFill>
        <p:spPr>
          <a:xfrm>
            <a:off x="0" y="0"/>
            <a:ext cx="12191365" cy="2385060"/>
          </a:xfrm>
          <a:prstGeom prst="rect">
            <a:avLst/>
          </a:prstGeom>
        </p:spPr>
      </p:pic>
      <p:pic>
        <p:nvPicPr>
          <p:cNvPr id="10" name="图片 9" descr="25 (14)"/>
          <p:cNvPicPr>
            <a:picLocks noChangeAspect="1"/>
          </p:cNvPicPr>
          <p:nvPr/>
        </p:nvPicPr>
        <p:blipFill>
          <a:blip r:embed="rId4"/>
          <a:srcRect l="59097" r="12121" b="74516"/>
          <a:stretch>
            <a:fillRect/>
          </a:stretch>
        </p:blipFill>
        <p:spPr>
          <a:xfrm>
            <a:off x="9284970" y="0"/>
            <a:ext cx="2894965" cy="1220470"/>
          </a:xfrm>
          <a:prstGeom prst="rect">
            <a:avLst/>
          </a:prstGeom>
        </p:spPr>
      </p:pic>
      <p:pic>
        <p:nvPicPr>
          <p:cNvPr id="17" name="图片 16" descr="50 (9)"/>
          <p:cNvPicPr>
            <a:picLocks noChangeAspect="1"/>
          </p:cNvPicPr>
          <p:nvPr/>
        </p:nvPicPr>
        <p:blipFill>
          <a:blip r:embed="rId5"/>
          <a:srcRect l="73100" t="20154" r="13011" b="46142"/>
          <a:stretch>
            <a:fillRect/>
          </a:stretch>
        </p:blipFill>
        <p:spPr>
          <a:xfrm>
            <a:off x="11328400" y="874395"/>
            <a:ext cx="686435" cy="7931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1967865"/>
            <a:ext cx="12192000" cy="4889500"/>
            <a:chOff x="0" y="3099"/>
            <a:chExt cx="19200" cy="7700"/>
          </a:xfrm>
        </p:grpSpPr>
        <p:pic>
          <p:nvPicPr>
            <p:cNvPr id="4" name="图片 3" descr="6"/>
            <p:cNvPicPr>
              <a:picLocks noChangeAspect="1"/>
            </p:cNvPicPr>
            <p:nvPr/>
          </p:nvPicPr>
          <p:blipFill>
            <a:blip r:embed="rId6"/>
            <a:srcRect t="26038" r="35362" b="39480"/>
            <a:stretch>
              <a:fillRect/>
            </a:stretch>
          </p:blipFill>
          <p:spPr>
            <a:xfrm>
              <a:off x="0" y="3099"/>
              <a:ext cx="19199" cy="576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3755"/>
              <a:ext cx="19200" cy="7045"/>
              <a:chOff x="0" y="3755"/>
              <a:chExt cx="19200" cy="7045"/>
            </a:xfrm>
          </p:grpSpPr>
          <p:pic>
            <p:nvPicPr>
              <p:cNvPr id="9" name="图片 8" descr="12"/>
              <p:cNvPicPr>
                <a:picLocks noChangeAspect="1"/>
              </p:cNvPicPr>
              <p:nvPr/>
            </p:nvPicPr>
            <p:blipFill>
              <a:blip r:embed="rId7"/>
              <a:srcRect b="11993"/>
              <a:stretch>
                <a:fillRect/>
              </a:stretch>
            </p:blipFill>
            <p:spPr>
              <a:xfrm>
                <a:off x="0" y="3755"/>
                <a:ext cx="19200" cy="7045"/>
              </a:xfrm>
              <a:prstGeom prst="rect">
                <a:avLst/>
              </a:prstGeom>
            </p:spPr>
          </p:pic>
          <p:pic>
            <p:nvPicPr>
              <p:cNvPr id="11" name="图片 10" descr="13"/>
              <p:cNvPicPr>
                <a:picLocks noChangeAspect="1"/>
              </p:cNvPicPr>
              <p:nvPr/>
            </p:nvPicPr>
            <p:blipFill>
              <a:blip r:embed="rId8"/>
              <a:srcRect b="30718"/>
              <a:stretch>
                <a:fillRect/>
              </a:stretch>
            </p:blipFill>
            <p:spPr>
              <a:xfrm>
                <a:off x="0" y="4078"/>
                <a:ext cx="19200" cy="6722"/>
              </a:xfrm>
              <a:prstGeom prst="rect">
                <a:avLst/>
              </a:prstGeom>
            </p:spPr>
          </p:pic>
        </p:grpSp>
      </p:grpSp>
      <p:sp>
        <p:nvSpPr>
          <p:cNvPr id="19" name="圆角矩形 18"/>
          <p:cNvSpPr/>
          <p:nvPr/>
        </p:nvSpPr>
        <p:spPr>
          <a:xfrm>
            <a:off x="1647580" y="286295"/>
            <a:ext cx="8305165" cy="192001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 descr="9"/>
          <p:cNvPicPr>
            <a:picLocks noChangeAspect="1"/>
          </p:cNvPicPr>
          <p:nvPr/>
        </p:nvPicPr>
        <p:blipFill>
          <a:blip r:embed="rId9"/>
          <a:srcRect l="8593" t="39282" r="71097" b="25578"/>
          <a:stretch>
            <a:fillRect/>
          </a:stretch>
        </p:blipFill>
        <p:spPr>
          <a:xfrm flipH="1">
            <a:off x="1127125" y="4610100"/>
            <a:ext cx="1674495" cy="1630045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D579E4-4D19-AD66-D1D7-996F3FD086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7452" y="197914"/>
            <a:ext cx="8144962" cy="2072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1" b="99272" l="1760" r="99211">
                        <a14:foregroundMark x1="8434" y1="84648" x2="35680" y2="78337"/>
                        <a14:foregroundMark x1="68204" y1="76820" x2="91869" y2="85801"/>
                        <a14:foregroundMark x1="6735" y1="81371" x2="3701" y2="96905"/>
                        <a14:foregroundMark x1="4551" y1="96359" x2="32100" y2="98908"/>
                        <a14:foregroundMark x1="67900" y1="97755" x2="95631" y2="97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28" y="2787522"/>
            <a:ext cx="4077173" cy="4077173"/>
          </a:xfrm>
          <a:prstGeom prst="rect">
            <a:avLst/>
          </a:prstGeom>
        </p:spPr>
      </p:pic>
      <p:sp>
        <p:nvSpPr>
          <p:cNvPr id="15" name="圆角矩形 31"/>
          <p:cNvSpPr/>
          <p:nvPr/>
        </p:nvSpPr>
        <p:spPr>
          <a:xfrm>
            <a:off x="642466" y="2353233"/>
            <a:ext cx="7226916" cy="217258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467" y="2448392"/>
            <a:ext cx="7290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những việc em đã làm khi ở trường, ở nhà?</a:t>
            </a:r>
          </a:p>
          <a:p>
            <a:pPr algn="ctr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làm những việc đó, em cảm thấy</a:t>
            </a:r>
          </a:p>
          <a:p>
            <a:pPr algn="ctr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như thế nào?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5 (14)"/>
          <p:cNvPicPr>
            <a:picLocks noChangeAspect="1"/>
          </p:cNvPicPr>
          <p:nvPr/>
        </p:nvPicPr>
        <p:blipFill>
          <a:blip r:embed="rId3"/>
          <a:srcRect l="59097" r="12121" b="74516"/>
          <a:stretch>
            <a:fillRect/>
          </a:stretch>
        </p:blipFill>
        <p:spPr>
          <a:xfrm>
            <a:off x="9284970" y="0"/>
            <a:ext cx="2894965" cy="1220470"/>
          </a:xfrm>
          <a:prstGeom prst="rect">
            <a:avLst/>
          </a:prstGeom>
        </p:spPr>
      </p:pic>
      <p:pic>
        <p:nvPicPr>
          <p:cNvPr id="17" name="图片 16" descr="50 (9)"/>
          <p:cNvPicPr>
            <a:picLocks noChangeAspect="1"/>
          </p:cNvPicPr>
          <p:nvPr/>
        </p:nvPicPr>
        <p:blipFill>
          <a:blip r:embed="rId4"/>
          <a:srcRect l="73100" t="20154" r="13011" b="46142"/>
          <a:stretch>
            <a:fillRect/>
          </a:stretch>
        </p:blipFill>
        <p:spPr>
          <a:xfrm>
            <a:off x="11328400" y="874395"/>
            <a:ext cx="686435" cy="7931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12065" y="1943132"/>
            <a:ext cx="12192000" cy="4889500"/>
            <a:chOff x="0" y="3099"/>
            <a:chExt cx="19200" cy="7700"/>
          </a:xfrm>
        </p:grpSpPr>
        <p:pic>
          <p:nvPicPr>
            <p:cNvPr id="4" name="图片 3" descr="6"/>
            <p:cNvPicPr>
              <a:picLocks noChangeAspect="1"/>
            </p:cNvPicPr>
            <p:nvPr/>
          </p:nvPicPr>
          <p:blipFill>
            <a:blip r:embed="rId5"/>
            <a:srcRect t="26038" r="35362" b="39480"/>
            <a:stretch>
              <a:fillRect/>
            </a:stretch>
          </p:blipFill>
          <p:spPr>
            <a:xfrm>
              <a:off x="0" y="3099"/>
              <a:ext cx="19199" cy="576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3755"/>
              <a:ext cx="19200" cy="7045"/>
              <a:chOff x="0" y="3755"/>
              <a:chExt cx="19200" cy="7045"/>
            </a:xfrm>
          </p:grpSpPr>
          <p:pic>
            <p:nvPicPr>
              <p:cNvPr id="9" name="图片 8" descr="12"/>
              <p:cNvPicPr>
                <a:picLocks noChangeAspect="1"/>
              </p:cNvPicPr>
              <p:nvPr/>
            </p:nvPicPr>
            <p:blipFill>
              <a:blip r:embed="rId6"/>
              <a:srcRect b="11993"/>
              <a:stretch>
                <a:fillRect/>
              </a:stretch>
            </p:blipFill>
            <p:spPr>
              <a:xfrm>
                <a:off x="0" y="3755"/>
                <a:ext cx="19200" cy="7045"/>
              </a:xfrm>
              <a:prstGeom prst="rect">
                <a:avLst/>
              </a:prstGeom>
            </p:spPr>
          </p:pic>
          <p:pic>
            <p:nvPicPr>
              <p:cNvPr id="11" name="图片 10" descr="13"/>
              <p:cNvPicPr>
                <a:picLocks noChangeAspect="1"/>
              </p:cNvPicPr>
              <p:nvPr/>
            </p:nvPicPr>
            <p:blipFill>
              <a:blip r:embed="rId7"/>
              <a:srcRect b="30718"/>
              <a:stretch>
                <a:fillRect/>
              </a:stretch>
            </p:blipFill>
            <p:spPr>
              <a:xfrm>
                <a:off x="0" y="4078"/>
                <a:ext cx="19200" cy="6722"/>
              </a:xfrm>
              <a:prstGeom prst="rect">
                <a:avLst/>
              </a:prstGeom>
            </p:spPr>
          </p:pic>
        </p:grpSp>
      </p:grpSp>
      <p:sp>
        <p:nvSpPr>
          <p:cNvPr id="32" name="圆角矩形 31"/>
          <p:cNvSpPr/>
          <p:nvPr/>
        </p:nvSpPr>
        <p:spPr>
          <a:xfrm>
            <a:off x="1287801" y="1918324"/>
            <a:ext cx="8305165" cy="1524635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 descr="9"/>
          <p:cNvPicPr>
            <a:picLocks noChangeAspect="1"/>
          </p:cNvPicPr>
          <p:nvPr/>
        </p:nvPicPr>
        <p:blipFill>
          <a:blip r:embed="rId8"/>
          <a:srcRect l="8593" t="39282" r="71097" b="25578"/>
          <a:stretch>
            <a:fillRect/>
          </a:stretch>
        </p:blipFill>
        <p:spPr>
          <a:xfrm flipH="1">
            <a:off x="1127125" y="4610100"/>
            <a:ext cx="1674495" cy="1630045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787F70-BFFA-E442-37A0-2263A4F7B3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747" y="1851891"/>
            <a:ext cx="8077900" cy="1621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1" b="99272" l="1760" r="99211">
                        <a14:foregroundMark x1="8434" y1="84648" x2="35680" y2="78337"/>
                        <a14:foregroundMark x1="68204" y1="76820" x2="91869" y2="85801"/>
                        <a14:foregroundMark x1="6735" y1="81371" x2="3701" y2="96905"/>
                        <a14:foregroundMark x1="4551" y1="96359" x2="32100" y2="98908"/>
                        <a14:foregroundMark x1="67900" y1="97755" x2="95631" y2="97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28" y="2787522"/>
            <a:ext cx="4077173" cy="4077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1 (12)"/>
          <p:cNvPicPr>
            <a:picLocks noChangeAspect="1"/>
          </p:cNvPicPr>
          <p:nvPr/>
        </p:nvPicPr>
        <p:blipFill>
          <a:blip r:embed="rId3"/>
          <a:srcRect r="5556" b="63147"/>
          <a:stretch>
            <a:fillRect/>
          </a:stretch>
        </p:blipFill>
        <p:spPr>
          <a:xfrm>
            <a:off x="-192188" y="-7620"/>
            <a:ext cx="12191365" cy="2385060"/>
          </a:xfrm>
          <a:prstGeom prst="rect">
            <a:avLst/>
          </a:prstGeom>
        </p:spPr>
      </p:pic>
      <p:pic>
        <p:nvPicPr>
          <p:cNvPr id="10" name="图片 9" descr="25 (14)"/>
          <p:cNvPicPr>
            <a:picLocks noChangeAspect="1"/>
          </p:cNvPicPr>
          <p:nvPr/>
        </p:nvPicPr>
        <p:blipFill>
          <a:blip r:embed="rId4"/>
          <a:srcRect l="59097" r="12121" b="74516"/>
          <a:stretch>
            <a:fillRect/>
          </a:stretch>
        </p:blipFill>
        <p:spPr>
          <a:xfrm>
            <a:off x="9284970" y="0"/>
            <a:ext cx="2894965" cy="1220470"/>
          </a:xfrm>
          <a:prstGeom prst="rect">
            <a:avLst/>
          </a:prstGeom>
        </p:spPr>
      </p:pic>
      <p:pic>
        <p:nvPicPr>
          <p:cNvPr id="17" name="图片 16" descr="50 (9)"/>
          <p:cNvPicPr>
            <a:picLocks noChangeAspect="1"/>
          </p:cNvPicPr>
          <p:nvPr/>
        </p:nvPicPr>
        <p:blipFill>
          <a:blip r:embed="rId5"/>
          <a:srcRect l="73100" t="20154" r="13011" b="46142"/>
          <a:stretch>
            <a:fillRect/>
          </a:stretch>
        </p:blipFill>
        <p:spPr>
          <a:xfrm>
            <a:off x="11328400" y="874395"/>
            <a:ext cx="686435" cy="7931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1967865"/>
            <a:ext cx="12192000" cy="4889500"/>
            <a:chOff x="0" y="3099"/>
            <a:chExt cx="19200" cy="7700"/>
          </a:xfrm>
        </p:grpSpPr>
        <p:pic>
          <p:nvPicPr>
            <p:cNvPr id="4" name="图片 3" descr="6"/>
            <p:cNvPicPr>
              <a:picLocks noChangeAspect="1"/>
            </p:cNvPicPr>
            <p:nvPr/>
          </p:nvPicPr>
          <p:blipFill>
            <a:blip r:embed="rId6"/>
            <a:srcRect t="26038" r="35362" b="39480"/>
            <a:stretch>
              <a:fillRect/>
            </a:stretch>
          </p:blipFill>
          <p:spPr>
            <a:xfrm>
              <a:off x="0" y="3099"/>
              <a:ext cx="19199" cy="576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3755"/>
              <a:ext cx="19200" cy="7045"/>
              <a:chOff x="0" y="3755"/>
              <a:chExt cx="19200" cy="7045"/>
            </a:xfrm>
          </p:grpSpPr>
          <p:pic>
            <p:nvPicPr>
              <p:cNvPr id="9" name="图片 8" descr="12"/>
              <p:cNvPicPr>
                <a:picLocks noChangeAspect="1"/>
              </p:cNvPicPr>
              <p:nvPr/>
            </p:nvPicPr>
            <p:blipFill>
              <a:blip r:embed="rId7"/>
              <a:srcRect b="11993"/>
              <a:stretch>
                <a:fillRect/>
              </a:stretch>
            </p:blipFill>
            <p:spPr>
              <a:xfrm>
                <a:off x="0" y="3755"/>
                <a:ext cx="19200" cy="7045"/>
              </a:xfrm>
              <a:prstGeom prst="rect">
                <a:avLst/>
              </a:prstGeom>
            </p:spPr>
          </p:pic>
          <p:pic>
            <p:nvPicPr>
              <p:cNvPr id="11" name="图片 10" descr="13"/>
              <p:cNvPicPr>
                <a:picLocks noChangeAspect="1"/>
              </p:cNvPicPr>
              <p:nvPr/>
            </p:nvPicPr>
            <p:blipFill>
              <a:blip r:embed="rId8"/>
              <a:srcRect b="30718"/>
              <a:stretch>
                <a:fillRect/>
              </a:stretch>
            </p:blipFill>
            <p:spPr>
              <a:xfrm>
                <a:off x="0" y="4078"/>
                <a:ext cx="19200" cy="6722"/>
              </a:xfrm>
              <a:prstGeom prst="rect">
                <a:avLst/>
              </a:prstGeom>
            </p:spPr>
          </p:pic>
        </p:grpSp>
      </p:grpSp>
      <p:sp>
        <p:nvSpPr>
          <p:cNvPr id="32" name="圆角矩形 31"/>
          <p:cNvSpPr/>
          <p:nvPr/>
        </p:nvSpPr>
        <p:spPr>
          <a:xfrm>
            <a:off x="1809550" y="1848484"/>
            <a:ext cx="8471736" cy="1931671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pic>
        <p:nvPicPr>
          <p:cNvPr id="43" name="图片 42" descr="9"/>
          <p:cNvPicPr>
            <a:picLocks noChangeAspect="1"/>
          </p:cNvPicPr>
          <p:nvPr/>
        </p:nvPicPr>
        <p:blipFill>
          <a:blip r:embed="rId9"/>
          <a:srcRect l="8593" t="39282" r="71097" b="25578"/>
          <a:stretch>
            <a:fillRect/>
          </a:stretch>
        </p:blipFill>
        <p:spPr>
          <a:xfrm flipH="1">
            <a:off x="1127125" y="4610100"/>
            <a:ext cx="1674495" cy="1630045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273208" y="902544"/>
            <a:ext cx="3042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  <a:sym typeface="+mn-ea"/>
              </a:rPr>
              <a:t>Hoạt động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5441" y="1729811"/>
            <a:ext cx="8596105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1 (12)"/>
          <p:cNvPicPr>
            <a:picLocks noChangeAspect="1"/>
          </p:cNvPicPr>
          <p:nvPr/>
        </p:nvPicPr>
        <p:blipFill>
          <a:blip r:embed="rId3"/>
          <a:srcRect r="5556" b="63147"/>
          <a:stretch>
            <a:fillRect/>
          </a:stretch>
        </p:blipFill>
        <p:spPr>
          <a:xfrm>
            <a:off x="0" y="0"/>
            <a:ext cx="12191365" cy="238506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0" y="1967865"/>
            <a:ext cx="12192000" cy="4889500"/>
            <a:chOff x="0" y="3099"/>
            <a:chExt cx="19200" cy="7700"/>
          </a:xfrm>
        </p:grpSpPr>
        <p:pic>
          <p:nvPicPr>
            <p:cNvPr id="24" name="图片 23" descr="6"/>
            <p:cNvPicPr>
              <a:picLocks noChangeAspect="1"/>
            </p:cNvPicPr>
            <p:nvPr/>
          </p:nvPicPr>
          <p:blipFill>
            <a:blip r:embed="rId4"/>
            <a:srcRect t="26038" r="35362" b="39480"/>
            <a:stretch>
              <a:fillRect/>
            </a:stretch>
          </p:blipFill>
          <p:spPr>
            <a:xfrm>
              <a:off x="0" y="3099"/>
              <a:ext cx="19199" cy="5761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0" y="3755"/>
              <a:ext cx="19200" cy="7045"/>
              <a:chOff x="0" y="3755"/>
              <a:chExt cx="19200" cy="7045"/>
            </a:xfrm>
          </p:grpSpPr>
          <p:pic>
            <p:nvPicPr>
              <p:cNvPr id="9" name="图片 8" descr="12"/>
              <p:cNvPicPr>
                <a:picLocks noChangeAspect="1"/>
              </p:cNvPicPr>
              <p:nvPr/>
            </p:nvPicPr>
            <p:blipFill>
              <a:blip r:embed="rId5"/>
              <a:srcRect b="11993"/>
              <a:stretch>
                <a:fillRect/>
              </a:stretch>
            </p:blipFill>
            <p:spPr>
              <a:xfrm>
                <a:off x="0" y="3755"/>
                <a:ext cx="19200" cy="7045"/>
              </a:xfrm>
              <a:prstGeom prst="rect">
                <a:avLst/>
              </a:prstGeom>
            </p:spPr>
          </p:pic>
          <p:pic>
            <p:nvPicPr>
              <p:cNvPr id="11" name="图片 10" descr="13"/>
              <p:cNvPicPr>
                <a:picLocks noChangeAspect="1"/>
              </p:cNvPicPr>
              <p:nvPr/>
            </p:nvPicPr>
            <p:blipFill>
              <a:blip r:embed="rId6"/>
              <a:srcRect b="30718"/>
              <a:stretch>
                <a:fillRect/>
              </a:stretch>
            </p:blipFill>
            <p:spPr>
              <a:xfrm>
                <a:off x="0" y="4078"/>
                <a:ext cx="19200" cy="6722"/>
              </a:xfrm>
              <a:prstGeom prst="rect">
                <a:avLst/>
              </a:prstGeom>
            </p:spPr>
          </p:pic>
        </p:grpSp>
      </p:grpSp>
      <p:pic>
        <p:nvPicPr>
          <p:cNvPr id="38" name="图片 37" descr="25 (14)"/>
          <p:cNvPicPr>
            <a:picLocks noChangeAspect="1"/>
          </p:cNvPicPr>
          <p:nvPr/>
        </p:nvPicPr>
        <p:blipFill>
          <a:blip r:embed="rId7"/>
          <a:srcRect l="59097" r="12121" b="74516"/>
          <a:stretch>
            <a:fillRect/>
          </a:stretch>
        </p:blipFill>
        <p:spPr>
          <a:xfrm>
            <a:off x="9284970" y="0"/>
            <a:ext cx="2894965" cy="1220470"/>
          </a:xfrm>
          <a:prstGeom prst="rect">
            <a:avLst/>
          </a:prstGeom>
        </p:spPr>
      </p:pic>
      <p:pic>
        <p:nvPicPr>
          <p:cNvPr id="39" name="图片 38" descr="50 (9)"/>
          <p:cNvPicPr>
            <a:picLocks noChangeAspect="1"/>
          </p:cNvPicPr>
          <p:nvPr/>
        </p:nvPicPr>
        <p:blipFill>
          <a:blip r:embed="rId8"/>
          <a:srcRect l="73100" t="20154" r="13011" b="46142"/>
          <a:stretch>
            <a:fillRect/>
          </a:stretch>
        </p:blipFill>
        <p:spPr>
          <a:xfrm>
            <a:off x="11328400" y="874395"/>
            <a:ext cx="686435" cy="793115"/>
          </a:xfrm>
          <a:prstGeom prst="rect">
            <a:avLst/>
          </a:prstGeom>
        </p:spPr>
      </p:pic>
      <p:grpSp>
        <p:nvGrpSpPr>
          <p:cNvPr id="35" name="组合 21"/>
          <p:cNvGrpSpPr/>
          <p:nvPr/>
        </p:nvGrpSpPr>
        <p:grpSpPr>
          <a:xfrm>
            <a:off x="0" y="481328"/>
            <a:ext cx="12192000" cy="6631305"/>
            <a:chOff x="0" y="356"/>
            <a:chExt cx="19200" cy="10443"/>
          </a:xfrm>
        </p:grpSpPr>
        <p:grpSp>
          <p:nvGrpSpPr>
            <p:cNvPr id="44" name="组合 6"/>
            <p:cNvGrpSpPr/>
            <p:nvPr/>
          </p:nvGrpSpPr>
          <p:grpSpPr>
            <a:xfrm>
              <a:off x="0" y="3099"/>
              <a:ext cx="19200" cy="7700"/>
              <a:chOff x="0" y="3099"/>
              <a:chExt cx="19200" cy="7700"/>
            </a:xfrm>
          </p:grpSpPr>
          <p:pic>
            <p:nvPicPr>
              <p:cNvPr id="46" name="图片 7" descr="6"/>
              <p:cNvPicPr>
                <a:picLocks noChangeAspect="1"/>
              </p:cNvPicPr>
              <p:nvPr/>
            </p:nvPicPr>
            <p:blipFill>
              <a:blip r:embed="rId4"/>
              <a:srcRect t="26038" r="35362" b="39480"/>
              <a:stretch>
                <a:fillRect/>
              </a:stretch>
            </p:blipFill>
            <p:spPr>
              <a:xfrm>
                <a:off x="0" y="3099"/>
                <a:ext cx="19199" cy="5761"/>
              </a:xfrm>
              <a:prstGeom prst="rect">
                <a:avLst/>
              </a:prstGeom>
            </p:spPr>
          </p:pic>
          <p:grpSp>
            <p:nvGrpSpPr>
              <p:cNvPr id="47" name="组合 16"/>
              <p:cNvGrpSpPr/>
              <p:nvPr/>
            </p:nvGrpSpPr>
            <p:grpSpPr>
              <a:xfrm>
                <a:off x="0" y="3755"/>
                <a:ext cx="19200" cy="7045"/>
                <a:chOff x="0" y="3755"/>
                <a:chExt cx="19200" cy="7045"/>
              </a:xfrm>
            </p:grpSpPr>
            <p:pic>
              <p:nvPicPr>
                <p:cNvPr id="48" name="图片 19" descr="12"/>
                <p:cNvPicPr>
                  <a:picLocks noChangeAspect="1"/>
                </p:cNvPicPr>
                <p:nvPr/>
              </p:nvPicPr>
              <p:blipFill>
                <a:blip r:embed="rId5"/>
                <a:srcRect b="11993"/>
                <a:stretch>
                  <a:fillRect/>
                </a:stretch>
              </p:blipFill>
              <p:spPr>
                <a:xfrm>
                  <a:off x="0" y="3755"/>
                  <a:ext cx="19200" cy="7045"/>
                </a:xfrm>
                <a:prstGeom prst="rect">
                  <a:avLst/>
                </a:prstGeom>
              </p:spPr>
            </p:pic>
            <p:pic>
              <p:nvPicPr>
                <p:cNvPr id="49" name="图片 20" descr="13"/>
                <p:cNvPicPr>
                  <a:picLocks noChangeAspect="1"/>
                </p:cNvPicPr>
                <p:nvPr/>
              </p:nvPicPr>
              <p:blipFill>
                <a:blip r:embed="rId6"/>
                <a:srcRect b="30718"/>
                <a:stretch>
                  <a:fillRect/>
                </a:stretch>
              </p:blipFill>
              <p:spPr>
                <a:xfrm>
                  <a:off x="0" y="4078"/>
                  <a:ext cx="19200" cy="6722"/>
                </a:xfrm>
                <a:prstGeom prst="rect">
                  <a:avLst/>
                </a:prstGeom>
              </p:spPr>
            </p:pic>
          </p:grpSp>
        </p:grpSp>
        <p:sp>
          <p:nvSpPr>
            <p:cNvPr id="45" name="圆角矩形 1"/>
            <p:cNvSpPr/>
            <p:nvPr/>
          </p:nvSpPr>
          <p:spPr>
            <a:xfrm>
              <a:off x="318" y="356"/>
              <a:ext cx="18562" cy="10089"/>
            </a:xfrm>
            <a:prstGeom prst="roundRect">
              <a:avLst>
                <a:gd name="adj" fmla="val 81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90" y="960841"/>
            <a:ext cx="6086360" cy="5112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1" name="组合 29"/>
          <p:cNvGrpSpPr/>
          <p:nvPr/>
        </p:nvGrpSpPr>
        <p:grpSpPr>
          <a:xfrm>
            <a:off x="3092614" y="-25746"/>
            <a:ext cx="6328476" cy="1056248"/>
            <a:chOff x="7680764" y="5895785"/>
            <a:chExt cx="5588922" cy="1344718"/>
          </a:xfrm>
        </p:grpSpPr>
        <p:sp>
          <p:nvSpPr>
            <p:cNvPr id="52" name="矩形: 圆角 28"/>
            <p:cNvSpPr/>
            <p:nvPr/>
          </p:nvSpPr>
          <p:spPr>
            <a:xfrm>
              <a:off x="7703757" y="5997867"/>
              <a:ext cx="5565929" cy="1242636"/>
            </a:xfrm>
            <a:prstGeom prst="roundRect">
              <a:avLst>
                <a:gd name="adj" fmla="val 50000"/>
              </a:avLst>
            </a:prstGeom>
            <a:solidFill>
              <a:srgbClr val="0C8349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zh-CN" altLang="en-US" sz="2400" b="1">
                <a:latin typeface="Cambria" panose="02040503050406030204" pitchFamily="18" charset="0"/>
                <a:cs typeface="思源黑体 CN Bold" panose="020B0800000000000000" pitchFamily="34" charset="-122"/>
              </a:endParaRPr>
            </a:p>
          </p:txBody>
        </p:sp>
        <p:sp>
          <p:nvSpPr>
            <p:cNvPr id="53" name="矩形: 圆角 22"/>
            <p:cNvSpPr/>
            <p:nvPr/>
          </p:nvSpPr>
          <p:spPr>
            <a:xfrm>
              <a:off x="7680764" y="5895785"/>
              <a:ext cx="5552425" cy="1343903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biểu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lao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11979" y="2980582"/>
            <a:ext cx="2783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xóa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5455" y="2801620"/>
            <a:ext cx="2914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Bạn nữ đang say sưa, ngâm nga từng câu hát chăm sóc vườn rau.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3786" y="6052065"/>
            <a:ext cx="274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7295" y="5881368"/>
            <a:ext cx="3627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Bạn nam xin mẹ để tham gia tổng vệ sinh đường làng cùng với mọi người.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3" y="3439592"/>
            <a:ext cx="2966416" cy="2966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1 (12)"/>
          <p:cNvPicPr>
            <a:picLocks noChangeAspect="1"/>
          </p:cNvPicPr>
          <p:nvPr/>
        </p:nvPicPr>
        <p:blipFill>
          <a:blip r:embed="rId3"/>
          <a:srcRect r="5556" b="63147"/>
          <a:stretch>
            <a:fillRect/>
          </a:stretch>
        </p:blipFill>
        <p:spPr>
          <a:xfrm>
            <a:off x="0" y="0"/>
            <a:ext cx="12191365" cy="238506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rcRect t="26038" r="35362" b="39480"/>
          <a:stretch>
            <a:fillRect/>
          </a:stretch>
        </p:blipFill>
        <p:spPr>
          <a:xfrm>
            <a:off x="4798" y="3571427"/>
            <a:ext cx="12191365" cy="3658235"/>
          </a:xfrm>
          <a:prstGeom prst="rect">
            <a:avLst/>
          </a:prstGeom>
        </p:spPr>
      </p:pic>
      <p:pic>
        <p:nvPicPr>
          <p:cNvPr id="3" name="图片 2" descr="12"/>
          <p:cNvPicPr>
            <a:picLocks noChangeAspect="1"/>
          </p:cNvPicPr>
          <p:nvPr/>
        </p:nvPicPr>
        <p:blipFill>
          <a:blip r:embed="rId5"/>
          <a:srcRect b="11993"/>
          <a:stretch>
            <a:fillRect/>
          </a:stretch>
        </p:blipFill>
        <p:spPr>
          <a:xfrm>
            <a:off x="-53325" y="2520866"/>
            <a:ext cx="12192000" cy="4473575"/>
          </a:xfrm>
          <a:prstGeom prst="rect">
            <a:avLst/>
          </a:prstGeom>
        </p:spPr>
      </p:pic>
      <p:pic>
        <p:nvPicPr>
          <p:cNvPr id="10" name="图片 9" descr="13"/>
          <p:cNvPicPr>
            <a:picLocks noChangeAspect="1"/>
          </p:cNvPicPr>
          <p:nvPr/>
        </p:nvPicPr>
        <p:blipFill>
          <a:blip r:embed="rId6"/>
          <a:srcRect b="30718"/>
          <a:stretch>
            <a:fillRect/>
          </a:stretch>
        </p:blipFill>
        <p:spPr>
          <a:xfrm>
            <a:off x="0" y="2535535"/>
            <a:ext cx="12192000" cy="4268470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197361" y="1404315"/>
            <a:ext cx="8587729" cy="2136094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25 (14)"/>
          <p:cNvPicPr>
            <a:picLocks noChangeAspect="1"/>
          </p:cNvPicPr>
          <p:nvPr/>
        </p:nvPicPr>
        <p:blipFill>
          <a:blip r:embed="rId7"/>
          <a:srcRect l="59097" r="12121" b="74516"/>
          <a:stretch>
            <a:fillRect/>
          </a:stretch>
        </p:blipFill>
        <p:spPr>
          <a:xfrm>
            <a:off x="9284970" y="0"/>
            <a:ext cx="2894965" cy="1220470"/>
          </a:xfrm>
          <a:prstGeom prst="rect">
            <a:avLst/>
          </a:prstGeom>
        </p:spPr>
      </p:pic>
      <p:pic>
        <p:nvPicPr>
          <p:cNvPr id="45" name="图片 44" descr="50 (9)"/>
          <p:cNvPicPr>
            <a:picLocks noChangeAspect="1"/>
          </p:cNvPicPr>
          <p:nvPr/>
        </p:nvPicPr>
        <p:blipFill>
          <a:blip r:embed="rId8"/>
          <a:srcRect l="73100" t="20154" r="13011" b="46142"/>
          <a:stretch>
            <a:fillRect/>
          </a:stretch>
        </p:blipFill>
        <p:spPr>
          <a:xfrm>
            <a:off x="11328400" y="874395"/>
            <a:ext cx="686435" cy="7931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4" y="1447877"/>
            <a:ext cx="8699746" cy="21459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1" b="99272" l="1760" r="99211">
                        <a14:foregroundMark x1="8434" y1="84648" x2="35680" y2="78337"/>
                        <a14:foregroundMark x1="68204" y1="76820" x2="91869" y2="85801"/>
                        <a14:foregroundMark x1="6735" y1="81371" x2="3701" y2="96905"/>
                        <a14:foregroundMark x1="4551" y1="96359" x2="32100" y2="98908"/>
                        <a14:foregroundMark x1="67900" y1="97755" x2="95631" y2="97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52" y="2844442"/>
            <a:ext cx="4077173" cy="40771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84675" y="545954"/>
            <a:ext cx="3042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  <a:sym typeface="+mn-ea"/>
              </a:rPr>
              <a:t>Hoạt động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1 (12)"/>
          <p:cNvPicPr>
            <a:picLocks noChangeAspect="1"/>
          </p:cNvPicPr>
          <p:nvPr/>
        </p:nvPicPr>
        <p:blipFill>
          <a:blip r:embed="rId3"/>
          <a:srcRect r="5556" b="63147"/>
          <a:stretch>
            <a:fillRect/>
          </a:stretch>
        </p:blipFill>
        <p:spPr>
          <a:xfrm>
            <a:off x="0" y="0"/>
            <a:ext cx="12191365" cy="2385060"/>
          </a:xfrm>
          <a:prstGeom prst="rect">
            <a:avLst/>
          </a:prstGeom>
        </p:spPr>
      </p:pic>
      <p:pic>
        <p:nvPicPr>
          <p:cNvPr id="10" name="图片 9" descr="25 (14)"/>
          <p:cNvPicPr>
            <a:picLocks noChangeAspect="1"/>
          </p:cNvPicPr>
          <p:nvPr/>
        </p:nvPicPr>
        <p:blipFill>
          <a:blip r:embed="rId4"/>
          <a:srcRect l="59097" r="12121" b="74516"/>
          <a:stretch>
            <a:fillRect/>
          </a:stretch>
        </p:blipFill>
        <p:spPr>
          <a:xfrm>
            <a:off x="9284970" y="0"/>
            <a:ext cx="2894965" cy="1220470"/>
          </a:xfrm>
          <a:prstGeom prst="rect">
            <a:avLst/>
          </a:prstGeom>
        </p:spPr>
      </p:pic>
      <p:pic>
        <p:nvPicPr>
          <p:cNvPr id="17" name="图片 16" descr="50 (9)"/>
          <p:cNvPicPr>
            <a:picLocks noChangeAspect="1"/>
          </p:cNvPicPr>
          <p:nvPr/>
        </p:nvPicPr>
        <p:blipFill>
          <a:blip r:embed="rId5"/>
          <a:srcRect l="73100" t="20154" r="13011" b="46142"/>
          <a:stretch>
            <a:fillRect/>
          </a:stretch>
        </p:blipFill>
        <p:spPr>
          <a:xfrm>
            <a:off x="11328400" y="874395"/>
            <a:ext cx="686435" cy="7931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702" y="2007080"/>
            <a:ext cx="12192000" cy="4889500"/>
            <a:chOff x="0" y="3099"/>
            <a:chExt cx="19200" cy="7700"/>
          </a:xfrm>
        </p:grpSpPr>
        <p:pic>
          <p:nvPicPr>
            <p:cNvPr id="4" name="图片 3" descr="6"/>
            <p:cNvPicPr>
              <a:picLocks noChangeAspect="1"/>
            </p:cNvPicPr>
            <p:nvPr/>
          </p:nvPicPr>
          <p:blipFill>
            <a:blip r:embed="rId6"/>
            <a:srcRect t="26038" r="35362" b="39480"/>
            <a:stretch>
              <a:fillRect/>
            </a:stretch>
          </p:blipFill>
          <p:spPr>
            <a:xfrm>
              <a:off x="0" y="3099"/>
              <a:ext cx="19199" cy="576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0" y="3755"/>
              <a:ext cx="19200" cy="7045"/>
              <a:chOff x="0" y="3755"/>
              <a:chExt cx="19200" cy="7045"/>
            </a:xfrm>
          </p:grpSpPr>
          <p:pic>
            <p:nvPicPr>
              <p:cNvPr id="9" name="图片 8" descr="12"/>
              <p:cNvPicPr>
                <a:picLocks noChangeAspect="1"/>
              </p:cNvPicPr>
              <p:nvPr/>
            </p:nvPicPr>
            <p:blipFill>
              <a:blip r:embed="rId7"/>
              <a:srcRect b="11993"/>
              <a:stretch>
                <a:fillRect/>
              </a:stretch>
            </p:blipFill>
            <p:spPr>
              <a:xfrm>
                <a:off x="0" y="3755"/>
                <a:ext cx="19200" cy="7045"/>
              </a:xfrm>
              <a:prstGeom prst="rect">
                <a:avLst/>
              </a:prstGeom>
            </p:spPr>
          </p:pic>
          <p:pic>
            <p:nvPicPr>
              <p:cNvPr id="11" name="图片 10" descr="13"/>
              <p:cNvPicPr>
                <a:picLocks noChangeAspect="1"/>
              </p:cNvPicPr>
              <p:nvPr/>
            </p:nvPicPr>
            <p:blipFill>
              <a:blip r:embed="rId8"/>
              <a:srcRect b="30718"/>
              <a:stretch>
                <a:fillRect/>
              </a:stretch>
            </p:blipFill>
            <p:spPr>
              <a:xfrm>
                <a:off x="0" y="4078"/>
                <a:ext cx="19200" cy="6722"/>
              </a:xfrm>
              <a:prstGeom prst="rect">
                <a:avLst/>
              </a:prstGeom>
            </p:spPr>
          </p:pic>
        </p:grpSp>
      </p:grpSp>
      <p:sp>
        <p:nvSpPr>
          <p:cNvPr id="32" name="圆角矩形 31"/>
          <p:cNvSpPr/>
          <p:nvPr/>
        </p:nvSpPr>
        <p:spPr>
          <a:xfrm>
            <a:off x="1384776" y="525814"/>
            <a:ext cx="8305165" cy="1524635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 descr="9"/>
          <p:cNvPicPr>
            <a:picLocks noChangeAspect="1"/>
          </p:cNvPicPr>
          <p:nvPr/>
        </p:nvPicPr>
        <p:blipFill>
          <a:blip r:embed="rId9"/>
          <a:srcRect l="8593" t="39282" r="71097" b="25578"/>
          <a:stretch>
            <a:fillRect/>
          </a:stretch>
        </p:blipFill>
        <p:spPr>
          <a:xfrm flipH="1">
            <a:off x="1127125" y="4610100"/>
            <a:ext cx="1674495" cy="1630045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D482ED-C25C-E97D-7726-159B032B89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469" y="379061"/>
            <a:ext cx="8157155" cy="1926503"/>
          </a:xfrm>
          <a:prstGeom prst="rect">
            <a:avLst/>
          </a:prstGeom>
        </p:spPr>
      </p:pic>
      <p:sp>
        <p:nvSpPr>
          <p:cNvPr id="16" name="矩形: 圆角 13"/>
          <p:cNvSpPr/>
          <p:nvPr/>
        </p:nvSpPr>
        <p:spPr>
          <a:xfrm>
            <a:off x="1786470" y="2433061"/>
            <a:ext cx="7103342" cy="1590551"/>
          </a:xfrm>
          <a:prstGeom prst="roundRect">
            <a:avLst>
              <a:gd name="adj" fmla="val 225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思源黑体 CN Bold" panose="020B0800000000000000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28261" y="2684625"/>
            <a:ext cx="72181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những người xung quanh biết</a:t>
            </a:r>
          </a:p>
          <a:p>
            <a:pPr algn="ctr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lợi ích của việc yêu lao động.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1" b="99272" l="1760" r="99211">
                        <a14:foregroundMark x1="8434" y1="84648" x2="35680" y2="78337"/>
                        <a14:foregroundMark x1="68204" y1="76820" x2="91869" y2="85801"/>
                        <a14:foregroundMark x1="6735" y1="81371" x2="3701" y2="96905"/>
                        <a14:foregroundMark x1="4551" y1="96359" x2="32100" y2="98908"/>
                        <a14:foregroundMark x1="67900" y1="97755" x2="95631" y2="97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6" y="2875922"/>
            <a:ext cx="4077173" cy="4077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Bold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思源黑体 CN Bold"/>
        <a:font script="Hebr" typeface="思源黑体 CN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207</Words>
  <Application>Microsoft Macintosh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#9Slide07 HoneyCream</vt:lpstr>
      <vt:lpstr>Arial</vt:lpstr>
      <vt:lpstr>Cambria</vt:lpstr>
      <vt:lpstr>SVN-Newton</vt:lpstr>
      <vt:lpstr>Times New Roman</vt:lpstr>
      <vt:lpstr>思源黑体 CN 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Măngnon</cp:keywords>
  <cp:lastModifiedBy>Microsoft Office User</cp:lastModifiedBy>
  <cp:revision>34</cp:revision>
  <dcterms:created xsi:type="dcterms:W3CDTF">2023-03-03T13:28:00Z</dcterms:created>
  <dcterms:modified xsi:type="dcterms:W3CDTF">2023-12-22T05:52:05Z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