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57" r:id="rId2"/>
    <p:sldId id="267" r:id="rId3"/>
    <p:sldId id="273" r:id="rId4"/>
    <p:sldId id="270" r:id="rId5"/>
    <p:sldId id="274" r:id="rId6"/>
    <p:sldId id="271" r:id="rId7"/>
    <p:sldId id="297" r:id="rId8"/>
    <p:sldId id="277" r:id="rId9"/>
    <p:sldId id="283" r:id="rId10"/>
    <p:sldId id="285" r:id="rId11"/>
  </p:sldIdLst>
  <p:sldSz cx="12192000" cy="6858000"/>
  <p:notesSz cx="6858000" cy="9144000"/>
  <p:embeddedFontLst>
    <p:embeddedFont>
      <p:font typeface="#9Slide05 SVNStandly" pitchFamily="2" charset="0"/>
      <p:regular r:id="rId13"/>
    </p:embeddedFont>
    <p:embeddedFont>
      <p:font typeface="#9Slide07 HoneyCream" pitchFamily="2" charset="0"/>
      <p:regular r:id="rId14"/>
    </p:embeddedFont>
    <p:embeddedFont>
      <p:font typeface="#9Slide07 Marbelia Regular" panose="02000500000000000000" pitchFamily="2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A8D75-D077-4A84-9B07-3CE190D7C316}" type="datetimeFigureOut">
              <a:rPr lang="en-US" smtClean="0"/>
              <a:t>21/12/2023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D896B-1062-4E92-AA34-EBBD08C79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32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2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61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15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6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8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92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22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05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21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21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12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3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24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4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20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2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59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1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42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47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7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07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83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43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7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33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1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45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1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87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24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69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7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98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BBBAE1-DB01-4A53-BABC-63F15324B7FD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E86B0C-5D7C-470A-AE2E-FB318ACC4D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1878688" y="-1313549"/>
            <a:ext cx="1033541" cy="1066399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45318" y="6384419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37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142698" cy="11313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r="19818" b="39869"/>
          <a:stretch/>
        </p:blipFill>
        <p:spPr>
          <a:xfrm>
            <a:off x="734634" y="1031708"/>
            <a:ext cx="2262674" cy="13144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/>
          <a:srcRect r="9246" b="36800"/>
          <a:stretch/>
        </p:blipFill>
        <p:spPr>
          <a:xfrm rot="472681">
            <a:off x="3238316" y="234196"/>
            <a:ext cx="2074829" cy="882336"/>
          </a:xfrm>
          <a:prstGeom prst="homePlat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689" y="3294005"/>
            <a:ext cx="34290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80" y="3187467"/>
            <a:ext cx="3752829" cy="37528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11" y="1778991"/>
            <a:ext cx="6035563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6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303889" cy="6956384"/>
            <a:chOff x="191727" y="339213"/>
            <a:chExt cx="11813459" cy="6754760"/>
          </a:xfrm>
        </p:grpSpPr>
        <p:sp>
          <p:nvSpPr>
            <p:cNvPr id="4" name="Rounded Rectangle 3"/>
            <p:cNvSpPr/>
            <p:nvPr/>
          </p:nvSpPr>
          <p:spPr>
            <a:xfrm>
              <a:off x="191729" y="501444"/>
              <a:ext cx="11813457" cy="6356555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ounded Rectangle 3"/>
            <p:cNvSpPr/>
            <p:nvPr/>
          </p:nvSpPr>
          <p:spPr>
            <a:xfrm>
              <a:off x="191728" y="663676"/>
              <a:ext cx="11813457" cy="6356555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3"/>
            <p:cNvSpPr/>
            <p:nvPr/>
          </p:nvSpPr>
          <p:spPr>
            <a:xfrm>
              <a:off x="191727" y="339213"/>
              <a:ext cx="11695473" cy="6754760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464" y="334149"/>
            <a:ext cx="9028959" cy="21581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30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146" y="2041055"/>
            <a:ext cx="4998867" cy="4998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875" b="95000" l="10000" r="90000">
                        <a14:foregroundMark x1="29531" y1="34531" x2="39063" y2="42813"/>
                        <a14:foregroundMark x1="47188" y1="33594" x2="47188" y2="33594"/>
                        <a14:backgroundMark x1="59062" y1="22656" x2="59062" y2="22656"/>
                        <a14:backgroundMark x1="46250" y1="71250" x2="46250" y2="71250"/>
                        <a14:backgroundMark x1="47188" y1="73906" x2="45781" y2="665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45" r="32956"/>
          <a:stretch/>
        </p:blipFill>
        <p:spPr>
          <a:xfrm>
            <a:off x="2123961" y="1507218"/>
            <a:ext cx="2518127" cy="53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5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43000" y="1600200"/>
            <a:ext cx="10101263" cy="3543300"/>
            <a:chOff x="1143000" y="1600200"/>
            <a:chExt cx="10101263" cy="3543300"/>
          </a:xfrm>
        </p:grpSpPr>
        <p:sp>
          <p:nvSpPr>
            <p:cNvPr id="4" name="Rounded Rectangle 3"/>
            <p:cNvSpPr/>
            <p:nvPr/>
          </p:nvSpPr>
          <p:spPr>
            <a:xfrm>
              <a:off x="1143000" y="1600200"/>
              <a:ext cx="10101263" cy="3543300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6525" y="1865240"/>
              <a:ext cx="7638950" cy="3127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624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89 -0.81436 L -2.5E-6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5" y="4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19919"/>
            <a:ext cx="12303889" cy="6736466"/>
            <a:chOff x="191727" y="339213"/>
            <a:chExt cx="11813459" cy="6754760"/>
          </a:xfrm>
        </p:grpSpPr>
        <p:sp>
          <p:nvSpPr>
            <p:cNvPr id="5" name="Rounded Rectangle 3"/>
            <p:cNvSpPr/>
            <p:nvPr/>
          </p:nvSpPr>
          <p:spPr>
            <a:xfrm>
              <a:off x="191728" y="663676"/>
              <a:ext cx="11813457" cy="6356555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87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191729" y="501444"/>
              <a:ext cx="11813457" cy="6356555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3"/>
            <p:cNvSpPr/>
            <p:nvPr/>
          </p:nvSpPr>
          <p:spPr>
            <a:xfrm>
              <a:off x="191727" y="339213"/>
              <a:ext cx="11695473" cy="6754760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17362" y="902457"/>
            <a:ext cx="11001375" cy="2346419"/>
          </a:xfrm>
          <a:prstGeom prst="rect">
            <a:avLst/>
          </a:prstGeom>
          <a:solidFill>
            <a:schemeClr val="accent4">
              <a:alpha val="52000"/>
            </a:schemeClr>
          </a:solidFill>
          <a:ln w="25400">
            <a:solidFill>
              <a:srgbClr val="FBD435"/>
            </a:solidFill>
            <a:prstDash val="lg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7362" y="3275075"/>
            <a:ext cx="11001375" cy="3052887"/>
          </a:xfrm>
          <a:prstGeom prst="rect">
            <a:avLst/>
          </a:prstGeom>
          <a:solidFill>
            <a:schemeClr val="accent6">
              <a:alpha val="52000"/>
            </a:schemeClr>
          </a:solidFill>
          <a:ln w="25400">
            <a:solidFill>
              <a:schemeClr val="accent6"/>
            </a:solidFill>
            <a:prstDash val="lg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283" y="-50186"/>
            <a:ext cx="5007493" cy="92644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417363" y="769968"/>
            <a:ext cx="1100137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531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	Sắp</a:t>
            </a:r>
            <a:r>
              <a:rPr kumimoji="0" lang="vi-VN" sz="2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đến sinh nhật Hoa, Hà quyết định làm tặng cho bạn một con thỏ bằng giấy. Hà đã chuẩn bị dụng cụ, vật liệu và làm theo cách sau:</a:t>
            </a:r>
          </a:p>
          <a:p>
            <a:pPr marL="0" marR="0" lvl="0" indent="0" algn="just" defTabSz="531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600" baseline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vi-VN" sz="26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cụ, vật liệu</a:t>
            </a:r>
          </a:p>
          <a:p>
            <a:pPr marL="0" marR="0" lvl="0" indent="0" algn="just" defTabSz="531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kumimoji="0" lang="vi-VN" sz="26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Kéo, bút chì, bút màu, hồ dán.</a:t>
            </a:r>
          </a:p>
          <a:p>
            <a:pPr marR="0" lvl="0" algn="just" defTabSz="531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2600" baseline="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Giấy</a:t>
            </a:r>
            <a:r>
              <a:rPr lang="vi-VN" sz="26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trắng hoặc bìa (2 tờ)</a:t>
            </a:r>
          </a:p>
          <a:p>
            <a:pPr marR="0" lvl="0" algn="just" defTabSz="531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26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Giấy màu (1 tờ)</a:t>
            </a:r>
          </a:p>
          <a:p>
            <a:pPr marR="0" lvl="0" algn="just" defTabSz="531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26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làm</a:t>
            </a:r>
          </a:p>
          <a:p>
            <a:pPr marR="0" lvl="0" algn="just" defTabSz="531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26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1: Cắt</a:t>
            </a:r>
          </a:p>
          <a:p>
            <a:pPr marR="0" lvl="0" algn="just" defTabSz="531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26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Cắt hai hình chữ nhật từ 2 tờ giấy trắng để làm đầu thỏ, thân thỏ.</a:t>
            </a:r>
          </a:p>
          <a:p>
            <a:pPr marR="0" lvl="0" algn="just" defTabSz="531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26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Hình thứ nhất: rộng 10 cm, dài 25 cm</a:t>
            </a:r>
          </a:p>
          <a:p>
            <a:pPr marR="0" lvl="0" algn="just" defTabSz="531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26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Hình thứ hai: rộng 15 cm, dài 25 cm.</a:t>
            </a:r>
          </a:p>
          <a:p>
            <a:pPr marL="457200" marR="0" lvl="0" indent="-457200" algn="just" defTabSz="531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vi-VN" sz="26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 hình tai thỏtừ giấy trắng, sau đó gấp theo đường </a:t>
            </a:r>
          </a:p>
          <a:p>
            <a:pPr marR="0" lvl="0" algn="just" defTabSz="531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26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kẻ nét đứt (như hình bên).</a:t>
            </a:r>
          </a:p>
          <a:p>
            <a:pPr marR="0" lvl="0" algn="just" defTabSz="531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vi-VN" sz="26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Cắt đế từ giấy màu (như hình bên).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91029" y="1968390"/>
            <a:ext cx="4562163" cy="1827193"/>
          </a:xfrm>
          <a:prstGeom prst="cloud">
            <a:avLst/>
          </a:prstGeom>
          <a:solidFill>
            <a:srgbClr val="F094C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Internation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Internation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Internation" panose="02040603050506020204" pitchFamily="18" charset="0"/>
                <a:ea typeface="+mn-ea"/>
                <a:cs typeface="+mn-cs"/>
              </a:rPr>
              <a:t>đọc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Internation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Internation" panose="02040603050506020204" pitchFamily="18" charset="0"/>
                <a:ea typeface="+mn-ea"/>
                <a:cs typeface="+mn-cs"/>
              </a:rPr>
              <a:t>được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Internation" panose="02040603050506020204" pitchFamily="18" charset="0"/>
                <a:ea typeface="+mn-ea"/>
                <a:cs typeface="+mn-cs"/>
              </a:rPr>
              <a:t> chia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Internation" panose="02040603050506020204" pitchFamily="18" charset="0"/>
                <a:ea typeface="+mn-ea"/>
                <a:cs typeface="+mn-cs"/>
              </a:rPr>
              <a:t>thành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Internation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Internation" panose="02040603050506020204" pitchFamily="18" charset="0"/>
                <a:ea typeface="+mn-ea"/>
                <a:cs typeface="+mn-cs"/>
              </a:rPr>
              <a:t>mấy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Internation" panose="02040603050506020204" pitchFamily="18" charset="0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Internation" panose="02040603050506020204" pitchFamily="18" charset="0"/>
                <a:ea typeface="+mn-ea"/>
                <a:cs typeface="+mn-cs"/>
              </a:rPr>
              <a:t>đoạn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VN-Internation" panose="02040603050506020204" pitchFamily="18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263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94426"/>
            <a:ext cx="12303889" cy="6956384"/>
            <a:chOff x="191727" y="339213"/>
            <a:chExt cx="11813459" cy="6754760"/>
          </a:xfrm>
        </p:grpSpPr>
        <p:sp>
          <p:nvSpPr>
            <p:cNvPr id="4" name="Rounded Rectangle 3"/>
            <p:cNvSpPr/>
            <p:nvPr/>
          </p:nvSpPr>
          <p:spPr>
            <a:xfrm>
              <a:off x="191729" y="501444"/>
              <a:ext cx="11813457" cy="6356555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ounded Rectangle 3"/>
            <p:cNvSpPr/>
            <p:nvPr/>
          </p:nvSpPr>
          <p:spPr>
            <a:xfrm>
              <a:off x="191728" y="663676"/>
              <a:ext cx="11813457" cy="6356555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3"/>
            <p:cNvSpPr/>
            <p:nvPr/>
          </p:nvSpPr>
          <p:spPr>
            <a:xfrm>
              <a:off x="191727" y="339213"/>
              <a:ext cx="11695473" cy="6754760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2023" y="136350"/>
            <a:ext cx="3471173" cy="784448"/>
            <a:chOff x="-1" y="0"/>
            <a:chExt cx="3471173" cy="784448"/>
          </a:xfrm>
        </p:grpSpPr>
        <p:grpSp>
          <p:nvGrpSpPr>
            <p:cNvPr id="7" name="Group 6"/>
            <p:cNvGrpSpPr/>
            <p:nvPr/>
          </p:nvGrpSpPr>
          <p:grpSpPr>
            <a:xfrm>
              <a:off x="-1" y="0"/>
              <a:ext cx="3471173" cy="784448"/>
              <a:chOff x="806" y="464576"/>
              <a:chExt cx="12004380" cy="6754760"/>
            </a:xfrm>
            <a:solidFill>
              <a:schemeClr val="bg1"/>
            </a:solidFill>
          </p:grpSpPr>
          <p:sp>
            <p:nvSpPr>
              <p:cNvPr id="8" name="Rounded Rectangle 3"/>
              <p:cNvSpPr/>
              <p:nvPr/>
            </p:nvSpPr>
            <p:spPr>
              <a:xfrm>
                <a:off x="191729" y="501444"/>
                <a:ext cx="11813457" cy="6356555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grpFill/>
              <a:ln w="25400">
                <a:solidFill>
                  <a:schemeClr val="accent4">
                    <a:lumMod val="5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ounded Rectangle 3"/>
              <p:cNvSpPr/>
              <p:nvPr/>
            </p:nvSpPr>
            <p:spPr>
              <a:xfrm>
                <a:off x="191728" y="663676"/>
                <a:ext cx="11813457" cy="6356555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grpFill/>
              <a:ln w="25400"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ounded Rectangle 3"/>
              <p:cNvSpPr/>
              <p:nvPr/>
            </p:nvSpPr>
            <p:spPr>
              <a:xfrm>
                <a:off x="806" y="464576"/>
                <a:ext cx="11695473" cy="6754760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grpFill/>
              <a:ln w="25400">
                <a:solidFill>
                  <a:srgbClr val="7D31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6980" y="0"/>
              <a:ext cx="33348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Luyện</a:t>
              </a:r>
              <a:r>
                <a:rPr kumimoji="0" lang="vi-VN" sz="4400" b="0" i="0" u="none" strike="noStrike" kern="1200" cap="none" spc="0" normalizeH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từ khó</a:t>
              </a:r>
              <a:endPara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97155" y="1723965"/>
            <a:ext cx="2948033" cy="1705030"/>
            <a:chOff x="1095330" y="1585913"/>
            <a:chExt cx="2948033" cy="1705030"/>
          </a:xfrm>
        </p:grpSpPr>
        <p:sp>
          <p:nvSpPr>
            <p:cNvPr id="22" name="Oval 21"/>
            <p:cNvSpPr/>
            <p:nvPr/>
          </p:nvSpPr>
          <p:spPr>
            <a:xfrm>
              <a:off x="1095330" y="1585913"/>
              <a:ext cx="2948033" cy="1705030"/>
            </a:xfrm>
            <a:custGeom>
              <a:avLst/>
              <a:gdLst>
                <a:gd name="connsiteX0" fmla="*/ 0 w 2371577"/>
                <a:gd name="connsiteY0" fmla="*/ 806152 h 1612304"/>
                <a:gd name="connsiteX1" fmla="*/ 1185789 w 2371577"/>
                <a:gd name="connsiteY1" fmla="*/ 0 h 1612304"/>
                <a:gd name="connsiteX2" fmla="*/ 2371578 w 2371577"/>
                <a:gd name="connsiteY2" fmla="*/ 806152 h 1612304"/>
                <a:gd name="connsiteX3" fmla="*/ 1185789 w 2371577"/>
                <a:gd name="connsiteY3" fmla="*/ 1612304 h 1612304"/>
                <a:gd name="connsiteX4" fmla="*/ 0 w 2371577"/>
                <a:gd name="connsiteY4" fmla="*/ 806152 h 1612304"/>
                <a:gd name="connsiteX0" fmla="*/ 22839 w 2394417"/>
                <a:gd name="connsiteY0" fmla="*/ 927827 h 1733979"/>
                <a:gd name="connsiteX1" fmla="*/ 485826 w 2394417"/>
                <a:gd name="connsiteY1" fmla="*/ 86951 h 1733979"/>
                <a:gd name="connsiteX2" fmla="*/ 1208628 w 2394417"/>
                <a:gd name="connsiteY2" fmla="*/ 121675 h 1733979"/>
                <a:gd name="connsiteX3" fmla="*/ 2394417 w 2394417"/>
                <a:gd name="connsiteY3" fmla="*/ 927827 h 1733979"/>
                <a:gd name="connsiteX4" fmla="*/ 1208628 w 2394417"/>
                <a:gd name="connsiteY4" fmla="*/ 1733979 h 1733979"/>
                <a:gd name="connsiteX5" fmla="*/ 22839 w 2394417"/>
                <a:gd name="connsiteY5" fmla="*/ 927827 h 1733979"/>
                <a:gd name="connsiteX0" fmla="*/ 22839 w 2411846"/>
                <a:gd name="connsiteY0" fmla="*/ 897032 h 1703184"/>
                <a:gd name="connsiteX1" fmla="*/ 485826 w 2411846"/>
                <a:gd name="connsiteY1" fmla="*/ 56156 h 1703184"/>
                <a:gd name="connsiteX2" fmla="*/ 1208628 w 2411846"/>
                <a:gd name="connsiteY2" fmla="*/ 90880 h 1703184"/>
                <a:gd name="connsiteX3" fmla="*/ 1932662 w 2411846"/>
                <a:gd name="connsiteY3" fmla="*/ 195054 h 1703184"/>
                <a:gd name="connsiteX4" fmla="*/ 2394417 w 2411846"/>
                <a:gd name="connsiteY4" fmla="*/ 897032 h 1703184"/>
                <a:gd name="connsiteX5" fmla="*/ 1208628 w 2411846"/>
                <a:gd name="connsiteY5" fmla="*/ 1703184 h 1703184"/>
                <a:gd name="connsiteX6" fmla="*/ 22839 w 2411846"/>
                <a:gd name="connsiteY6" fmla="*/ 897032 h 1703184"/>
                <a:gd name="connsiteX0" fmla="*/ 4266 w 2393273"/>
                <a:gd name="connsiteY0" fmla="*/ 897032 h 1764875"/>
                <a:gd name="connsiteX1" fmla="*/ 467253 w 2393273"/>
                <a:gd name="connsiteY1" fmla="*/ 56156 h 1764875"/>
                <a:gd name="connsiteX2" fmla="*/ 1190055 w 2393273"/>
                <a:gd name="connsiteY2" fmla="*/ 90880 h 1764875"/>
                <a:gd name="connsiteX3" fmla="*/ 1914089 w 2393273"/>
                <a:gd name="connsiteY3" fmla="*/ 195054 h 1764875"/>
                <a:gd name="connsiteX4" fmla="*/ 2375844 w 2393273"/>
                <a:gd name="connsiteY4" fmla="*/ 897032 h 1764875"/>
                <a:gd name="connsiteX5" fmla="*/ 1190055 w 2393273"/>
                <a:gd name="connsiteY5" fmla="*/ 1703184 h 1764875"/>
                <a:gd name="connsiteX6" fmla="*/ 293632 w 2393273"/>
                <a:gd name="connsiteY6" fmla="*/ 1618739 h 1764875"/>
                <a:gd name="connsiteX7" fmla="*/ 4266 w 2393273"/>
                <a:gd name="connsiteY7" fmla="*/ 897032 h 1764875"/>
                <a:gd name="connsiteX0" fmla="*/ 4266 w 2378619"/>
                <a:gd name="connsiteY0" fmla="*/ 897032 h 1772379"/>
                <a:gd name="connsiteX1" fmla="*/ 467253 w 2378619"/>
                <a:gd name="connsiteY1" fmla="*/ 56156 h 1772379"/>
                <a:gd name="connsiteX2" fmla="*/ 1190055 w 2378619"/>
                <a:gd name="connsiteY2" fmla="*/ 90880 h 1772379"/>
                <a:gd name="connsiteX3" fmla="*/ 1914089 w 2378619"/>
                <a:gd name="connsiteY3" fmla="*/ 195054 h 1772379"/>
                <a:gd name="connsiteX4" fmla="*/ 2375844 w 2378619"/>
                <a:gd name="connsiteY4" fmla="*/ 897032 h 1772379"/>
                <a:gd name="connsiteX5" fmla="*/ 1902513 w 2378619"/>
                <a:gd name="connsiteY5" fmla="*/ 1711336 h 1772379"/>
                <a:gd name="connsiteX6" fmla="*/ 1190055 w 2378619"/>
                <a:gd name="connsiteY6" fmla="*/ 1703184 h 1772379"/>
                <a:gd name="connsiteX7" fmla="*/ 293632 w 2378619"/>
                <a:gd name="connsiteY7" fmla="*/ 1618739 h 1772379"/>
                <a:gd name="connsiteX8" fmla="*/ 4266 w 2378619"/>
                <a:gd name="connsiteY8" fmla="*/ 897032 h 1772379"/>
                <a:gd name="connsiteX0" fmla="*/ 4266 w 2434751"/>
                <a:gd name="connsiteY0" fmla="*/ 897032 h 1772379"/>
                <a:gd name="connsiteX1" fmla="*/ 467253 w 2434751"/>
                <a:gd name="connsiteY1" fmla="*/ 56156 h 1772379"/>
                <a:gd name="connsiteX2" fmla="*/ 1190055 w 2434751"/>
                <a:gd name="connsiteY2" fmla="*/ 90880 h 1772379"/>
                <a:gd name="connsiteX3" fmla="*/ 1914089 w 2434751"/>
                <a:gd name="connsiteY3" fmla="*/ 195054 h 1772379"/>
                <a:gd name="connsiteX4" fmla="*/ 2388650 w 2434751"/>
                <a:gd name="connsiteY4" fmla="*/ 426546 h 1772379"/>
                <a:gd name="connsiteX5" fmla="*/ 2375844 w 2434751"/>
                <a:gd name="connsiteY5" fmla="*/ 897032 h 1772379"/>
                <a:gd name="connsiteX6" fmla="*/ 1902513 w 2434751"/>
                <a:gd name="connsiteY6" fmla="*/ 1711336 h 1772379"/>
                <a:gd name="connsiteX7" fmla="*/ 1190055 w 2434751"/>
                <a:gd name="connsiteY7" fmla="*/ 1703184 h 1772379"/>
                <a:gd name="connsiteX8" fmla="*/ 293632 w 2434751"/>
                <a:gd name="connsiteY8" fmla="*/ 1618739 h 1772379"/>
                <a:gd name="connsiteX9" fmla="*/ 4266 w 2434751"/>
                <a:gd name="connsiteY9" fmla="*/ 897032 h 1772379"/>
                <a:gd name="connsiteX0" fmla="*/ 4266 w 2531835"/>
                <a:gd name="connsiteY0" fmla="*/ 897032 h 1749793"/>
                <a:gd name="connsiteX1" fmla="*/ 467253 w 2531835"/>
                <a:gd name="connsiteY1" fmla="*/ 56156 h 1749793"/>
                <a:gd name="connsiteX2" fmla="*/ 1190055 w 2531835"/>
                <a:gd name="connsiteY2" fmla="*/ 90880 h 1749793"/>
                <a:gd name="connsiteX3" fmla="*/ 1914089 w 2531835"/>
                <a:gd name="connsiteY3" fmla="*/ 195054 h 1749793"/>
                <a:gd name="connsiteX4" fmla="*/ 2388650 w 2531835"/>
                <a:gd name="connsiteY4" fmla="*/ 426546 h 1749793"/>
                <a:gd name="connsiteX5" fmla="*/ 2375844 w 2531835"/>
                <a:gd name="connsiteY5" fmla="*/ 897032 h 1749793"/>
                <a:gd name="connsiteX6" fmla="*/ 2515971 w 2531835"/>
                <a:gd name="connsiteY6" fmla="*/ 1387245 h 1749793"/>
                <a:gd name="connsiteX7" fmla="*/ 1902513 w 2531835"/>
                <a:gd name="connsiteY7" fmla="*/ 1711336 h 1749793"/>
                <a:gd name="connsiteX8" fmla="*/ 1190055 w 2531835"/>
                <a:gd name="connsiteY8" fmla="*/ 1703184 h 1749793"/>
                <a:gd name="connsiteX9" fmla="*/ 293632 w 2531835"/>
                <a:gd name="connsiteY9" fmla="*/ 1618739 h 1749793"/>
                <a:gd name="connsiteX10" fmla="*/ 4266 w 2531835"/>
                <a:gd name="connsiteY10" fmla="*/ 897032 h 174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1835" h="1749793">
                  <a:moveTo>
                    <a:pt x="4266" y="897032"/>
                  </a:moveTo>
                  <a:cubicBezTo>
                    <a:pt x="33203" y="636602"/>
                    <a:pt x="269622" y="190515"/>
                    <a:pt x="467253" y="56156"/>
                  </a:cubicBezTo>
                  <a:cubicBezTo>
                    <a:pt x="664885" y="-78203"/>
                    <a:pt x="948916" y="67730"/>
                    <a:pt x="1190055" y="90880"/>
                  </a:cubicBezTo>
                  <a:cubicBezTo>
                    <a:pt x="1431194" y="114030"/>
                    <a:pt x="1735544" y="114031"/>
                    <a:pt x="1914089" y="195054"/>
                  </a:cubicBezTo>
                  <a:cubicBezTo>
                    <a:pt x="2092634" y="276077"/>
                    <a:pt x="2311691" y="309550"/>
                    <a:pt x="2388650" y="426546"/>
                  </a:cubicBezTo>
                  <a:cubicBezTo>
                    <a:pt x="2465609" y="543542"/>
                    <a:pt x="2398993" y="767781"/>
                    <a:pt x="2375844" y="897032"/>
                  </a:cubicBezTo>
                  <a:cubicBezTo>
                    <a:pt x="2352695" y="1026283"/>
                    <a:pt x="2594859" y="1251528"/>
                    <a:pt x="2515971" y="1387245"/>
                  </a:cubicBezTo>
                  <a:cubicBezTo>
                    <a:pt x="2437083" y="1522962"/>
                    <a:pt x="2079129" y="1627814"/>
                    <a:pt x="1902513" y="1711336"/>
                  </a:cubicBezTo>
                  <a:cubicBezTo>
                    <a:pt x="1725897" y="1794858"/>
                    <a:pt x="1458202" y="1718617"/>
                    <a:pt x="1190055" y="1703184"/>
                  </a:cubicBezTo>
                  <a:cubicBezTo>
                    <a:pt x="921908" y="1687751"/>
                    <a:pt x="491264" y="1753098"/>
                    <a:pt x="293632" y="1618739"/>
                  </a:cubicBezTo>
                  <a:cubicBezTo>
                    <a:pt x="96001" y="1484380"/>
                    <a:pt x="-24671" y="1157462"/>
                    <a:pt x="4266" y="897032"/>
                  </a:cubicBezTo>
                  <a:close/>
                </a:path>
              </a:pathLst>
            </a:custGeom>
            <a:solidFill>
              <a:schemeClr val="accent4"/>
            </a:solidFill>
            <a:ln w="3175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Marbelia Regular" panose="02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33024" y="1891200"/>
              <a:ext cx="228299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Marbelia Regular" panose="02000500000000000000" pitchFamily="2" charset="0"/>
                  <a:ea typeface="Times New Roman" panose="02020603050405020304" pitchFamily="18" charset="0"/>
                  <a:cs typeface="+mn-cs"/>
                </a:rPr>
                <a:t>nét</a:t>
              </a:r>
              <a:r>
                <a:rPr kumimoji="0" lang="vi-VN" sz="72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Marbelia Regular" panose="02000500000000000000" pitchFamily="2" charset="0"/>
                  <a:ea typeface="Times New Roman" panose="02020603050405020304" pitchFamily="18" charset="0"/>
                  <a:cs typeface="+mn-cs"/>
                </a:rPr>
                <a:t> đứt</a:t>
              </a:r>
              <a:endPara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Marbelia Regular" panose="020005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rot="421974">
            <a:off x="6397970" y="1485159"/>
            <a:ext cx="3817252" cy="1705030"/>
            <a:chOff x="7825306" y="3960136"/>
            <a:chExt cx="3817252" cy="1705030"/>
          </a:xfrm>
        </p:grpSpPr>
        <p:sp>
          <p:nvSpPr>
            <p:cNvPr id="33" name="Oval 21"/>
            <p:cNvSpPr/>
            <p:nvPr/>
          </p:nvSpPr>
          <p:spPr>
            <a:xfrm rot="20667638">
              <a:off x="7825306" y="3960136"/>
              <a:ext cx="3817252" cy="1705030"/>
            </a:xfrm>
            <a:custGeom>
              <a:avLst/>
              <a:gdLst>
                <a:gd name="connsiteX0" fmla="*/ 0 w 2371577"/>
                <a:gd name="connsiteY0" fmla="*/ 806152 h 1612304"/>
                <a:gd name="connsiteX1" fmla="*/ 1185789 w 2371577"/>
                <a:gd name="connsiteY1" fmla="*/ 0 h 1612304"/>
                <a:gd name="connsiteX2" fmla="*/ 2371578 w 2371577"/>
                <a:gd name="connsiteY2" fmla="*/ 806152 h 1612304"/>
                <a:gd name="connsiteX3" fmla="*/ 1185789 w 2371577"/>
                <a:gd name="connsiteY3" fmla="*/ 1612304 h 1612304"/>
                <a:gd name="connsiteX4" fmla="*/ 0 w 2371577"/>
                <a:gd name="connsiteY4" fmla="*/ 806152 h 1612304"/>
                <a:gd name="connsiteX0" fmla="*/ 22839 w 2394417"/>
                <a:gd name="connsiteY0" fmla="*/ 927827 h 1733979"/>
                <a:gd name="connsiteX1" fmla="*/ 485826 w 2394417"/>
                <a:gd name="connsiteY1" fmla="*/ 86951 h 1733979"/>
                <a:gd name="connsiteX2" fmla="*/ 1208628 w 2394417"/>
                <a:gd name="connsiteY2" fmla="*/ 121675 h 1733979"/>
                <a:gd name="connsiteX3" fmla="*/ 2394417 w 2394417"/>
                <a:gd name="connsiteY3" fmla="*/ 927827 h 1733979"/>
                <a:gd name="connsiteX4" fmla="*/ 1208628 w 2394417"/>
                <a:gd name="connsiteY4" fmla="*/ 1733979 h 1733979"/>
                <a:gd name="connsiteX5" fmla="*/ 22839 w 2394417"/>
                <a:gd name="connsiteY5" fmla="*/ 927827 h 1733979"/>
                <a:gd name="connsiteX0" fmla="*/ 22839 w 2411846"/>
                <a:gd name="connsiteY0" fmla="*/ 897032 h 1703184"/>
                <a:gd name="connsiteX1" fmla="*/ 485826 w 2411846"/>
                <a:gd name="connsiteY1" fmla="*/ 56156 h 1703184"/>
                <a:gd name="connsiteX2" fmla="*/ 1208628 w 2411846"/>
                <a:gd name="connsiteY2" fmla="*/ 90880 h 1703184"/>
                <a:gd name="connsiteX3" fmla="*/ 1932662 w 2411846"/>
                <a:gd name="connsiteY3" fmla="*/ 195054 h 1703184"/>
                <a:gd name="connsiteX4" fmla="*/ 2394417 w 2411846"/>
                <a:gd name="connsiteY4" fmla="*/ 897032 h 1703184"/>
                <a:gd name="connsiteX5" fmla="*/ 1208628 w 2411846"/>
                <a:gd name="connsiteY5" fmla="*/ 1703184 h 1703184"/>
                <a:gd name="connsiteX6" fmla="*/ 22839 w 2411846"/>
                <a:gd name="connsiteY6" fmla="*/ 897032 h 1703184"/>
                <a:gd name="connsiteX0" fmla="*/ 4266 w 2393273"/>
                <a:gd name="connsiteY0" fmla="*/ 897032 h 1764875"/>
                <a:gd name="connsiteX1" fmla="*/ 467253 w 2393273"/>
                <a:gd name="connsiteY1" fmla="*/ 56156 h 1764875"/>
                <a:gd name="connsiteX2" fmla="*/ 1190055 w 2393273"/>
                <a:gd name="connsiteY2" fmla="*/ 90880 h 1764875"/>
                <a:gd name="connsiteX3" fmla="*/ 1914089 w 2393273"/>
                <a:gd name="connsiteY3" fmla="*/ 195054 h 1764875"/>
                <a:gd name="connsiteX4" fmla="*/ 2375844 w 2393273"/>
                <a:gd name="connsiteY4" fmla="*/ 897032 h 1764875"/>
                <a:gd name="connsiteX5" fmla="*/ 1190055 w 2393273"/>
                <a:gd name="connsiteY5" fmla="*/ 1703184 h 1764875"/>
                <a:gd name="connsiteX6" fmla="*/ 293632 w 2393273"/>
                <a:gd name="connsiteY6" fmla="*/ 1618739 h 1764875"/>
                <a:gd name="connsiteX7" fmla="*/ 4266 w 2393273"/>
                <a:gd name="connsiteY7" fmla="*/ 897032 h 1764875"/>
                <a:gd name="connsiteX0" fmla="*/ 4266 w 2378619"/>
                <a:gd name="connsiteY0" fmla="*/ 897032 h 1772379"/>
                <a:gd name="connsiteX1" fmla="*/ 467253 w 2378619"/>
                <a:gd name="connsiteY1" fmla="*/ 56156 h 1772379"/>
                <a:gd name="connsiteX2" fmla="*/ 1190055 w 2378619"/>
                <a:gd name="connsiteY2" fmla="*/ 90880 h 1772379"/>
                <a:gd name="connsiteX3" fmla="*/ 1914089 w 2378619"/>
                <a:gd name="connsiteY3" fmla="*/ 195054 h 1772379"/>
                <a:gd name="connsiteX4" fmla="*/ 2375844 w 2378619"/>
                <a:gd name="connsiteY4" fmla="*/ 897032 h 1772379"/>
                <a:gd name="connsiteX5" fmla="*/ 1902513 w 2378619"/>
                <a:gd name="connsiteY5" fmla="*/ 1711336 h 1772379"/>
                <a:gd name="connsiteX6" fmla="*/ 1190055 w 2378619"/>
                <a:gd name="connsiteY6" fmla="*/ 1703184 h 1772379"/>
                <a:gd name="connsiteX7" fmla="*/ 293632 w 2378619"/>
                <a:gd name="connsiteY7" fmla="*/ 1618739 h 1772379"/>
                <a:gd name="connsiteX8" fmla="*/ 4266 w 2378619"/>
                <a:gd name="connsiteY8" fmla="*/ 897032 h 1772379"/>
                <a:gd name="connsiteX0" fmla="*/ 4266 w 2434751"/>
                <a:gd name="connsiteY0" fmla="*/ 897032 h 1772379"/>
                <a:gd name="connsiteX1" fmla="*/ 467253 w 2434751"/>
                <a:gd name="connsiteY1" fmla="*/ 56156 h 1772379"/>
                <a:gd name="connsiteX2" fmla="*/ 1190055 w 2434751"/>
                <a:gd name="connsiteY2" fmla="*/ 90880 h 1772379"/>
                <a:gd name="connsiteX3" fmla="*/ 1914089 w 2434751"/>
                <a:gd name="connsiteY3" fmla="*/ 195054 h 1772379"/>
                <a:gd name="connsiteX4" fmla="*/ 2388650 w 2434751"/>
                <a:gd name="connsiteY4" fmla="*/ 426546 h 1772379"/>
                <a:gd name="connsiteX5" fmla="*/ 2375844 w 2434751"/>
                <a:gd name="connsiteY5" fmla="*/ 897032 h 1772379"/>
                <a:gd name="connsiteX6" fmla="*/ 1902513 w 2434751"/>
                <a:gd name="connsiteY6" fmla="*/ 1711336 h 1772379"/>
                <a:gd name="connsiteX7" fmla="*/ 1190055 w 2434751"/>
                <a:gd name="connsiteY7" fmla="*/ 1703184 h 1772379"/>
                <a:gd name="connsiteX8" fmla="*/ 293632 w 2434751"/>
                <a:gd name="connsiteY8" fmla="*/ 1618739 h 1772379"/>
                <a:gd name="connsiteX9" fmla="*/ 4266 w 2434751"/>
                <a:gd name="connsiteY9" fmla="*/ 897032 h 1772379"/>
                <a:gd name="connsiteX0" fmla="*/ 4266 w 2531835"/>
                <a:gd name="connsiteY0" fmla="*/ 897032 h 1749793"/>
                <a:gd name="connsiteX1" fmla="*/ 467253 w 2531835"/>
                <a:gd name="connsiteY1" fmla="*/ 56156 h 1749793"/>
                <a:gd name="connsiteX2" fmla="*/ 1190055 w 2531835"/>
                <a:gd name="connsiteY2" fmla="*/ 90880 h 1749793"/>
                <a:gd name="connsiteX3" fmla="*/ 1914089 w 2531835"/>
                <a:gd name="connsiteY3" fmla="*/ 195054 h 1749793"/>
                <a:gd name="connsiteX4" fmla="*/ 2388650 w 2531835"/>
                <a:gd name="connsiteY4" fmla="*/ 426546 h 1749793"/>
                <a:gd name="connsiteX5" fmla="*/ 2375844 w 2531835"/>
                <a:gd name="connsiteY5" fmla="*/ 897032 h 1749793"/>
                <a:gd name="connsiteX6" fmla="*/ 2515971 w 2531835"/>
                <a:gd name="connsiteY6" fmla="*/ 1387245 h 1749793"/>
                <a:gd name="connsiteX7" fmla="*/ 1902513 w 2531835"/>
                <a:gd name="connsiteY7" fmla="*/ 1711336 h 1749793"/>
                <a:gd name="connsiteX8" fmla="*/ 1190055 w 2531835"/>
                <a:gd name="connsiteY8" fmla="*/ 1703184 h 1749793"/>
                <a:gd name="connsiteX9" fmla="*/ 293632 w 2531835"/>
                <a:gd name="connsiteY9" fmla="*/ 1618739 h 1749793"/>
                <a:gd name="connsiteX10" fmla="*/ 4266 w 2531835"/>
                <a:gd name="connsiteY10" fmla="*/ 897032 h 174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1835" h="1749793">
                  <a:moveTo>
                    <a:pt x="4266" y="897032"/>
                  </a:moveTo>
                  <a:cubicBezTo>
                    <a:pt x="33203" y="636602"/>
                    <a:pt x="269622" y="190515"/>
                    <a:pt x="467253" y="56156"/>
                  </a:cubicBezTo>
                  <a:cubicBezTo>
                    <a:pt x="664885" y="-78203"/>
                    <a:pt x="948916" y="67730"/>
                    <a:pt x="1190055" y="90880"/>
                  </a:cubicBezTo>
                  <a:cubicBezTo>
                    <a:pt x="1431194" y="114030"/>
                    <a:pt x="1735544" y="114031"/>
                    <a:pt x="1914089" y="195054"/>
                  </a:cubicBezTo>
                  <a:cubicBezTo>
                    <a:pt x="2092634" y="276077"/>
                    <a:pt x="2311691" y="309550"/>
                    <a:pt x="2388650" y="426546"/>
                  </a:cubicBezTo>
                  <a:cubicBezTo>
                    <a:pt x="2465609" y="543542"/>
                    <a:pt x="2398993" y="767781"/>
                    <a:pt x="2375844" y="897032"/>
                  </a:cubicBezTo>
                  <a:cubicBezTo>
                    <a:pt x="2352695" y="1026283"/>
                    <a:pt x="2594859" y="1251528"/>
                    <a:pt x="2515971" y="1387245"/>
                  </a:cubicBezTo>
                  <a:cubicBezTo>
                    <a:pt x="2437083" y="1522962"/>
                    <a:pt x="2079129" y="1627814"/>
                    <a:pt x="1902513" y="1711336"/>
                  </a:cubicBezTo>
                  <a:cubicBezTo>
                    <a:pt x="1725897" y="1794858"/>
                    <a:pt x="1458202" y="1718617"/>
                    <a:pt x="1190055" y="1703184"/>
                  </a:cubicBezTo>
                  <a:cubicBezTo>
                    <a:pt x="921908" y="1687751"/>
                    <a:pt x="491264" y="1753098"/>
                    <a:pt x="293632" y="1618739"/>
                  </a:cubicBezTo>
                  <a:cubicBezTo>
                    <a:pt x="96001" y="1484380"/>
                    <a:pt x="-24671" y="1157462"/>
                    <a:pt x="4266" y="89703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Marbelia Regular" panose="02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20545014">
              <a:off x="8475505" y="4337202"/>
              <a:ext cx="2658100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dirty="0">
                  <a:solidFill>
                    <a:prstClr val="black"/>
                  </a:solidFill>
                  <a:latin typeface="#9Slide07 Marbelia Regular" panose="02000500000000000000" pitchFamily="2" charset="0"/>
                  <a:ea typeface="Cambria" panose="02040503050406030204" pitchFamily="18" charset="0"/>
                </a:rPr>
                <a:t>v</a:t>
              </a:r>
              <a:r>
                <a:rPr kumimoji="0" lang="vi-V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Marbelia Regular" panose="02000500000000000000" pitchFamily="2" charset="0"/>
                  <a:ea typeface="Cambria" panose="02040503050406030204" pitchFamily="18" charset="0"/>
                  <a:cs typeface="+mn-cs"/>
                </a:rPr>
                <a:t>ui sướng</a:t>
              </a:r>
              <a:endPara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Marbelia Regular" panose="020005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52584" y="4017749"/>
            <a:ext cx="3929959" cy="1705030"/>
            <a:chOff x="699191" y="3769096"/>
            <a:chExt cx="3929959" cy="1705030"/>
          </a:xfrm>
        </p:grpSpPr>
        <p:sp>
          <p:nvSpPr>
            <p:cNvPr id="26" name="Oval 21"/>
            <p:cNvSpPr/>
            <p:nvPr/>
          </p:nvSpPr>
          <p:spPr>
            <a:xfrm>
              <a:off x="699191" y="3769096"/>
              <a:ext cx="3929959" cy="1705030"/>
            </a:xfrm>
            <a:custGeom>
              <a:avLst/>
              <a:gdLst>
                <a:gd name="connsiteX0" fmla="*/ 0 w 2371577"/>
                <a:gd name="connsiteY0" fmla="*/ 806152 h 1612304"/>
                <a:gd name="connsiteX1" fmla="*/ 1185789 w 2371577"/>
                <a:gd name="connsiteY1" fmla="*/ 0 h 1612304"/>
                <a:gd name="connsiteX2" fmla="*/ 2371578 w 2371577"/>
                <a:gd name="connsiteY2" fmla="*/ 806152 h 1612304"/>
                <a:gd name="connsiteX3" fmla="*/ 1185789 w 2371577"/>
                <a:gd name="connsiteY3" fmla="*/ 1612304 h 1612304"/>
                <a:gd name="connsiteX4" fmla="*/ 0 w 2371577"/>
                <a:gd name="connsiteY4" fmla="*/ 806152 h 1612304"/>
                <a:gd name="connsiteX0" fmla="*/ 22839 w 2394417"/>
                <a:gd name="connsiteY0" fmla="*/ 927827 h 1733979"/>
                <a:gd name="connsiteX1" fmla="*/ 485826 w 2394417"/>
                <a:gd name="connsiteY1" fmla="*/ 86951 h 1733979"/>
                <a:gd name="connsiteX2" fmla="*/ 1208628 w 2394417"/>
                <a:gd name="connsiteY2" fmla="*/ 121675 h 1733979"/>
                <a:gd name="connsiteX3" fmla="*/ 2394417 w 2394417"/>
                <a:gd name="connsiteY3" fmla="*/ 927827 h 1733979"/>
                <a:gd name="connsiteX4" fmla="*/ 1208628 w 2394417"/>
                <a:gd name="connsiteY4" fmla="*/ 1733979 h 1733979"/>
                <a:gd name="connsiteX5" fmla="*/ 22839 w 2394417"/>
                <a:gd name="connsiteY5" fmla="*/ 927827 h 1733979"/>
                <a:gd name="connsiteX0" fmla="*/ 22839 w 2411846"/>
                <a:gd name="connsiteY0" fmla="*/ 897032 h 1703184"/>
                <a:gd name="connsiteX1" fmla="*/ 485826 w 2411846"/>
                <a:gd name="connsiteY1" fmla="*/ 56156 h 1703184"/>
                <a:gd name="connsiteX2" fmla="*/ 1208628 w 2411846"/>
                <a:gd name="connsiteY2" fmla="*/ 90880 h 1703184"/>
                <a:gd name="connsiteX3" fmla="*/ 1932662 w 2411846"/>
                <a:gd name="connsiteY3" fmla="*/ 195054 h 1703184"/>
                <a:gd name="connsiteX4" fmla="*/ 2394417 w 2411846"/>
                <a:gd name="connsiteY4" fmla="*/ 897032 h 1703184"/>
                <a:gd name="connsiteX5" fmla="*/ 1208628 w 2411846"/>
                <a:gd name="connsiteY5" fmla="*/ 1703184 h 1703184"/>
                <a:gd name="connsiteX6" fmla="*/ 22839 w 2411846"/>
                <a:gd name="connsiteY6" fmla="*/ 897032 h 1703184"/>
                <a:gd name="connsiteX0" fmla="*/ 4266 w 2393273"/>
                <a:gd name="connsiteY0" fmla="*/ 897032 h 1764875"/>
                <a:gd name="connsiteX1" fmla="*/ 467253 w 2393273"/>
                <a:gd name="connsiteY1" fmla="*/ 56156 h 1764875"/>
                <a:gd name="connsiteX2" fmla="*/ 1190055 w 2393273"/>
                <a:gd name="connsiteY2" fmla="*/ 90880 h 1764875"/>
                <a:gd name="connsiteX3" fmla="*/ 1914089 w 2393273"/>
                <a:gd name="connsiteY3" fmla="*/ 195054 h 1764875"/>
                <a:gd name="connsiteX4" fmla="*/ 2375844 w 2393273"/>
                <a:gd name="connsiteY4" fmla="*/ 897032 h 1764875"/>
                <a:gd name="connsiteX5" fmla="*/ 1190055 w 2393273"/>
                <a:gd name="connsiteY5" fmla="*/ 1703184 h 1764875"/>
                <a:gd name="connsiteX6" fmla="*/ 293632 w 2393273"/>
                <a:gd name="connsiteY6" fmla="*/ 1618739 h 1764875"/>
                <a:gd name="connsiteX7" fmla="*/ 4266 w 2393273"/>
                <a:gd name="connsiteY7" fmla="*/ 897032 h 1764875"/>
                <a:gd name="connsiteX0" fmla="*/ 4266 w 2378619"/>
                <a:gd name="connsiteY0" fmla="*/ 897032 h 1772379"/>
                <a:gd name="connsiteX1" fmla="*/ 467253 w 2378619"/>
                <a:gd name="connsiteY1" fmla="*/ 56156 h 1772379"/>
                <a:gd name="connsiteX2" fmla="*/ 1190055 w 2378619"/>
                <a:gd name="connsiteY2" fmla="*/ 90880 h 1772379"/>
                <a:gd name="connsiteX3" fmla="*/ 1914089 w 2378619"/>
                <a:gd name="connsiteY3" fmla="*/ 195054 h 1772379"/>
                <a:gd name="connsiteX4" fmla="*/ 2375844 w 2378619"/>
                <a:gd name="connsiteY4" fmla="*/ 897032 h 1772379"/>
                <a:gd name="connsiteX5" fmla="*/ 1902513 w 2378619"/>
                <a:gd name="connsiteY5" fmla="*/ 1711336 h 1772379"/>
                <a:gd name="connsiteX6" fmla="*/ 1190055 w 2378619"/>
                <a:gd name="connsiteY6" fmla="*/ 1703184 h 1772379"/>
                <a:gd name="connsiteX7" fmla="*/ 293632 w 2378619"/>
                <a:gd name="connsiteY7" fmla="*/ 1618739 h 1772379"/>
                <a:gd name="connsiteX8" fmla="*/ 4266 w 2378619"/>
                <a:gd name="connsiteY8" fmla="*/ 897032 h 1772379"/>
                <a:gd name="connsiteX0" fmla="*/ 4266 w 2434751"/>
                <a:gd name="connsiteY0" fmla="*/ 897032 h 1772379"/>
                <a:gd name="connsiteX1" fmla="*/ 467253 w 2434751"/>
                <a:gd name="connsiteY1" fmla="*/ 56156 h 1772379"/>
                <a:gd name="connsiteX2" fmla="*/ 1190055 w 2434751"/>
                <a:gd name="connsiteY2" fmla="*/ 90880 h 1772379"/>
                <a:gd name="connsiteX3" fmla="*/ 1914089 w 2434751"/>
                <a:gd name="connsiteY3" fmla="*/ 195054 h 1772379"/>
                <a:gd name="connsiteX4" fmla="*/ 2388650 w 2434751"/>
                <a:gd name="connsiteY4" fmla="*/ 426546 h 1772379"/>
                <a:gd name="connsiteX5" fmla="*/ 2375844 w 2434751"/>
                <a:gd name="connsiteY5" fmla="*/ 897032 h 1772379"/>
                <a:gd name="connsiteX6" fmla="*/ 1902513 w 2434751"/>
                <a:gd name="connsiteY6" fmla="*/ 1711336 h 1772379"/>
                <a:gd name="connsiteX7" fmla="*/ 1190055 w 2434751"/>
                <a:gd name="connsiteY7" fmla="*/ 1703184 h 1772379"/>
                <a:gd name="connsiteX8" fmla="*/ 293632 w 2434751"/>
                <a:gd name="connsiteY8" fmla="*/ 1618739 h 1772379"/>
                <a:gd name="connsiteX9" fmla="*/ 4266 w 2434751"/>
                <a:gd name="connsiteY9" fmla="*/ 897032 h 1772379"/>
                <a:gd name="connsiteX0" fmla="*/ 4266 w 2531835"/>
                <a:gd name="connsiteY0" fmla="*/ 897032 h 1749793"/>
                <a:gd name="connsiteX1" fmla="*/ 467253 w 2531835"/>
                <a:gd name="connsiteY1" fmla="*/ 56156 h 1749793"/>
                <a:gd name="connsiteX2" fmla="*/ 1190055 w 2531835"/>
                <a:gd name="connsiteY2" fmla="*/ 90880 h 1749793"/>
                <a:gd name="connsiteX3" fmla="*/ 1914089 w 2531835"/>
                <a:gd name="connsiteY3" fmla="*/ 195054 h 1749793"/>
                <a:gd name="connsiteX4" fmla="*/ 2388650 w 2531835"/>
                <a:gd name="connsiteY4" fmla="*/ 426546 h 1749793"/>
                <a:gd name="connsiteX5" fmla="*/ 2375844 w 2531835"/>
                <a:gd name="connsiteY5" fmla="*/ 897032 h 1749793"/>
                <a:gd name="connsiteX6" fmla="*/ 2515971 w 2531835"/>
                <a:gd name="connsiteY6" fmla="*/ 1387245 h 1749793"/>
                <a:gd name="connsiteX7" fmla="*/ 1902513 w 2531835"/>
                <a:gd name="connsiteY7" fmla="*/ 1711336 h 1749793"/>
                <a:gd name="connsiteX8" fmla="*/ 1190055 w 2531835"/>
                <a:gd name="connsiteY8" fmla="*/ 1703184 h 1749793"/>
                <a:gd name="connsiteX9" fmla="*/ 293632 w 2531835"/>
                <a:gd name="connsiteY9" fmla="*/ 1618739 h 1749793"/>
                <a:gd name="connsiteX10" fmla="*/ 4266 w 2531835"/>
                <a:gd name="connsiteY10" fmla="*/ 897032 h 174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1835" h="1749793">
                  <a:moveTo>
                    <a:pt x="4266" y="897032"/>
                  </a:moveTo>
                  <a:cubicBezTo>
                    <a:pt x="33203" y="636602"/>
                    <a:pt x="269622" y="190515"/>
                    <a:pt x="467253" y="56156"/>
                  </a:cubicBezTo>
                  <a:cubicBezTo>
                    <a:pt x="664885" y="-78203"/>
                    <a:pt x="948916" y="67730"/>
                    <a:pt x="1190055" y="90880"/>
                  </a:cubicBezTo>
                  <a:cubicBezTo>
                    <a:pt x="1431194" y="114030"/>
                    <a:pt x="1735544" y="114031"/>
                    <a:pt x="1914089" y="195054"/>
                  </a:cubicBezTo>
                  <a:cubicBezTo>
                    <a:pt x="2092634" y="276077"/>
                    <a:pt x="2311691" y="309550"/>
                    <a:pt x="2388650" y="426546"/>
                  </a:cubicBezTo>
                  <a:cubicBezTo>
                    <a:pt x="2465609" y="543542"/>
                    <a:pt x="2398993" y="767781"/>
                    <a:pt x="2375844" y="897032"/>
                  </a:cubicBezTo>
                  <a:cubicBezTo>
                    <a:pt x="2352695" y="1026283"/>
                    <a:pt x="2594859" y="1251528"/>
                    <a:pt x="2515971" y="1387245"/>
                  </a:cubicBezTo>
                  <a:cubicBezTo>
                    <a:pt x="2437083" y="1522962"/>
                    <a:pt x="2079129" y="1627814"/>
                    <a:pt x="1902513" y="1711336"/>
                  </a:cubicBezTo>
                  <a:cubicBezTo>
                    <a:pt x="1725897" y="1794858"/>
                    <a:pt x="1458202" y="1718617"/>
                    <a:pt x="1190055" y="1703184"/>
                  </a:cubicBezTo>
                  <a:cubicBezTo>
                    <a:pt x="921908" y="1687751"/>
                    <a:pt x="491264" y="1753098"/>
                    <a:pt x="293632" y="1618739"/>
                  </a:cubicBezTo>
                  <a:cubicBezTo>
                    <a:pt x="96001" y="1484380"/>
                    <a:pt x="-24671" y="1157462"/>
                    <a:pt x="4266" y="897032"/>
                  </a:cubicBezTo>
                  <a:close/>
                </a:path>
              </a:pathLst>
            </a:custGeom>
            <a:solidFill>
              <a:srgbClr val="7AC5C8"/>
            </a:solidFill>
            <a:ln w="31750">
              <a:solidFill>
                <a:schemeClr val="accent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Marbelia Regular" panose="02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432054" y="4169618"/>
              <a:ext cx="233108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000" dirty="0">
                  <a:solidFill>
                    <a:prstClr val="black"/>
                  </a:solidFill>
                  <a:latin typeface="#9Slide07 Marbelia Regular" panose="02000500000000000000" pitchFamily="2" charset="0"/>
                  <a:ea typeface="Cambria" panose="02040503050406030204" pitchFamily="18" charset="0"/>
                </a:rPr>
                <a:t>t</a:t>
              </a:r>
              <a:r>
                <a:rPr kumimoji="0" lang="vi-VN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Marbelia Regular" panose="02000500000000000000" pitchFamily="2" charset="0"/>
                  <a:ea typeface="Cambria" panose="02040503050406030204" pitchFamily="18" charset="0"/>
                  <a:cs typeface="+mn-cs"/>
                </a:rPr>
                <a:t>rang trí</a:t>
              </a:r>
              <a:endPara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Marbelia Regular" panose="02000500000000000000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35125" y="4146774"/>
            <a:ext cx="2954136" cy="1711714"/>
            <a:chOff x="4742825" y="4026280"/>
            <a:chExt cx="2954136" cy="1711714"/>
          </a:xfrm>
        </p:grpSpPr>
        <p:sp>
          <p:nvSpPr>
            <p:cNvPr id="32" name="Oval 21"/>
            <p:cNvSpPr/>
            <p:nvPr/>
          </p:nvSpPr>
          <p:spPr>
            <a:xfrm>
              <a:off x="4742825" y="4026280"/>
              <a:ext cx="2954136" cy="1711714"/>
            </a:xfrm>
            <a:custGeom>
              <a:avLst/>
              <a:gdLst>
                <a:gd name="connsiteX0" fmla="*/ 0 w 2371577"/>
                <a:gd name="connsiteY0" fmla="*/ 806152 h 1612304"/>
                <a:gd name="connsiteX1" fmla="*/ 1185789 w 2371577"/>
                <a:gd name="connsiteY1" fmla="*/ 0 h 1612304"/>
                <a:gd name="connsiteX2" fmla="*/ 2371578 w 2371577"/>
                <a:gd name="connsiteY2" fmla="*/ 806152 h 1612304"/>
                <a:gd name="connsiteX3" fmla="*/ 1185789 w 2371577"/>
                <a:gd name="connsiteY3" fmla="*/ 1612304 h 1612304"/>
                <a:gd name="connsiteX4" fmla="*/ 0 w 2371577"/>
                <a:gd name="connsiteY4" fmla="*/ 806152 h 1612304"/>
                <a:gd name="connsiteX0" fmla="*/ 22839 w 2394417"/>
                <a:gd name="connsiteY0" fmla="*/ 927827 h 1733979"/>
                <a:gd name="connsiteX1" fmla="*/ 485826 w 2394417"/>
                <a:gd name="connsiteY1" fmla="*/ 86951 h 1733979"/>
                <a:gd name="connsiteX2" fmla="*/ 1208628 w 2394417"/>
                <a:gd name="connsiteY2" fmla="*/ 121675 h 1733979"/>
                <a:gd name="connsiteX3" fmla="*/ 2394417 w 2394417"/>
                <a:gd name="connsiteY3" fmla="*/ 927827 h 1733979"/>
                <a:gd name="connsiteX4" fmla="*/ 1208628 w 2394417"/>
                <a:gd name="connsiteY4" fmla="*/ 1733979 h 1733979"/>
                <a:gd name="connsiteX5" fmla="*/ 22839 w 2394417"/>
                <a:gd name="connsiteY5" fmla="*/ 927827 h 1733979"/>
                <a:gd name="connsiteX0" fmla="*/ 22839 w 2411846"/>
                <a:gd name="connsiteY0" fmla="*/ 897032 h 1703184"/>
                <a:gd name="connsiteX1" fmla="*/ 485826 w 2411846"/>
                <a:gd name="connsiteY1" fmla="*/ 56156 h 1703184"/>
                <a:gd name="connsiteX2" fmla="*/ 1208628 w 2411846"/>
                <a:gd name="connsiteY2" fmla="*/ 90880 h 1703184"/>
                <a:gd name="connsiteX3" fmla="*/ 1932662 w 2411846"/>
                <a:gd name="connsiteY3" fmla="*/ 195054 h 1703184"/>
                <a:gd name="connsiteX4" fmla="*/ 2394417 w 2411846"/>
                <a:gd name="connsiteY4" fmla="*/ 897032 h 1703184"/>
                <a:gd name="connsiteX5" fmla="*/ 1208628 w 2411846"/>
                <a:gd name="connsiteY5" fmla="*/ 1703184 h 1703184"/>
                <a:gd name="connsiteX6" fmla="*/ 22839 w 2411846"/>
                <a:gd name="connsiteY6" fmla="*/ 897032 h 1703184"/>
                <a:gd name="connsiteX0" fmla="*/ 4266 w 2393273"/>
                <a:gd name="connsiteY0" fmla="*/ 897032 h 1764875"/>
                <a:gd name="connsiteX1" fmla="*/ 467253 w 2393273"/>
                <a:gd name="connsiteY1" fmla="*/ 56156 h 1764875"/>
                <a:gd name="connsiteX2" fmla="*/ 1190055 w 2393273"/>
                <a:gd name="connsiteY2" fmla="*/ 90880 h 1764875"/>
                <a:gd name="connsiteX3" fmla="*/ 1914089 w 2393273"/>
                <a:gd name="connsiteY3" fmla="*/ 195054 h 1764875"/>
                <a:gd name="connsiteX4" fmla="*/ 2375844 w 2393273"/>
                <a:gd name="connsiteY4" fmla="*/ 897032 h 1764875"/>
                <a:gd name="connsiteX5" fmla="*/ 1190055 w 2393273"/>
                <a:gd name="connsiteY5" fmla="*/ 1703184 h 1764875"/>
                <a:gd name="connsiteX6" fmla="*/ 293632 w 2393273"/>
                <a:gd name="connsiteY6" fmla="*/ 1618739 h 1764875"/>
                <a:gd name="connsiteX7" fmla="*/ 4266 w 2393273"/>
                <a:gd name="connsiteY7" fmla="*/ 897032 h 1764875"/>
                <a:gd name="connsiteX0" fmla="*/ 4266 w 2378619"/>
                <a:gd name="connsiteY0" fmla="*/ 897032 h 1772379"/>
                <a:gd name="connsiteX1" fmla="*/ 467253 w 2378619"/>
                <a:gd name="connsiteY1" fmla="*/ 56156 h 1772379"/>
                <a:gd name="connsiteX2" fmla="*/ 1190055 w 2378619"/>
                <a:gd name="connsiteY2" fmla="*/ 90880 h 1772379"/>
                <a:gd name="connsiteX3" fmla="*/ 1914089 w 2378619"/>
                <a:gd name="connsiteY3" fmla="*/ 195054 h 1772379"/>
                <a:gd name="connsiteX4" fmla="*/ 2375844 w 2378619"/>
                <a:gd name="connsiteY4" fmla="*/ 897032 h 1772379"/>
                <a:gd name="connsiteX5" fmla="*/ 1902513 w 2378619"/>
                <a:gd name="connsiteY5" fmla="*/ 1711336 h 1772379"/>
                <a:gd name="connsiteX6" fmla="*/ 1190055 w 2378619"/>
                <a:gd name="connsiteY6" fmla="*/ 1703184 h 1772379"/>
                <a:gd name="connsiteX7" fmla="*/ 293632 w 2378619"/>
                <a:gd name="connsiteY7" fmla="*/ 1618739 h 1772379"/>
                <a:gd name="connsiteX8" fmla="*/ 4266 w 2378619"/>
                <a:gd name="connsiteY8" fmla="*/ 897032 h 1772379"/>
                <a:gd name="connsiteX0" fmla="*/ 4266 w 2434751"/>
                <a:gd name="connsiteY0" fmla="*/ 897032 h 1772379"/>
                <a:gd name="connsiteX1" fmla="*/ 467253 w 2434751"/>
                <a:gd name="connsiteY1" fmla="*/ 56156 h 1772379"/>
                <a:gd name="connsiteX2" fmla="*/ 1190055 w 2434751"/>
                <a:gd name="connsiteY2" fmla="*/ 90880 h 1772379"/>
                <a:gd name="connsiteX3" fmla="*/ 1914089 w 2434751"/>
                <a:gd name="connsiteY3" fmla="*/ 195054 h 1772379"/>
                <a:gd name="connsiteX4" fmla="*/ 2388650 w 2434751"/>
                <a:gd name="connsiteY4" fmla="*/ 426546 h 1772379"/>
                <a:gd name="connsiteX5" fmla="*/ 2375844 w 2434751"/>
                <a:gd name="connsiteY5" fmla="*/ 897032 h 1772379"/>
                <a:gd name="connsiteX6" fmla="*/ 1902513 w 2434751"/>
                <a:gd name="connsiteY6" fmla="*/ 1711336 h 1772379"/>
                <a:gd name="connsiteX7" fmla="*/ 1190055 w 2434751"/>
                <a:gd name="connsiteY7" fmla="*/ 1703184 h 1772379"/>
                <a:gd name="connsiteX8" fmla="*/ 293632 w 2434751"/>
                <a:gd name="connsiteY8" fmla="*/ 1618739 h 1772379"/>
                <a:gd name="connsiteX9" fmla="*/ 4266 w 2434751"/>
                <a:gd name="connsiteY9" fmla="*/ 897032 h 1772379"/>
                <a:gd name="connsiteX0" fmla="*/ 4266 w 2531835"/>
                <a:gd name="connsiteY0" fmla="*/ 897032 h 1749793"/>
                <a:gd name="connsiteX1" fmla="*/ 467253 w 2531835"/>
                <a:gd name="connsiteY1" fmla="*/ 56156 h 1749793"/>
                <a:gd name="connsiteX2" fmla="*/ 1190055 w 2531835"/>
                <a:gd name="connsiteY2" fmla="*/ 90880 h 1749793"/>
                <a:gd name="connsiteX3" fmla="*/ 1914089 w 2531835"/>
                <a:gd name="connsiteY3" fmla="*/ 195054 h 1749793"/>
                <a:gd name="connsiteX4" fmla="*/ 2388650 w 2531835"/>
                <a:gd name="connsiteY4" fmla="*/ 426546 h 1749793"/>
                <a:gd name="connsiteX5" fmla="*/ 2375844 w 2531835"/>
                <a:gd name="connsiteY5" fmla="*/ 897032 h 1749793"/>
                <a:gd name="connsiteX6" fmla="*/ 2515971 w 2531835"/>
                <a:gd name="connsiteY6" fmla="*/ 1387245 h 1749793"/>
                <a:gd name="connsiteX7" fmla="*/ 1902513 w 2531835"/>
                <a:gd name="connsiteY7" fmla="*/ 1711336 h 1749793"/>
                <a:gd name="connsiteX8" fmla="*/ 1190055 w 2531835"/>
                <a:gd name="connsiteY8" fmla="*/ 1703184 h 1749793"/>
                <a:gd name="connsiteX9" fmla="*/ 293632 w 2531835"/>
                <a:gd name="connsiteY9" fmla="*/ 1618739 h 1749793"/>
                <a:gd name="connsiteX10" fmla="*/ 4266 w 2531835"/>
                <a:gd name="connsiteY10" fmla="*/ 897032 h 174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1835" h="1749793">
                  <a:moveTo>
                    <a:pt x="4266" y="897032"/>
                  </a:moveTo>
                  <a:cubicBezTo>
                    <a:pt x="33203" y="636602"/>
                    <a:pt x="269622" y="190515"/>
                    <a:pt x="467253" y="56156"/>
                  </a:cubicBezTo>
                  <a:cubicBezTo>
                    <a:pt x="664885" y="-78203"/>
                    <a:pt x="948916" y="67730"/>
                    <a:pt x="1190055" y="90880"/>
                  </a:cubicBezTo>
                  <a:cubicBezTo>
                    <a:pt x="1431194" y="114030"/>
                    <a:pt x="1735544" y="114031"/>
                    <a:pt x="1914089" y="195054"/>
                  </a:cubicBezTo>
                  <a:cubicBezTo>
                    <a:pt x="2092634" y="276077"/>
                    <a:pt x="2311691" y="309550"/>
                    <a:pt x="2388650" y="426546"/>
                  </a:cubicBezTo>
                  <a:cubicBezTo>
                    <a:pt x="2465609" y="543542"/>
                    <a:pt x="2398993" y="767781"/>
                    <a:pt x="2375844" y="897032"/>
                  </a:cubicBezTo>
                  <a:cubicBezTo>
                    <a:pt x="2352695" y="1026283"/>
                    <a:pt x="2594859" y="1251528"/>
                    <a:pt x="2515971" y="1387245"/>
                  </a:cubicBezTo>
                  <a:cubicBezTo>
                    <a:pt x="2437083" y="1522962"/>
                    <a:pt x="2079129" y="1627814"/>
                    <a:pt x="1902513" y="1711336"/>
                  </a:cubicBezTo>
                  <a:cubicBezTo>
                    <a:pt x="1725897" y="1794858"/>
                    <a:pt x="1458202" y="1718617"/>
                    <a:pt x="1190055" y="1703184"/>
                  </a:cubicBezTo>
                  <a:cubicBezTo>
                    <a:pt x="921908" y="1687751"/>
                    <a:pt x="491264" y="1753098"/>
                    <a:pt x="293632" y="1618739"/>
                  </a:cubicBezTo>
                  <a:cubicBezTo>
                    <a:pt x="96001" y="1484380"/>
                    <a:pt x="-24671" y="1157462"/>
                    <a:pt x="4266" y="897032"/>
                  </a:cubicBezTo>
                  <a:close/>
                </a:path>
              </a:pathLst>
            </a:custGeom>
            <a:solidFill>
              <a:srgbClr val="FF8B8B"/>
            </a:solidFill>
            <a:ln w="31750">
              <a:solidFill>
                <a:srgbClr val="FF797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Marbelia Regular" panose="02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639080" y="4379125"/>
              <a:ext cx="1239442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6600" dirty="0">
                  <a:solidFill>
                    <a:prstClr val="black"/>
                  </a:solidFill>
                  <a:latin typeface="#9Slide07 Marbelia Regular" panose="02000500000000000000" pitchFamily="2" charset="0"/>
                </a:rPr>
                <a:t>mép</a:t>
              </a:r>
              <a:endPara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Marbelia Regular" panose="0200050000000000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303889" cy="6956384"/>
            <a:chOff x="191727" y="339213"/>
            <a:chExt cx="11813459" cy="6754760"/>
          </a:xfrm>
        </p:grpSpPr>
        <p:sp>
          <p:nvSpPr>
            <p:cNvPr id="4" name="Rounded Rectangle 3"/>
            <p:cNvSpPr/>
            <p:nvPr/>
          </p:nvSpPr>
          <p:spPr>
            <a:xfrm>
              <a:off x="191729" y="501444"/>
              <a:ext cx="11813457" cy="6356555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ounded Rectangle 3"/>
            <p:cNvSpPr/>
            <p:nvPr/>
          </p:nvSpPr>
          <p:spPr>
            <a:xfrm>
              <a:off x="191728" y="663676"/>
              <a:ext cx="11813457" cy="6356555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3"/>
            <p:cNvSpPr/>
            <p:nvPr/>
          </p:nvSpPr>
          <p:spPr>
            <a:xfrm>
              <a:off x="191727" y="339213"/>
              <a:ext cx="11695473" cy="6754760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2" y="0"/>
            <a:ext cx="5283202" cy="943898"/>
            <a:chOff x="806" y="464576"/>
            <a:chExt cx="12004380" cy="6754760"/>
          </a:xfrm>
          <a:solidFill>
            <a:schemeClr val="bg1"/>
          </a:solidFill>
        </p:grpSpPr>
        <p:sp>
          <p:nvSpPr>
            <p:cNvPr id="12" name="Rounded Rectangle 3"/>
            <p:cNvSpPr/>
            <p:nvPr/>
          </p:nvSpPr>
          <p:spPr>
            <a:xfrm>
              <a:off x="191729" y="501444"/>
              <a:ext cx="11813457" cy="6356555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grpFill/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ounded Rectangle 3"/>
            <p:cNvSpPr/>
            <p:nvPr/>
          </p:nvSpPr>
          <p:spPr>
            <a:xfrm>
              <a:off x="191728" y="663676"/>
              <a:ext cx="11813457" cy="6356555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grpFill/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ounded Rectangle 3"/>
            <p:cNvSpPr/>
            <p:nvPr/>
          </p:nvSpPr>
          <p:spPr>
            <a:xfrm>
              <a:off x="806" y="464576"/>
              <a:ext cx="11695473" cy="6754760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grp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96165" y="54662"/>
            <a:ext cx="4554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04003" y="1375897"/>
            <a:ext cx="11895880" cy="4462795"/>
            <a:chOff x="204003" y="1375897"/>
            <a:chExt cx="11895880" cy="4462795"/>
          </a:xfrm>
        </p:grpSpPr>
        <p:sp>
          <p:nvSpPr>
            <p:cNvPr id="23" name="Oval 21"/>
            <p:cNvSpPr/>
            <p:nvPr/>
          </p:nvSpPr>
          <p:spPr>
            <a:xfrm>
              <a:off x="204003" y="1375897"/>
              <a:ext cx="11895880" cy="4462795"/>
            </a:xfrm>
            <a:custGeom>
              <a:avLst/>
              <a:gdLst>
                <a:gd name="connsiteX0" fmla="*/ 0 w 2371577"/>
                <a:gd name="connsiteY0" fmla="*/ 806152 h 1612304"/>
                <a:gd name="connsiteX1" fmla="*/ 1185789 w 2371577"/>
                <a:gd name="connsiteY1" fmla="*/ 0 h 1612304"/>
                <a:gd name="connsiteX2" fmla="*/ 2371578 w 2371577"/>
                <a:gd name="connsiteY2" fmla="*/ 806152 h 1612304"/>
                <a:gd name="connsiteX3" fmla="*/ 1185789 w 2371577"/>
                <a:gd name="connsiteY3" fmla="*/ 1612304 h 1612304"/>
                <a:gd name="connsiteX4" fmla="*/ 0 w 2371577"/>
                <a:gd name="connsiteY4" fmla="*/ 806152 h 1612304"/>
                <a:gd name="connsiteX0" fmla="*/ 22839 w 2394417"/>
                <a:gd name="connsiteY0" fmla="*/ 927827 h 1733979"/>
                <a:gd name="connsiteX1" fmla="*/ 485826 w 2394417"/>
                <a:gd name="connsiteY1" fmla="*/ 86951 h 1733979"/>
                <a:gd name="connsiteX2" fmla="*/ 1208628 w 2394417"/>
                <a:gd name="connsiteY2" fmla="*/ 121675 h 1733979"/>
                <a:gd name="connsiteX3" fmla="*/ 2394417 w 2394417"/>
                <a:gd name="connsiteY3" fmla="*/ 927827 h 1733979"/>
                <a:gd name="connsiteX4" fmla="*/ 1208628 w 2394417"/>
                <a:gd name="connsiteY4" fmla="*/ 1733979 h 1733979"/>
                <a:gd name="connsiteX5" fmla="*/ 22839 w 2394417"/>
                <a:gd name="connsiteY5" fmla="*/ 927827 h 1733979"/>
                <a:gd name="connsiteX0" fmla="*/ 22839 w 2411846"/>
                <a:gd name="connsiteY0" fmla="*/ 897032 h 1703184"/>
                <a:gd name="connsiteX1" fmla="*/ 485826 w 2411846"/>
                <a:gd name="connsiteY1" fmla="*/ 56156 h 1703184"/>
                <a:gd name="connsiteX2" fmla="*/ 1208628 w 2411846"/>
                <a:gd name="connsiteY2" fmla="*/ 90880 h 1703184"/>
                <a:gd name="connsiteX3" fmla="*/ 1932662 w 2411846"/>
                <a:gd name="connsiteY3" fmla="*/ 195054 h 1703184"/>
                <a:gd name="connsiteX4" fmla="*/ 2394417 w 2411846"/>
                <a:gd name="connsiteY4" fmla="*/ 897032 h 1703184"/>
                <a:gd name="connsiteX5" fmla="*/ 1208628 w 2411846"/>
                <a:gd name="connsiteY5" fmla="*/ 1703184 h 1703184"/>
                <a:gd name="connsiteX6" fmla="*/ 22839 w 2411846"/>
                <a:gd name="connsiteY6" fmla="*/ 897032 h 1703184"/>
                <a:gd name="connsiteX0" fmla="*/ 4266 w 2393273"/>
                <a:gd name="connsiteY0" fmla="*/ 897032 h 1764875"/>
                <a:gd name="connsiteX1" fmla="*/ 467253 w 2393273"/>
                <a:gd name="connsiteY1" fmla="*/ 56156 h 1764875"/>
                <a:gd name="connsiteX2" fmla="*/ 1190055 w 2393273"/>
                <a:gd name="connsiteY2" fmla="*/ 90880 h 1764875"/>
                <a:gd name="connsiteX3" fmla="*/ 1914089 w 2393273"/>
                <a:gd name="connsiteY3" fmla="*/ 195054 h 1764875"/>
                <a:gd name="connsiteX4" fmla="*/ 2375844 w 2393273"/>
                <a:gd name="connsiteY4" fmla="*/ 897032 h 1764875"/>
                <a:gd name="connsiteX5" fmla="*/ 1190055 w 2393273"/>
                <a:gd name="connsiteY5" fmla="*/ 1703184 h 1764875"/>
                <a:gd name="connsiteX6" fmla="*/ 293632 w 2393273"/>
                <a:gd name="connsiteY6" fmla="*/ 1618739 h 1764875"/>
                <a:gd name="connsiteX7" fmla="*/ 4266 w 2393273"/>
                <a:gd name="connsiteY7" fmla="*/ 897032 h 1764875"/>
                <a:gd name="connsiteX0" fmla="*/ 4266 w 2378619"/>
                <a:gd name="connsiteY0" fmla="*/ 897032 h 1772379"/>
                <a:gd name="connsiteX1" fmla="*/ 467253 w 2378619"/>
                <a:gd name="connsiteY1" fmla="*/ 56156 h 1772379"/>
                <a:gd name="connsiteX2" fmla="*/ 1190055 w 2378619"/>
                <a:gd name="connsiteY2" fmla="*/ 90880 h 1772379"/>
                <a:gd name="connsiteX3" fmla="*/ 1914089 w 2378619"/>
                <a:gd name="connsiteY3" fmla="*/ 195054 h 1772379"/>
                <a:gd name="connsiteX4" fmla="*/ 2375844 w 2378619"/>
                <a:gd name="connsiteY4" fmla="*/ 897032 h 1772379"/>
                <a:gd name="connsiteX5" fmla="*/ 1902513 w 2378619"/>
                <a:gd name="connsiteY5" fmla="*/ 1711336 h 1772379"/>
                <a:gd name="connsiteX6" fmla="*/ 1190055 w 2378619"/>
                <a:gd name="connsiteY6" fmla="*/ 1703184 h 1772379"/>
                <a:gd name="connsiteX7" fmla="*/ 293632 w 2378619"/>
                <a:gd name="connsiteY7" fmla="*/ 1618739 h 1772379"/>
                <a:gd name="connsiteX8" fmla="*/ 4266 w 2378619"/>
                <a:gd name="connsiteY8" fmla="*/ 897032 h 1772379"/>
                <a:gd name="connsiteX0" fmla="*/ 4266 w 2434751"/>
                <a:gd name="connsiteY0" fmla="*/ 897032 h 1772379"/>
                <a:gd name="connsiteX1" fmla="*/ 467253 w 2434751"/>
                <a:gd name="connsiteY1" fmla="*/ 56156 h 1772379"/>
                <a:gd name="connsiteX2" fmla="*/ 1190055 w 2434751"/>
                <a:gd name="connsiteY2" fmla="*/ 90880 h 1772379"/>
                <a:gd name="connsiteX3" fmla="*/ 1914089 w 2434751"/>
                <a:gd name="connsiteY3" fmla="*/ 195054 h 1772379"/>
                <a:gd name="connsiteX4" fmla="*/ 2388650 w 2434751"/>
                <a:gd name="connsiteY4" fmla="*/ 426546 h 1772379"/>
                <a:gd name="connsiteX5" fmla="*/ 2375844 w 2434751"/>
                <a:gd name="connsiteY5" fmla="*/ 897032 h 1772379"/>
                <a:gd name="connsiteX6" fmla="*/ 1902513 w 2434751"/>
                <a:gd name="connsiteY6" fmla="*/ 1711336 h 1772379"/>
                <a:gd name="connsiteX7" fmla="*/ 1190055 w 2434751"/>
                <a:gd name="connsiteY7" fmla="*/ 1703184 h 1772379"/>
                <a:gd name="connsiteX8" fmla="*/ 293632 w 2434751"/>
                <a:gd name="connsiteY8" fmla="*/ 1618739 h 1772379"/>
                <a:gd name="connsiteX9" fmla="*/ 4266 w 2434751"/>
                <a:gd name="connsiteY9" fmla="*/ 897032 h 1772379"/>
                <a:gd name="connsiteX0" fmla="*/ 4266 w 2531835"/>
                <a:gd name="connsiteY0" fmla="*/ 897032 h 1749793"/>
                <a:gd name="connsiteX1" fmla="*/ 467253 w 2531835"/>
                <a:gd name="connsiteY1" fmla="*/ 56156 h 1749793"/>
                <a:gd name="connsiteX2" fmla="*/ 1190055 w 2531835"/>
                <a:gd name="connsiteY2" fmla="*/ 90880 h 1749793"/>
                <a:gd name="connsiteX3" fmla="*/ 1914089 w 2531835"/>
                <a:gd name="connsiteY3" fmla="*/ 195054 h 1749793"/>
                <a:gd name="connsiteX4" fmla="*/ 2388650 w 2531835"/>
                <a:gd name="connsiteY4" fmla="*/ 426546 h 1749793"/>
                <a:gd name="connsiteX5" fmla="*/ 2375844 w 2531835"/>
                <a:gd name="connsiteY5" fmla="*/ 897032 h 1749793"/>
                <a:gd name="connsiteX6" fmla="*/ 2515971 w 2531835"/>
                <a:gd name="connsiteY6" fmla="*/ 1387245 h 1749793"/>
                <a:gd name="connsiteX7" fmla="*/ 1902513 w 2531835"/>
                <a:gd name="connsiteY7" fmla="*/ 1711336 h 1749793"/>
                <a:gd name="connsiteX8" fmla="*/ 1190055 w 2531835"/>
                <a:gd name="connsiteY8" fmla="*/ 1703184 h 1749793"/>
                <a:gd name="connsiteX9" fmla="*/ 293632 w 2531835"/>
                <a:gd name="connsiteY9" fmla="*/ 1618739 h 1749793"/>
                <a:gd name="connsiteX10" fmla="*/ 4266 w 2531835"/>
                <a:gd name="connsiteY10" fmla="*/ 897032 h 174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1835" h="1749793">
                  <a:moveTo>
                    <a:pt x="4266" y="897032"/>
                  </a:moveTo>
                  <a:cubicBezTo>
                    <a:pt x="33203" y="636602"/>
                    <a:pt x="269622" y="190515"/>
                    <a:pt x="467253" y="56156"/>
                  </a:cubicBezTo>
                  <a:cubicBezTo>
                    <a:pt x="664885" y="-78203"/>
                    <a:pt x="948916" y="67730"/>
                    <a:pt x="1190055" y="90880"/>
                  </a:cubicBezTo>
                  <a:cubicBezTo>
                    <a:pt x="1431194" y="114030"/>
                    <a:pt x="1735544" y="114031"/>
                    <a:pt x="1914089" y="195054"/>
                  </a:cubicBezTo>
                  <a:cubicBezTo>
                    <a:pt x="2092634" y="276077"/>
                    <a:pt x="2311691" y="309550"/>
                    <a:pt x="2388650" y="426546"/>
                  </a:cubicBezTo>
                  <a:cubicBezTo>
                    <a:pt x="2465609" y="543542"/>
                    <a:pt x="2398993" y="767781"/>
                    <a:pt x="2375844" y="897032"/>
                  </a:cubicBezTo>
                  <a:cubicBezTo>
                    <a:pt x="2352695" y="1026283"/>
                    <a:pt x="2594859" y="1251528"/>
                    <a:pt x="2515971" y="1387245"/>
                  </a:cubicBezTo>
                  <a:cubicBezTo>
                    <a:pt x="2437083" y="1522962"/>
                    <a:pt x="2079129" y="1627814"/>
                    <a:pt x="1902513" y="1711336"/>
                  </a:cubicBezTo>
                  <a:cubicBezTo>
                    <a:pt x="1725897" y="1794858"/>
                    <a:pt x="1458202" y="1718617"/>
                    <a:pt x="1190055" y="1703184"/>
                  </a:cubicBezTo>
                  <a:cubicBezTo>
                    <a:pt x="921908" y="1687751"/>
                    <a:pt x="491264" y="1753098"/>
                    <a:pt x="293632" y="1618739"/>
                  </a:cubicBezTo>
                  <a:cubicBezTo>
                    <a:pt x="96001" y="1484380"/>
                    <a:pt x="-24671" y="1157462"/>
                    <a:pt x="4266" y="897032"/>
                  </a:cubicBezTo>
                  <a:close/>
                </a:path>
              </a:pathLst>
            </a:custGeom>
            <a:solidFill>
              <a:srgbClr val="FF8B8B"/>
            </a:solidFill>
            <a:ln w="31750">
              <a:solidFill>
                <a:srgbClr val="FF797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7 Marbelia Regular" panose="02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214794" y="2160744"/>
              <a:ext cx="10052099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n-US" sz="4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4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hồ</a:t>
              </a:r>
              <a:r>
                <a:rPr lang="en-US" sz="4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dán</a:t>
              </a:r>
              <a:r>
                <a:rPr lang="en-US" sz="4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4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mép</a:t>
              </a:r>
              <a:r>
                <a:rPr lang="en-US" sz="4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4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4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4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US" sz="4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4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r>
                <a:rPr lang="en-US" sz="4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đầu</a:t>
              </a:r>
              <a:r>
                <a:rPr lang="en-US" sz="4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thỏ</a:t>
              </a:r>
              <a:r>
                <a:rPr lang="en-US" sz="4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/</a:t>
              </a:r>
              <a:r>
                <a:rPr lang="en-US" sz="4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4400" i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i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thỏ</a:t>
              </a:r>
              <a:r>
                <a:rPr lang="vi-VN" sz="4400" i="1" dirty="0">
                  <a:latin typeface="Cambria" panose="02040503050406030204" pitchFamily="18" charset="0"/>
                  <a:ea typeface="Cambria" panose="02040503050406030204" pitchFamily="18" charset="0"/>
                </a:rPr>
                <a:t>.//</a:t>
              </a:r>
              <a:endPara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214794" y="3925767"/>
            <a:ext cx="10626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531813">
              <a:defRPr/>
            </a:pPr>
            <a:r>
              <a:rPr lang="vi-VN" sz="4400" i="1" dirty="0">
                <a:latin typeface="Cambria" panose="02040503050406030204" pitchFamily="18" charset="0"/>
                <a:ea typeface="Cambria" panose="02040503050406030204" pitchFamily="18" charset="0"/>
              </a:rPr>
              <a:t>Vậy là Hà đã có một chú thỏ đáng yêu bằng giấy/ để tặng Hoa/trong ngày sinh nhật. //</a:t>
            </a:r>
          </a:p>
        </p:txBody>
      </p:sp>
    </p:spTree>
    <p:extLst>
      <p:ext uri="{BB962C8B-B14F-4D97-AF65-F5344CB8AC3E}">
        <p14:creationId xmlns:p14="http://schemas.microsoft.com/office/powerpoint/2010/main" val="30556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1889" y="57133"/>
            <a:ext cx="12303889" cy="6956384"/>
            <a:chOff x="191727" y="339213"/>
            <a:chExt cx="11813459" cy="6754760"/>
          </a:xfrm>
        </p:grpSpPr>
        <p:sp>
          <p:nvSpPr>
            <p:cNvPr id="4" name="Rounded Rectangle 3"/>
            <p:cNvSpPr/>
            <p:nvPr/>
          </p:nvSpPr>
          <p:spPr>
            <a:xfrm>
              <a:off x="191729" y="501444"/>
              <a:ext cx="11813457" cy="6356555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Rounded Rectangle 3"/>
            <p:cNvSpPr/>
            <p:nvPr/>
          </p:nvSpPr>
          <p:spPr>
            <a:xfrm>
              <a:off x="191728" y="663676"/>
              <a:ext cx="11813457" cy="6356555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3"/>
            <p:cNvSpPr/>
            <p:nvPr/>
          </p:nvSpPr>
          <p:spPr>
            <a:xfrm>
              <a:off x="191727" y="339213"/>
              <a:ext cx="11695473" cy="6754760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" y="0"/>
            <a:ext cx="3471173" cy="784448"/>
            <a:chOff x="806" y="464576"/>
            <a:chExt cx="12004380" cy="6754760"/>
          </a:xfrm>
          <a:solidFill>
            <a:schemeClr val="bg1"/>
          </a:solidFill>
        </p:grpSpPr>
        <p:sp>
          <p:nvSpPr>
            <p:cNvPr id="8" name="Rounded Rectangle 3"/>
            <p:cNvSpPr/>
            <p:nvPr/>
          </p:nvSpPr>
          <p:spPr>
            <a:xfrm>
              <a:off x="191729" y="501444"/>
              <a:ext cx="11813457" cy="6356555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grpFill/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3"/>
            <p:cNvSpPr/>
            <p:nvPr/>
          </p:nvSpPr>
          <p:spPr>
            <a:xfrm>
              <a:off x="191728" y="663676"/>
              <a:ext cx="11813457" cy="6356555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grpFill/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3"/>
            <p:cNvSpPr/>
            <p:nvPr/>
          </p:nvSpPr>
          <p:spPr>
            <a:xfrm>
              <a:off x="806" y="464576"/>
              <a:ext cx="11695473" cy="6754760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grp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2186" y="-24958"/>
            <a:ext cx="3334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GB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63572" y="1279329"/>
            <a:ext cx="6365049" cy="4751947"/>
            <a:chOff x="1647507" y="1434469"/>
            <a:chExt cx="6253211" cy="4751947"/>
          </a:xfrm>
        </p:grpSpPr>
        <p:grpSp>
          <p:nvGrpSpPr>
            <p:cNvPr id="23" name="Group 22"/>
            <p:cNvGrpSpPr/>
            <p:nvPr/>
          </p:nvGrpSpPr>
          <p:grpSpPr>
            <a:xfrm>
              <a:off x="3339069" y="1434469"/>
              <a:ext cx="2870089" cy="1396795"/>
              <a:chOff x="3687942" y="1736716"/>
              <a:chExt cx="2948033" cy="170503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3687942" y="1736716"/>
                <a:ext cx="2948033" cy="1705030"/>
              </a:xfrm>
              <a:custGeom>
                <a:avLst/>
                <a:gdLst>
                  <a:gd name="connsiteX0" fmla="*/ 0 w 2371577"/>
                  <a:gd name="connsiteY0" fmla="*/ 806152 h 1612304"/>
                  <a:gd name="connsiteX1" fmla="*/ 1185789 w 2371577"/>
                  <a:gd name="connsiteY1" fmla="*/ 0 h 1612304"/>
                  <a:gd name="connsiteX2" fmla="*/ 2371578 w 2371577"/>
                  <a:gd name="connsiteY2" fmla="*/ 806152 h 1612304"/>
                  <a:gd name="connsiteX3" fmla="*/ 1185789 w 2371577"/>
                  <a:gd name="connsiteY3" fmla="*/ 1612304 h 1612304"/>
                  <a:gd name="connsiteX4" fmla="*/ 0 w 2371577"/>
                  <a:gd name="connsiteY4" fmla="*/ 806152 h 1612304"/>
                  <a:gd name="connsiteX0" fmla="*/ 22839 w 2394417"/>
                  <a:gd name="connsiteY0" fmla="*/ 927827 h 1733979"/>
                  <a:gd name="connsiteX1" fmla="*/ 485826 w 2394417"/>
                  <a:gd name="connsiteY1" fmla="*/ 86951 h 1733979"/>
                  <a:gd name="connsiteX2" fmla="*/ 1208628 w 2394417"/>
                  <a:gd name="connsiteY2" fmla="*/ 121675 h 1733979"/>
                  <a:gd name="connsiteX3" fmla="*/ 2394417 w 2394417"/>
                  <a:gd name="connsiteY3" fmla="*/ 927827 h 1733979"/>
                  <a:gd name="connsiteX4" fmla="*/ 1208628 w 2394417"/>
                  <a:gd name="connsiteY4" fmla="*/ 1733979 h 1733979"/>
                  <a:gd name="connsiteX5" fmla="*/ 22839 w 2394417"/>
                  <a:gd name="connsiteY5" fmla="*/ 927827 h 1733979"/>
                  <a:gd name="connsiteX0" fmla="*/ 22839 w 2411846"/>
                  <a:gd name="connsiteY0" fmla="*/ 897032 h 1703184"/>
                  <a:gd name="connsiteX1" fmla="*/ 485826 w 2411846"/>
                  <a:gd name="connsiteY1" fmla="*/ 56156 h 1703184"/>
                  <a:gd name="connsiteX2" fmla="*/ 1208628 w 2411846"/>
                  <a:gd name="connsiteY2" fmla="*/ 90880 h 1703184"/>
                  <a:gd name="connsiteX3" fmla="*/ 1932662 w 2411846"/>
                  <a:gd name="connsiteY3" fmla="*/ 195054 h 1703184"/>
                  <a:gd name="connsiteX4" fmla="*/ 2394417 w 2411846"/>
                  <a:gd name="connsiteY4" fmla="*/ 897032 h 1703184"/>
                  <a:gd name="connsiteX5" fmla="*/ 1208628 w 2411846"/>
                  <a:gd name="connsiteY5" fmla="*/ 1703184 h 1703184"/>
                  <a:gd name="connsiteX6" fmla="*/ 22839 w 2411846"/>
                  <a:gd name="connsiteY6" fmla="*/ 897032 h 1703184"/>
                  <a:gd name="connsiteX0" fmla="*/ 4266 w 2393273"/>
                  <a:gd name="connsiteY0" fmla="*/ 897032 h 1764875"/>
                  <a:gd name="connsiteX1" fmla="*/ 467253 w 2393273"/>
                  <a:gd name="connsiteY1" fmla="*/ 56156 h 1764875"/>
                  <a:gd name="connsiteX2" fmla="*/ 1190055 w 2393273"/>
                  <a:gd name="connsiteY2" fmla="*/ 90880 h 1764875"/>
                  <a:gd name="connsiteX3" fmla="*/ 1914089 w 2393273"/>
                  <a:gd name="connsiteY3" fmla="*/ 195054 h 1764875"/>
                  <a:gd name="connsiteX4" fmla="*/ 2375844 w 2393273"/>
                  <a:gd name="connsiteY4" fmla="*/ 897032 h 1764875"/>
                  <a:gd name="connsiteX5" fmla="*/ 1190055 w 2393273"/>
                  <a:gd name="connsiteY5" fmla="*/ 1703184 h 1764875"/>
                  <a:gd name="connsiteX6" fmla="*/ 293632 w 2393273"/>
                  <a:gd name="connsiteY6" fmla="*/ 1618739 h 1764875"/>
                  <a:gd name="connsiteX7" fmla="*/ 4266 w 2393273"/>
                  <a:gd name="connsiteY7" fmla="*/ 897032 h 1764875"/>
                  <a:gd name="connsiteX0" fmla="*/ 4266 w 2378619"/>
                  <a:gd name="connsiteY0" fmla="*/ 897032 h 1772379"/>
                  <a:gd name="connsiteX1" fmla="*/ 467253 w 2378619"/>
                  <a:gd name="connsiteY1" fmla="*/ 56156 h 1772379"/>
                  <a:gd name="connsiteX2" fmla="*/ 1190055 w 2378619"/>
                  <a:gd name="connsiteY2" fmla="*/ 90880 h 1772379"/>
                  <a:gd name="connsiteX3" fmla="*/ 1914089 w 2378619"/>
                  <a:gd name="connsiteY3" fmla="*/ 195054 h 1772379"/>
                  <a:gd name="connsiteX4" fmla="*/ 2375844 w 2378619"/>
                  <a:gd name="connsiteY4" fmla="*/ 897032 h 1772379"/>
                  <a:gd name="connsiteX5" fmla="*/ 1902513 w 2378619"/>
                  <a:gd name="connsiteY5" fmla="*/ 1711336 h 1772379"/>
                  <a:gd name="connsiteX6" fmla="*/ 1190055 w 2378619"/>
                  <a:gd name="connsiteY6" fmla="*/ 1703184 h 1772379"/>
                  <a:gd name="connsiteX7" fmla="*/ 293632 w 2378619"/>
                  <a:gd name="connsiteY7" fmla="*/ 1618739 h 1772379"/>
                  <a:gd name="connsiteX8" fmla="*/ 4266 w 2378619"/>
                  <a:gd name="connsiteY8" fmla="*/ 897032 h 1772379"/>
                  <a:gd name="connsiteX0" fmla="*/ 4266 w 2434751"/>
                  <a:gd name="connsiteY0" fmla="*/ 897032 h 1772379"/>
                  <a:gd name="connsiteX1" fmla="*/ 467253 w 2434751"/>
                  <a:gd name="connsiteY1" fmla="*/ 56156 h 1772379"/>
                  <a:gd name="connsiteX2" fmla="*/ 1190055 w 2434751"/>
                  <a:gd name="connsiteY2" fmla="*/ 90880 h 1772379"/>
                  <a:gd name="connsiteX3" fmla="*/ 1914089 w 2434751"/>
                  <a:gd name="connsiteY3" fmla="*/ 195054 h 1772379"/>
                  <a:gd name="connsiteX4" fmla="*/ 2388650 w 2434751"/>
                  <a:gd name="connsiteY4" fmla="*/ 426546 h 1772379"/>
                  <a:gd name="connsiteX5" fmla="*/ 2375844 w 2434751"/>
                  <a:gd name="connsiteY5" fmla="*/ 897032 h 1772379"/>
                  <a:gd name="connsiteX6" fmla="*/ 1902513 w 2434751"/>
                  <a:gd name="connsiteY6" fmla="*/ 1711336 h 1772379"/>
                  <a:gd name="connsiteX7" fmla="*/ 1190055 w 2434751"/>
                  <a:gd name="connsiteY7" fmla="*/ 1703184 h 1772379"/>
                  <a:gd name="connsiteX8" fmla="*/ 293632 w 2434751"/>
                  <a:gd name="connsiteY8" fmla="*/ 1618739 h 1772379"/>
                  <a:gd name="connsiteX9" fmla="*/ 4266 w 2434751"/>
                  <a:gd name="connsiteY9" fmla="*/ 897032 h 1772379"/>
                  <a:gd name="connsiteX0" fmla="*/ 4266 w 2531835"/>
                  <a:gd name="connsiteY0" fmla="*/ 897032 h 1749793"/>
                  <a:gd name="connsiteX1" fmla="*/ 467253 w 2531835"/>
                  <a:gd name="connsiteY1" fmla="*/ 56156 h 1749793"/>
                  <a:gd name="connsiteX2" fmla="*/ 1190055 w 2531835"/>
                  <a:gd name="connsiteY2" fmla="*/ 90880 h 1749793"/>
                  <a:gd name="connsiteX3" fmla="*/ 1914089 w 2531835"/>
                  <a:gd name="connsiteY3" fmla="*/ 195054 h 1749793"/>
                  <a:gd name="connsiteX4" fmla="*/ 2388650 w 2531835"/>
                  <a:gd name="connsiteY4" fmla="*/ 426546 h 1749793"/>
                  <a:gd name="connsiteX5" fmla="*/ 2375844 w 2531835"/>
                  <a:gd name="connsiteY5" fmla="*/ 897032 h 1749793"/>
                  <a:gd name="connsiteX6" fmla="*/ 2515971 w 2531835"/>
                  <a:gd name="connsiteY6" fmla="*/ 1387245 h 1749793"/>
                  <a:gd name="connsiteX7" fmla="*/ 1902513 w 2531835"/>
                  <a:gd name="connsiteY7" fmla="*/ 1711336 h 1749793"/>
                  <a:gd name="connsiteX8" fmla="*/ 1190055 w 2531835"/>
                  <a:gd name="connsiteY8" fmla="*/ 1703184 h 1749793"/>
                  <a:gd name="connsiteX9" fmla="*/ 293632 w 2531835"/>
                  <a:gd name="connsiteY9" fmla="*/ 1618739 h 1749793"/>
                  <a:gd name="connsiteX10" fmla="*/ 4266 w 2531835"/>
                  <a:gd name="connsiteY10" fmla="*/ 897032 h 1749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31835" h="1749793">
                    <a:moveTo>
                      <a:pt x="4266" y="897032"/>
                    </a:moveTo>
                    <a:cubicBezTo>
                      <a:pt x="33203" y="636602"/>
                      <a:pt x="269622" y="190515"/>
                      <a:pt x="467253" y="56156"/>
                    </a:cubicBezTo>
                    <a:cubicBezTo>
                      <a:pt x="664885" y="-78203"/>
                      <a:pt x="948916" y="67730"/>
                      <a:pt x="1190055" y="90880"/>
                    </a:cubicBezTo>
                    <a:cubicBezTo>
                      <a:pt x="1431194" y="114030"/>
                      <a:pt x="1735544" y="114031"/>
                      <a:pt x="1914089" y="195054"/>
                    </a:cubicBezTo>
                    <a:cubicBezTo>
                      <a:pt x="2092634" y="276077"/>
                      <a:pt x="2311691" y="309550"/>
                      <a:pt x="2388650" y="426546"/>
                    </a:cubicBezTo>
                    <a:cubicBezTo>
                      <a:pt x="2465609" y="543542"/>
                      <a:pt x="2398993" y="767781"/>
                      <a:pt x="2375844" y="897032"/>
                    </a:cubicBezTo>
                    <a:cubicBezTo>
                      <a:pt x="2352695" y="1026283"/>
                      <a:pt x="2594859" y="1251528"/>
                      <a:pt x="2515971" y="1387245"/>
                    </a:cubicBezTo>
                    <a:cubicBezTo>
                      <a:pt x="2437083" y="1522962"/>
                      <a:pt x="2079129" y="1627814"/>
                      <a:pt x="1902513" y="1711336"/>
                    </a:cubicBezTo>
                    <a:cubicBezTo>
                      <a:pt x="1725897" y="1794858"/>
                      <a:pt x="1458202" y="1718617"/>
                      <a:pt x="1190055" y="1703184"/>
                    </a:cubicBezTo>
                    <a:cubicBezTo>
                      <a:pt x="921908" y="1687751"/>
                      <a:pt x="491264" y="1753098"/>
                      <a:pt x="293632" y="1618739"/>
                    </a:cubicBezTo>
                    <a:cubicBezTo>
                      <a:pt x="96001" y="1484380"/>
                      <a:pt x="-24671" y="1157462"/>
                      <a:pt x="4266" y="8970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1750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4611850" y="1969334"/>
                <a:ext cx="1100216" cy="12397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6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Đế</a:t>
                </a:r>
                <a:endParaRPr kumimoji="0" lang="en-GB" sz="6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1647507" y="3111473"/>
              <a:ext cx="6253211" cy="3074943"/>
            </a:xfrm>
            <a:custGeom>
              <a:avLst/>
              <a:gdLst>
                <a:gd name="connsiteX0" fmla="*/ 0 w 8172450"/>
                <a:gd name="connsiteY0" fmla="*/ 308271 h 1849587"/>
                <a:gd name="connsiteX1" fmla="*/ 308271 w 8172450"/>
                <a:gd name="connsiteY1" fmla="*/ 0 h 1849587"/>
                <a:gd name="connsiteX2" fmla="*/ 7864179 w 8172450"/>
                <a:gd name="connsiteY2" fmla="*/ 0 h 1849587"/>
                <a:gd name="connsiteX3" fmla="*/ 8172450 w 8172450"/>
                <a:gd name="connsiteY3" fmla="*/ 308271 h 1849587"/>
                <a:gd name="connsiteX4" fmla="*/ 8172450 w 8172450"/>
                <a:gd name="connsiteY4" fmla="*/ 1541316 h 1849587"/>
                <a:gd name="connsiteX5" fmla="*/ 7864179 w 8172450"/>
                <a:gd name="connsiteY5" fmla="*/ 1849587 h 1849587"/>
                <a:gd name="connsiteX6" fmla="*/ 308271 w 8172450"/>
                <a:gd name="connsiteY6" fmla="*/ 1849587 h 1849587"/>
                <a:gd name="connsiteX7" fmla="*/ 0 w 8172450"/>
                <a:gd name="connsiteY7" fmla="*/ 1541316 h 1849587"/>
                <a:gd name="connsiteX8" fmla="*/ 0 w 8172450"/>
                <a:gd name="connsiteY8" fmla="*/ 308271 h 1849587"/>
                <a:gd name="connsiteX0" fmla="*/ 0 w 8172450"/>
                <a:gd name="connsiteY0" fmla="*/ 308368 h 1849684"/>
                <a:gd name="connsiteX1" fmla="*/ 308271 w 8172450"/>
                <a:gd name="connsiteY1" fmla="*/ 97 h 1849684"/>
                <a:gd name="connsiteX2" fmla="*/ 1357313 w 8172450"/>
                <a:gd name="connsiteY2" fmla="*/ 89344 h 1849684"/>
                <a:gd name="connsiteX3" fmla="*/ 7864179 w 8172450"/>
                <a:gd name="connsiteY3" fmla="*/ 97 h 1849684"/>
                <a:gd name="connsiteX4" fmla="*/ 8172450 w 8172450"/>
                <a:gd name="connsiteY4" fmla="*/ 308368 h 1849684"/>
                <a:gd name="connsiteX5" fmla="*/ 8172450 w 8172450"/>
                <a:gd name="connsiteY5" fmla="*/ 1541413 h 1849684"/>
                <a:gd name="connsiteX6" fmla="*/ 7864179 w 8172450"/>
                <a:gd name="connsiteY6" fmla="*/ 1849684 h 1849684"/>
                <a:gd name="connsiteX7" fmla="*/ 308271 w 8172450"/>
                <a:gd name="connsiteY7" fmla="*/ 1849684 h 1849684"/>
                <a:gd name="connsiteX8" fmla="*/ 0 w 8172450"/>
                <a:gd name="connsiteY8" fmla="*/ 1541413 h 1849684"/>
                <a:gd name="connsiteX9" fmla="*/ 0 w 8172450"/>
                <a:gd name="connsiteY9" fmla="*/ 308368 h 1849684"/>
                <a:gd name="connsiteX0" fmla="*/ 214313 w 8172450"/>
                <a:gd name="connsiteY0" fmla="*/ 436956 h 1849684"/>
                <a:gd name="connsiteX1" fmla="*/ 308271 w 8172450"/>
                <a:gd name="connsiteY1" fmla="*/ 97 h 1849684"/>
                <a:gd name="connsiteX2" fmla="*/ 1357313 w 8172450"/>
                <a:gd name="connsiteY2" fmla="*/ 89344 h 1849684"/>
                <a:gd name="connsiteX3" fmla="*/ 7864179 w 8172450"/>
                <a:gd name="connsiteY3" fmla="*/ 97 h 1849684"/>
                <a:gd name="connsiteX4" fmla="*/ 8172450 w 8172450"/>
                <a:gd name="connsiteY4" fmla="*/ 308368 h 1849684"/>
                <a:gd name="connsiteX5" fmla="*/ 8172450 w 8172450"/>
                <a:gd name="connsiteY5" fmla="*/ 1541413 h 1849684"/>
                <a:gd name="connsiteX6" fmla="*/ 7864179 w 8172450"/>
                <a:gd name="connsiteY6" fmla="*/ 1849684 h 1849684"/>
                <a:gd name="connsiteX7" fmla="*/ 308271 w 8172450"/>
                <a:gd name="connsiteY7" fmla="*/ 1849684 h 1849684"/>
                <a:gd name="connsiteX8" fmla="*/ 0 w 8172450"/>
                <a:gd name="connsiteY8" fmla="*/ 1541413 h 1849684"/>
                <a:gd name="connsiteX9" fmla="*/ 214313 w 8172450"/>
                <a:gd name="connsiteY9" fmla="*/ 436956 h 1849684"/>
                <a:gd name="connsiteX0" fmla="*/ 214313 w 8172450"/>
                <a:gd name="connsiteY0" fmla="*/ 436956 h 1849684"/>
                <a:gd name="connsiteX1" fmla="*/ 308271 w 8172450"/>
                <a:gd name="connsiteY1" fmla="*/ 97 h 1849684"/>
                <a:gd name="connsiteX2" fmla="*/ 1357313 w 8172450"/>
                <a:gd name="connsiteY2" fmla="*/ 89344 h 1849684"/>
                <a:gd name="connsiteX3" fmla="*/ 7864179 w 8172450"/>
                <a:gd name="connsiteY3" fmla="*/ 97 h 1849684"/>
                <a:gd name="connsiteX4" fmla="*/ 8172450 w 8172450"/>
                <a:gd name="connsiteY4" fmla="*/ 308368 h 1849684"/>
                <a:gd name="connsiteX5" fmla="*/ 8172450 w 8172450"/>
                <a:gd name="connsiteY5" fmla="*/ 1541413 h 1849684"/>
                <a:gd name="connsiteX6" fmla="*/ 7864179 w 8172450"/>
                <a:gd name="connsiteY6" fmla="*/ 1849684 h 1849684"/>
                <a:gd name="connsiteX7" fmla="*/ 594021 w 8172450"/>
                <a:gd name="connsiteY7" fmla="*/ 1649659 h 1849684"/>
                <a:gd name="connsiteX8" fmla="*/ 0 w 8172450"/>
                <a:gd name="connsiteY8" fmla="*/ 1541413 h 1849684"/>
                <a:gd name="connsiteX9" fmla="*/ 214313 w 8172450"/>
                <a:gd name="connsiteY9" fmla="*/ 436956 h 1849684"/>
                <a:gd name="connsiteX0" fmla="*/ 214313 w 8472487"/>
                <a:gd name="connsiteY0" fmla="*/ 436956 h 1849684"/>
                <a:gd name="connsiteX1" fmla="*/ 308271 w 8472487"/>
                <a:gd name="connsiteY1" fmla="*/ 97 h 1849684"/>
                <a:gd name="connsiteX2" fmla="*/ 1357313 w 8472487"/>
                <a:gd name="connsiteY2" fmla="*/ 89344 h 1849684"/>
                <a:gd name="connsiteX3" fmla="*/ 7864179 w 8472487"/>
                <a:gd name="connsiteY3" fmla="*/ 97 h 1849684"/>
                <a:gd name="connsiteX4" fmla="*/ 8472487 w 8472487"/>
                <a:gd name="connsiteY4" fmla="*/ 651268 h 1849684"/>
                <a:gd name="connsiteX5" fmla="*/ 8172450 w 8472487"/>
                <a:gd name="connsiteY5" fmla="*/ 1541413 h 1849684"/>
                <a:gd name="connsiteX6" fmla="*/ 7864179 w 8472487"/>
                <a:gd name="connsiteY6" fmla="*/ 1849684 h 1849684"/>
                <a:gd name="connsiteX7" fmla="*/ 594021 w 8472487"/>
                <a:gd name="connsiteY7" fmla="*/ 1649659 h 1849684"/>
                <a:gd name="connsiteX8" fmla="*/ 0 w 8472487"/>
                <a:gd name="connsiteY8" fmla="*/ 1541413 h 1849684"/>
                <a:gd name="connsiteX9" fmla="*/ 214313 w 8472487"/>
                <a:gd name="connsiteY9" fmla="*/ 436956 h 1849684"/>
                <a:gd name="connsiteX0" fmla="*/ 214313 w 8472487"/>
                <a:gd name="connsiteY0" fmla="*/ 536919 h 1949647"/>
                <a:gd name="connsiteX1" fmla="*/ 308271 w 8472487"/>
                <a:gd name="connsiteY1" fmla="*/ 100060 h 1949647"/>
                <a:gd name="connsiteX2" fmla="*/ 1357313 w 8472487"/>
                <a:gd name="connsiteY2" fmla="*/ 189307 h 1949647"/>
                <a:gd name="connsiteX3" fmla="*/ 6478291 w 8472487"/>
                <a:gd name="connsiteY3" fmla="*/ 48 h 1949647"/>
                <a:gd name="connsiteX4" fmla="*/ 8472487 w 8472487"/>
                <a:gd name="connsiteY4" fmla="*/ 751231 h 1949647"/>
                <a:gd name="connsiteX5" fmla="*/ 8172450 w 8472487"/>
                <a:gd name="connsiteY5" fmla="*/ 1641376 h 1949647"/>
                <a:gd name="connsiteX6" fmla="*/ 7864179 w 8472487"/>
                <a:gd name="connsiteY6" fmla="*/ 1949647 h 1949647"/>
                <a:gd name="connsiteX7" fmla="*/ 594021 w 8472487"/>
                <a:gd name="connsiteY7" fmla="*/ 1749622 h 1949647"/>
                <a:gd name="connsiteX8" fmla="*/ 0 w 8472487"/>
                <a:gd name="connsiteY8" fmla="*/ 1641376 h 1949647"/>
                <a:gd name="connsiteX9" fmla="*/ 214313 w 8472487"/>
                <a:gd name="connsiteY9" fmla="*/ 536919 h 1949647"/>
                <a:gd name="connsiteX0" fmla="*/ 214313 w 8472487"/>
                <a:gd name="connsiteY0" fmla="*/ 536919 h 1949647"/>
                <a:gd name="connsiteX1" fmla="*/ 308271 w 8472487"/>
                <a:gd name="connsiteY1" fmla="*/ 100060 h 1949647"/>
                <a:gd name="connsiteX2" fmla="*/ 1357313 w 8472487"/>
                <a:gd name="connsiteY2" fmla="*/ 189307 h 1949647"/>
                <a:gd name="connsiteX3" fmla="*/ 6478291 w 8472487"/>
                <a:gd name="connsiteY3" fmla="*/ 48 h 1949647"/>
                <a:gd name="connsiteX4" fmla="*/ 7786688 w 8472487"/>
                <a:gd name="connsiteY4" fmla="*/ 203596 h 1949647"/>
                <a:gd name="connsiteX5" fmla="*/ 8472487 w 8472487"/>
                <a:gd name="connsiteY5" fmla="*/ 751231 h 1949647"/>
                <a:gd name="connsiteX6" fmla="*/ 8172450 w 8472487"/>
                <a:gd name="connsiteY6" fmla="*/ 1641376 h 1949647"/>
                <a:gd name="connsiteX7" fmla="*/ 7864179 w 8472487"/>
                <a:gd name="connsiteY7" fmla="*/ 1949647 h 1949647"/>
                <a:gd name="connsiteX8" fmla="*/ 594021 w 8472487"/>
                <a:gd name="connsiteY8" fmla="*/ 1749622 h 1949647"/>
                <a:gd name="connsiteX9" fmla="*/ 0 w 8472487"/>
                <a:gd name="connsiteY9" fmla="*/ 1641376 h 1949647"/>
                <a:gd name="connsiteX10" fmla="*/ 214313 w 8472487"/>
                <a:gd name="connsiteY10" fmla="*/ 536919 h 1949647"/>
                <a:gd name="connsiteX0" fmla="*/ 214313 w 8472487"/>
                <a:gd name="connsiteY0" fmla="*/ 536919 h 1964371"/>
                <a:gd name="connsiteX1" fmla="*/ 308271 w 8472487"/>
                <a:gd name="connsiteY1" fmla="*/ 100060 h 1964371"/>
                <a:gd name="connsiteX2" fmla="*/ 1357313 w 8472487"/>
                <a:gd name="connsiteY2" fmla="*/ 189307 h 1964371"/>
                <a:gd name="connsiteX3" fmla="*/ 6478291 w 8472487"/>
                <a:gd name="connsiteY3" fmla="*/ 48 h 1964371"/>
                <a:gd name="connsiteX4" fmla="*/ 7786688 w 8472487"/>
                <a:gd name="connsiteY4" fmla="*/ 203596 h 1964371"/>
                <a:gd name="connsiteX5" fmla="*/ 8472487 w 8472487"/>
                <a:gd name="connsiteY5" fmla="*/ 751231 h 1964371"/>
                <a:gd name="connsiteX6" fmla="*/ 8172450 w 8472487"/>
                <a:gd name="connsiteY6" fmla="*/ 1641376 h 1964371"/>
                <a:gd name="connsiteX7" fmla="*/ 7864179 w 8472487"/>
                <a:gd name="connsiteY7" fmla="*/ 1949647 h 1964371"/>
                <a:gd name="connsiteX8" fmla="*/ 5157788 w 8472487"/>
                <a:gd name="connsiteY8" fmla="*/ 1960958 h 1964371"/>
                <a:gd name="connsiteX9" fmla="*/ 594021 w 8472487"/>
                <a:gd name="connsiteY9" fmla="*/ 1749622 h 1964371"/>
                <a:gd name="connsiteX10" fmla="*/ 0 w 8472487"/>
                <a:gd name="connsiteY10" fmla="*/ 1641376 h 1964371"/>
                <a:gd name="connsiteX11" fmla="*/ 214313 w 8472487"/>
                <a:gd name="connsiteY11" fmla="*/ 536919 h 1964371"/>
                <a:gd name="connsiteX0" fmla="*/ 214313 w 8472487"/>
                <a:gd name="connsiteY0" fmla="*/ 536919 h 1964371"/>
                <a:gd name="connsiteX1" fmla="*/ 308271 w 8472487"/>
                <a:gd name="connsiteY1" fmla="*/ 100060 h 1964371"/>
                <a:gd name="connsiteX2" fmla="*/ 1357313 w 8472487"/>
                <a:gd name="connsiteY2" fmla="*/ 189307 h 1964371"/>
                <a:gd name="connsiteX3" fmla="*/ 6478291 w 8472487"/>
                <a:gd name="connsiteY3" fmla="*/ 48 h 1964371"/>
                <a:gd name="connsiteX4" fmla="*/ 7786688 w 8472487"/>
                <a:gd name="connsiteY4" fmla="*/ 203596 h 1964371"/>
                <a:gd name="connsiteX5" fmla="*/ 8472487 w 8472487"/>
                <a:gd name="connsiteY5" fmla="*/ 751231 h 1964371"/>
                <a:gd name="connsiteX6" fmla="*/ 8172450 w 8472487"/>
                <a:gd name="connsiteY6" fmla="*/ 1641376 h 1964371"/>
                <a:gd name="connsiteX7" fmla="*/ 7864179 w 8472487"/>
                <a:gd name="connsiteY7" fmla="*/ 1949647 h 1964371"/>
                <a:gd name="connsiteX8" fmla="*/ 5157788 w 8472487"/>
                <a:gd name="connsiteY8" fmla="*/ 1960958 h 1964371"/>
                <a:gd name="connsiteX9" fmla="*/ 594021 w 8472487"/>
                <a:gd name="connsiteY9" fmla="*/ 1749622 h 1964371"/>
                <a:gd name="connsiteX10" fmla="*/ 0 w 8472487"/>
                <a:gd name="connsiteY10" fmla="*/ 1641376 h 1964371"/>
                <a:gd name="connsiteX11" fmla="*/ 214313 w 8472487"/>
                <a:gd name="connsiteY11" fmla="*/ 536919 h 196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2487" h="1964371">
                  <a:moveTo>
                    <a:pt x="214313" y="536919"/>
                  </a:moveTo>
                  <a:cubicBezTo>
                    <a:pt x="214313" y="366666"/>
                    <a:pt x="138018" y="100060"/>
                    <a:pt x="308271" y="100060"/>
                  </a:cubicBezTo>
                  <a:cubicBezTo>
                    <a:pt x="519839" y="96472"/>
                    <a:pt x="1145745" y="192895"/>
                    <a:pt x="1357313" y="189307"/>
                  </a:cubicBezTo>
                  <a:cubicBezTo>
                    <a:pt x="3664381" y="192895"/>
                    <a:pt x="4171223" y="-3540"/>
                    <a:pt x="6478291" y="48"/>
                  </a:cubicBezTo>
                  <a:cubicBezTo>
                    <a:pt x="7521279" y="19098"/>
                    <a:pt x="7454322" y="78399"/>
                    <a:pt x="7786688" y="203596"/>
                  </a:cubicBezTo>
                  <a:cubicBezTo>
                    <a:pt x="8119054" y="328793"/>
                    <a:pt x="8379618" y="528270"/>
                    <a:pt x="8472487" y="751231"/>
                  </a:cubicBezTo>
                  <a:lnTo>
                    <a:pt x="8172450" y="1641376"/>
                  </a:lnTo>
                  <a:cubicBezTo>
                    <a:pt x="8172450" y="1811629"/>
                    <a:pt x="8034432" y="1949647"/>
                    <a:pt x="7864179" y="1949647"/>
                  </a:cubicBezTo>
                  <a:cubicBezTo>
                    <a:pt x="7128736" y="1934367"/>
                    <a:pt x="5893231" y="1976238"/>
                    <a:pt x="5157788" y="1960958"/>
                  </a:cubicBezTo>
                  <a:lnTo>
                    <a:pt x="594021" y="1749622"/>
                  </a:lnTo>
                  <a:cubicBezTo>
                    <a:pt x="423768" y="1749622"/>
                    <a:pt x="0" y="1811629"/>
                    <a:pt x="0" y="1641376"/>
                  </a:cubicBezTo>
                  <a:lnTo>
                    <a:pt x="214313" y="536919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BD4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Bộ phận</a:t>
              </a:r>
              <a:r>
                <a:rPr kumimoji="0" lang="vi-VN" sz="4400" b="0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gắn liền với thân dưới của vật, giữ cho vật đứng vững</a:t>
              </a:r>
              <a:endPara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056" name="Picture 8" descr="[Giá đỡ] Chân đế để bàn kẹp điện thoại tiện dụng dùng livestream, quay video và giải trí - Giá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879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170" y="359762"/>
            <a:ext cx="6449514" cy="644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5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2013" y="760396"/>
            <a:ext cx="11290433" cy="4610501"/>
          </a:xfrm>
          <a:prstGeom prst="roundRect">
            <a:avLst/>
          </a:prstGeom>
          <a:ln w="3810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444846" y="603958"/>
            <a:ext cx="11182472" cy="5386090"/>
          </a:xfrm>
          <a:prstGeom prst="rect">
            <a:avLst/>
          </a:prstGeom>
          <a:noFill/>
          <a:ln>
            <a:noFill/>
          </a:ln>
          <a:effectLst>
            <a:outerShdw blurRad="355600" dir="9540000" algn="ctr" rotWithShape="0">
              <a:srgbClr val="000000">
                <a:alpha val="8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4400" dirty="0">
                <a:solidFill>
                  <a:schemeClr val="accent1">
                    <a:lumMod val="50000"/>
                  </a:schemeClr>
                </a:solidFill>
                <a:latin typeface="#9Slide05 SVNStandly" pitchFamily="2" charset="0"/>
                <a:ea typeface="字魂17号-萌趣果冻体" panose="02000000000000000000" pitchFamily="2" charset="-122"/>
                <a:cs typeface="微软雅黑" panose="020B0503020204020204" charset="-122"/>
                <a:sym typeface="字魂17号-萌趣果冻体" panose="02000000000000000000" pitchFamily="2" charset="-122"/>
              </a:rPr>
              <a:t>Thi đọc</a:t>
            </a:r>
            <a:endParaRPr kumimoji="0" lang="zh-CN" altLang="en-US" sz="34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#9Slide05 SVNStandly" pitchFamily="2" charset="0"/>
              <a:ea typeface="字魂17号-萌趣果冻体" panose="02000000000000000000" pitchFamily="2" charset="-122"/>
              <a:cs typeface="微软雅黑" panose="020B0503020204020204" charset="-122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96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0" y="1600200"/>
            <a:ext cx="10101263" cy="3543300"/>
            <a:chOff x="1143000" y="1600200"/>
            <a:chExt cx="10101263" cy="3543300"/>
          </a:xfrm>
        </p:grpSpPr>
        <p:sp>
          <p:nvSpPr>
            <p:cNvPr id="4" name="Rounded Rectangle 3"/>
            <p:cNvSpPr/>
            <p:nvPr/>
          </p:nvSpPr>
          <p:spPr>
            <a:xfrm>
              <a:off x="1143000" y="1600200"/>
              <a:ext cx="10101263" cy="3543300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9903" y="1843902"/>
              <a:ext cx="7212193" cy="3170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503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89 0.88264 L -4.79167E-6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10" y="-4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259462" y="1600200"/>
            <a:ext cx="14710923" cy="3543300"/>
            <a:chOff x="-1259462" y="1600200"/>
            <a:chExt cx="14710923" cy="3543300"/>
          </a:xfrm>
        </p:grpSpPr>
        <p:sp>
          <p:nvSpPr>
            <p:cNvPr id="4" name="Rounded Rectangle 3"/>
            <p:cNvSpPr/>
            <p:nvPr/>
          </p:nvSpPr>
          <p:spPr>
            <a:xfrm>
              <a:off x="1143000" y="1600200"/>
              <a:ext cx="10101263" cy="3543300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259462" y="2618161"/>
              <a:ext cx="14710923" cy="1621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43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943 0.91273 L -1.66667E-6 -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11" y="-4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234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SVN-Internation</vt:lpstr>
      <vt:lpstr>#9Slide07 Marbelia Regular</vt:lpstr>
      <vt:lpstr>Calibri</vt:lpstr>
      <vt:lpstr>Arial</vt:lpstr>
      <vt:lpstr>#9Slide05 SVNStandly</vt:lpstr>
      <vt:lpstr>#9Slide07 HoneyCream</vt:lpstr>
      <vt:lpstr>Calibri Light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Ngọc Đỗ</cp:lastModifiedBy>
  <cp:revision>26</cp:revision>
  <dcterms:created xsi:type="dcterms:W3CDTF">2023-10-09T14:32:31Z</dcterms:created>
  <dcterms:modified xsi:type="dcterms:W3CDTF">2023-12-21T02:20:11Z</dcterms:modified>
</cp:coreProperties>
</file>