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61" r:id="rId3"/>
    <p:sldId id="262" r:id="rId4"/>
    <p:sldId id="263" r:id="rId5"/>
    <p:sldId id="264" r:id="rId6"/>
    <p:sldId id="265" r:id="rId7"/>
    <p:sldId id="267" r:id="rId8"/>
    <p:sldId id="268" r:id="rId9"/>
    <p:sldId id="270" r:id="rId10"/>
  </p:sldIdLst>
  <p:sldSz cx="12192000" cy="6858000"/>
  <p:notesSz cx="6858000" cy="9144000"/>
  <p:embeddedFontLst>
    <p:embeddedFont>
      <p:font typeface="#9Slide05 Aphrodite Pro" panose="02000000000000000000" pitchFamily="2" charset="0"/>
      <p:regular r:id="rId11"/>
    </p:embeddedFont>
    <p:embeddedFont>
      <p:font typeface="#9Slide05 FS Blonde Script" panose="03000503000000000000" pitchFamily="65" charset="0"/>
      <p:italic r:id="rId12"/>
    </p:embeddedFont>
    <p:embeddedFont>
      <p:font typeface="#9Slide05 SVNRingdena" pitchFamily="2" charset="0"/>
      <p:regular r:id="rId13"/>
    </p:embeddedFont>
    <p:embeddedFont>
      <p:font typeface="#9Slide07 HLT Fall For You" panose="02000506000000020003" pitchFamily="2" charset="0"/>
      <p:regular r:id="rId14"/>
    </p:embeddedFont>
    <p:embeddedFont>
      <p:font typeface="#9Slide07 HoneyCream" pitchFamily="2" charset="0"/>
      <p:regular r:id="rId15"/>
    </p:embeddedFont>
    <p:embeddedFont>
      <p:font typeface="#9Slide07 IcielCadena" panose="02000503000000020004" pitchFamily="2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DAC2"/>
    <a:srgbClr val="AE2C1E"/>
    <a:srgbClr val="E2D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309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01558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9329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5695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39140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2725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91947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31385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5076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72867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7386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439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76876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845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47931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01550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7558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09645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8467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4799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32798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169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07647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28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27897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1" y="796525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3932" y="3926295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594" y="3744766"/>
            <a:ext cx="3862971" cy="305522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3751" y="3216685"/>
            <a:ext cx="2670279" cy="396274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80" y="787486"/>
            <a:ext cx="1818684" cy="181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6473" y="324359"/>
            <a:ext cx="2719052" cy="2469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7431" y="1250323"/>
            <a:ext cx="5840474" cy="23532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7587" y="2527710"/>
            <a:ext cx="9367003" cy="19873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1034" y="484899"/>
            <a:ext cx="2420322" cy="7681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75831" y="4503352"/>
            <a:ext cx="246909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39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1" y="-228366"/>
            <a:ext cx="10833156" cy="781738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15" y="320275"/>
            <a:ext cx="2154049" cy="31966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43" y="1793637"/>
            <a:ext cx="3799588" cy="50643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156" y="1452994"/>
            <a:ext cx="6950042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30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28066">
            <a:off x="9519998" y="265274"/>
            <a:ext cx="1780186" cy="57307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7908" y="641899"/>
            <a:ext cx="3058453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Ringdena" pitchFamily="2" charset="0"/>
                <a:ea typeface="+mn-ea"/>
                <a:cs typeface="+mn-cs"/>
              </a:rPr>
              <a:t>Làm việc nhóm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Ringdena" pitchFamily="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908" y="1795330"/>
            <a:ext cx="85010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Chia sẻ kỉ niệm sâu sắc em đã có với thầy cô.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 những lời yêu thương lên giấy.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Gấp hạc giấy để gửi đến thầy cô những thông điệp yêu thương.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49" y="2446642"/>
            <a:ext cx="4590686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67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73FEE01E-706B-4EB6-9A7A-8F373B080FF4}"/>
              </a:ext>
            </a:extLst>
          </p:cNvPr>
          <p:cNvSpPr txBox="1"/>
          <p:nvPr/>
        </p:nvSpPr>
        <p:spPr>
          <a:xfrm>
            <a:off x="852217" y="1575958"/>
            <a:ext cx="5571505" cy="110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231"/>
                </a:solidFill>
                <a:effectLst/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rPr>
              <a:t>GÓC CHIA SẺ</a:t>
            </a:r>
            <a:endParaRPr kumimoji="0" lang="zh-CN" alt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231"/>
              </a:solidFill>
              <a:effectLst/>
              <a:uLnTx/>
              <a:uFillTx/>
              <a:latin typeface="#9Slide07 IcielCadena" panose="02000503000000020004" pitchFamily="2" charset="0"/>
              <a:ea typeface="思源黑体 CN Heavy" panose="020B0A00000000000000" pitchFamily="34" charset="-122"/>
              <a:cs typeface="+mn-cs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062" y="567412"/>
            <a:ext cx="7539009" cy="544027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722" y="234462"/>
            <a:ext cx="2152626" cy="319453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6096000" y="2267891"/>
            <a:ext cx="4085729" cy="1772066"/>
            <a:chOff x="6096000" y="2267891"/>
            <a:chExt cx="4085729" cy="1772066"/>
          </a:xfrm>
        </p:grpSpPr>
        <p:sp>
          <p:nvSpPr>
            <p:cNvPr id="14" name="文本框 11">
              <a:extLst>
                <a:ext uri="{FF2B5EF4-FFF2-40B4-BE49-F238E27FC236}">
                  <a16:creationId xmlns:a16="http://schemas.microsoft.com/office/drawing/2014/main" id="{73FEE01E-706B-4EB6-9A7A-8F373B080FF4}"/>
                </a:ext>
              </a:extLst>
            </p:cNvPr>
            <p:cNvSpPr txBox="1"/>
            <p:nvPr/>
          </p:nvSpPr>
          <p:spPr>
            <a:xfrm>
              <a:off x="6096000" y="2285631"/>
              <a:ext cx="39884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solidFill>
                    <a:srgbClr val="0A3152"/>
                  </a:solidFill>
                  <a:effectLst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yêu thương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文本框 11">
              <a:extLst>
                <a:ext uri="{FF2B5EF4-FFF2-40B4-BE49-F238E27FC236}">
                  <a16:creationId xmlns:a16="http://schemas.microsoft.com/office/drawing/2014/main" id="{73FEE01E-706B-4EB6-9A7A-8F373B080FF4}"/>
                </a:ext>
              </a:extLst>
            </p:cNvPr>
            <p:cNvSpPr txBox="1"/>
            <p:nvPr/>
          </p:nvSpPr>
          <p:spPr>
            <a:xfrm>
              <a:off x="6193303" y="2267891"/>
              <a:ext cx="39884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solidFill>
                    <a:srgbClr val="0A3152"/>
                  </a:solidFill>
                  <a:effectLst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231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231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yêu thương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23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100000" l="0" r="100000">
                        <a14:foregroundMark x1="59181" y1="90261" x2="73532" y2="86600"/>
                        <a14:foregroundMark x1="81514" y1="80459" x2="90447" y2="79591"/>
                        <a14:foregroundMark x1="92308" y1="73449" x2="91191" y2="77357"/>
                        <a14:foregroundMark x1="14847" y1="81017" x2="23242" y2="80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51299"/>
            <a:ext cx="6853309" cy="45688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1059BF-0EFA-42CB-803F-02A5A7180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9730" y="4850618"/>
            <a:ext cx="4196609" cy="20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13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1" y="-228366"/>
            <a:ext cx="10833156" cy="781738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15" y="320275"/>
            <a:ext cx="2154049" cy="31966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43" y="1793637"/>
            <a:ext cx="3799588" cy="50643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52" y="2111419"/>
            <a:ext cx="8065707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4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04" y="-1049681"/>
            <a:ext cx="12246419" cy="8837216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8BAF45B-306D-47F9-84D6-00C81EA6B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14" y="3368927"/>
            <a:ext cx="5613789" cy="3742526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014CFEBF-EB91-46F5-841D-02B3FE9468B3}"/>
              </a:ext>
            </a:extLst>
          </p:cNvPr>
          <p:cNvSpPr txBox="1"/>
          <p:nvPr/>
        </p:nvSpPr>
        <p:spPr>
          <a:xfrm>
            <a:off x="2355702" y="351043"/>
            <a:ext cx="7557103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457200">
              <a:lnSpc>
                <a:spcPct val="150000"/>
              </a:lnSpc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 lớp mình 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 thành hai hàng dọc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thành viên ở hai hàng kết đôi, nắm tay giơ lên tạo thành mái nhà và cùng hát một bài hát.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thành viên thừa ra sẽ chạy từ cuối lên giữa hai hàng, lựa chọn 1 bạn bất kì để kết đôi rồi cùng chạy lên đầu hàng.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 tục bạn khác.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1" b="96723" l="9951" r="89988">
                        <a14:foregroundMark x1="51396" y1="36226" x2="52063" y2="54005"/>
                        <a14:foregroundMark x1="71177" y1="38289" x2="71905" y2="46481"/>
                        <a14:foregroundMark x1="65413" y1="36590" x2="59223" y2="49939"/>
                        <a14:foregroundMark x1="35316" y1="49939" x2="54430" y2="61226"/>
                        <a14:foregroundMark x1="63653" y1="59830" x2="78398" y2="52973"/>
                        <a14:foregroundMark x1="57888" y1="58799" x2="32585" y2="46845"/>
                        <a14:foregroundMark x1="38046" y1="46481" x2="34951" y2="43083"/>
                        <a14:foregroundMark x1="34284" y1="49575" x2="28823" y2="48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601" y="2094790"/>
            <a:ext cx="4763210" cy="476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83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260" y="947871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2288931" y="2447713"/>
            <a:ext cx="3129198" cy="1209928"/>
            <a:chOff x="1811215" y="2444262"/>
            <a:chExt cx="2699242" cy="92319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Ậ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03148" y="3663824"/>
            <a:ext cx="4168868" cy="1209928"/>
            <a:chOff x="1811215" y="2444262"/>
            <a:chExt cx="3596060" cy="92319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Ụ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G</a:t>
              </a:r>
            </a:p>
          </p:txBody>
        </p:sp>
      </p:grpSp>
      <p:pic>
        <p:nvPicPr>
          <p:cNvPr id="27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91" y="2447714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6145"/>
          <a:stretch>
            <a:fillRect/>
          </a:stretch>
        </p:blipFill>
        <p:spPr>
          <a:xfrm>
            <a:off x="478571" y="2723521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55"/>
          <a:stretch>
            <a:fillRect/>
          </a:stretch>
        </p:blipFill>
        <p:spPr>
          <a:xfrm>
            <a:off x="544182" y="545485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9398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46996">
            <a:off x="10086352" y="-231671"/>
            <a:ext cx="1780186" cy="573073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A46D860-BDD3-4997-B7F9-BF84AB1FB50F}"/>
              </a:ext>
            </a:extLst>
          </p:cNvPr>
          <p:cNvSpPr/>
          <p:nvPr/>
        </p:nvSpPr>
        <p:spPr>
          <a:xfrm>
            <a:off x="-326571" y="2416208"/>
            <a:ext cx="12845143" cy="35391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187569" y="745730"/>
            <a:ext cx="10486291" cy="57214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 Heavy" panose="020B0A00000000000000" pitchFamily="34" charset="-122"/>
                <a:cs typeface="+mn-cs"/>
                <a:sym typeface="+mn-lt"/>
              </a:rPr>
              <a:t>TỰ ĐÁNH GIÁ SAU CHỦ ĐỀ YÊU TRƯỜNG, MẾN LỚP: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2BA805CE-F036-45B3-8AC2-8337DCAAB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69" y="2706017"/>
            <a:ext cx="3544557" cy="313348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3537019" y="2590194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#9Slide05 FS Blonde Script" panose="03000503000000000000" pitchFamily="65" charset="0"/>
                <a:ea typeface="思源黑体 CN Heavy" panose="020B0A00000000000000" pitchFamily="34" charset="-122"/>
                <a:cs typeface="+mn-cs"/>
                <a:sym typeface="+mn-lt"/>
              </a:rPr>
              <a:t>Chưa hoàn thành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#9Slide05 FS Blonde Script" panose="03000503000000000000" pitchFamily="65" charset="0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4988099" y="3601460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思源黑体 CN Heavy" panose="020B0A00000000000000" pitchFamily="34" charset="-122"/>
                <a:cs typeface="+mn-cs"/>
                <a:sym typeface="+mn-lt"/>
              </a:rPr>
              <a:t>Hoàn thành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FS Blonde Script" panose="03000503000000000000" pitchFamily="65" charset="0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5665633" y="4738243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S Blonde Script" panose="03000503000000000000" pitchFamily="65" charset="0"/>
                <a:ea typeface="思源黑体 CN Heavy" panose="020B0A00000000000000" pitchFamily="34" charset="-122"/>
                <a:cs typeface="+mn-cs"/>
                <a:sym typeface="+mn-lt"/>
              </a:rPr>
              <a:t>Hoàn thành tốt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FS Blonde Script" panose="03000503000000000000" pitchFamily="65" charset="0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pic>
        <p:nvPicPr>
          <p:cNvPr id="2050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48" y="2560382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703" y="3628653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87" y="3608484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039" y="4593728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223" y="4573559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427" y="4619499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914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96" y="-954727"/>
            <a:ext cx="13429383" cy="9690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35" y="-270339"/>
            <a:ext cx="2504866" cy="371726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271923" y="2383175"/>
            <a:ext cx="7976864" cy="21275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500" b="1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7 HLT Fall For You" panose="02000506000000020003" pitchFamily="2" charset="0"/>
                <a:ea typeface="Times New Roman" panose="02020603050405020304" pitchFamily="18" charset="0"/>
                <a:cs typeface="#9Slide04 Pridi Light" panose="00000400000000000000" pitchFamily="2" charset="-34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3393239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150</Words>
  <Application>Microsoft Office PowerPoint</Application>
  <PresentationFormat>Widescreen</PresentationFormat>
  <Paragraphs>26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SVN-Newton</vt:lpstr>
      <vt:lpstr>#9Slide05 Aphrodite Pro</vt:lpstr>
      <vt:lpstr>#9Slide07 HoneyCream</vt:lpstr>
      <vt:lpstr>Cambria</vt:lpstr>
      <vt:lpstr>Arial</vt:lpstr>
      <vt:lpstr>#9Slide05 FS Blonde Script</vt:lpstr>
      <vt:lpstr>#9Slide07 IcielCadena</vt:lpstr>
      <vt:lpstr>#9Slide05 SVNRingdena</vt:lpstr>
      <vt:lpstr>Times New Roman</vt:lpstr>
      <vt:lpstr>SVN-The Voice</vt:lpstr>
      <vt:lpstr>Calibri</vt:lpstr>
      <vt:lpstr>#9Slide07 HLT Fall For You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Ngọc Đỗ</cp:lastModifiedBy>
  <cp:revision>16</cp:revision>
  <dcterms:created xsi:type="dcterms:W3CDTF">2023-10-11T14:27:11Z</dcterms:created>
  <dcterms:modified xsi:type="dcterms:W3CDTF">2023-12-21T02:13:28Z</dcterms:modified>
</cp:coreProperties>
</file>