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</p:sldMasterIdLst>
  <p:notesMasterIdLst>
    <p:notesMasterId r:id="rId19"/>
  </p:notesMasterIdLst>
  <p:sldIdLst>
    <p:sldId id="431" r:id="rId4"/>
    <p:sldId id="486" r:id="rId5"/>
    <p:sldId id="487" r:id="rId6"/>
    <p:sldId id="494" r:id="rId7"/>
    <p:sldId id="489" r:id="rId8"/>
    <p:sldId id="490" r:id="rId9"/>
    <p:sldId id="491" r:id="rId10"/>
    <p:sldId id="458" r:id="rId11"/>
    <p:sldId id="438" r:id="rId12"/>
    <p:sldId id="467" r:id="rId13"/>
    <p:sldId id="466" r:id="rId14"/>
    <p:sldId id="474" r:id="rId15"/>
    <p:sldId id="493" r:id="rId16"/>
    <p:sldId id="492" r:id="rId17"/>
    <p:sldId id="428" r:id="rId18"/>
  </p:sldIdLst>
  <p:sldSz cx="12192000" cy="6858000"/>
  <p:notesSz cx="6858000" cy="9144000"/>
  <p:embeddedFontLst>
    <p:embeddedFont>
      <p:font typeface="#9Slide07 HoneyCream" pitchFamily="2" charset="0"/>
      <p:regular r:id="rId23"/>
    </p:embeddedFont>
    <p:embeddedFont>
      <p:font typeface="#9Slide05 Bodega Script" pitchFamily="2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Calibri Light" panose="020F030202020403020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FEA3-982B-402D-B906-96F248D997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BEC4D-5430-4676-B11E-D2E00B669B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D5C0-7A58-4056-AF1A-DCAADFD3FFF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1" Type="http://schemas.openxmlformats.org/officeDocument/2006/relationships/theme" Target="../theme/theme2.xml"/><Relationship Id="rId30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29" Type="http://schemas.openxmlformats.org/officeDocument/2006/relationships/hyperlink" Target="https://www.facebook.com/groups/629898828017053" TargetMode="External"/><Relationship Id="rId28" Type="http://schemas.openxmlformats.org/officeDocument/2006/relationships/image" Target="../media/image4.png"/><Relationship Id="rId27" Type="http://schemas.openxmlformats.org/officeDocument/2006/relationships/image" Target="../media/image3.png"/><Relationship Id="rId26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2.xml"/><Relationship Id="rId2" Type="http://schemas.openxmlformats.org/officeDocument/2006/relationships/slideLayout" Target="../slideLayouts/slideLayout4.xml"/><Relationship Id="rId19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"/>
            <a:ext cx="12204536" cy="6858000"/>
          </a:xfrm>
          <a:prstGeom prst="rect">
            <a:avLst/>
          </a:prstGeom>
        </p:spPr>
      </p:pic>
      <p:sp>
        <p:nvSpPr>
          <p:cNvPr id="11" name="矩形: 圆角 42"/>
          <p:cNvSpPr/>
          <p:nvPr userDrawn="1"/>
        </p:nvSpPr>
        <p:spPr>
          <a:xfrm>
            <a:off x="346841" y="315310"/>
            <a:ext cx="11461530" cy="6243145"/>
          </a:xfrm>
          <a:prstGeom prst="roundRect">
            <a:avLst>
              <a:gd name="adj" fmla="val 10103"/>
            </a:avLst>
          </a:prstGeom>
          <a:solidFill>
            <a:schemeClr val="bg1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5" name="TextBox 3"/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10445344" y="6164755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4ABA6-32CA-4A24-A335-5DBA8593C7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D5C0-7A58-4056-AF1A-DCAADFD3FFF4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hdphoto" Target="../media/image13.wdp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25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13.wdp"/><Relationship Id="rId8" Type="http://schemas.openxmlformats.org/officeDocument/2006/relationships/image" Target="../media/image12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hdphoto" Target="../media/image13.wdp"/><Relationship Id="rId7" Type="http://schemas.openxmlformats.org/officeDocument/2006/relationships/image" Target="../media/image12.png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546" y="314648"/>
            <a:ext cx="4861130" cy="1523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289" y="719056"/>
            <a:ext cx="1954691" cy="827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24" y="4918986"/>
            <a:ext cx="2057585" cy="1431041"/>
          </a:xfrm>
          <a:prstGeom prst="rect">
            <a:avLst/>
          </a:prstGeom>
        </p:spPr>
      </p:pic>
      <p:pic>
        <p:nvPicPr>
          <p:cNvPr id="12" name="Picture 4" descr="Premium Vector | Cartoon character of vietnamese girl in traditional costume  walking with bicyc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3021963"/>
            <a:ext cx="4107997" cy="4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>
            <a:fillRect/>
          </a:stretch>
        </p:blipFill>
        <p:spPr>
          <a:xfrm>
            <a:off x="0" y="1261050"/>
            <a:ext cx="4670594" cy="5346837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538" y="3788676"/>
            <a:ext cx="3118806" cy="263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0305274" y="-200231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6544" y="1701102"/>
            <a:ext cx="5895343" cy="3353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02496" y="1223640"/>
            <a:ext cx="9677833" cy="4801315"/>
            <a:chOff x="2473569" y="790503"/>
            <a:chExt cx="9677833" cy="4801315"/>
          </a:xfrm>
        </p:grpSpPr>
        <p:sp>
          <p:nvSpPr>
            <p:cNvPr id="5" name="TextBox 4"/>
            <p:cNvSpPr txBox="1"/>
            <p:nvPr/>
          </p:nvSpPr>
          <p:spPr>
            <a:xfrm>
              <a:off x="2473569" y="790503"/>
              <a:ext cx="9378462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Thành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La “ở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vực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trời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cuộn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ngồi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nam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tây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Vùng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khổ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thấp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trũng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muôn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tươi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tốt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phồn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thịnh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,…”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0399" y="4760821"/>
              <a:ext cx="86410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(Theo Ngô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Sỹ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Liên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Lê,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trích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dời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</a:t>
              </a:r>
              <a:r>
                <a:rPr lang="en-US" sz="2400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ký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thư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I, NXB Khoa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Xã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hội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1998)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5511081" y="1863352"/>
            <a:ext cx="4923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71973" y="2390891"/>
            <a:ext cx="38334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39173" y="2437783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43174" y="2988767"/>
            <a:ext cx="26845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20834" y="3000488"/>
            <a:ext cx="60139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68788" y="3539752"/>
            <a:ext cx="4906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244880" y="3539752"/>
            <a:ext cx="14360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43174" y="4090737"/>
            <a:ext cx="3118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65758" y="4641721"/>
            <a:ext cx="7069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43174" y="5193958"/>
            <a:ext cx="13950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2730" y="-28207"/>
            <a:ext cx="274343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602" y="1927330"/>
            <a:ext cx="850865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đặc điểm tự nhiên của Thăng Long qua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 dời đô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giữa khu vực trời đất; chính giữa nam bắc đông tây.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 rồng cuộn, hổ ngồi; tiện nghi núi sông sau trước.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đất rộng, bằng </a:t>
            </a:r>
            <a:r>
              <a:rPr lang="vi-VN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thế đất cao;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Muôn vật tốt tươi, phồn thịnh.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>
            <a:fillRect/>
          </a:stretch>
        </p:blipFill>
        <p:spPr>
          <a:xfrm>
            <a:off x="8914880" y="2330307"/>
            <a:ext cx="3955052" cy="4527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307" y="0"/>
            <a:ext cx="2804403" cy="2139881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9810090" y="36219"/>
            <a:ext cx="2057878" cy="1838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7111" y="328060"/>
            <a:ext cx="4439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b="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b="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1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b="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 đ</a:t>
            </a:r>
            <a:r>
              <a:rPr lang="vi-VN" sz="3200" b="0" i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ọc 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 tin và quan sát các hình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4 đến 8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em hãy:</a:t>
            </a:r>
            <a:endParaRPr lang="vi-VN" sz="3200" b="0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Lịch sử và Địa lí lớp 4 (Kết nối tri thức) Bài 12: Thăng Long – Hà Nội (ảnh 6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1" y="1507958"/>
            <a:ext cx="6643360" cy="48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995631" y="2076392"/>
            <a:ext cx="5145042" cy="2081522"/>
            <a:chOff x="2749148" y="2957867"/>
            <a:chExt cx="3908526" cy="15026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2749148" y="2957867"/>
              <a:ext cx="3908526" cy="15026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97433" y="3209277"/>
              <a:ext cx="3162206" cy="999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một số sự kiện tiêu biểu gắn với lịch sử Thăng Long - Hà Nội.</a:t>
              </a:r>
              <a:endPara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95631" y="4216776"/>
            <a:ext cx="5145042" cy="2905740"/>
            <a:chOff x="3002454" y="4460511"/>
            <a:chExt cx="3655220" cy="25618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3002454" y="4460511"/>
              <a:ext cx="3655220" cy="185480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48961" y="4775560"/>
              <a:ext cx="316220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một câu chuyện liên quan đến Thăng Long - Hà Nội mà em ấn tượng nhất.</a:t>
              </a:r>
              <a:endPara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67" y="26502"/>
            <a:ext cx="3097036" cy="148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686" y="614005"/>
            <a:ext cx="5895343" cy="569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/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kiện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ấn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tượng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–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536" y="437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95"/>
            <a:stretch>
              <a:fillRect/>
            </a:stretch>
          </p:blipFill>
          <p:spPr>
            <a:xfrm>
              <a:off x="0" y="3962400"/>
              <a:ext cx="12192000" cy="28915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8"/>
            <a:stretch>
              <a:fillRect/>
            </a:stretch>
          </p:blipFill>
          <p:spPr>
            <a:xfrm>
              <a:off x="0" y="2402514"/>
              <a:ext cx="12192000" cy="4451420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971849" y="474603"/>
            <a:ext cx="1108356" cy="880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>
            <a:off x="9436884" y="130880"/>
            <a:ext cx="2307771" cy="20618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/>
          <a:srcRect r="86166"/>
          <a:stretch>
            <a:fillRect/>
          </a:stretch>
        </p:blipFill>
        <p:spPr>
          <a:xfrm>
            <a:off x="-6781" y="145143"/>
            <a:ext cx="1690438" cy="44677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/>
          <a:srcRect l="88835" t="77318" r="2019" b="3190"/>
          <a:stretch>
            <a:fillRect/>
          </a:stretch>
        </p:blipFill>
        <p:spPr>
          <a:xfrm>
            <a:off x="9139617" y="3817605"/>
            <a:ext cx="1553029" cy="1210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112" y="842749"/>
            <a:ext cx="8791194" cy="4133446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28" y="3161232"/>
            <a:ext cx="4288612" cy="3629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518" y="427751"/>
            <a:ext cx="5895343" cy="5809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/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–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dirty="0" smtClean="0">
                <a:solidFill>
                  <a:srgbClr val="218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546" y="314648"/>
            <a:ext cx="4861130" cy="1523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289" y="719056"/>
            <a:ext cx="1954691" cy="827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24" y="4918986"/>
            <a:ext cx="2057585" cy="1431041"/>
          </a:xfrm>
          <a:prstGeom prst="rect">
            <a:avLst/>
          </a:prstGeom>
        </p:spPr>
      </p:pic>
      <p:pic>
        <p:nvPicPr>
          <p:cNvPr id="12" name="Picture 4" descr="Premium Vector | Cartoon character of vietnamese girl in traditional costume  walking with bicyc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3021963"/>
            <a:ext cx="4107997" cy="4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>
            <a:fillRect/>
          </a:stretch>
        </p:blipFill>
        <p:spPr>
          <a:xfrm>
            <a:off x="0" y="1261050"/>
            <a:ext cx="4670594" cy="5346837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7538" y="3788676"/>
            <a:ext cx="3118806" cy="26397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0305274" y="-200231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6544" y="1701102"/>
            <a:ext cx="5895343" cy="3353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78" y="1587244"/>
            <a:ext cx="5999747" cy="5078250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466074" y="-34760"/>
            <a:ext cx="2057878" cy="18385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981" y="639993"/>
            <a:ext cx="5895343" cy="5706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7596" b="89697" l="63071" r="95879">
                        <a14:foregroundMark x1="68687" y1="49616" x2="71434" y2="53374"/>
                        <a14:foregroundMark x1="66020" y1="50949" x2="66909" y2="50949"/>
                        <a14:foregroundMark x1="66626" y1="49980" x2="71273" y2="50586"/>
                        <a14:foregroundMark x1="67717" y1="48566" x2="69657" y2="50707"/>
                        <a14:foregroundMark x1="70101" y1="48040" x2="69859" y2="50707"/>
                        <a14:foregroundMark x1="71960" y1="48364" x2="69939" y2="50141"/>
                        <a14:foregroundMark x1="80687" y1="48566" x2="83192" y2="48485"/>
                        <a14:foregroundMark x1="77737" y1="47596" x2="77737" y2="48485"/>
                        <a14:foregroundMark x1="74747" y1="89697" x2="78384" y2="87030"/>
                        <a14:foregroundMark x1="70384" y1="71758" x2="72768" y2="72646"/>
                        <a14:foregroundMark x1="73414" y1="70707" x2="73939" y2="73091"/>
                        <a14:foregroundMark x1="76606" y1="71758" x2="73657" y2="73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3" t="44742" b="8325"/>
          <a:stretch>
            <a:fillRect/>
          </a:stretch>
        </p:blipFill>
        <p:spPr>
          <a:xfrm>
            <a:off x="240630" y="0"/>
            <a:ext cx="5919537" cy="6776611"/>
          </a:xfrm>
          <a:prstGeom prst="rect">
            <a:avLst/>
          </a:prstGeom>
        </p:spPr>
      </p:pic>
      <p:sp>
        <p:nvSpPr>
          <p:cNvPr id="9" name="Freeform 4"/>
          <p:cNvSpPr/>
          <p:nvPr/>
        </p:nvSpPr>
        <p:spPr>
          <a:xfrm rot="579663">
            <a:off x="4916276" y="1118964"/>
            <a:ext cx="7156035" cy="5093303"/>
          </a:xfrm>
          <a:custGeom>
            <a:avLst/>
            <a:gdLst/>
            <a:ahLst/>
            <a:cxnLst/>
            <a:rect l="l" t="t" r="r" b="b"/>
            <a:pathLst>
              <a:path w="12295717" h="8268870">
                <a:moveTo>
                  <a:pt x="0" y="0"/>
                </a:moveTo>
                <a:lnTo>
                  <a:pt x="12295717" y="0"/>
                </a:lnTo>
                <a:lnTo>
                  <a:pt x="12295717" y="8268870"/>
                </a:lnTo>
                <a:lnTo>
                  <a:pt x="0" y="8268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102" y="2126323"/>
            <a:ext cx="6285521" cy="2523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 rot="3185532">
            <a:off x="10309068" y="-195181"/>
            <a:ext cx="2057878" cy="1838574"/>
          </a:xfrm>
          <a:prstGeom prst="rect">
            <a:avLst/>
          </a:prstGeom>
        </p:spPr>
      </p:pic>
      <p:pic>
        <p:nvPicPr>
          <p:cNvPr id="8" name="Picture 4" descr="Premium Vector | Cartoon character of vietnamese girl in traditional costume  walking with bicyc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6924" y="0"/>
            <a:ext cx="7404607" cy="71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2"/>
          <p:cNvSpPr/>
          <p:nvPr/>
        </p:nvSpPr>
        <p:spPr>
          <a:xfrm>
            <a:off x="4619743" y="1357515"/>
            <a:ext cx="6570110" cy="2791838"/>
          </a:xfrm>
          <a:prstGeom prst="wedgeRoundRectCallout">
            <a:avLst>
              <a:gd name="adj1" fmla="val -62601"/>
              <a:gd name="adj2" fmla="val 39864"/>
              <a:gd name="adj3" fmla="val 16667"/>
            </a:avLst>
          </a:prstGeom>
          <a:solidFill>
            <a:schemeClr val="bg1"/>
          </a:solidFill>
          <a:ln w="57150">
            <a:solidFill>
              <a:srgbClr val="00B5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Vua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Thái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Thăng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b="1" noProof="0" dirty="0" smtClean="0">
                <a:solidFill>
                  <a:srgbClr val="21806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33952" y="4586209"/>
            <a:ext cx="3865079" cy="1042737"/>
            <a:chOff x="5656878" y="4331367"/>
            <a:chExt cx="2941690" cy="1042737"/>
          </a:xfrm>
        </p:grpSpPr>
        <p:grpSp>
          <p:nvGrpSpPr>
            <p:cNvPr id="5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0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60"/>
                  </a:lnSpc>
                </a:pPr>
                <a:endParaRPr sz="2800"/>
              </a:p>
            </p:txBody>
          </p:sp>
        </p:grpSp>
        <p:sp>
          <p:nvSpPr>
            <p:cNvPr id="11" name="TextBox 9"/>
            <p:cNvSpPr txBox="1"/>
            <p:nvPr/>
          </p:nvSpPr>
          <p:spPr>
            <a:xfrm>
              <a:off x="6079660" y="4513362"/>
              <a:ext cx="2279927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 err="1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800" dirty="0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1010</a:t>
              </a:r>
              <a:endParaRPr lang="en-US" sz="4800" dirty="0" smtClean="0">
                <a:solidFill>
                  <a:srgbClr val="4D6E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8749" y="1319892"/>
            <a:ext cx="93784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Thành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 “ở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cuộn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sủa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trũng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muôn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phồn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thịnh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,…”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0357" y="5290210"/>
            <a:ext cx="8641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(Theo Ngô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Sỹ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Liên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Lê,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dời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ký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I, NXB Khoa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1998)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9577" y="153774"/>
            <a:ext cx="5822185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>
            <a:fillRect/>
          </a:stretch>
        </p:blipFill>
        <p:spPr>
          <a:xfrm>
            <a:off x="8117306" y="912375"/>
            <a:ext cx="4447323" cy="5616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>
            <a:fillRect/>
          </a:stretch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580" y="442249"/>
            <a:ext cx="1019271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ột số đặc điểm </a:t>
            </a:r>
            <a:r>
              <a:rPr lang="vi-VN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GB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 Thăng Long qua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 defTabSz="45720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vi-VN" sz="4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ouple of kids sitting at desk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71" y="3781906"/>
            <a:ext cx="4369618" cy="26988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03237" y="2131767"/>
            <a:ext cx="4414069" cy="1626319"/>
            <a:chOff x="5656878" y="4331367"/>
            <a:chExt cx="2941690" cy="1626319"/>
          </a:xfrm>
        </p:grpSpPr>
        <p:grpSp>
          <p:nvGrpSpPr>
            <p:cNvPr id="12" name="Group 5"/>
            <p:cNvGrpSpPr/>
            <p:nvPr/>
          </p:nvGrpSpPr>
          <p:grpSpPr>
            <a:xfrm>
              <a:off x="5656878" y="4331367"/>
              <a:ext cx="2941690" cy="1042737"/>
              <a:chOff x="0" y="0"/>
              <a:chExt cx="1652957" cy="1315502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0" y="0"/>
                <a:ext cx="1652957" cy="1315502"/>
              </a:xfrm>
              <a:custGeom>
                <a:avLst/>
                <a:gdLst/>
                <a:ahLst/>
                <a:cxnLst/>
                <a:rect l="l" t="t" r="r" b="b"/>
                <a:pathLst>
                  <a:path w="1652957" h="1315502">
                    <a:moveTo>
                      <a:pt x="68050" y="0"/>
                    </a:moveTo>
                    <a:lnTo>
                      <a:pt x="1584907" y="0"/>
                    </a:lnTo>
                    <a:cubicBezTo>
                      <a:pt x="1602955" y="0"/>
                      <a:pt x="1620264" y="7170"/>
                      <a:pt x="1633026" y="19931"/>
                    </a:cubicBezTo>
                    <a:cubicBezTo>
                      <a:pt x="1645788" y="32693"/>
                      <a:pt x="1652957" y="50002"/>
                      <a:pt x="1652957" y="68050"/>
                    </a:cubicBezTo>
                    <a:lnTo>
                      <a:pt x="1652957" y="1247452"/>
                    </a:lnTo>
                    <a:cubicBezTo>
                      <a:pt x="1652957" y="1265500"/>
                      <a:pt x="1645788" y="1282808"/>
                      <a:pt x="1633026" y="1295570"/>
                    </a:cubicBezTo>
                    <a:cubicBezTo>
                      <a:pt x="1620264" y="1308332"/>
                      <a:pt x="1602955" y="1315502"/>
                      <a:pt x="1584907" y="1315502"/>
                    </a:cubicBezTo>
                    <a:lnTo>
                      <a:pt x="68050" y="1315502"/>
                    </a:lnTo>
                    <a:cubicBezTo>
                      <a:pt x="50002" y="1315502"/>
                      <a:pt x="32693" y="1308332"/>
                      <a:pt x="19931" y="1295570"/>
                    </a:cubicBezTo>
                    <a:cubicBezTo>
                      <a:pt x="7170" y="1282808"/>
                      <a:pt x="0" y="1265500"/>
                      <a:pt x="0" y="1247452"/>
                    </a:cubicBezTo>
                    <a:lnTo>
                      <a:pt x="0" y="68050"/>
                    </a:lnTo>
                    <a:cubicBezTo>
                      <a:pt x="0" y="50002"/>
                      <a:pt x="7170" y="32693"/>
                      <a:pt x="19931" y="19931"/>
                    </a:cubicBezTo>
                    <a:cubicBezTo>
                      <a:pt x="32693" y="7170"/>
                      <a:pt x="50002" y="0"/>
                      <a:pt x="6805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4D6E74"/>
                </a:solidFill>
                <a:prstDash val="solid"/>
                <a:round/>
              </a:ln>
            </p:spPr>
          </p:sp>
          <p:sp>
            <p:nvSpPr>
              <p:cNvPr id="15" name="TextBox 7"/>
              <p:cNvSpPr txBox="1"/>
              <p:nvPr/>
            </p:nvSpPr>
            <p:spPr>
              <a:xfrm>
                <a:off x="0" y="-47625"/>
                <a:ext cx="1652957" cy="1363127"/>
              </a:xfrm>
              <a:prstGeom prst="rect">
                <a:avLst/>
              </a:prstGeom>
            </p:spPr>
            <p:txBody>
              <a:bodyPr lIns="55252" tIns="55252" rIns="55252" bIns="55252" rtlCol="0" anchor="ctr"/>
              <a:lstStyle/>
              <a:p>
                <a:pPr algn="ctr">
                  <a:lnSpc>
                    <a:spcPts val="2660"/>
                  </a:lnSpc>
                </a:pPr>
                <a:endParaRPr sz="2800" b="1"/>
              </a:p>
            </p:txBody>
          </p:sp>
        </p:grpSp>
        <p:sp>
          <p:nvSpPr>
            <p:cNvPr id="13" name="TextBox 9"/>
            <p:cNvSpPr txBox="1"/>
            <p:nvPr/>
          </p:nvSpPr>
          <p:spPr>
            <a:xfrm>
              <a:off x="5851492" y="4480358"/>
              <a:ext cx="266897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b="1" dirty="0" err="1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4800" b="1" dirty="0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dời</a:t>
              </a:r>
              <a:r>
                <a:rPr lang="en-US" sz="4800" b="1" dirty="0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4D6E7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endParaRPr lang="en-US" sz="4800" b="1" dirty="0" smtClean="0">
                <a:solidFill>
                  <a:srgbClr val="4D6E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54D2C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1481</Words>
  <Application>WPS Presentation</Application>
  <PresentationFormat>Widescreen</PresentationFormat>
  <Paragraphs>33</Paragraphs>
  <Slides>15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SimSun</vt:lpstr>
      <vt:lpstr>Wingdings</vt:lpstr>
      <vt:lpstr>思源黑体 CN</vt:lpstr>
      <vt:lpstr>SVN-Newton</vt:lpstr>
      <vt:lpstr>Segoe Print</vt:lpstr>
      <vt:lpstr>Times New Roman</vt:lpstr>
      <vt:lpstr>#9Slide07 HoneyCream</vt:lpstr>
      <vt:lpstr>#9Slide05 Bodega Script</vt:lpstr>
      <vt:lpstr>Arial</vt:lpstr>
      <vt:lpstr>UTM Avo</vt:lpstr>
      <vt:lpstr>思源黑体 CN</vt:lpstr>
      <vt:lpstr>Cambria</vt:lpstr>
      <vt:lpstr>Microsoft YaHei</vt:lpstr>
      <vt:lpstr>Arial Unicode MS</vt:lpstr>
      <vt:lpstr>Calibri</vt:lpstr>
      <vt:lpstr>UTM Alberta Heavy</vt:lpstr>
      <vt:lpstr>思源黑体 CN Bold</vt:lpstr>
      <vt:lpstr>Calibri Light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Thị Linh Phuong 30-Nguyen</cp:lastModifiedBy>
  <cp:revision>19</cp:revision>
  <dcterms:created xsi:type="dcterms:W3CDTF">2023-10-24T16:10:00Z</dcterms:created>
  <dcterms:modified xsi:type="dcterms:W3CDTF">2023-12-21T05:08:19Z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3663F61F068C4BE8B18D01573D95CC4D_12</vt:lpwstr>
  </property>
  <property fmtid="{D5CDD505-2E9C-101B-9397-08002B2CF9AE}" pid="3" name="KSOProductBuildVer">
    <vt:lpwstr>1033-12.2.0.13359</vt:lpwstr>
  </property>
</Properties>
</file>