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</p:sldMasterIdLst>
  <p:notesMasterIdLst>
    <p:notesMasterId r:id="rId10"/>
  </p:notesMasterIdLst>
  <p:sldIdLst>
    <p:sldId id="257" r:id="rId3"/>
    <p:sldId id="351" r:id="rId4"/>
    <p:sldId id="349" r:id="rId5"/>
    <p:sldId id="282" r:id="rId6"/>
    <p:sldId id="324" r:id="rId7"/>
    <p:sldId id="350" r:id="rId8"/>
    <p:sldId id="29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99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620FD-11B5-43D5-8A80-FB35DCCDA3B4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5D182-58B5-48B5-88F7-95C6A13B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5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060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15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96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20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673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127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01FA0-D6AE-47E1-8565-9D3A3C6CD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B69B83-748E-45E4-A8C8-7D92D6B54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3A9AF-790F-4B12-812B-9D45E2612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54976-2647-4C3A-94F2-6E47D034C551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13989-6D52-4DA7-B6A6-B4831D58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A3B5F-97E5-497D-A698-447A4DFC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3328-58FB-4CBA-AF1D-E7CBBBA4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9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C0A03-293C-44B3-B0D2-8FE0E8028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9416A-81E7-4219-AD6E-1234F7451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849E6-BE9E-4DF4-AE6C-B76A2F4787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54976-2647-4C3A-94F2-6E47D034C551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DF21B-95FB-45CE-9CAB-72467B6B6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894EC-9C69-4D0D-98DA-97D360D9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3328-58FB-4CBA-AF1D-E7CBBBA4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3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BDF130-A2C5-4431-819E-AF4D30BBA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32857F-CA2B-452A-B364-7F521BDEA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09F9F-3125-45E3-A48E-BFF7679AD4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54976-2647-4C3A-94F2-6E47D034C551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1BBB7-3C50-4C28-A3ED-6D5D63D12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C04BF-730C-4575-AEFA-32DD753D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3328-58FB-4CBA-AF1D-E7CBBBA4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35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53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49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9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74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90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60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32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7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4F8BF-E498-479A-AEBF-FA73C0A8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5CD6E-6628-4693-8BBA-6D299B675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2AEC9-A0DC-4EB7-82FF-29BCD17E0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54976-2647-4C3A-94F2-6E47D034C551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CF899-0F33-4FC2-9D4D-AEF3F3DD9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E602F-9A79-4214-9946-785B8BA01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3328-58FB-4CBA-AF1D-E7CBBBA4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99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13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57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09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1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4017E-F082-42B3-8417-8E015622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5FEF8-FA43-440D-8716-CCBB22F57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0E61D-22F3-409A-B911-6B74798A15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54976-2647-4C3A-94F2-6E47D034C551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6AB0A-6404-4E40-B9F7-2ECF5ED7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39737-E845-468E-BEEA-EF08021D0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3328-58FB-4CBA-AF1D-E7CBBBA4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63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0C359-C9EF-4DC3-B8FC-E06022F5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1E834-3B1F-4508-8675-D2EC4A368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75B26-7DCF-43AB-B24E-E89EB07D7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90969-BACC-42AC-BBEB-BA0C64BD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54976-2647-4C3A-94F2-6E47D034C551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B0C30-68F0-4B81-9245-6BEFA7F9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DE590-86F7-458D-810E-FACD2F61F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3328-58FB-4CBA-AF1D-E7CBBBA4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4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E8728-355D-4147-B51E-2DC12977E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65E2D-964C-4076-AB66-124F58C09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19EED-4B6E-4D3D-A200-F1CB2ED29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4BF6E0-B197-45F2-B050-3CD91569C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2ADC1C-0690-4739-89F4-DC27060B45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0C0242-14D4-4D70-B9CB-C82E05C3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54976-2647-4C3A-94F2-6E47D034C551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6861C4-F460-4868-9D91-E422D90AF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35C22F-5E4E-48C5-BCB2-802628F83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3328-58FB-4CBA-AF1D-E7CBBBA4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1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B242E-9BA2-4363-8CBC-262D59DC9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2166D0-A462-4FB6-BC61-28FE37620C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54976-2647-4C3A-94F2-6E47D034C551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7F5EE8-676D-49FC-AFDA-6FBD9EBF6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D4E7-FEA6-4042-BCB9-84EA0D80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3328-58FB-4CBA-AF1D-E7CBBBA4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3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7A85ED-ABF1-49C8-B9B2-156B127440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54976-2647-4C3A-94F2-6E47D034C551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889F4-B08A-4783-8033-CB9425C7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F266F-601B-4A0D-B005-5A136589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3328-58FB-4CBA-AF1D-E7CBBBA4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0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E8D7B-CCF3-4BD0-8F5A-1537593FE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EF74D-1328-40EC-A7B3-60FA625AF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AFDAA-DA8D-4951-9BDB-1B6513F97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C5FBC-CD83-475C-8BFF-AA4EC34D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54976-2647-4C3A-94F2-6E47D034C551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A1B4C-4D15-4D12-8B74-8366EB54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E534E-9B76-4409-8D3A-CB5E686CE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3328-58FB-4CBA-AF1D-E7CBBBA4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4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D6C5B-5663-431D-9E00-5418FBC6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CBD2E3-072C-465F-B93C-52124B9D7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FAE1D-9129-4560-84A3-356A8A6C6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A4AD0-BB82-44C5-88D9-587193E0D0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54976-2647-4C3A-94F2-6E47D034C551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669A0-2D39-45C0-A459-6A9AA6A40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65AB6-BB8C-4084-A743-B766D09DB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43328-58FB-4CBA-AF1D-E7CBBBA4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3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BAE8E26-D6E5-E01C-078F-D2918B09B3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2642" y="189911"/>
            <a:ext cx="1271244" cy="12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00C9FFE-0CA2-A7CC-77A1-9A1D8EF11B9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1654" y="260941"/>
            <a:ext cx="1450901" cy="1450901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089F29A-2C90-D4C5-852B-536F0068D44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803" y="-5715316"/>
            <a:ext cx="1450901" cy="145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7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4074"/>
          <a:stretch/>
        </p:blipFill>
        <p:spPr>
          <a:xfrm>
            <a:off x="-11631" y="-33810"/>
            <a:ext cx="12217279" cy="68918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AD07F7E-1C9F-4475-982E-E2A483C79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33" y="4975764"/>
            <a:ext cx="1820028" cy="182002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662" y="5427477"/>
            <a:ext cx="835331" cy="8353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81037B-11BE-4180-A779-4A1E5628F0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77" y="5320928"/>
            <a:ext cx="1498600" cy="1498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D51F806-0E00-4876-A434-3E44179212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60" y="5047832"/>
            <a:ext cx="1406977" cy="1406977"/>
          </a:xfrm>
          <a:prstGeom prst="rect">
            <a:avLst/>
          </a:prstGeom>
        </p:spPr>
      </p:pic>
      <p:pic>
        <p:nvPicPr>
          <p:cNvPr id="24" name="图片 19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5" y="3310639"/>
            <a:ext cx="1665125" cy="16651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F58CD7-EE62-69D3-18AE-AD76B0E3AC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2544" y="774326"/>
            <a:ext cx="2367956" cy="11964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509E7C-56BB-CE21-9D9D-E24A3FA7E1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7259" y="1638581"/>
            <a:ext cx="3017782" cy="23044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B61E23-8839-9287-E391-BF814D248E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41428" y="2717194"/>
            <a:ext cx="8090093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2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900"/>
                            </p:stCondLst>
                            <p:childTnLst>
                              <p:par>
                                <p:cTn id="3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329" b="25901"/>
          <a:stretch/>
        </p:blipFill>
        <p:spPr>
          <a:xfrm>
            <a:off x="24067" y="884319"/>
            <a:ext cx="7220114" cy="6403239"/>
          </a:xfrm>
          <a:prstGeom prst="rect">
            <a:avLst/>
          </a:prstGeom>
        </p:spPr>
      </p:pic>
      <p:sp>
        <p:nvSpPr>
          <p:cNvPr id="2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Nhóm 30">
            <a:extLst>
              <a:ext uri="{FF2B5EF4-FFF2-40B4-BE49-F238E27FC236}">
                <a16:creationId xmlns:a16="http://schemas.microsoft.com/office/drawing/2014/main" id="{D4171CA2-166A-F268-13D6-8F1EE74571D8}"/>
              </a:ext>
            </a:extLst>
          </p:cNvPr>
          <p:cNvGrpSpPr/>
          <p:nvPr/>
        </p:nvGrpSpPr>
        <p:grpSpPr>
          <a:xfrm>
            <a:off x="234771" y="1695800"/>
            <a:ext cx="11957231" cy="4224296"/>
            <a:chOff x="117384" y="850102"/>
            <a:chExt cx="11957231" cy="4224296"/>
          </a:xfrm>
        </p:grpSpPr>
        <p:sp>
          <p:nvSpPr>
            <p:cNvPr id="46" name="Text Placeholder 7">
              <a:extLst>
                <a:ext uri="{FF2B5EF4-FFF2-40B4-BE49-F238E27FC236}">
                  <a16:creationId xmlns:a16="http://schemas.microsoft.com/office/drawing/2014/main" id="{44122FBA-CD66-1211-DD09-0401D3953B99}"/>
                </a:ext>
              </a:extLst>
            </p:cNvPr>
            <p:cNvSpPr txBox="1">
              <a:spLocks/>
            </p:cNvSpPr>
            <p:nvPr/>
          </p:nvSpPr>
          <p:spPr>
            <a:xfrm>
              <a:off x="724349" y="850102"/>
              <a:ext cx="10188214" cy="1767693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marR="0" lvl="0" indent="-57150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Biết cách đặt tính và thực hiện được chia số có nhiều chữ số cho số có hai chữ số.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  <a:p>
              <a:pPr marL="571500" marR="0" lvl="0" indent="-57150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Vận dụng chia một số cho một tích vào thực hành tính nhẩm, tính hợp lí qua một số ví dụ đơn giản.</a:t>
              </a:r>
            </a:p>
            <a:p>
              <a:pPr marL="571500" marR="0" lvl="0" indent="-57150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Vận dụng được các phé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p</a:t>
              </a:r>
              <a:r>
                <a:rPr kumimoji="0" lang="vi-VN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tính đã học vào giải quyết một số tình huống gắn với thực tế.</a:t>
              </a:r>
            </a:p>
          </p:txBody>
        </p:sp>
        <p:sp>
          <p:nvSpPr>
            <p:cNvPr id="44" name="Hộp Văn bản 29">
              <a:extLst>
                <a:ext uri="{FF2B5EF4-FFF2-40B4-BE49-F238E27FC236}">
                  <a16:creationId xmlns:a16="http://schemas.microsoft.com/office/drawing/2014/main" id="{09D1CA32-52CA-4164-BBD5-CF41B48230AA}"/>
                </a:ext>
              </a:extLst>
            </p:cNvPr>
            <p:cNvSpPr txBox="1"/>
            <p:nvPr/>
          </p:nvSpPr>
          <p:spPr>
            <a:xfrm>
              <a:off x="117384" y="4566567"/>
              <a:ext cx="1195723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1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E47A062-0444-12E1-5237-302441A8D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844" y="173672"/>
            <a:ext cx="8760711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40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ea typeface="+mn-ea"/>
              <a:cs typeface="+mn-cs"/>
            </a:endParaRPr>
          </a:p>
        </p:txBody>
      </p:sp>
      <p:sp>
        <p:nvSpPr>
          <p:cNvPr id="2" name="Hộp Văn bản 15">
            <a:extLst>
              <a:ext uri="{FF2B5EF4-FFF2-40B4-BE49-F238E27FC236}">
                <a16:creationId xmlns:a16="http://schemas.microsoft.com/office/drawing/2014/main" id="{C528C08B-0D2F-49FA-4240-D8A3C1A9CDA2}"/>
              </a:ext>
            </a:extLst>
          </p:cNvPr>
          <p:cNvSpPr txBox="1"/>
          <p:nvPr/>
        </p:nvSpPr>
        <p:spPr>
          <a:xfrm>
            <a:off x="1630017" y="367631"/>
            <a:ext cx="9541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3600" b="0" i="0" dirty="0">
                <a:solidFill>
                  <a:srgbClr val="000000"/>
                </a:solidFill>
                <a:effectLst/>
              </a:rPr>
              <a:t>Quan sát thương của phép chia đầu tiên, rồi tìm kết quả của mỗi phép tính trong từng cột: </a:t>
            </a:r>
            <a:endParaRPr lang="en-US" sz="3600" kern="0" dirty="0">
              <a:solidFill>
                <a:srgbClr val="3AD0D7"/>
              </a:solidFill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AD877DD-515C-8E4F-62DB-EC805E9ECFD0}"/>
              </a:ext>
            </a:extLst>
          </p:cNvPr>
          <p:cNvSpPr/>
          <p:nvPr/>
        </p:nvSpPr>
        <p:spPr>
          <a:xfrm>
            <a:off x="838169" y="484494"/>
            <a:ext cx="846844" cy="8617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FFFFFF"/>
                </a:solidFill>
                <a:latin typeface="Calibri"/>
                <a:sym typeface="Arial"/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B2AE67-F174-A1BA-6186-C1E3BB3AF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59" y="2016142"/>
            <a:ext cx="11109281" cy="261681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FFDA52-B8F9-046C-5762-AB76ACB63A70}"/>
              </a:ext>
            </a:extLst>
          </p:cNvPr>
          <p:cNvSpPr/>
          <p:nvPr/>
        </p:nvSpPr>
        <p:spPr>
          <a:xfrm>
            <a:off x="2946400" y="2905760"/>
            <a:ext cx="751840" cy="701040"/>
          </a:xfrm>
          <a:prstGeom prst="roundRect">
            <a:avLst/>
          </a:prstGeom>
          <a:ln w="38100">
            <a:solidFill>
              <a:srgbClr val="EE1A7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FD7AC3-F6A5-406E-B9D4-0DFEE482AC36}"/>
              </a:ext>
            </a:extLst>
          </p:cNvPr>
          <p:cNvSpPr/>
          <p:nvPr/>
        </p:nvSpPr>
        <p:spPr>
          <a:xfrm>
            <a:off x="2987040" y="3769360"/>
            <a:ext cx="883920" cy="701040"/>
          </a:xfrm>
          <a:prstGeom prst="roundRect">
            <a:avLst/>
          </a:prstGeom>
          <a:ln w="38100">
            <a:solidFill>
              <a:srgbClr val="EE1A7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280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E1C1FF2-A5A0-2E32-0C2A-4721ED977E79}"/>
              </a:ext>
            </a:extLst>
          </p:cNvPr>
          <p:cNvSpPr/>
          <p:nvPr/>
        </p:nvSpPr>
        <p:spPr>
          <a:xfrm>
            <a:off x="6797040" y="2875280"/>
            <a:ext cx="721360" cy="721360"/>
          </a:xfrm>
          <a:prstGeom prst="roundRect">
            <a:avLst/>
          </a:prstGeom>
          <a:ln w="38100">
            <a:solidFill>
              <a:srgbClr val="EE1A7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540502-68BC-9FB8-B3CE-69C971BD57D8}"/>
              </a:ext>
            </a:extLst>
          </p:cNvPr>
          <p:cNvSpPr/>
          <p:nvPr/>
        </p:nvSpPr>
        <p:spPr>
          <a:xfrm>
            <a:off x="6807200" y="3759200"/>
            <a:ext cx="812800" cy="721360"/>
          </a:xfrm>
          <a:prstGeom prst="roundRect">
            <a:avLst/>
          </a:prstGeom>
          <a:ln w="38100">
            <a:solidFill>
              <a:srgbClr val="EE1A7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BA69696-6C63-6D3A-FA10-6F7884944B34}"/>
              </a:ext>
            </a:extLst>
          </p:cNvPr>
          <p:cNvSpPr/>
          <p:nvPr/>
        </p:nvSpPr>
        <p:spPr>
          <a:xfrm>
            <a:off x="10728960" y="2895600"/>
            <a:ext cx="721360" cy="721360"/>
          </a:xfrm>
          <a:prstGeom prst="roundRect">
            <a:avLst/>
          </a:prstGeom>
          <a:ln w="38100">
            <a:solidFill>
              <a:srgbClr val="EE1A7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6149BB-6638-1E27-0788-89B68096F2E9}"/>
              </a:ext>
            </a:extLst>
          </p:cNvPr>
          <p:cNvSpPr/>
          <p:nvPr/>
        </p:nvSpPr>
        <p:spPr>
          <a:xfrm>
            <a:off x="10708640" y="3779520"/>
            <a:ext cx="721360" cy="721360"/>
          </a:xfrm>
          <a:prstGeom prst="roundRect">
            <a:avLst/>
          </a:prstGeom>
          <a:ln w="38100">
            <a:solidFill>
              <a:srgbClr val="EE1A7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155628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40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F4764F-79EE-B434-F5B1-7946DA72E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37" y="552450"/>
            <a:ext cx="1933575" cy="1257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A4E773-1F4D-133A-0EE9-73CCD1FED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195013"/>
            <a:ext cx="11372850" cy="188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3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40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ea typeface="+mn-ea"/>
              <a:cs typeface="+mn-cs"/>
            </a:endParaRPr>
          </a:p>
        </p:txBody>
      </p:sp>
      <p:sp>
        <p:nvSpPr>
          <p:cNvPr id="2" name="Hộp Văn bản 15">
            <a:extLst>
              <a:ext uri="{FF2B5EF4-FFF2-40B4-BE49-F238E27FC236}">
                <a16:creationId xmlns:a16="http://schemas.microsoft.com/office/drawing/2014/main" id="{26598EF9-BDE5-23D5-0E77-9EBE2570112B}"/>
              </a:ext>
            </a:extLst>
          </p:cNvPr>
          <p:cNvSpPr txBox="1"/>
          <p:nvPr/>
        </p:nvSpPr>
        <p:spPr>
          <a:xfrm>
            <a:off x="1660497" y="530191"/>
            <a:ext cx="3907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4000" dirty="0">
                <a:solidFill>
                  <a:srgbClr val="000000"/>
                </a:solidFill>
              </a:rPr>
              <a:t>Đặt tính rồi tính.</a:t>
            </a:r>
            <a:endParaRPr lang="en-US" sz="4000" kern="0" dirty="0">
              <a:solidFill>
                <a:srgbClr val="3AD0D7"/>
              </a:solidFill>
              <a:cs typeface="Arial"/>
              <a:sym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6D13768-F67D-B8AC-52A8-FC4FF9299B83}"/>
              </a:ext>
            </a:extLst>
          </p:cNvPr>
          <p:cNvSpPr/>
          <p:nvPr/>
        </p:nvSpPr>
        <p:spPr>
          <a:xfrm>
            <a:off x="838169" y="484494"/>
            <a:ext cx="846844" cy="8617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FFFFFF"/>
                </a:solidFill>
                <a:latin typeface="Calibri"/>
                <a:sym typeface="Arial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7FFBCD-4797-0025-C848-62ABB3949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2158359"/>
            <a:ext cx="11357292" cy="15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244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40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E9175F-124D-5337-5B6D-CC87425F43CF}"/>
              </a:ext>
            </a:extLst>
          </p:cNvPr>
          <p:cNvGrpSpPr/>
          <p:nvPr/>
        </p:nvGrpSpPr>
        <p:grpSpPr>
          <a:xfrm>
            <a:off x="1429897" y="924008"/>
            <a:ext cx="835779" cy="1240072"/>
            <a:chOff x="4983480" y="2246811"/>
            <a:chExt cx="539682" cy="128758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667500-9A77-6031-9692-4D41E2B74571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28758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FEC8453-ECE7-ADD8-4D87-01CAFA600D0D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771818"/>
              <a:ext cx="53968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E33AAEB-52DF-DF7D-E4B7-D6E653602F36}"/>
              </a:ext>
            </a:extLst>
          </p:cNvPr>
          <p:cNvSpPr txBox="1"/>
          <p:nvPr/>
        </p:nvSpPr>
        <p:spPr>
          <a:xfrm>
            <a:off x="741680" y="875805"/>
            <a:ext cx="1706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92 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23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1E70C8-336F-56EE-7B7D-68A8E2B9FB11}"/>
              </a:ext>
            </a:extLst>
          </p:cNvPr>
          <p:cNvSpPr txBox="1"/>
          <p:nvPr/>
        </p:nvSpPr>
        <p:spPr>
          <a:xfrm>
            <a:off x="1541637" y="1443276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FA78E0-658D-CF21-4A33-A1F8D282EA03}"/>
              </a:ext>
            </a:extLst>
          </p:cNvPr>
          <p:cNvSpPr txBox="1"/>
          <p:nvPr/>
        </p:nvSpPr>
        <p:spPr>
          <a:xfrm>
            <a:off x="782320" y="1392014"/>
            <a:ext cx="93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00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94CB18-3EDB-C806-71BA-4E12333C7F4D}"/>
              </a:ext>
            </a:extLst>
          </p:cNvPr>
          <p:cNvGrpSpPr/>
          <p:nvPr/>
        </p:nvGrpSpPr>
        <p:grpSpPr>
          <a:xfrm>
            <a:off x="4203577" y="822408"/>
            <a:ext cx="917060" cy="1240072"/>
            <a:chOff x="4983480" y="2246811"/>
            <a:chExt cx="592167" cy="128758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740EB86-B113-9025-BA01-AF890D0FDC8D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28758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7BBD330-ECFC-7FF5-EBE9-4C9CD7739E28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771818"/>
              <a:ext cx="59216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B9D5274-29BF-5709-0751-ED08D7F3F0DD}"/>
              </a:ext>
            </a:extLst>
          </p:cNvPr>
          <p:cNvSpPr txBox="1"/>
          <p:nvPr/>
        </p:nvSpPr>
        <p:spPr>
          <a:xfrm>
            <a:off x="3271520" y="774205"/>
            <a:ext cx="195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605 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51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F4C242-EDBB-0EB8-60A4-2EB5164BE107}"/>
              </a:ext>
            </a:extLst>
          </p:cNvPr>
          <p:cNvSpPr txBox="1"/>
          <p:nvPr/>
        </p:nvSpPr>
        <p:spPr>
          <a:xfrm>
            <a:off x="4315316" y="1311196"/>
            <a:ext cx="79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29F2FE-DF23-3701-95AE-B6BB248192F8}"/>
              </a:ext>
            </a:extLst>
          </p:cNvPr>
          <p:cNvSpPr txBox="1"/>
          <p:nvPr/>
        </p:nvSpPr>
        <p:spPr>
          <a:xfrm>
            <a:off x="3556000" y="1290414"/>
            <a:ext cx="93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微软雅黑"/>
              </a:rPr>
              <a:t>95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D4303A-8EEF-BC2A-3FF8-DC21A59605CA}"/>
              </a:ext>
            </a:extLst>
          </p:cNvPr>
          <p:cNvSpPr txBox="1"/>
          <p:nvPr/>
        </p:nvSpPr>
        <p:spPr>
          <a:xfrm>
            <a:off x="3586480" y="1737454"/>
            <a:ext cx="93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微软雅黑"/>
              </a:rPr>
              <a:t>44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C9B9D2B-71D9-3D87-5F0F-B7B0626D538A}"/>
              </a:ext>
            </a:extLst>
          </p:cNvPr>
          <p:cNvGrpSpPr/>
          <p:nvPr/>
        </p:nvGrpSpPr>
        <p:grpSpPr>
          <a:xfrm>
            <a:off x="6926463" y="720808"/>
            <a:ext cx="1018660" cy="1240072"/>
            <a:chOff x="4983480" y="2246811"/>
            <a:chExt cx="657772" cy="1287585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E5DD0FB-C987-FB8D-96D2-DAA1E24EAE68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28758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CC31207-60F5-8ECC-1909-F6ABC3326C8E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771818"/>
              <a:ext cx="6577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8B268C1-76B1-5D57-3D06-E845DF0B4F66}"/>
              </a:ext>
            </a:extLst>
          </p:cNvPr>
          <p:cNvSpPr txBox="1"/>
          <p:nvPr/>
        </p:nvSpPr>
        <p:spPr>
          <a:xfrm>
            <a:off x="5801360" y="692925"/>
            <a:ext cx="231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5781 47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C01120-D75E-CEB7-1FB2-FE72B6F3E70D}"/>
              </a:ext>
            </a:extLst>
          </p:cNvPr>
          <p:cNvSpPr txBox="1"/>
          <p:nvPr/>
        </p:nvSpPr>
        <p:spPr>
          <a:xfrm>
            <a:off x="6926436" y="1198880"/>
            <a:ext cx="1099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DDB3FE-CAB2-8ADB-19C9-F9BE81D55F92}"/>
              </a:ext>
            </a:extLst>
          </p:cNvPr>
          <p:cNvSpPr txBox="1"/>
          <p:nvPr/>
        </p:nvSpPr>
        <p:spPr>
          <a:xfrm>
            <a:off x="5791200" y="1117694"/>
            <a:ext cx="136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微软雅黑"/>
              </a:rPr>
              <a:t>108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5E4C36-CCAC-E280-E806-836335474480}"/>
              </a:ext>
            </a:extLst>
          </p:cNvPr>
          <p:cNvSpPr txBox="1"/>
          <p:nvPr/>
        </p:nvSpPr>
        <p:spPr>
          <a:xfrm>
            <a:off x="5994400" y="1585054"/>
            <a:ext cx="1169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微软雅黑"/>
              </a:rPr>
              <a:t>141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0331C8-3909-A84A-7747-3D2D3BE8F8EB}"/>
              </a:ext>
            </a:extLst>
          </p:cNvPr>
          <p:cNvSpPr txBox="1"/>
          <p:nvPr/>
        </p:nvSpPr>
        <p:spPr>
          <a:xfrm>
            <a:off x="6482080" y="2093054"/>
            <a:ext cx="722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微软雅黑"/>
              </a:rPr>
              <a:t>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97EEEE0-0AE6-4976-329F-6FEC854F1D20}"/>
              </a:ext>
            </a:extLst>
          </p:cNvPr>
          <p:cNvGrpSpPr/>
          <p:nvPr/>
        </p:nvGrpSpPr>
        <p:grpSpPr>
          <a:xfrm>
            <a:off x="9801737" y="680168"/>
            <a:ext cx="1038979" cy="1240072"/>
            <a:chOff x="4983480" y="2246811"/>
            <a:chExt cx="670893" cy="128758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B4B3539-DBB6-4AAC-50F7-AC539200AD6D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28758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248F05A-8402-EF05-EAAD-1EEC7EF2B57D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771818"/>
              <a:ext cx="67089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A22E332-9EB1-2CAF-93BE-C96B36AA95F1}"/>
              </a:ext>
            </a:extLst>
          </p:cNvPr>
          <p:cNvSpPr txBox="1"/>
          <p:nvPr/>
        </p:nvSpPr>
        <p:spPr>
          <a:xfrm>
            <a:off x="8676640" y="652285"/>
            <a:ext cx="231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7026 23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B8D311-3A6F-B303-49FE-768B4EB26BF9}"/>
              </a:ext>
            </a:extLst>
          </p:cNvPr>
          <p:cNvSpPr txBox="1"/>
          <p:nvPr/>
        </p:nvSpPr>
        <p:spPr>
          <a:xfrm>
            <a:off x="9842356" y="1219756"/>
            <a:ext cx="1120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305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1F1BD31-9779-912C-4F6E-F6572198243F}"/>
              </a:ext>
            </a:extLst>
          </p:cNvPr>
          <p:cNvSpPr txBox="1"/>
          <p:nvPr/>
        </p:nvSpPr>
        <p:spPr>
          <a:xfrm>
            <a:off x="8940800" y="1077054"/>
            <a:ext cx="1088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微软雅黑"/>
              </a:rPr>
              <a:t>12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41A7EF-0829-3AF1-4E6E-5F7BF820981D}"/>
              </a:ext>
            </a:extLst>
          </p:cNvPr>
          <p:cNvSpPr txBox="1"/>
          <p:nvPr/>
        </p:nvSpPr>
        <p:spPr>
          <a:xfrm>
            <a:off x="8869680" y="1544414"/>
            <a:ext cx="1169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微软雅黑"/>
              </a:rPr>
              <a:t>126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95D4BB3-1892-3EE7-1CD1-BEA5F00E4FAB}"/>
              </a:ext>
            </a:extLst>
          </p:cNvPr>
          <p:cNvSpPr txBox="1"/>
          <p:nvPr/>
        </p:nvSpPr>
        <p:spPr>
          <a:xfrm>
            <a:off x="9184640" y="2052414"/>
            <a:ext cx="895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>
                <a:solidFill>
                  <a:srgbClr val="000000"/>
                </a:solidFill>
                <a:latin typeface="Arial"/>
                <a:ea typeface="微软雅黑"/>
              </a:rPr>
              <a:t>11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9D2ED39-0903-4AC7-A7AD-9564F67FDCC9}"/>
              </a:ext>
            </a:extLst>
          </p:cNvPr>
          <p:cNvGrpSpPr/>
          <p:nvPr/>
        </p:nvGrpSpPr>
        <p:grpSpPr>
          <a:xfrm>
            <a:off x="1429897" y="3352248"/>
            <a:ext cx="835779" cy="1240072"/>
            <a:chOff x="4983480" y="2246811"/>
            <a:chExt cx="539682" cy="1287585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D1C244B-634F-BB87-2067-D1EE36403141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28758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87B354F-0A4B-EEAA-DF1D-18A13E6ADBAA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771818"/>
              <a:ext cx="53968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AB6F06D4-C013-CAEB-963F-34DDD4E9424E}"/>
              </a:ext>
            </a:extLst>
          </p:cNvPr>
          <p:cNvSpPr txBox="1"/>
          <p:nvPr/>
        </p:nvSpPr>
        <p:spPr>
          <a:xfrm>
            <a:off x="548640" y="3304045"/>
            <a:ext cx="1900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236 59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CD62BFF-F34B-E414-F076-056BEDD3E790}"/>
              </a:ext>
            </a:extLst>
          </p:cNvPr>
          <p:cNvSpPr txBox="1"/>
          <p:nvPr/>
        </p:nvSpPr>
        <p:spPr>
          <a:xfrm>
            <a:off x="1551797" y="3830876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4B309D-3D84-1D3A-2247-9465DAE70247}"/>
              </a:ext>
            </a:extLst>
          </p:cNvPr>
          <p:cNvSpPr txBox="1"/>
          <p:nvPr/>
        </p:nvSpPr>
        <p:spPr>
          <a:xfrm>
            <a:off x="782320" y="3820254"/>
            <a:ext cx="93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A7D0727-6F4E-5EAC-1E7C-15D91AE68EE6}"/>
              </a:ext>
            </a:extLst>
          </p:cNvPr>
          <p:cNvGrpSpPr/>
          <p:nvPr/>
        </p:nvGrpSpPr>
        <p:grpSpPr>
          <a:xfrm>
            <a:off x="4061337" y="3362408"/>
            <a:ext cx="835779" cy="1240072"/>
            <a:chOff x="4983480" y="2246811"/>
            <a:chExt cx="539682" cy="1287585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4D8BDC2-5D7A-F395-10FE-16D9CE6F29F7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28758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BBFCCDC-488B-5107-4858-2AD8225172D8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771818"/>
              <a:ext cx="53968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A6AD9EAC-3436-40B8-49EE-EA749ED514E1}"/>
              </a:ext>
            </a:extLst>
          </p:cNvPr>
          <p:cNvSpPr txBox="1"/>
          <p:nvPr/>
        </p:nvSpPr>
        <p:spPr>
          <a:xfrm>
            <a:off x="3180080" y="3314205"/>
            <a:ext cx="1900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454 78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4E2EEC8-17A1-7EB7-7433-D1FBC17F5732}"/>
              </a:ext>
            </a:extLst>
          </p:cNvPr>
          <p:cNvSpPr txBox="1"/>
          <p:nvPr/>
        </p:nvSpPr>
        <p:spPr>
          <a:xfrm>
            <a:off x="4183237" y="3841036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0AC3533-DFD2-6B9E-D34E-B34D3D87D717}"/>
              </a:ext>
            </a:extLst>
          </p:cNvPr>
          <p:cNvSpPr txBox="1"/>
          <p:nvPr/>
        </p:nvSpPr>
        <p:spPr>
          <a:xfrm>
            <a:off x="3413760" y="3830414"/>
            <a:ext cx="93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64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CEF773-6630-1B29-68E8-4544E9F62AD5}"/>
              </a:ext>
            </a:extLst>
          </p:cNvPr>
          <p:cNvGrpSpPr/>
          <p:nvPr/>
        </p:nvGrpSpPr>
        <p:grpSpPr>
          <a:xfrm>
            <a:off x="6652137" y="3230328"/>
            <a:ext cx="1008500" cy="1240072"/>
            <a:chOff x="4983480" y="2246811"/>
            <a:chExt cx="651212" cy="1287585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99D3868-DE27-A088-9505-DD2DD107BC86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28758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D7A4837-A783-4918-2F58-83710D4E2FF3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771818"/>
              <a:ext cx="6512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01AF8FEA-F87B-47D4-A5CA-3C5CFBF696D5}"/>
              </a:ext>
            </a:extLst>
          </p:cNvPr>
          <p:cNvSpPr txBox="1"/>
          <p:nvPr/>
        </p:nvSpPr>
        <p:spPr>
          <a:xfrm>
            <a:off x="5527040" y="3202445"/>
            <a:ext cx="231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1155 15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B463FFF-4736-131C-8E9F-19C74F49E8EB}"/>
              </a:ext>
            </a:extLst>
          </p:cNvPr>
          <p:cNvSpPr txBox="1"/>
          <p:nvPr/>
        </p:nvSpPr>
        <p:spPr>
          <a:xfrm>
            <a:off x="6692756" y="3719116"/>
            <a:ext cx="1120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92AF00-9682-0F8B-8561-6D55C944CE60}"/>
              </a:ext>
            </a:extLst>
          </p:cNvPr>
          <p:cNvSpPr txBox="1"/>
          <p:nvPr/>
        </p:nvSpPr>
        <p:spPr>
          <a:xfrm>
            <a:off x="5791200" y="3627214"/>
            <a:ext cx="1088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微软雅黑"/>
              </a:rPr>
              <a:t>105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59DC65A-54E2-9D88-DDE5-F9A2708BAB5B}"/>
              </a:ext>
            </a:extLst>
          </p:cNvPr>
          <p:cNvSpPr txBox="1"/>
          <p:nvPr/>
        </p:nvSpPr>
        <p:spPr>
          <a:xfrm>
            <a:off x="6045200" y="4094574"/>
            <a:ext cx="84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微软雅黑"/>
              </a:rPr>
              <a:t>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EAA3420-4E6F-8756-1263-E4D24CEE71F2}"/>
              </a:ext>
            </a:extLst>
          </p:cNvPr>
          <p:cNvGrpSpPr/>
          <p:nvPr/>
        </p:nvGrpSpPr>
        <p:grpSpPr>
          <a:xfrm>
            <a:off x="9720457" y="3230328"/>
            <a:ext cx="1008500" cy="1240072"/>
            <a:chOff x="4983480" y="2246811"/>
            <a:chExt cx="651212" cy="1287585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6DAE11B-289F-0EAE-E777-BE4AB2EA80F5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28758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467911B-E74F-5746-0885-DCBC1788A9E9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771818"/>
              <a:ext cx="6512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449D42D6-2489-CF3A-3A6F-1F792C093845}"/>
              </a:ext>
            </a:extLst>
          </p:cNvPr>
          <p:cNvSpPr txBox="1"/>
          <p:nvPr/>
        </p:nvSpPr>
        <p:spPr>
          <a:xfrm>
            <a:off x="8595360" y="3202445"/>
            <a:ext cx="231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1865 65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653C28A-FC6F-5372-0006-92E5599EB2D2}"/>
              </a:ext>
            </a:extLst>
          </p:cNvPr>
          <p:cNvSpPr txBox="1"/>
          <p:nvPr/>
        </p:nvSpPr>
        <p:spPr>
          <a:xfrm>
            <a:off x="9771236" y="3719116"/>
            <a:ext cx="1120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9F37054-9881-C0DE-EB81-A9E9D8C0592C}"/>
              </a:ext>
            </a:extLst>
          </p:cNvPr>
          <p:cNvSpPr txBox="1"/>
          <p:nvPr/>
        </p:nvSpPr>
        <p:spPr>
          <a:xfrm>
            <a:off x="8859520" y="3627214"/>
            <a:ext cx="1088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微软雅黑"/>
              </a:rPr>
              <a:t>565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2133EC1-E059-331A-65FA-9AFD828DB349}"/>
              </a:ext>
            </a:extLst>
          </p:cNvPr>
          <p:cNvSpPr txBox="1"/>
          <p:nvPr/>
        </p:nvSpPr>
        <p:spPr>
          <a:xfrm>
            <a:off x="9113520" y="4094574"/>
            <a:ext cx="84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微软雅黑"/>
              </a:rPr>
              <a:t>45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7807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6" grpId="0"/>
      <p:bldP spid="27" grpId="0"/>
      <p:bldP spid="28" grpId="0"/>
      <p:bldP spid="33" grpId="0"/>
      <p:bldP spid="34" grpId="0"/>
      <p:bldP spid="35" grpId="0"/>
      <p:bldP spid="38" grpId="0"/>
      <p:bldP spid="43" grpId="0"/>
      <p:bldP spid="44" grpId="0"/>
      <p:bldP spid="45" grpId="0"/>
      <p:bldP spid="46" grpId="0"/>
      <p:bldP spid="51" grpId="0"/>
      <p:bldP spid="52" grpId="0"/>
      <p:bldP spid="57" grpId="0"/>
      <p:bldP spid="58" grpId="0"/>
      <p:bldP spid="63" grpId="0"/>
      <p:bldP spid="64" grpId="0"/>
      <p:bldP spid="65" grpId="0"/>
      <p:bldP spid="74" grpId="0"/>
      <p:bldP spid="75" grpId="0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4074"/>
          <a:stretch/>
        </p:blipFill>
        <p:spPr>
          <a:xfrm>
            <a:off x="-11631" y="-33810"/>
            <a:ext cx="12217279" cy="68918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AD07F7E-1C9F-4475-982E-E2A483C79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33" y="4975764"/>
            <a:ext cx="1820028" cy="182002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662" y="5427477"/>
            <a:ext cx="835331" cy="8353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81037B-11BE-4180-A779-4A1E5628F0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77" y="5320928"/>
            <a:ext cx="1498600" cy="1498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D51F806-0E00-4876-A434-3E44179212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99" y="5224397"/>
            <a:ext cx="1406977" cy="1406977"/>
          </a:xfrm>
          <a:prstGeom prst="rect">
            <a:avLst/>
          </a:prstGeom>
        </p:spPr>
      </p:pic>
      <p:pic>
        <p:nvPicPr>
          <p:cNvPr id="24" name="图片 19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5" y="3310639"/>
            <a:ext cx="1665125" cy="1665125"/>
          </a:xfrm>
          <a:prstGeom prst="rect">
            <a:avLst/>
          </a:prstGeom>
        </p:spPr>
      </p:pic>
      <p:pic>
        <p:nvPicPr>
          <p:cNvPr id="26" name="图片 12">
            <a:extLst>
              <a:ext uri="{FF2B5EF4-FFF2-40B4-BE49-F238E27FC236}">
                <a16:creationId xmlns:a16="http://schemas.microsoft.com/office/drawing/2014/main" id="{C19054B3-7082-4F49-A2AE-3665F644B17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9181">
            <a:off x="1464438" y="426644"/>
            <a:ext cx="7451527" cy="55420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3FDB01-4D79-76AE-AAC8-D2DB34AEFD6A}"/>
              </a:ext>
            </a:extLst>
          </p:cNvPr>
          <p:cNvSpPr txBox="1"/>
          <p:nvPr/>
        </p:nvSpPr>
        <p:spPr>
          <a:xfrm>
            <a:off x="2199843" y="2303335"/>
            <a:ext cx="6516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Hôm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nay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53A2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3FDB01-4D79-76AE-AAC8-D2DB34AEFD6A}"/>
              </a:ext>
            </a:extLst>
          </p:cNvPr>
          <p:cNvSpPr txBox="1"/>
          <p:nvPr/>
        </p:nvSpPr>
        <p:spPr>
          <a:xfrm>
            <a:off x="2199842" y="3180243"/>
            <a:ext cx="65167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53A2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2039" y="226834"/>
            <a:ext cx="3920068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3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171</Words>
  <Application>Microsoft Office PowerPoint</Application>
  <PresentationFormat>Widescreen</PresentationFormat>
  <Paragraphs>52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等线</vt:lpstr>
      <vt:lpstr>Arial</vt:lpstr>
      <vt:lpstr>Calibri</vt:lpstr>
      <vt:lpstr>Calibri Light</vt:lpstr>
      <vt:lpstr>Cambria</vt:lpstr>
      <vt:lpstr>字魂58号-创中黑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Ngọc Đỗ</cp:lastModifiedBy>
  <cp:revision>37</cp:revision>
  <dcterms:created xsi:type="dcterms:W3CDTF">2023-11-24T02:15:14Z</dcterms:created>
  <dcterms:modified xsi:type="dcterms:W3CDTF">2023-12-21T03:53:26Z</dcterms:modified>
</cp:coreProperties>
</file>