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2"/>
  </p:notesMasterIdLst>
  <p:sldIdLst>
    <p:sldId id="260" r:id="rId2"/>
    <p:sldId id="262" r:id="rId3"/>
    <p:sldId id="263" r:id="rId4"/>
    <p:sldId id="278" r:id="rId5"/>
    <p:sldId id="279" r:id="rId6"/>
    <p:sldId id="280" r:id="rId7"/>
    <p:sldId id="268" r:id="rId8"/>
    <p:sldId id="269" r:id="rId9"/>
    <p:sldId id="270" r:id="rId10"/>
    <p:sldId id="291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7 HoneyCream" pitchFamily="2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Vogue-ExtraBold" panose="020B05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53A9"/>
    <a:srgbClr val="A1666C"/>
    <a:srgbClr val="DD452C"/>
    <a:srgbClr val="FFC6C9"/>
    <a:srgbClr val="FFFFFF"/>
    <a:srgbClr val="14B5CA"/>
    <a:srgbClr val="AB5344"/>
    <a:srgbClr val="686C8F"/>
    <a:srgbClr val="FFF3F4"/>
    <a:srgbClr val="C9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5244" autoAdjust="0"/>
  </p:normalViewPr>
  <p:slideViewPr>
    <p:cSldViewPr snapToGrid="0">
      <p:cViewPr varScale="1">
        <p:scale>
          <a:sx n="71" d="100"/>
          <a:sy n="71" d="100"/>
        </p:scale>
        <p:origin x="759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EF94-E0C0-4F90-9E21-336B86459CFC}" type="datetimeFigureOut">
              <a:rPr lang="en-SG" smtClean="0"/>
              <a:t>21/12/2023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EFC2C-97F9-4ED8-BB79-78856BFB04A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188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EFC2C-97F9-4ED8-BB79-78856BFB04AE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016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3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3D8AB2-9393-0448-B558-2C3DEB844027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36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6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0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C72868F-FBDA-C350-2B0B-A40B80E5EFA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A2CB2D-31AF-668A-0D81-80720231F79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241615-CA1F-13B8-C874-AE7BF0DF5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1755FF-C121-6829-FE8A-F69AE85E2D3C}"/>
              </a:ext>
            </a:extLst>
          </p:cNvPr>
          <p:cNvSpPr/>
          <p:nvPr userDrawn="1"/>
        </p:nvSpPr>
        <p:spPr>
          <a:xfrm>
            <a:off x="247650" y="152400"/>
            <a:ext cx="11811000" cy="6134100"/>
          </a:xfrm>
          <a:prstGeom prst="roundRect">
            <a:avLst>
              <a:gd name="adj" fmla="val 10145"/>
            </a:avLst>
          </a:prstGeom>
          <a:solidFill>
            <a:schemeClr val="bg1"/>
          </a:solidFill>
          <a:ln w="38100">
            <a:solidFill>
              <a:srgbClr val="6DB8B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5D46E2-44F6-445E-F4A7-3FD936AFFEDF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081E3A-16FB-2E94-3EA6-4AF1E99B182F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FBF11D-EBF6-3DE4-221F-31DCF08D0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39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7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5EE15B82-0F60-4B29-ACDE-1996BFED9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96" y="144966"/>
            <a:ext cx="10057736" cy="67721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998088-1D11-1FBD-CBDE-AD949E2073EF}"/>
              </a:ext>
            </a:extLst>
          </p:cNvPr>
          <p:cNvGrpSpPr/>
          <p:nvPr/>
        </p:nvGrpSpPr>
        <p:grpSpPr>
          <a:xfrm>
            <a:off x="5141499" y="1319512"/>
            <a:ext cx="1909001" cy="652021"/>
            <a:chOff x="4953445" y="4589710"/>
            <a:chExt cx="2615609" cy="584776"/>
          </a:xfrm>
        </p:grpSpPr>
        <p:sp>
          <p:nvSpPr>
            <p:cNvPr id="7" name="圆角矩形 23">
              <a:extLst>
                <a:ext uri="{FF2B5EF4-FFF2-40B4-BE49-F238E27FC236}">
                  <a16:creationId xmlns:a16="http://schemas.microsoft.com/office/drawing/2014/main" id="{BDB42C22-26D2-A112-25E3-8015CC98DAC4}"/>
                </a:ext>
              </a:extLst>
            </p:cNvPr>
            <p:cNvSpPr/>
            <p:nvPr/>
          </p:nvSpPr>
          <p:spPr>
            <a:xfrm>
              <a:off x="4953445" y="4589710"/>
              <a:ext cx="2615609" cy="584776"/>
            </a:xfrm>
            <a:prstGeom prst="roundRect">
              <a:avLst>
                <a:gd name="adj" fmla="val 50000"/>
              </a:avLst>
            </a:prstGeom>
            <a:solidFill>
              <a:srgbClr val="FF81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文本框 24">
              <a:extLst>
                <a:ext uri="{FF2B5EF4-FFF2-40B4-BE49-F238E27FC236}">
                  <a16:creationId xmlns:a16="http://schemas.microsoft.com/office/drawing/2014/main" id="{48F68D67-E787-A492-9500-FCF4CAE4C7DC}"/>
                </a:ext>
              </a:extLst>
            </p:cNvPr>
            <p:cNvSpPr txBox="1"/>
            <p:nvPr/>
          </p:nvSpPr>
          <p:spPr>
            <a:xfrm>
              <a:off x="5237790" y="4589710"/>
              <a:ext cx="2083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noProof="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F29157-6830-564A-6703-66811672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858"/>
            <a:ext cx="1773643" cy="1773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27972-B8B0-4A56-BEE3-36605D29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650" y="1850965"/>
            <a:ext cx="11144760" cy="2101929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DD1E4A93-A904-46CE-8571-0C34A77108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530" y="-265920"/>
            <a:ext cx="2809470" cy="2809470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id="{C3227CC1-81C5-4C37-874D-4630FCB9C2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58" y="3260309"/>
            <a:ext cx="3272434" cy="3597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A6401-D18E-4F7E-A247-AC4A14B8F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71" b="94224" l="797" r="95020">
                        <a14:foregroundMark x1="1195" y1="32491" x2="9562" y2="49458"/>
                        <a14:foregroundMark x1="9562" y1="49458" x2="13147" y2="64982"/>
                        <a14:foregroundMark x1="1394" y1="35018" x2="4980" y2="64621"/>
                        <a14:foregroundMark x1="8964" y1="40433" x2="9761" y2="50903"/>
                        <a14:foregroundMark x1="86454" y1="5054" x2="87052" y2="39350"/>
                        <a14:foregroundMark x1="87052" y1="39350" x2="87251" y2="40433"/>
                        <a14:foregroundMark x1="89044" y1="27798" x2="94223" y2="54513"/>
                        <a14:foregroundMark x1="95020" y1="30686" x2="94223" y2="39711"/>
                        <a14:foregroundMark x1="83865" y1="68592" x2="83865" y2="66065"/>
                        <a14:foregroundMark x1="84064" y1="74007" x2="85259" y2="71480"/>
                        <a14:foregroundMark x1="37649" y1="88809" x2="40438" y2="942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7"/>
            <a:ext cx="6400800" cy="35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1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2D0DE4E-3A77-46B4-97B9-7A5CDB593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6" y="-167107"/>
            <a:ext cx="10057736" cy="7025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29157-6830-564A-6703-66811672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858"/>
            <a:ext cx="1773643" cy="1773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9FAD4-99D6-BB10-B8FE-D7BD0FA96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930" y="1724346"/>
            <a:ext cx="7570668" cy="340930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9B1B044D-4220-4452-9C6C-0A6C64C219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3236024"/>
            <a:ext cx="2559816" cy="332987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1499089D-FFA3-467F-930D-DEE7828C29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47092" y="-830571"/>
            <a:ext cx="3609394" cy="3609394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2438391-A23D-4616-8719-F74EDD9126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5180"/>
            <a:ext cx="2798956" cy="279895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1EA5DDC-C534-44B4-8A4E-D571649D5D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967" y="-13694"/>
            <a:ext cx="3039305" cy="47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04739B-0483-0BFF-14AE-13F1C57F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49" y="5591175"/>
            <a:ext cx="4079951" cy="12668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02DC56-9F38-9894-4C2E-7171478FEA97}"/>
              </a:ext>
            </a:extLst>
          </p:cNvPr>
          <p:cNvGrpSpPr/>
          <p:nvPr/>
        </p:nvGrpSpPr>
        <p:grpSpPr>
          <a:xfrm>
            <a:off x="903249" y="1079501"/>
            <a:ext cx="10950498" cy="5651500"/>
            <a:chOff x="673238" y="1338274"/>
            <a:chExt cx="11043140" cy="459209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1ADB17F-773A-2ED3-267D-B5F814C53A2C}"/>
                </a:ext>
              </a:extLst>
            </p:cNvPr>
            <p:cNvSpPr/>
            <p:nvPr/>
          </p:nvSpPr>
          <p:spPr>
            <a:xfrm>
              <a:off x="673238" y="1338274"/>
              <a:ext cx="11043140" cy="4592097"/>
            </a:xfrm>
            <a:prstGeom prst="roundRect">
              <a:avLst>
                <a:gd name="adj" fmla="val 10145"/>
              </a:avLst>
            </a:prstGeom>
            <a:solidFill>
              <a:schemeClr val="bg1"/>
            </a:solidFill>
            <a:ln w="38100">
              <a:solidFill>
                <a:srgbClr val="6DB8B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DC55D2-3E38-543F-8D01-31F4251DA45D}"/>
                </a:ext>
              </a:extLst>
            </p:cNvPr>
            <p:cNvSpPr txBox="1"/>
            <p:nvPr/>
          </p:nvSpPr>
          <p:spPr>
            <a:xfrm>
              <a:off x="1114614" y="1730923"/>
              <a:ext cx="9962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FA130A-A1EB-74EB-829C-0A5D34C1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-58355"/>
            <a:ext cx="6990064" cy="1645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86A4E3-2CDB-4B63-8531-194CB0F904A6}"/>
              </a:ext>
            </a:extLst>
          </p:cNvPr>
          <p:cNvSpPr txBox="1"/>
          <p:nvPr/>
        </p:nvSpPr>
        <p:spPr>
          <a:xfrm>
            <a:off x="1255482" y="1296570"/>
            <a:ext cx="10412393" cy="429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vi-VN" sz="3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chim nhỏ.</a:t>
            </a:r>
            <a:r>
              <a:rPr lang="vi-VN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SG" sz="3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vi-VN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3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cảm.</a:t>
            </a:r>
          </a:p>
          <a:p>
            <a:pPr algn="just">
              <a:lnSpc>
                <a:spcPct val="115000"/>
              </a:lnSpc>
            </a:pP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3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yêu thiên nhiên, yêu cuộc sống.</a:t>
            </a:r>
            <a:endParaRPr lang="en-SG" sz="3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4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08B398C-B7DB-4664-9BDD-F7D40382B2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6" y="-167107"/>
            <a:ext cx="10057736" cy="7025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35C1B-3480-FC88-D277-67A84312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93" y="1843232"/>
            <a:ext cx="8004742" cy="2548349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C9CB0ABF-85F2-450A-8887-72DC033C74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088" y="4048530"/>
            <a:ext cx="2809470" cy="28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62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432F9A-CC7E-B03E-A367-3B0444F32F62}"/>
              </a:ext>
            </a:extLst>
          </p:cNvPr>
          <p:cNvGrpSpPr/>
          <p:nvPr/>
        </p:nvGrpSpPr>
        <p:grpSpPr>
          <a:xfrm>
            <a:off x="4487443" y="2021344"/>
            <a:ext cx="7062756" cy="1000158"/>
            <a:chOff x="4487443" y="2021344"/>
            <a:chExt cx="7062756" cy="10001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D8F01C4-4D6E-6984-F463-42C0026DD4B8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9F6DCB-B52B-BB88-3781-4701F139E21D}"/>
                </a:ext>
              </a:extLst>
            </p:cNvPr>
            <p:cNvSpPr txBox="1"/>
            <p:nvPr/>
          </p:nvSpPr>
          <p:spPr>
            <a:xfrm>
              <a:off x="4681181" y="2115100"/>
              <a:ext cx="686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đầu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đến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i="1" dirty="0">
                  <a:latin typeface="Cambria" panose="02040503050406030204" pitchFamily="18" charset="0"/>
                </a:rPr>
                <a:t>“</a:t>
              </a:r>
              <a:r>
                <a:rPr lang="vi-VN" sz="4000" b="1" i="1" dirty="0">
                  <a:latin typeface="Cambria" panose="02040503050406030204" pitchFamily="18" charset="0"/>
                </a:rPr>
                <a:t>nói với bạn</a:t>
              </a:r>
              <a:r>
                <a:rPr lang="en-US" sz="4000" b="1" i="1" dirty="0">
                  <a:latin typeface="Cambria" panose="02040503050406030204" pitchFamily="18" charset="0"/>
                </a:rPr>
                <a:t>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C9F4F-C4BC-96FF-215F-FBEBDCCB2198}"/>
              </a:ext>
            </a:extLst>
          </p:cNvPr>
          <p:cNvGrpSpPr/>
          <p:nvPr/>
        </p:nvGrpSpPr>
        <p:grpSpPr>
          <a:xfrm>
            <a:off x="4487443" y="3292688"/>
            <a:ext cx="7062756" cy="1000158"/>
            <a:chOff x="4487443" y="2021344"/>
            <a:chExt cx="7062756" cy="10001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A6F51D7-F6F0-0681-2BC1-BFC3615E9C55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91C53-A47B-89B6-09EC-2B852C6947BB}"/>
                </a:ext>
              </a:extLst>
            </p:cNvPr>
            <p:cNvSpPr txBox="1"/>
            <p:nvPr/>
          </p:nvSpPr>
          <p:spPr>
            <a:xfrm>
              <a:off x="4681181" y="2115100"/>
              <a:ext cx="68690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i="1" dirty="0">
                  <a:latin typeface="Cambria" panose="02040503050406030204" pitchFamily="18" charset="0"/>
                </a:rPr>
                <a:t>Phần còn lại.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118C4-D650-71E7-4195-264CB5FD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86" y="156390"/>
            <a:ext cx="5310076" cy="2036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93702F-143F-6C3A-236C-751942ABF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70" y="2015703"/>
            <a:ext cx="3462828" cy="1182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335B4-87B3-6077-D437-03E63018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7" y="3291674"/>
            <a:ext cx="3767655" cy="1188823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8DB6D4AF-D6FE-49A0-B1F4-8408B7F9ED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088" y="4048530"/>
            <a:ext cx="2809470" cy="28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CC5FE8-2FCC-ABFC-3E22-3FE941C8E7DC}"/>
              </a:ext>
            </a:extLst>
          </p:cNvPr>
          <p:cNvGrpSpPr/>
          <p:nvPr/>
        </p:nvGrpSpPr>
        <p:grpSpPr>
          <a:xfrm>
            <a:off x="1467749" y="2024176"/>
            <a:ext cx="2180225" cy="1000158"/>
            <a:chOff x="4376734" y="2021344"/>
            <a:chExt cx="7625328" cy="10001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C233E56-B1FA-FF8B-78B6-282F535336B2}"/>
                </a:ext>
              </a:extLst>
            </p:cNvPr>
            <p:cNvSpPr/>
            <p:nvPr/>
          </p:nvSpPr>
          <p:spPr>
            <a:xfrm>
              <a:off x="4487444" y="2021344"/>
              <a:ext cx="7280846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137D13-1A24-5947-2437-F9BFD8B349EA}"/>
                </a:ext>
              </a:extLst>
            </p:cNvPr>
            <p:cNvSpPr txBox="1"/>
            <p:nvPr/>
          </p:nvSpPr>
          <p:spPr>
            <a:xfrm>
              <a:off x="4376734" y="2167480"/>
              <a:ext cx="7625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1">
                  <a:latin typeface="Cambria" panose="02040503050406030204" pitchFamily="18" charset="0"/>
                </a:rPr>
                <a:t>Ước mơ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3C127C-BB16-2CDC-900D-220031636189}"/>
              </a:ext>
            </a:extLst>
          </p:cNvPr>
          <p:cNvGrpSpPr/>
          <p:nvPr/>
        </p:nvGrpSpPr>
        <p:grpSpPr>
          <a:xfrm>
            <a:off x="4574593" y="2051295"/>
            <a:ext cx="2878284" cy="1000158"/>
            <a:chOff x="4376737" y="2021344"/>
            <a:chExt cx="6869019" cy="10001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C85508-C86E-CF25-3A54-4EC394D1CC3F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BE5BDA-6F0E-5CFA-F03C-CDD72A86DDC1}"/>
                </a:ext>
              </a:extLst>
            </p:cNvPr>
            <p:cNvSpPr txBox="1"/>
            <p:nvPr/>
          </p:nvSpPr>
          <p:spPr>
            <a:xfrm>
              <a:off x="4376737" y="2167480"/>
              <a:ext cx="6869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1" dirty="0">
                  <a:latin typeface="Cambria" panose="02040503050406030204" pitchFamily="18" charset="0"/>
                </a:rPr>
                <a:t>Giòn tan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A1A1-FD7C-EDD9-ED4F-6065F470FBE3}"/>
              </a:ext>
            </a:extLst>
          </p:cNvPr>
          <p:cNvGrpSpPr/>
          <p:nvPr/>
        </p:nvGrpSpPr>
        <p:grpSpPr>
          <a:xfrm>
            <a:off x="7837005" y="2024176"/>
            <a:ext cx="2878284" cy="1000158"/>
            <a:chOff x="4376737" y="2021344"/>
            <a:chExt cx="6869019" cy="100015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82CDE81-C49D-10F8-F802-527920A815A0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297750-D98D-0525-D241-05635C8E181E}"/>
                </a:ext>
              </a:extLst>
            </p:cNvPr>
            <p:cNvSpPr txBox="1"/>
            <p:nvPr/>
          </p:nvSpPr>
          <p:spPr>
            <a:xfrm>
              <a:off x="4376737" y="2167480"/>
              <a:ext cx="6869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</a:rPr>
                <a:t>Dứt lời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E53AB5-E349-B845-6256-0D06A1B71A66}"/>
              </a:ext>
            </a:extLst>
          </p:cNvPr>
          <p:cNvGrpSpPr/>
          <p:nvPr/>
        </p:nvGrpSpPr>
        <p:grpSpPr>
          <a:xfrm>
            <a:off x="2564997" y="3610776"/>
            <a:ext cx="2878284" cy="1000158"/>
            <a:chOff x="4376737" y="2021344"/>
            <a:chExt cx="6869019" cy="100015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0176803-1F85-D854-E4C6-729109B1CDF2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1DEE54-230F-B369-0A28-4455D950D192}"/>
                </a:ext>
              </a:extLst>
            </p:cNvPr>
            <p:cNvSpPr txBox="1"/>
            <p:nvPr/>
          </p:nvSpPr>
          <p:spPr>
            <a:xfrm>
              <a:off x="4376737" y="2167480"/>
              <a:ext cx="6869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</a:rPr>
                <a:t>Rưng rưng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A63758-0F47-8FC4-4BE5-44387828C465}"/>
              </a:ext>
            </a:extLst>
          </p:cNvPr>
          <p:cNvGrpSpPr/>
          <p:nvPr/>
        </p:nvGrpSpPr>
        <p:grpSpPr>
          <a:xfrm>
            <a:off x="6096000" y="3610776"/>
            <a:ext cx="2878284" cy="1000158"/>
            <a:chOff x="4376737" y="2021344"/>
            <a:chExt cx="6869019" cy="100015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D26C54-792B-1E60-6F2B-582E3A68E913}"/>
                </a:ext>
              </a:extLst>
            </p:cNvPr>
            <p:cNvSpPr/>
            <p:nvPr/>
          </p:nvSpPr>
          <p:spPr>
            <a:xfrm>
              <a:off x="4487443" y="2021344"/>
              <a:ext cx="6758312" cy="1000158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A16430-32E6-CE56-73E7-85DFC813FB39}"/>
                </a:ext>
              </a:extLst>
            </p:cNvPr>
            <p:cNvSpPr txBox="1"/>
            <p:nvPr/>
          </p:nvSpPr>
          <p:spPr>
            <a:xfrm>
              <a:off x="4376737" y="2167480"/>
              <a:ext cx="6869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</a:rPr>
                <a:t>Dang rộng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4DB07FC-6538-3832-CB80-22A7C2B9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63" y="631731"/>
            <a:ext cx="426147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650622-C346-5DC0-68E5-3B2A180B822D}"/>
              </a:ext>
            </a:extLst>
          </p:cNvPr>
          <p:cNvGrpSpPr/>
          <p:nvPr/>
        </p:nvGrpSpPr>
        <p:grpSpPr>
          <a:xfrm>
            <a:off x="362202" y="1927584"/>
            <a:ext cx="11198087" cy="2653431"/>
            <a:chOff x="3810318" y="2021344"/>
            <a:chExt cx="7357078" cy="9303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19041B-D3AB-53CE-6EE9-A2B126E957EF}"/>
                </a:ext>
              </a:extLst>
            </p:cNvPr>
            <p:cNvSpPr/>
            <p:nvPr/>
          </p:nvSpPr>
          <p:spPr>
            <a:xfrm>
              <a:off x="3810318" y="2021344"/>
              <a:ext cx="7357078" cy="679830"/>
            </a:xfrm>
            <a:prstGeom prst="roundRect">
              <a:avLst/>
            </a:prstGeom>
            <a:solidFill>
              <a:srgbClr val="F1F2F9"/>
            </a:solidFill>
            <a:ln>
              <a:solidFill>
                <a:srgbClr val="939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F07A54-6B4D-5640-2A31-AD9A5D7C529C}"/>
                </a:ext>
              </a:extLst>
            </p:cNvPr>
            <p:cNvSpPr txBox="1"/>
            <p:nvPr/>
          </p:nvSpPr>
          <p:spPr>
            <a:xfrm>
              <a:off x="3810318" y="2056014"/>
              <a:ext cx="7126003" cy="89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Nhìn những cánh chim chao liệng trên trời cao, cậu nghĩ tại sao mình lại không thể bay nhỉ.</a:t>
              </a:r>
            </a:p>
            <a:p>
              <a:pPr algn="just"/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242D1A-95AD-5F26-538C-658245872003}"/>
              </a:ext>
            </a:extLst>
          </p:cNvPr>
          <p:cNvCxnSpPr/>
          <p:nvPr/>
        </p:nvCxnSpPr>
        <p:spPr>
          <a:xfrm flipH="1">
            <a:off x="3550117" y="2688864"/>
            <a:ext cx="238539" cy="6038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ADFD61-3BE1-B59C-8F3E-FE491171EB05}"/>
              </a:ext>
            </a:extLst>
          </p:cNvPr>
          <p:cNvCxnSpPr>
            <a:cxnSpLocks/>
          </p:cNvCxnSpPr>
          <p:nvPr/>
        </p:nvCxnSpPr>
        <p:spPr>
          <a:xfrm flipH="1">
            <a:off x="1364063" y="2688864"/>
            <a:ext cx="149036" cy="6045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712BD1-3A30-7BC3-62B7-AFC3654D2C5D}"/>
              </a:ext>
            </a:extLst>
          </p:cNvPr>
          <p:cNvCxnSpPr/>
          <p:nvPr/>
        </p:nvCxnSpPr>
        <p:spPr>
          <a:xfrm flipH="1">
            <a:off x="1632369" y="3292700"/>
            <a:ext cx="238539" cy="6038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EC9BF0-8BED-FA6D-1F54-4283DDF1035A}"/>
              </a:ext>
            </a:extLst>
          </p:cNvPr>
          <p:cNvCxnSpPr/>
          <p:nvPr/>
        </p:nvCxnSpPr>
        <p:spPr>
          <a:xfrm flipH="1">
            <a:off x="1513099" y="3292700"/>
            <a:ext cx="238539" cy="6038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C13025-1A89-1940-AF7C-BA9DC9FC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473" y="490143"/>
            <a:ext cx="426147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0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481B76C-A9ED-4044-BB9B-D24F62D2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6" y="-167107"/>
            <a:ext cx="10057736" cy="7025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F31FB-16E5-B0C6-24B6-33BCB354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00" y="1625957"/>
            <a:ext cx="8029128" cy="220694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F15595E-BC32-43D7-AC2E-7D8D16B0A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58" y="3260309"/>
            <a:ext cx="3272434" cy="3597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914E2-ED7B-4381-BBF9-3746ADCEA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71" b="94224" l="797" r="95020">
                        <a14:foregroundMark x1="1195" y1="32491" x2="9562" y2="49458"/>
                        <a14:foregroundMark x1="9562" y1="49458" x2="13147" y2="64982"/>
                        <a14:foregroundMark x1="1394" y1="35018" x2="4980" y2="64621"/>
                        <a14:foregroundMark x1="8964" y1="40433" x2="9761" y2="50903"/>
                        <a14:foregroundMark x1="86454" y1="5054" x2="87052" y2="39350"/>
                        <a14:foregroundMark x1="87052" y1="39350" x2="87251" y2="40433"/>
                        <a14:foregroundMark x1="89044" y1="27798" x2="94223" y2="54513"/>
                        <a14:foregroundMark x1="95020" y1="30686" x2="94223" y2="39711"/>
                        <a14:foregroundMark x1="83865" y1="68592" x2="83865" y2="66065"/>
                        <a14:foregroundMark x1="84064" y1="74007" x2="85259" y2="71480"/>
                        <a14:foregroundMark x1="37649" y1="88809" x2="40438" y2="942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7"/>
            <a:ext cx="6400800" cy="35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5F2B790-1639-48AB-8718-51C8B33C9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6" y="-167107"/>
            <a:ext cx="10057736" cy="702510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F70F4E0-95B8-4AC8-96F7-021D1079A6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58" y="3260309"/>
            <a:ext cx="3272434" cy="3597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8C051-494E-4AEB-95A2-945F2A02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1" b="94224" l="797" r="95020">
                        <a14:foregroundMark x1="1195" y1="32491" x2="9562" y2="49458"/>
                        <a14:foregroundMark x1="9562" y1="49458" x2="13147" y2="64982"/>
                        <a14:foregroundMark x1="1394" y1="35018" x2="4980" y2="64621"/>
                        <a14:foregroundMark x1="8964" y1="40433" x2="9761" y2="50903"/>
                        <a14:foregroundMark x1="86454" y1="5054" x2="87052" y2="39350"/>
                        <a14:foregroundMark x1="87052" y1="39350" x2="87251" y2="40433"/>
                        <a14:foregroundMark x1="89044" y1="27798" x2="94223" y2="54513"/>
                        <a14:foregroundMark x1="95020" y1="30686" x2="94223" y2="39711"/>
                        <a14:foregroundMark x1="83865" y1="68592" x2="83865" y2="66065"/>
                        <a14:foregroundMark x1="84064" y1="74007" x2="85259" y2="71480"/>
                        <a14:foregroundMark x1="37649" y1="88809" x2="40438" y2="942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7"/>
            <a:ext cx="6400800" cy="353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D5FE5-1F12-C863-B6BF-2C81A730A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856" y="1238829"/>
            <a:ext cx="891312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052C727-FF71-4015-8B9E-3BC1DFD03A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6" y="-167107"/>
            <a:ext cx="10057736" cy="7025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FA08D-8914-B725-12B2-355761C83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988" y="1064126"/>
            <a:ext cx="7974259" cy="255444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76F3A37-BCFF-4A2E-B8FB-C6ABBD1011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58" y="3260309"/>
            <a:ext cx="3272434" cy="3597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1A89B-BBC7-4BC2-939A-061611335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71" b="94224" l="797" r="95020">
                        <a14:foregroundMark x1="1195" y1="32491" x2="9562" y2="49458"/>
                        <a14:foregroundMark x1="9562" y1="49458" x2="13147" y2="64982"/>
                        <a14:foregroundMark x1="1394" y1="35018" x2="4980" y2="64621"/>
                        <a14:foregroundMark x1="8964" y1="40433" x2="9761" y2="50903"/>
                        <a14:foregroundMark x1="86454" y1="5054" x2="87052" y2="39350"/>
                        <a14:foregroundMark x1="87052" y1="39350" x2="87251" y2="40433"/>
                        <a14:foregroundMark x1="89044" y1="27798" x2="94223" y2="54513"/>
                        <a14:foregroundMark x1="95020" y1="30686" x2="94223" y2="39711"/>
                        <a14:foregroundMark x1="83865" y1="68592" x2="83865" y2="66065"/>
                        <a14:foregroundMark x1="84064" y1="74007" x2="85259" y2="71480"/>
                        <a14:foregroundMark x1="37649" y1="88809" x2="40438" y2="9422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8807"/>
            <a:ext cx="6400800" cy="35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4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123</Words>
  <Application>Microsoft Office PowerPoint</Application>
  <PresentationFormat>Widescreen</PresentationFormat>
  <Paragraphs>16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#9Slide07 HoneyCream</vt:lpstr>
      <vt:lpstr>Arial</vt:lpstr>
      <vt:lpstr>Calibri</vt:lpstr>
      <vt:lpstr>等线</vt:lpstr>
      <vt:lpstr>Vogue-ExtraBold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MNT;MANGNONTEAM</cp:keywords>
  <cp:lastModifiedBy>Ngọc Đỗ</cp:lastModifiedBy>
  <cp:revision>37</cp:revision>
  <dcterms:created xsi:type="dcterms:W3CDTF">2023-07-03T03:23:10Z</dcterms:created>
  <dcterms:modified xsi:type="dcterms:W3CDTF">2023-12-21T04:05:46Z</dcterms:modified>
</cp:coreProperties>
</file>