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1"/>
  </p:notesMasterIdLst>
  <p:sldIdLst>
    <p:sldId id="257" r:id="rId2"/>
    <p:sldId id="265" r:id="rId3"/>
    <p:sldId id="266" r:id="rId4"/>
    <p:sldId id="269" r:id="rId5"/>
    <p:sldId id="287" r:id="rId6"/>
    <p:sldId id="277" r:id="rId7"/>
    <p:sldId id="278" r:id="rId8"/>
    <p:sldId id="279" r:id="rId9"/>
    <p:sldId id="284" r:id="rId10"/>
  </p:sldIdLst>
  <p:sldSz cx="12192000" cy="6858000"/>
  <p:notesSz cx="6858000" cy="9144000"/>
  <p:embeddedFontLst>
    <p:embeddedFont>
      <p:font typeface="等线" panose="02010600030101010101" pitchFamily="2" charset="-122"/>
      <p:regular r:id="rId12"/>
    </p:embeddedFont>
    <p:embeddedFont>
      <p:font typeface="等线 Light" panose="02010600030101010101" pitchFamily="2" charset="-122"/>
      <p:regular r:id="rId13"/>
    </p:embeddedFont>
    <p:embeddedFont>
      <p:font typeface="#9Slide07 HoneyCream" pitchFamily="2" charset="0"/>
      <p:regular r:id="rId14"/>
    </p:embeddedFont>
    <p:embeddedFont>
      <p:font typeface="#9Slide07 IcielCadena" panose="02000503000000020004" pitchFamily="2" charset="0"/>
      <p:bold r:id="rId15"/>
    </p:embeddedFont>
    <p:embeddedFont>
      <p:font typeface="Calibri" panose="020F0502020204030204" pitchFamily="34" charset="0"/>
      <p:regular r:id="rId16"/>
      <p:bold r:id="rId17"/>
      <p:italic r:id="rId18"/>
      <p:boldItalic r:id="rId19"/>
    </p:embeddedFont>
    <p:embeddedFont>
      <p:font typeface="Cambria" panose="02040503050406030204" pitchFamily="18"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6" d="100"/>
          <a:sy n="76" d="100"/>
        </p:scale>
        <p:origin x="309" y="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DD0489-5039-4BB6-80D5-8A5B1DBDC943}" type="datetimeFigureOut">
              <a:rPr lang="en-US" smtClean="0"/>
              <a:t>21/12/2023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709AA1-C956-48B1-A930-0DB54DD8C9DF}" type="slidenum">
              <a:rPr lang="en-US" smtClean="0"/>
              <a:t>‹#›</a:t>
            </a:fld>
            <a:endParaRPr lang="en-US"/>
          </a:p>
        </p:txBody>
      </p:sp>
    </p:spTree>
    <p:extLst>
      <p:ext uri="{BB962C8B-B14F-4D97-AF65-F5344CB8AC3E}">
        <p14:creationId xmlns:p14="http://schemas.microsoft.com/office/powerpoint/2010/main" val="4031636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ED4142-FFBA-46FD-A6DD-5445EA69791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416126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ED4142-FFBA-46FD-A6DD-5445EA69791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857579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ED4142-FFBA-46FD-A6DD-5445EA69791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638427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ED4142-FFBA-46FD-A6DD-5445EA69791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197818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ED4142-FFBA-46FD-A6DD-5445EA69791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630215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ED4142-FFBA-46FD-A6DD-5445EA69791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779699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ED4142-FFBA-46FD-A6DD-5445EA69791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317797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ED4142-FFBA-46FD-A6DD-5445EA69791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580243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ED4142-FFBA-46FD-A6DD-5445EA69791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8488002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28">
            <a:extLst>
              <a:ext uri="{FF2B5EF4-FFF2-40B4-BE49-F238E27FC236}">
                <a16:creationId xmlns:a16="http://schemas.microsoft.com/office/drawing/2014/main" id="{80F66C3A-295B-4C2A-BA9E-C30EF92867F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2189" t="-3811" b="83596"/>
          <a:stretch/>
        </p:blipFill>
        <p:spPr>
          <a:xfrm>
            <a:off x="4102180" y="-605815"/>
            <a:ext cx="4222741" cy="2678379"/>
          </a:xfrm>
          <a:prstGeom prst="rect">
            <a:avLst/>
          </a:prstGeom>
        </p:spPr>
      </p:pic>
      <p:pic>
        <p:nvPicPr>
          <p:cNvPr id="3" name="图片 29">
            <a:extLst>
              <a:ext uri="{FF2B5EF4-FFF2-40B4-BE49-F238E27FC236}">
                <a16:creationId xmlns:a16="http://schemas.microsoft.com/office/drawing/2014/main" id="{EB4C1EF2-89AD-454C-83CA-543A2858AE2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4085" t="-318" r="18557" b="86667"/>
          <a:stretch/>
        </p:blipFill>
        <p:spPr>
          <a:xfrm>
            <a:off x="-307121" y="-142145"/>
            <a:ext cx="5121664" cy="2214709"/>
          </a:xfrm>
          <a:prstGeom prst="rect">
            <a:avLst/>
          </a:prstGeom>
        </p:spPr>
      </p:pic>
    </p:spTree>
    <p:extLst>
      <p:ext uri="{BB962C8B-B14F-4D97-AF65-F5344CB8AC3E}">
        <p14:creationId xmlns:p14="http://schemas.microsoft.com/office/powerpoint/2010/main" val="178585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111BA9-4A93-49EE-84D5-DACEC8B14108}"/>
              </a:ext>
            </a:extLst>
          </p:cNvPr>
          <p:cNvSpPr>
            <a:spLocks noGrp="1"/>
          </p:cNvSpPr>
          <p:nvPr>
            <p:ph type="title"/>
          </p:nvPr>
        </p:nvSpPr>
        <p:spPr>
          <a:xfrm>
            <a:off x="1616130" y="243664"/>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4279005-F29B-40F1-B360-9A425E81EF44}"/>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D418361-E2D7-448F-A56A-FA858A0BAC0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3C053F-28BC-4D45-8437-EEE9D209305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1582E390-7B4F-4AD0-8369-E6D972A91D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6377504E-E794-4520-A09B-73A2578070BB}"/>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D0CA48-0E16-4FF8-B02D-A3B5A29C826A}"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75479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DD60A5C-7FD4-4399-89E9-D0281BBEBE19}"/>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EE9DCBA-F9B0-49EE-8EAE-4F64983159F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F16D5DF-E096-4471-8E54-92FF84ED9ED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3C053F-28BC-4D45-8437-EEE9D209305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FAD6F0D2-ECCD-4CF7-9FB5-F30527F8833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71798656-4A39-495A-AF25-4D00D315A9D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D0CA48-0E16-4FF8-B02D-A3B5A29C826A}"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541460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36F4BE-1E52-4E37-AF20-AD2A0F68F490}"/>
              </a:ext>
            </a:extLst>
          </p:cNvPr>
          <p:cNvSpPr>
            <a:spLocks noGrp="1"/>
          </p:cNvSpPr>
          <p:nvPr>
            <p:ph type="title"/>
          </p:nvPr>
        </p:nvSpPr>
        <p:spPr>
          <a:xfrm>
            <a:off x="1616130" y="243664"/>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D448F89-4F74-4B01-9822-593E1FFE99B8}"/>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D83F78E-47E9-45FF-8ED4-362C747B293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3C053F-28BC-4D45-8437-EEE9D209305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055ABB68-FF78-4904-A607-4B823C67F14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A06764F5-0C9E-436E-AC5A-B0C3A689C59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D0CA48-0E16-4FF8-B02D-A3B5A29C826A}"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12380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7CD880-8E3B-4530-A8D0-0479964B5A0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298A8924-1366-42F0-96AB-E064407527F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3343346-5C17-4976-B003-6DD38F33C25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3C053F-28BC-4D45-8437-EEE9D209305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830E55F7-B5AC-4CEF-8922-49AD2580128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92CA0D9F-D7D7-45BF-A6D1-DE56DAB6D3F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D0CA48-0E16-4FF8-B02D-A3B5A29C826A}"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795349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355E56-B731-40FB-B022-D9489476D707}"/>
              </a:ext>
            </a:extLst>
          </p:cNvPr>
          <p:cNvSpPr>
            <a:spLocks noGrp="1"/>
          </p:cNvSpPr>
          <p:nvPr>
            <p:ph type="title"/>
          </p:nvPr>
        </p:nvSpPr>
        <p:spPr>
          <a:xfrm>
            <a:off x="1616130" y="243664"/>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87BF5DB-65D4-40D6-9524-91C4AAC07B07}"/>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9136A1F9-482F-4AE1-90E1-F41DE2332FD2}"/>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BC104D9-28FC-4449-B006-E5B1476DDC6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3C053F-28BC-4D45-8437-EEE9D209305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3BDCDCD0-D948-45C3-B389-F566A258174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AF74F11B-7371-40B7-98C8-D317CAF1139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D0CA48-0E16-4FF8-B02D-A3B5A29C826A}"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588112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C44C85-D986-4CA1-83B6-70D9E97EBFC3}"/>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3D3A6EA-F23A-4ACA-9313-E6CF2990CCB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8E50D3E4-FB65-4835-8033-46B199C1FF28}"/>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E6A81A5E-62FE-46B6-9DD0-9BAED61127C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96BA13E-DADA-4340-8B6D-EEEB02E41543}"/>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6CA72B0-D88F-4065-AEBD-ADED312B276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3C053F-28BC-4D45-8437-EEE9D209305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8" name="页脚占位符 7">
            <a:extLst>
              <a:ext uri="{FF2B5EF4-FFF2-40B4-BE49-F238E27FC236}">
                <a16:creationId xmlns:a16="http://schemas.microsoft.com/office/drawing/2014/main" id="{B5633B6D-BF11-4952-A28B-1065DE703CD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9" name="灯片编号占位符 8">
            <a:extLst>
              <a:ext uri="{FF2B5EF4-FFF2-40B4-BE49-F238E27FC236}">
                <a16:creationId xmlns:a16="http://schemas.microsoft.com/office/drawing/2014/main" id="{48F28AFD-559E-4BEC-B805-EC55E9AC599D}"/>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D0CA48-0E16-4FF8-B02D-A3B5A29C826A}"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521466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3ACE3BD-AEA4-4E38-8CD3-6FB03F38F85F}"/>
              </a:ext>
            </a:extLst>
          </p:cNvPr>
          <p:cNvSpPr>
            <a:spLocks noGrp="1"/>
          </p:cNvSpPr>
          <p:nvPr>
            <p:ph type="title"/>
          </p:nvPr>
        </p:nvSpPr>
        <p:spPr>
          <a:xfrm>
            <a:off x="1616130" y="243664"/>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E8FDFFA-A86B-4E78-8FC9-ACA08FA4A76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3C053F-28BC-4D45-8437-EEE9D209305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页脚占位符 3">
            <a:extLst>
              <a:ext uri="{FF2B5EF4-FFF2-40B4-BE49-F238E27FC236}">
                <a16:creationId xmlns:a16="http://schemas.microsoft.com/office/drawing/2014/main" id="{605D6BE3-BD77-4E84-B8A8-BBAA6B80143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灯片编号占位符 4">
            <a:extLst>
              <a:ext uri="{FF2B5EF4-FFF2-40B4-BE49-F238E27FC236}">
                <a16:creationId xmlns:a16="http://schemas.microsoft.com/office/drawing/2014/main" id="{81F8F1E7-2610-486D-8AAD-51C6B61556B0}"/>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D0CA48-0E16-4FF8-B02D-A3B5A29C826A}"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867975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16C1222-AC72-4F89-BC54-A11AB9D5665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3C053F-28BC-4D45-8437-EEE9D209305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AE80B874-602D-4F92-A0E7-8368AFA976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60F3B931-3D55-4C2E-B950-223679697BCD}"/>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D0CA48-0E16-4FF8-B02D-A3B5A29C826A}"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525678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996D35-E641-4E68-91A6-81EDC9A1725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53A00A4-C5AB-4B4E-B2C0-611C0496066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5A2879E-483E-44CE-81F2-C8F41C4C6F7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7C18FA4-5874-44B9-9DBF-13F9FACEC66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3C053F-28BC-4D45-8437-EEE9D209305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FECF6AD0-3DD3-470C-BA8E-0F62E4F5AB8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401E2F78-0745-4B5F-B54A-F41089A29D62}"/>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D0CA48-0E16-4FF8-B02D-A3B5A29C826A}"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600448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339E94-385C-469F-9BEB-50E73637B41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7056122-47E3-4D35-ACB0-3D016B928BF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03E4C54-5941-45DF-99C6-151CC0A950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99A63F0-9FB6-412E-9502-746D185A2A2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3C053F-28BC-4D45-8437-EEE9D209305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6B990D3F-CBFB-4A8F-A651-E9BDAAD0CF6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4569B64A-3035-415C-8881-01CDB671C7AF}"/>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D0CA48-0E16-4FF8-B02D-A3B5A29C826A}"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152174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hyperlink" Target="https://www.facebook.com/groups/629898828017053"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ACAE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EB3F626-426A-46C4-BC90-F68F4507B9CE}"/>
              </a:ext>
            </a:extLst>
          </p:cNvPr>
          <p:cNvSpPr/>
          <p:nvPr userDrawn="1"/>
        </p:nvSpPr>
        <p:spPr>
          <a:xfrm>
            <a:off x="-2" y="-75574"/>
            <a:ext cx="12192000" cy="6953859"/>
          </a:xfrm>
          <a:prstGeom prst="rect">
            <a:avLst/>
          </a:prstGeom>
          <a:gradFill flip="none" rotWithShape="1">
            <a:gsLst>
              <a:gs pos="0">
                <a:srgbClr val="33CCFF">
                  <a:tint val="66000"/>
                  <a:satMod val="160000"/>
                </a:srgbClr>
              </a:gs>
              <a:gs pos="50000">
                <a:srgbClr val="33CCFF">
                  <a:tint val="44500"/>
                  <a:satMod val="160000"/>
                </a:srgbClr>
              </a:gs>
              <a:gs pos="100000">
                <a:srgbClr val="33CCFF">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nvGrpSpPr>
          <p:cNvPr id="23" name="Group 22">
            <a:extLst>
              <a:ext uri="{FF2B5EF4-FFF2-40B4-BE49-F238E27FC236}">
                <a16:creationId xmlns:a16="http://schemas.microsoft.com/office/drawing/2014/main" id="{B8411905-2C3D-47C0-97A2-DDF4DBEB6312}"/>
              </a:ext>
            </a:extLst>
          </p:cNvPr>
          <p:cNvGrpSpPr/>
          <p:nvPr userDrawn="1"/>
        </p:nvGrpSpPr>
        <p:grpSpPr>
          <a:xfrm>
            <a:off x="-221241" y="4632385"/>
            <a:ext cx="13022801" cy="2450857"/>
            <a:chOff x="-37694" y="5216441"/>
            <a:chExt cx="13022801" cy="1693397"/>
          </a:xfrm>
        </p:grpSpPr>
        <p:pic>
          <p:nvPicPr>
            <p:cNvPr id="24" name="Picture 23">
              <a:extLst>
                <a:ext uri="{FF2B5EF4-FFF2-40B4-BE49-F238E27FC236}">
                  <a16:creationId xmlns:a16="http://schemas.microsoft.com/office/drawing/2014/main" id="{593D14FE-4CD3-4197-8F39-070F125A276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7694" y="5226469"/>
              <a:ext cx="2348409" cy="1647038"/>
            </a:xfrm>
            <a:prstGeom prst="rect">
              <a:avLst/>
            </a:prstGeom>
          </p:spPr>
        </p:pic>
        <p:pic>
          <p:nvPicPr>
            <p:cNvPr id="25" name="Picture 24">
              <a:extLst>
                <a:ext uri="{FF2B5EF4-FFF2-40B4-BE49-F238E27FC236}">
                  <a16:creationId xmlns:a16="http://schemas.microsoft.com/office/drawing/2014/main" id="{38200C34-5D48-475D-967F-AC0627F33B0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170319" y="5237787"/>
              <a:ext cx="2348409" cy="1647038"/>
            </a:xfrm>
            <a:prstGeom prst="rect">
              <a:avLst/>
            </a:prstGeom>
          </p:spPr>
        </p:pic>
        <p:pic>
          <p:nvPicPr>
            <p:cNvPr id="26" name="Picture 25">
              <a:extLst>
                <a:ext uri="{FF2B5EF4-FFF2-40B4-BE49-F238E27FC236}">
                  <a16:creationId xmlns:a16="http://schemas.microsoft.com/office/drawing/2014/main" id="{8BE52E8F-C8FA-45F9-9D9A-525A43AD74D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507841" y="5317916"/>
              <a:ext cx="2348409" cy="1557867"/>
            </a:xfrm>
            <a:prstGeom prst="rect">
              <a:avLst/>
            </a:prstGeom>
          </p:spPr>
        </p:pic>
        <p:pic>
          <p:nvPicPr>
            <p:cNvPr id="27" name="Picture 26">
              <a:extLst>
                <a:ext uri="{FF2B5EF4-FFF2-40B4-BE49-F238E27FC236}">
                  <a16:creationId xmlns:a16="http://schemas.microsoft.com/office/drawing/2014/main" id="{4C6D1D63-3F44-40F4-95C8-5A4D4AC7461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756653" y="5216441"/>
              <a:ext cx="2348409" cy="1647038"/>
            </a:xfrm>
            <a:prstGeom prst="rect">
              <a:avLst/>
            </a:prstGeom>
          </p:spPr>
        </p:pic>
        <p:pic>
          <p:nvPicPr>
            <p:cNvPr id="28" name="Picture 27">
              <a:extLst>
                <a:ext uri="{FF2B5EF4-FFF2-40B4-BE49-F238E27FC236}">
                  <a16:creationId xmlns:a16="http://schemas.microsoft.com/office/drawing/2014/main" id="{83FE373F-2564-43FC-9253-D89D164FE10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039837" y="5237787"/>
              <a:ext cx="2348409" cy="1647038"/>
            </a:xfrm>
            <a:prstGeom prst="rect">
              <a:avLst/>
            </a:prstGeom>
          </p:spPr>
        </p:pic>
        <p:pic>
          <p:nvPicPr>
            <p:cNvPr id="29" name="Picture 28">
              <a:extLst>
                <a:ext uri="{FF2B5EF4-FFF2-40B4-BE49-F238E27FC236}">
                  <a16:creationId xmlns:a16="http://schemas.microsoft.com/office/drawing/2014/main" id="{97CBB04A-0114-4D53-8521-ABA8FD5B184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636698" y="5262800"/>
              <a:ext cx="2348409" cy="1647038"/>
            </a:xfrm>
            <a:prstGeom prst="rect">
              <a:avLst/>
            </a:prstGeom>
          </p:spPr>
        </p:pic>
      </p:grpSp>
      <p:sp>
        <p:nvSpPr>
          <p:cNvPr id="4" name="日期占位符 3">
            <a:extLst>
              <a:ext uri="{FF2B5EF4-FFF2-40B4-BE49-F238E27FC236}">
                <a16:creationId xmlns:a16="http://schemas.microsoft.com/office/drawing/2014/main" id="{DDCE4AA7-80BB-4325-85EC-DB201961F9C0}"/>
              </a:ext>
            </a:extLst>
          </p:cNvPr>
          <p:cNvSpPr>
            <a:spLocks noGrp="1"/>
          </p:cNvSpPr>
          <p:nvPr>
            <p:ph type="dt" sz="half" idx="2"/>
          </p:nvPr>
        </p:nvSpPr>
        <p:spPr>
          <a:xfrm>
            <a:off x="905107" y="646116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73C053F-28BC-4D45-8437-EEE9D209305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2023/12/21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4546AC9E-A3CE-47EB-99A5-CC0400C49C6C}"/>
              </a:ext>
            </a:extLst>
          </p:cNvPr>
          <p:cNvSpPr>
            <a:spLocks noGrp="1"/>
          </p:cNvSpPr>
          <p:nvPr>
            <p:ph type="ftr" sz="quarter" idx="3"/>
          </p:nvPr>
        </p:nvSpPr>
        <p:spPr>
          <a:xfrm>
            <a:off x="4105507" y="646116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pic>
        <p:nvPicPr>
          <p:cNvPr id="11" name="Picture 10">
            <a:extLst>
              <a:ext uri="{FF2B5EF4-FFF2-40B4-BE49-F238E27FC236}">
                <a16:creationId xmlns:a16="http://schemas.microsoft.com/office/drawing/2014/main" id="{8D853D05-DEE2-459A-8CAA-7C0330370249}"/>
              </a:ext>
            </a:extLst>
          </p:cNvPr>
          <p:cNvPicPr>
            <a:picLocks noChangeAspect="1"/>
          </p:cNvPicPr>
          <p:nvPr userDrawn="1"/>
        </p:nvPicPr>
        <p:blipFill rotWithShape="1">
          <a:blip r:embed="rId14"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2" name="Picture 11">
            <a:extLst>
              <a:ext uri="{FF2B5EF4-FFF2-40B4-BE49-F238E27FC236}">
                <a16:creationId xmlns:a16="http://schemas.microsoft.com/office/drawing/2014/main" id="{31334BB6-A64A-4059-8CCF-D0B18997BB22}"/>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8142"/>
          <a:stretch/>
        </p:blipFill>
        <p:spPr>
          <a:xfrm>
            <a:off x="1157898" y="6976575"/>
            <a:ext cx="1824009" cy="2002485"/>
          </a:xfrm>
          <a:prstGeom prst="rect">
            <a:avLst/>
          </a:prstGeom>
        </p:spPr>
      </p:pic>
      <p:sp>
        <p:nvSpPr>
          <p:cNvPr id="13" name="TextBox 3">
            <a:extLst>
              <a:ext uri="{FF2B5EF4-FFF2-40B4-BE49-F238E27FC236}">
                <a16:creationId xmlns:a16="http://schemas.microsoft.com/office/drawing/2014/main" id="{03DF2981-8717-46BB-9EFC-7D90D5D6CE7E}"/>
              </a:ext>
            </a:extLst>
          </p:cNvPr>
          <p:cNvSpPr txBox="1"/>
          <p:nvPr userDrawn="1"/>
        </p:nvSpPr>
        <p:spPr>
          <a:xfrm>
            <a:off x="3048814" y="7491223"/>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6">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4" name="Title 1">
            <a:extLst>
              <a:ext uri="{FF2B5EF4-FFF2-40B4-BE49-F238E27FC236}">
                <a16:creationId xmlns:a16="http://schemas.microsoft.com/office/drawing/2014/main" id="{D794A49D-C08F-469E-BE9D-45691C04E727}"/>
              </a:ext>
            </a:extLst>
          </p:cNvPr>
          <p:cNvSpPr txBox="1">
            <a:spLocks/>
          </p:cNvSpPr>
          <p:nvPr userDrawn="1"/>
        </p:nvSpPr>
        <p:spPr>
          <a:xfrm>
            <a:off x="10298594" y="-221075"/>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prstClr val="white"/>
              </a:solidFill>
              <a:effectLst/>
              <a:uLnTx/>
              <a:uFillTx/>
              <a:latin typeface="#9Slide07 HoneyCream" pitchFamily="2" charset="0"/>
              <a:ea typeface="+mj-ea"/>
              <a:cs typeface="+mj-cs"/>
            </a:endParaRPr>
          </a:p>
        </p:txBody>
      </p:sp>
      <p:sp>
        <p:nvSpPr>
          <p:cNvPr id="15" name="Title 1">
            <a:extLst>
              <a:ext uri="{FF2B5EF4-FFF2-40B4-BE49-F238E27FC236}">
                <a16:creationId xmlns:a16="http://schemas.microsoft.com/office/drawing/2014/main" id="{69BCCB4C-785C-4B92-93F8-ED0ABEC4139B}"/>
              </a:ext>
            </a:extLst>
          </p:cNvPr>
          <p:cNvSpPr txBox="1">
            <a:spLocks/>
          </p:cNvSpPr>
          <p:nvPr userDrawn="1"/>
        </p:nvSpPr>
        <p:spPr>
          <a:xfrm>
            <a:off x="976778" y="88225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err="1">
                <a:ln>
                  <a:noFill/>
                </a:ln>
                <a:solidFill>
                  <a:srgbClr val="2C9430"/>
                </a:solidFill>
                <a:effectLst/>
                <a:uLnTx/>
                <a:uFillTx/>
                <a:latin typeface="#9Slide07 HoneyCream" pitchFamily="2" charset="0"/>
                <a:ea typeface="+mj-ea"/>
                <a:cs typeface="+mj-cs"/>
              </a:rPr>
              <a:t>Măng</a:t>
            </a:r>
            <a:r>
              <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rPr>
              <a:t> Non</a:t>
            </a:r>
          </a:p>
        </p:txBody>
      </p:sp>
      <p:pic>
        <p:nvPicPr>
          <p:cNvPr id="16" name="Picture 15">
            <a:extLst>
              <a:ext uri="{FF2B5EF4-FFF2-40B4-BE49-F238E27FC236}">
                <a16:creationId xmlns:a16="http://schemas.microsoft.com/office/drawing/2014/main" id="{1F468811-5699-4870-915A-0CA50667620E}"/>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7" name="Picture 16">
            <a:extLst>
              <a:ext uri="{FF2B5EF4-FFF2-40B4-BE49-F238E27FC236}">
                <a16:creationId xmlns:a16="http://schemas.microsoft.com/office/drawing/2014/main" id="{38748BF8-116D-44EB-982D-30A6DD6E0D25}"/>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8" name="Picture 17">
            <a:extLst>
              <a:ext uri="{FF2B5EF4-FFF2-40B4-BE49-F238E27FC236}">
                <a16:creationId xmlns:a16="http://schemas.microsoft.com/office/drawing/2014/main" id="{77401481-811E-4FE7-90E3-C0F46D116316}"/>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9" name="Picture 18">
            <a:extLst>
              <a:ext uri="{FF2B5EF4-FFF2-40B4-BE49-F238E27FC236}">
                <a16:creationId xmlns:a16="http://schemas.microsoft.com/office/drawing/2014/main" id="{10FE3D28-C1D7-4A28-BEB4-9B680FBD3524}"/>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21" name="Title 1">
            <a:extLst>
              <a:ext uri="{FF2B5EF4-FFF2-40B4-BE49-F238E27FC236}">
                <a16:creationId xmlns:a16="http://schemas.microsoft.com/office/drawing/2014/main" id="{211A931B-9510-4B26-ABFA-D59BFAED3029}"/>
              </a:ext>
            </a:extLst>
          </p:cNvPr>
          <p:cNvSpPr txBox="1">
            <a:spLocks/>
          </p:cNvSpPr>
          <p:nvPr userDrawn="1"/>
        </p:nvSpPr>
        <p:spPr>
          <a:xfrm>
            <a:off x="-503210" y="617541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00B050"/>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00B050"/>
              </a:solidFill>
              <a:effectLst/>
              <a:uLnTx/>
              <a:uFillTx/>
              <a:latin typeface="#9Slide07 HoneyCream" pitchFamily="2" charset="0"/>
              <a:ea typeface="+mj-ea"/>
              <a:cs typeface="+mj-cs"/>
            </a:endParaRPr>
          </a:p>
        </p:txBody>
      </p:sp>
      <p:sp>
        <p:nvSpPr>
          <p:cNvPr id="22" name="Title 1">
            <a:extLst>
              <a:ext uri="{FF2B5EF4-FFF2-40B4-BE49-F238E27FC236}">
                <a16:creationId xmlns:a16="http://schemas.microsoft.com/office/drawing/2014/main" id="{96D18D41-F29C-4D77-A0DF-625A40118CC6}"/>
              </a:ext>
            </a:extLst>
          </p:cNvPr>
          <p:cNvSpPr txBox="1">
            <a:spLocks/>
          </p:cNvSpPr>
          <p:nvPr userDrawn="1"/>
        </p:nvSpPr>
        <p:spPr>
          <a:xfrm>
            <a:off x="-2052207" y="169068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30" name="Picture 29">
            <a:extLst>
              <a:ext uri="{FF2B5EF4-FFF2-40B4-BE49-F238E27FC236}">
                <a16:creationId xmlns:a16="http://schemas.microsoft.com/office/drawing/2014/main" id="{184A0CAC-DCFB-4209-8667-EA75397BB15A}"/>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31" name="Picture 30">
            <a:extLst>
              <a:ext uri="{FF2B5EF4-FFF2-40B4-BE49-F238E27FC236}">
                <a16:creationId xmlns:a16="http://schemas.microsoft.com/office/drawing/2014/main" id="{7DAF7218-5A7C-445B-A387-11C30BE82B8B}"/>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32" name="Picture 31">
            <a:extLst>
              <a:ext uri="{FF2B5EF4-FFF2-40B4-BE49-F238E27FC236}">
                <a16:creationId xmlns:a16="http://schemas.microsoft.com/office/drawing/2014/main" id="{C480B158-69AC-47BA-8715-BDC6A5A571C8}"/>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33" name="Picture 32">
            <a:extLst>
              <a:ext uri="{FF2B5EF4-FFF2-40B4-BE49-F238E27FC236}">
                <a16:creationId xmlns:a16="http://schemas.microsoft.com/office/drawing/2014/main" id="{75884680-9F14-4357-A548-302FD7E4E3CD}"/>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Tree>
    <p:extLst>
      <p:ext uri="{BB962C8B-B14F-4D97-AF65-F5344CB8AC3E}">
        <p14:creationId xmlns:p14="http://schemas.microsoft.com/office/powerpoint/2010/main" val="39440641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7.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6.png"/><Relationship Id="rId10" Type="http://schemas.openxmlformats.org/officeDocument/2006/relationships/image" Target="../media/image25.png"/><Relationship Id="rId4" Type="http://schemas.openxmlformats.org/officeDocument/2006/relationships/image" Target="../media/image5.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EC4E9A-9C9C-4702-8A61-336C942DBCB4}"/>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b="9341"/>
          <a:stretch/>
        </p:blipFill>
        <p:spPr>
          <a:xfrm>
            <a:off x="-145920" y="-1554480"/>
            <a:ext cx="12341228" cy="8659334"/>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386434" y="300255"/>
            <a:ext cx="11276517" cy="4125690"/>
          </a:xfrm>
          <a:prstGeom prst="rect">
            <a:avLst/>
          </a:prstGeom>
          <a:solidFill>
            <a:schemeClr val="bg1">
              <a:alpha val="6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alpha val="37000"/>
                </a:schemeClr>
              </a:solidFill>
            </a:endParaRPr>
          </a:p>
        </p:txBody>
      </p:sp>
      <p:sp>
        <p:nvSpPr>
          <p:cNvPr id="69" name="文本框 68">
            <a:extLst>
              <a:ext uri="{FF2B5EF4-FFF2-40B4-BE49-F238E27FC236}">
                <a16:creationId xmlns:a16="http://schemas.microsoft.com/office/drawing/2014/main" id="{23E44753-3784-4625-8E86-9A1B2D17448C}"/>
              </a:ext>
            </a:extLst>
          </p:cNvPr>
          <p:cNvSpPr txBox="1"/>
          <p:nvPr/>
        </p:nvSpPr>
        <p:spPr>
          <a:xfrm>
            <a:off x="4515123" y="495371"/>
            <a:ext cx="3019135" cy="707886"/>
          </a:xfrm>
          <a:custGeom>
            <a:avLst/>
            <a:gdLst>
              <a:gd name="connsiteX0" fmla="*/ 0 w 3019135"/>
              <a:gd name="connsiteY0" fmla="*/ 0 h 707886"/>
              <a:gd name="connsiteX1" fmla="*/ 3019135 w 3019135"/>
              <a:gd name="connsiteY1" fmla="*/ 0 h 707886"/>
              <a:gd name="connsiteX2" fmla="*/ 3019135 w 3019135"/>
              <a:gd name="connsiteY2" fmla="*/ 707886 h 707886"/>
              <a:gd name="connsiteX3" fmla="*/ 0 w 3019135"/>
              <a:gd name="connsiteY3" fmla="*/ 707886 h 707886"/>
              <a:gd name="connsiteX4" fmla="*/ 0 w 3019135"/>
              <a:gd name="connsiteY4" fmla="*/ 0 h 707886"/>
              <a:gd name="connsiteX0" fmla="*/ 336884 w 3019135"/>
              <a:gd name="connsiteY0" fmla="*/ 176464 h 707886"/>
              <a:gd name="connsiteX1" fmla="*/ 3019135 w 3019135"/>
              <a:gd name="connsiteY1" fmla="*/ 0 h 707886"/>
              <a:gd name="connsiteX2" fmla="*/ 3019135 w 3019135"/>
              <a:gd name="connsiteY2" fmla="*/ 707886 h 707886"/>
              <a:gd name="connsiteX3" fmla="*/ 0 w 3019135"/>
              <a:gd name="connsiteY3" fmla="*/ 707886 h 707886"/>
              <a:gd name="connsiteX4" fmla="*/ 336884 w 3019135"/>
              <a:gd name="connsiteY4" fmla="*/ 176464 h 707886"/>
              <a:gd name="connsiteX0" fmla="*/ 336884 w 3019135"/>
              <a:gd name="connsiteY0" fmla="*/ 176464 h 707886"/>
              <a:gd name="connsiteX1" fmla="*/ 3019135 w 3019135"/>
              <a:gd name="connsiteY1" fmla="*/ 0 h 707886"/>
              <a:gd name="connsiteX2" fmla="*/ 2441619 w 3019135"/>
              <a:gd name="connsiteY2" fmla="*/ 627675 h 707886"/>
              <a:gd name="connsiteX3" fmla="*/ 0 w 3019135"/>
              <a:gd name="connsiteY3" fmla="*/ 707886 h 707886"/>
              <a:gd name="connsiteX4" fmla="*/ 336884 w 3019135"/>
              <a:gd name="connsiteY4" fmla="*/ 176464 h 707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9135" h="707886">
                <a:moveTo>
                  <a:pt x="336884" y="176464"/>
                </a:moveTo>
                <a:lnTo>
                  <a:pt x="3019135" y="0"/>
                </a:lnTo>
                <a:lnTo>
                  <a:pt x="2441619" y="627675"/>
                </a:lnTo>
                <a:lnTo>
                  <a:pt x="0" y="707886"/>
                </a:lnTo>
                <a:lnTo>
                  <a:pt x="336884" y="176464"/>
                </a:lnTo>
                <a:close/>
              </a:path>
            </a:pathLst>
          </a:custGeom>
          <a:solidFill>
            <a:schemeClr val="accent6">
              <a:lumMod val="75000"/>
            </a:schemeClr>
          </a:solidFill>
          <a:ln w="57150">
            <a:solidFill>
              <a:schemeClr val="tx1"/>
            </a:solidFill>
            <a:prstDash val="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w="31750">
                  <a:solidFill>
                    <a:prstClr val="white"/>
                  </a:solidFill>
                </a:ln>
                <a:solidFill>
                  <a:prstClr val="black"/>
                </a:solidFill>
                <a:effectLst>
                  <a:outerShdw blurRad="50800" dist="38100" dir="2700000" algn="tl" rotWithShape="0">
                    <a:prstClr val="black">
                      <a:alpha val="25000"/>
                    </a:prstClr>
                  </a:outerShdw>
                </a:effectLst>
                <a:uLnTx/>
                <a:uFillTx/>
                <a:latin typeface="#9Slide07 IcielCadena" panose="02000503000000020004" pitchFamily="2" charset="0"/>
                <a:ea typeface="汉仪铸字木头人W" panose="00020600040101010101" pitchFamily="18" charset="-122"/>
                <a:cs typeface="+mn-cs"/>
              </a:rPr>
              <a:t>KHOA HỌC 4</a:t>
            </a:r>
            <a:endParaRPr kumimoji="0" lang="zh-CN" altLang="en-US" sz="4000" b="1" i="0" u="none" strike="noStrike" kern="1200" cap="none" spc="0" normalizeH="0" baseline="0" noProof="0" dirty="0">
              <a:ln w="31750">
                <a:solidFill>
                  <a:prstClr val="white"/>
                </a:solidFill>
              </a:ln>
              <a:solidFill>
                <a:prstClr val="black"/>
              </a:solidFill>
              <a:effectLst>
                <a:outerShdw blurRad="50800" dist="38100" dir="2700000" algn="tl" rotWithShape="0">
                  <a:prstClr val="black">
                    <a:alpha val="25000"/>
                  </a:prstClr>
                </a:outerShdw>
              </a:effectLst>
              <a:uLnTx/>
              <a:uFillTx/>
              <a:latin typeface="#9Slide07 IcielCadena" panose="02000503000000020004" pitchFamily="2" charset="0"/>
              <a:ea typeface="汉仪铸字木头人W" panose="00020600040101010101" pitchFamily="18" charset="-122"/>
              <a:cs typeface="+mn-cs"/>
            </a:endParaRPr>
          </a:p>
        </p:txBody>
      </p:sp>
      <p:pic>
        <p:nvPicPr>
          <p:cNvPr id="2" name="Picture 1"/>
          <p:cNvPicPr>
            <a:picLocks noChangeAspect="1"/>
          </p:cNvPicPr>
          <p:nvPr/>
        </p:nvPicPr>
        <p:blipFill>
          <a:blip r:embed="rId5"/>
          <a:stretch>
            <a:fillRect/>
          </a:stretch>
        </p:blipFill>
        <p:spPr>
          <a:xfrm>
            <a:off x="9363870" y="4479487"/>
            <a:ext cx="2060627" cy="896190"/>
          </a:xfrm>
          <a:prstGeom prst="rect">
            <a:avLst/>
          </a:prstGeom>
        </p:spPr>
      </p:pic>
      <p:pic>
        <p:nvPicPr>
          <p:cNvPr id="4" name="Picture 3"/>
          <p:cNvPicPr>
            <a:picLocks noChangeAspect="1"/>
          </p:cNvPicPr>
          <p:nvPr/>
        </p:nvPicPr>
        <p:blipFill>
          <a:blip r:embed="rId6"/>
          <a:stretch>
            <a:fillRect/>
          </a:stretch>
        </p:blipFill>
        <p:spPr>
          <a:xfrm>
            <a:off x="2546622" y="1059330"/>
            <a:ext cx="6956139" cy="1914310"/>
          </a:xfrm>
          <a:prstGeom prst="rect">
            <a:avLst/>
          </a:prstGeom>
        </p:spPr>
      </p:pic>
      <p:pic>
        <p:nvPicPr>
          <p:cNvPr id="5" name="Picture 4"/>
          <p:cNvPicPr>
            <a:picLocks noChangeAspect="1"/>
          </p:cNvPicPr>
          <p:nvPr/>
        </p:nvPicPr>
        <p:blipFill>
          <a:blip r:embed="rId7"/>
          <a:stretch>
            <a:fillRect/>
          </a:stretch>
        </p:blipFill>
        <p:spPr>
          <a:xfrm>
            <a:off x="1143188" y="2529913"/>
            <a:ext cx="4208538" cy="1854149"/>
          </a:xfrm>
          <a:prstGeom prst="rect">
            <a:avLst/>
          </a:prstGeom>
        </p:spPr>
      </p:pic>
      <p:pic>
        <p:nvPicPr>
          <p:cNvPr id="6" name="Picture 5"/>
          <p:cNvPicPr>
            <a:picLocks noChangeAspect="1"/>
          </p:cNvPicPr>
          <p:nvPr/>
        </p:nvPicPr>
        <p:blipFill>
          <a:blip r:embed="rId8"/>
          <a:stretch>
            <a:fillRect/>
          </a:stretch>
        </p:blipFill>
        <p:spPr>
          <a:xfrm>
            <a:off x="5590180" y="2550047"/>
            <a:ext cx="5834317" cy="1875898"/>
          </a:xfrm>
          <a:prstGeom prst="rect">
            <a:avLst/>
          </a:prstGeom>
        </p:spPr>
      </p:pic>
    </p:spTree>
    <p:extLst>
      <p:ext uri="{BB962C8B-B14F-4D97-AF65-F5344CB8AC3E}">
        <p14:creationId xmlns:p14="http://schemas.microsoft.com/office/powerpoint/2010/main" val="54063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1000"/>
                                        <p:tgtEl>
                                          <p:spTgt spid="69"/>
                                        </p:tgtEl>
                                      </p:cBhvr>
                                    </p:animEffect>
                                    <p:anim calcmode="lin" valueType="num">
                                      <p:cBhvr>
                                        <p:cTn id="11" dur="1000" fill="hold"/>
                                        <p:tgtEl>
                                          <p:spTgt spid="69"/>
                                        </p:tgtEl>
                                        <p:attrNameLst>
                                          <p:attrName>ppt_x</p:attrName>
                                        </p:attrNameLst>
                                      </p:cBhvr>
                                      <p:tavLst>
                                        <p:tav tm="0">
                                          <p:val>
                                            <p:strVal val="#ppt_x"/>
                                          </p:val>
                                        </p:tav>
                                        <p:tav tm="100000">
                                          <p:val>
                                            <p:strVal val="#ppt_x"/>
                                          </p:val>
                                        </p:tav>
                                      </p:tavLst>
                                    </p:anim>
                                    <p:anim calcmode="lin" valueType="num">
                                      <p:cBhvr>
                                        <p:cTn id="12" dur="1000" fill="hold"/>
                                        <p:tgtEl>
                                          <p:spTgt spid="69"/>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par>
                          <p:cTn id="17" fill="hold">
                            <p:stCondLst>
                              <p:cond delay="1500"/>
                            </p:stCondLst>
                            <p:childTnLst>
                              <p:par>
                                <p:cTn id="18" presetID="14" presetClass="entr" presetSubtype="1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par>
                          <p:cTn id="21" fill="hold">
                            <p:stCondLst>
                              <p:cond delay="2000"/>
                            </p:stCondLst>
                            <p:childTnLst>
                              <p:par>
                                <p:cTn id="22" presetID="14" presetClass="entr" presetSubtype="1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4B95DE57-6E86-4AD6-8A4E-788492D13E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 y="564702"/>
            <a:ext cx="10571453" cy="5278135"/>
          </a:xfrm>
          <a:prstGeom prst="rect">
            <a:avLst/>
          </a:prstGeom>
        </p:spPr>
      </p:pic>
      <p:sp>
        <p:nvSpPr>
          <p:cNvPr id="10" name="内容占位符 4">
            <a:extLst>
              <a:ext uri="{FF2B5EF4-FFF2-40B4-BE49-F238E27FC236}">
                <a16:creationId xmlns:a16="http://schemas.microsoft.com/office/drawing/2014/main" id="{9886CF86-8171-4E8F-811D-73D2B3D35089}"/>
              </a:ext>
            </a:extLst>
          </p:cNvPr>
          <p:cNvSpPr txBox="1">
            <a:spLocks/>
          </p:cNvSpPr>
          <p:nvPr/>
        </p:nvSpPr>
        <p:spPr>
          <a:xfrm>
            <a:off x="1164485" y="3294998"/>
            <a:ext cx="7754802" cy="306681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40000"/>
              </a:lnSpc>
              <a:spcBef>
                <a:spcPts val="30"/>
              </a:spcBef>
              <a:spcAft>
                <a:spcPts val="30"/>
              </a:spcAft>
              <a:buClrTx/>
              <a:buSzTx/>
              <a:buFont typeface="Arial" panose="020B0604020202020204" pitchFamily="34" charset="0"/>
              <a:buNone/>
              <a:tabLst/>
              <a:defRPr/>
            </a:pPr>
            <a:r>
              <a:rPr kumimoji="0" lang="vi-VN" altLang="zh-C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ea"/>
                <a:sym typeface="+mn-lt"/>
              </a:rPr>
              <a:t>CÁC</a:t>
            </a:r>
            <a:r>
              <a:rPr kumimoji="0" lang="vi-VN" altLang="zh-CN" sz="4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ea"/>
                <a:sym typeface="+mn-lt"/>
              </a:rPr>
              <a:t> YẾU TỐ CẦN CHO SỰ SỐNG VÀ PHÁT TRIỂN CỦA ĐỘNG VẬT</a:t>
            </a:r>
            <a:endParaRPr kumimoji="0" lang="zh-CN" altLang="en-US" sz="4000" b="1" i="0" u="none" strike="noStrike" kern="1200" cap="none" spc="0" normalizeH="0" baseline="0" noProof="0" dirty="0">
              <a:ln>
                <a:noFill/>
              </a:ln>
              <a:solidFill>
                <a:prstClr val="black"/>
              </a:solidFill>
              <a:effectLst/>
              <a:uLnTx/>
              <a:uFillTx/>
              <a:latin typeface="Cambria" panose="02040503050406030204" pitchFamily="18" charset="0"/>
              <a:ea typeface="迷你简菱心" panose="02010609000101010101" pitchFamily="49" charset="-122"/>
              <a:cs typeface="+mn-ea"/>
              <a:sym typeface="+mn-lt"/>
            </a:endParaRPr>
          </a:p>
        </p:txBody>
      </p:sp>
      <p:pic>
        <p:nvPicPr>
          <p:cNvPr id="7" name="图片 6">
            <a:extLst>
              <a:ext uri="{FF2B5EF4-FFF2-40B4-BE49-F238E27FC236}">
                <a16:creationId xmlns:a16="http://schemas.microsoft.com/office/drawing/2014/main" id="{20A14B54-3498-43CB-9CB2-E40C63665862}"/>
              </a:ext>
            </a:extLst>
          </p:cNvPr>
          <p:cNvPicPr>
            <a:picLocks noChangeAspect="1"/>
          </p:cNvPicPr>
          <p:nvPr/>
        </p:nvPicPr>
        <p:blipFill rotWithShape="1">
          <a:blip r:embed="rId4">
            <a:extLst>
              <a:ext uri="{28A0092B-C50C-407E-A947-70E740481C1C}">
                <a14:useLocalDpi xmlns:a14="http://schemas.microsoft.com/office/drawing/2010/main" val="0"/>
              </a:ext>
            </a:extLst>
          </a:blip>
          <a:srcRect l="52189" t="-3811" b="83596"/>
          <a:stretch/>
        </p:blipFill>
        <p:spPr>
          <a:xfrm>
            <a:off x="8139763" y="-913032"/>
            <a:ext cx="4222741" cy="2678379"/>
          </a:xfrm>
          <a:prstGeom prst="rect">
            <a:avLst/>
          </a:prstGeom>
        </p:spPr>
      </p:pic>
      <p:pic>
        <p:nvPicPr>
          <p:cNvPr id="8" name="图片 7">
            <a:extLst>
              <a:ext uri="{FF2B5EF4-FFF2-40B4-BE49-F238E27FC236}">
                <a16:creationId xmlns:a16="http://schemas.microsoft.com/office/drawing/2014/main" id="{C6311EAB-009D-40E6-AA76-790185627F2E}"/>
              </a:ext>
            </a:extLst>
          </p:cNvPr>
          <p:cNvPicPr>
            <a:picLocks noChangeAspect="1"/>
          </p:cNvPicPr>
          <p:nvPr/>
        </p:nvPicPr>
        <p:blipFill rotWithShape="1">
          <a:blip r:embed="rId5">
            <a:extLst>
              <a:ext uri="{28A0092B-C50C-407E-A947-70E740481C1C}">
                <a14:useLocalDpi xmlns:a14="http://schemas.microsoft.com/office/drawing/2010/main" val="0"/>
              </a:ext>
            </a:extLst>
          </a:blip>
          <a:srcRect l="34085" t="-318" r="18557" b="86667"/>
          <a:stretch/>
        </p:blipFill>
        <p:spPr>
          <a:xfrm>
            <a:off x="5733149" y="-312166"/>
            <a:ext cx="5121664" cy="2214709"/>
          </a:xfrm>
          <a:prstGeom prst="rect">
            <a:avLst/>
          </a:prstGeom>
        </p:spPr>
      </p:pic>
      <p:pic>
        <p:nvPicPr>
          <p:cNvPr id="12" name="图片 11">
            <a:extLst>
              <a:ext uri="{FF2B5EF4-FFF2-40B4-BE49-F238E27FC236}">
                <a16:creationId xmlns:a16="http://schemas.microsoft.com/office/drawing/2014/main" id="{78E8D4E6-D18B-40D9-BD94-5A600F4683E4}"/>
              </a:ext>
            </a:extLst>
          </p:cNvPr>
          <p:cNvPicPr>
            <a:picLocks noChangeAspect="1"/>
          </p:cNvPicPr>
          <p:nvPr/>
        </p:nvPicPr>
        <p:blipFill rotWithShape="1">
          <a:blip r:embed="rId6">
            <a:extLst>
              <a:ext uri="{28A0092B-C50C-407E-A947-70E740481C1C}">
                <a14:useLocalDpi xmlns:a14="http://schemas.microsoft.com/office/drawing/2010/main" val="0"/>
              </a:ext>
            </a:extLst>
          </a:blip>
          <a:srcRect t="53328" r="67734" b="36043"/>
          <a:stretch/>
        </p:blipFill>
        <p:spPr>
          <a:xfrm rot="20183396">
            <a:off x="-210403" y="235069"/>
            <a:ext cx="3240196" cy="1601212"/>
          </a:xfrm>
          <a:prstGeom prst="rect">
            <a:avLst/>
          </a:prstGeom>
        </p:spPr>
      </p:pic>
      <p:pic>
        <p:nvPicPr>
          <p:cNvPr id="13" name="图片 7">
            <a:extLst>
              <a:ext uri="{FF2B5EF4-FFF2-40B4-BE49-F238E27FC236}">
                <a16:creationId xmlns:a16="http://schemas.microsoft.com/office/drawing/2014/main" id="{BAF08550-D1E2-40E4-A582-F4C7121696D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889855" y="3637477"/>
            <a:ext cx="4971022" cy="3345164"/>
          </a:xfrm>
          <a:prstGeom prst="rect">
            <a:avLst/>
          </a:prstGeom>
        </p:spPr>
      </p:pic>
      <p:pic>
        <p:nvPicPr>
          <p:cNvPr id="2" name="Picture 1"/>
          <p:cNvPicPr>
            <a:picLocks noChangeAspect="1"/>
          </p:cNvPicPr>
          <p:nvPr/>
        </p:nvPicPr>
        <p:blipFill>
          <a:blip r:embed="rId8"/>
          <a:stretch>
            <a:fillRect/>
          </a:stretch>
        </p:blipFill>
        <p:spPr>
          <a:xfrm>
            <a:off x="2621082" y="2155194"/>
            <a:ext cx="4572396" cy="810838"/>
          </a:xfrm>
          <a:prstGeom prst="rect">
            <a:avLst/>
          </a:prstGeom>
        </p:spPr>
      </p:pic>
    </p:spTree>
    <p:extLst>
      <p:ext uri="{BB962C8B-B14F-4D97-AF65-F5344CB8AC3E}">
        <p14:creationId xmlns:p14="http://schemas.microsoft.com/office/powerpoint/2010/main" val="383295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0-#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47"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6CAF5ABA-4EB5-4D2B-B4DC-5FBC6E990E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1316" y="-1610872"/>
            <a:ext cx="11302983" cy="9332472"/>
          </a:xfrm>
          <a:prstGeom prst="rect">
            <a:avLst/>
          </a:prstGeom>
        </p:spPr>
      </p:pic>
      <p:sp>
        <p:nvSpPr>
          <p:cNvPr id="9" name="文本框 8">
            <a:extLst>
              <a:ext uri="{FF2B5EF4-FFF2-40B4-BE49-F238E27FC236}">
                <a16:creationId xmlns:a16="http://schemas.microsoft.com/office/drawing/2014/main" id="{589E8E81-E03E-4082-891C-00C3E9F8FB07}"/>
              </a:ext>
            </a:extLst>
          </p:cNvPr>
          <p:cNvSpPr txBox="1"/>
          <p:nvPr/>
        </p:nvSpPr>
        <p:spPr>
          <a:xfrm>
            <a:off x="3710005" y="1767616"/>
            <a:ext cx="8030947" cy="3618298"/>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30"/>
              </a:spcBef>
              <a:spcAft>
                <a:spcPts val="30"/>
              </a:spcAft>
              <a:buClrTx/>
              <a:buSzTx/>
              <a:buFontTx/>
              <a:buNone/>
              <a:tabLst/>
              <a:defRPr/>
            </a:pPr>
            <a:r>
              <a:rPr lang="vi-VN" altLang="zh-CN" sz="3600" b="1" dirty="0">
                <a:solidFill>
                  <a:srgbClr val="C00000"/>
                </a:solidFill>
                <a:latin typeface="Cambria" panose="02040503050406030204" pitchFamily="18" charset="0"/>
                <a:ea typeface="Cambria" panose="02040503050406030204" pitchFamily="18" charset="0"/>
                <a:cs typeface="+mn-ea"/>
                <a:sym typeface="+mn-lt"/>
              </a:rPr>
              <a:t>Động vật cần có thức ăn, nước, khí </a:t>
            </a:r>
          </a:p>
          <a:p>
            <a:pPr marL="0" marR="0" lvl="0" indent="0" algn="ctr" defTabSz="914400" rtl="0" eaLnBrk="1" fontAlgn="auto" latinLnBrk="0" hangingPunct="1">
              <a:lnSpc>
                <a:spcPct val="130000"/>
              </a:lnSpc>
              <a:spcBef>
                <a:spcPts val="30"/>
              </a:spcBef>
              <a:spcAft>
                <a:spcPts val="30"/>
              </a:spcAft>
              <a:buClrTx/>
              <a:buSzTx/>
              <a:buFontTx/>
              <a:buNone/>
              <a:tabLst/>
              <a:defRPr/>
            </a:pPr>
            <a:r>
              <a:rPr lang="vi-VN" altLang="zh-CN" sz="3600" b="1" dirty="0">
                <a:solidFill>
                  <a:srgbClr val="C00000"/>
                </a:solidFill>
                <a:latin typeface="Cambria" panose="02040503050406030204" pitchFamily="18" charset="0"/>
                <a:ea typeface="Cambria" panose="02040503050406030204" pitchFamily="18" charset="0"/>
                <a:cs typeface="+mn-ea"/>
                <a:sym typeface="+mn-lt"/>
              </a:rPr>
              <a:t>ô-xi, nhiệt độ và ánh sáng thích hợp để sống và phát triển. Thiếu bất kì một yếu tố nào đều ảnh hưởng đến sự phát triển hoặc sự sống của chúng.</a:t>
            </a:r>
            <a:endParaRPr kumimoji="0" lang="zh-CN" altLang="en-US" sz="3600" b="1" i="0" u="none" strike="noStrike" kern="1200" cap="none" spc="0" normalizeH="0" baseline="0" noProof="0" dirty="0">
              <a:ln>
                <a:noFill/>
              </a:ln>
              <a:solidFill>
                <a:srgbClr val="C00000"/>
              </a:solidFill>
              <a:effectLst/>
              <a:uLnTx/>
              <a:uFillTx/>
              <a:latin typeface="Cambria" panose="02040503050406030204" pitchFamily="18" charset="0"/>
              <a:ea typeface="迷你简菱心" panose="02010609000101010101" pitchFamily="49" charset="-122"/>
              <a:cs typeface="+mn-ea"/>
              <a:sym typeface="+mn-lt"/>
            </a:endParaRPr>
          </a:p>
        </p:txBody>
      </p:sp>
      <p:pic>
        <p:nvPicPr>
          <p:cNvPr id="7" name="图片 6">
            <a:extLst>
              <a:ext uri="{FF2B5EF4-FFF2-40B4-BE49-F238E27FC236}">
                <a16:creationId xmlns:a16="http://schemas.microsoft.com/office/drawing/2014/main" id="{0358258C-F555-4428-A7D7-572B418244F0}"/>
              </a:ext>
            </a:extLst>
          </p:cNvPr>
          <p:cNvPicPr>
            <a:picLocks noChangeAspect="1"/>
          </p:cNvPicPr>
          <p:nvPr/>
        </p:nvPicPr>
        <p:blipFill rotWithShape="1">
          <a:blip r:embed="rId4">
            <a:extLst>
              <a:ext uri="{28A0092B-C50C-407E-A947-70E740481C1C}">
                <a14:useLocalDpi xmlns:a14="http://schemas.microsoft.com/office/drawing/2010/main" val="0"/>
              </a:ext>
            </a:extLst>
          </a:blip>
          <a:srcRect l="52189" t="-3811" b="83596"/>
          <a:stretch/>
        </p:blipFill>
        <p:spPr>
          <a:xfrm>
            <a:off x="8097721" y="-588078"/>
            <a:ext cx="4222741" cy="2678379"/>
          </a:xfrm>
          <a:prstGeom prst="rect">
            <a:avLst/>
          </a:prstGeom>
        </p:spPr>
      </p:pic>
      <p:pic>
        <p:nvPicPr>
          <p:cNvPr id="8" name="图片 7">
            <a:extLst>
              <a:ext uri="{FF2B5EF4-FFF2-40B4-BE49-F238E27FC236}">
                <a16:creationId xmlns:a16="http://schemas.microsoft.com/office/drawing/2014/main" id="{AB490F8F-EF60-4A78-8763-EDF2A16F40AA}"/>
              </a:ext>
            </a:extLst>
          </p:cNvPr>
          <p:cNvPicPr>
            <a:picLocks noChangeAspect="1"/>
          </p:cNvPicPr>
          <p:nvPr/>
        </p:nvPicPr>
        <p:blipFill rotWithShape="1">
          <a:blip r:embed="rId5">
            <a:extLst>
              <a:ext uri="{28A0092B-C50C-407E-A947-70E740481C1C}">
                <a14:useLocalDpi xmlns:a14="http://schemas.microsoft.com/office/drawing/2010/main" val="0"/>
              </a:ext>
            </a:extLst>
          </a:blip>
          <a:srcRect l="34085" t="-318" r="18557" b="86667"/>
          <a:stretch/>
        </p:blipFill>
        <p:spPr>
          <a:xfrm>
            <a:off x="5234386" y="-124408"/>
            <a:ext cx="5121664" cy="2214709"/>
          </a:xfrm>
          <a:prstGeom prst="rect">
            <a:avLst/>
          </a:prstGeom>
        </p:spPr>
      </p:pic>
      <p:pic>
        <p:nvPicPr>
          <p:cNvPr id="10" name="图片 9">
            <a:extLst>
              <a:ext uri="{FF2B5EF4-FFF2-40B4-BE49-F238E27FC236}">
                <a16:creationId xmlns:a16="http://schemas.microsoft.com/office/drawing/2014/main" id="{05FDBD45-4139-4385-BD5E-307FC3DE8371}"/>
              </a:ext>
            </a:extLst>
          </p:cNvPr>
          <p:cNvPicPr>
            <a:picLocks noChangeAspect="1"/>
          </p:cNvPicPr>
          <p:nvPr/>
        </p:nvPicPr>
        <p:blipFill rotWithShape="1">
          <a:blip r:embed="rId6">
            <a:extLst>
              <a:ext uri="{28A0092B-C50C-407E-A947-70E740481C1C}">
                <a14:useLocalDpi xmlns:a14="http://schemas.microsoft.com/office/drawing/2010/main" val="0"/>
              </a:ext>
            </a:extLst>
          </a:blip>
          <a:srcRect t="53328" r="67734" b="36043"/>
          <a:stretch/>
        </p:blipFill>
        <p:spPr>
          <a:xfrm rot="20183396">
            <a:off x="-210403" y="235069"/>
            <a:ext cx="3240196" cy="1601212"/>
          </a:xfrm>
          <a:prstGeom prst="rect">
            <a:avLst/>
          </a:prstGeom>
        </p:spPr>
      </p:pic>
      <p:pic>
        <p:nvPicPr>
          <p:cNvPr id="14" name="图片 7">
            <a:extLst>
              <a:ext uri="{FF2B5EF4-FFF2-40B4-BE49-F238E27FC236}">
                <a16:creationId xmlns:a16="http://schemas.microsoft.com/office/drawing/2014/main" id="{AD40838C-935B-4CEF-B248-D08AE639BB7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2561" y="3795025"/>
            <a:ext cx="5906947" cy="3618298"/>
          </a:xfrm>
          <a:prstGeom prst="rect">
            <a:avLst/>
          </a:prstGeom>
        </p:spPr>
      </p:pic>
    </p:spTree>
    <p:extLst>
      <p:ext uri="{BB962C8B-B14F-4D97-AF65-F5344CB8AC3E}">
        <p14:creationId xmlns:p14="http://schemas.microsoft.com/office/powerpoint/2010/main" val="30624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0">
            <a:extLst>
              <a:ext uri="{FF2B5EF4-FFF2-40B4-BE49-F238E27FC236}">
                <a16:creationId xmlns:a16="http://schemas.microsoft.com/office/drawing/2014/main" id="{B42F7EEC-E470-466E-8526-744E26920480}"/>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571925" y="-1529007"/>
            <a:ext cx="11689710" cy="9651779"/>
          </a:xfrm>
          <a:prstGeom prst="rect">
            <a:avLst/>
          </a:prstGeom>
        </p:spPr>
      </p:pic>
      <p:sp>
        <p:nvSpPr>
          <p:cNvPr id="2" name="Rectangle: Rounded Corners 1">
            <a:extLst>
              <a:ext uri="{FF2B5EF4-FFF2-40B4-BE49-F238E27FC236}">
                <a16:creationId xmlns:a16="http://schemas.microsoft.com/office/drawing/2014/main" id="{F7321AF3-DFCF-4BE0-9997-73C58FEEC435}"/>
              </a:ext>
            </a:extLst>
          </p:cNvPr>
          <p:cNvSpPr/>
          <p:nvPr/>
        </p:nvSpPr>
        <p:spPr>
          <a:xfrm>
            <a:off x="787400" y="1295400"/>
            <a:ext cx="7112000" cy="47879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内容占位符 4">
            <a:extLst>
              <a:ext uri="{FF2B5EF4-FFF2-40B4-BE49-F238E27FC236}">
                <a16:creationId xmlns:a16="http://schemas.microsoft.com/office/drawing/2014/main" id="{C6B78451-1252-4A63-94D5-AFAB06CC478F}"/>
              </a:ext>
            </a:extLst>
          </p:cNvPr>
          <p:cNvSpPr txBox="1">
            <a:spLocks/>
          </p:cNvSpPr>
          <p:nvPr/>
        </p:nvSpPr>
        <p:spPr>
          <a:xfrm>
            <a:off x="1401184" y="1550467"/>
            <a:ext cx="7996219" cy="19288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vi-VN" altLang="zh-CN" sz="4000" noProof="0" dirty="0">
                <a:latin typeface="Cambria" panose="02040503050406030204" pitchFamily="18" charset="0"/>
                <a:ea typeface="Cambria" panose="02040503050406030204" pitchFamily="18" charset="0"/>
                <a:sym typeface="+mn-lt"/>
              </a:rPr>
              <a:t>Hươu ăn cỏ</a:t>
            </a:r>
          </a:p>
          <a:p>
            <a:pPr>
              <a:buFontTx/>
              <a:buChar char="-"/>
            </a:pPr>
            <a:r>
              <a:rPr kumimoji="0" lang="vi-VN" altLang="zh-CN" sz="4000" b="0" i="0" u="none" strike="noStrike" kern="1200" cap="none" spc="0" normalizeH="0" baseline="0" dirty="0">
                <a:ln>
                  <a:noFill/>
                </a:ln>
                <a:solidFill>
                  <a:prstClr val="black"/>
                </a:solidFill>
                <a:effectLst/>
                <a:uLnTx/>
                <a:uFillTx/>
                <a:latin typeface="Cambria" panose="02040503050406030204" pitchFamily="18" charset="0"/>
                <a:ea typeface="Cambria" panose="02040503050406030204" pitchFamily="18" charset="0"/>
                <a:cs typeface="+mn-ea"/>
                <a:sym typeface="+mn-lt"/>
              </a:rPr>
              <a:t>Bò</a:t>
            </a:r>
            <a:r>
              <a:rPr kumimoji="0" lang="vi-VN" altLang="zh-CN" sz="4000" b="0" i="0" u="none" strike="noStrike" kern="1200" cap="none" spc="0" normalizeH="0" dirty="0">
                <a:ln>
                  <a:noFill/>
                </a:ln>
                <a:solidFill>
                  <a:prstClr val="black"/>
                </a:solidFill>
                <a:effectLst/>
                <a:uLnTx/>
                <a:uFillTx/>
                <a:latin typeface="Cambria" panose="02040503050406030204" pitchFamily="18" charset="0"/>
                <a:ea typeface="Cambria" panose="02040503050406030204" pitchFamily="18" charset="0"/>
                <a:cs typeface="+mn-ea"/>
                <a:sym typeface="+mn-lt"/>
              </a:rPr>
              <a:t> uống nước</a:t>
            </a:r>
          </a:p>
          <a:p>
            <a:pPr>
              <a:buFontTx/>
              <a:buChar char="-"/>
            </a:pPr>
            <a:r>
              <a:rPr lang="vi-VN" altLang="zh-CN" sz="4000" baseline="0" noProof="0" dirty="0">
                <a:solidFill>
                  <a:prstClr val="black"/>
                </a:solidFill>
                <a:latin typeface="Cambria" panose="02040503050406030204" pitchFamily="18" charset="0"/>
                <a:ea typeface="Cambria" panose="02040503050406030204" pitchFamily="18" charset="0"/>
                <a:cs typeface="+mn-ea"/>
                <a:sym typeface="+mn-lt"/>
              </a:rPr>
              <a:t>Cò</a:t>
            </a:r>
            <a:r>
              <a:rPr lang="vi-VN" altLang="zh-CN" sz="4000" noProof="0" dirty="0">
                <a:solidFill>
                  <a:prstClr val="black"/>
                </a:solidFill>
                <a:latin typeface="Cambria" panose="02040503050406030204" pitchFamily="18" charset="0"/>
                <a:ea typeface="Cambria" panose="02040503050406030204" pitchFamily="18" charset="0"/>
                <a:cs typeface="+mn-ea"/>
                <a:sym typeface="+mn-lt"/>
              </a:rPr>
              <a:t> ăn cá</a:t>
            </a:r>
          </a:p>
          <a:p>
            <a:pPr>
              <a:buFontTx/>
              <a:buChar char="-"/>
            </a:pPr>
            <a:r>
              <a:rPr kumimoji="0" lang="vi-VN" altLang="zh-CN" sz="4000" b="0" i="0" u="none" strike="noStrike" kern="1200" cap="none" spc="0" normalizeH="0" baseline="0" dirty="0">
                <a:ln>
                  <a:noFill/>
                </a:ln>
                <a:solidFill>
                  <a:prstClr val="black"/>
                </a:solidFill>
                <a:effectLst/>
                <a:uLnTx/>
                <a:uFillTx/>
                <a:latin typeface="Cambria" panose="02040503050406030204" pitchFamily="18" charset="0"/>
                <a:ea typeface="Cambria" panose="02040503050406030204" pitchFamily="18" charset="0"/>
                <a:cs typeface="+mn-ea"/>
                <a:sym typeface="+mn-lt"/>
              </a:rPr>
              <a:t>Cá</a:t>
            </a:r>
            <a:r>
              <a:rPr kumimoji="0" lang="vi-VN" altLang="zh-CN" sz="4000" b="0" i="0" u="none" strike="noStrike" kern="1200" cap="none" spc="0" normalizeH="0" dirty="0">
                <a:ln>
                  <a:noFill/>
                </a:ln>
                <a:solidFill>
                  <a:prstClr val="black"/>
                </a:solidFill>
                <a:effectLst/>
                <a:uLnTx/>
                <a:uFillTx/>
                <a:latin typeface="Cambria" panose="02040503050406030204" pitchFamily="18" charset="0"/>
                <a:ea typeface="Cambria" panose="02040503050406030204" pitchFamily="18" charset="0"/>
                <a:cs typeface="+mn-ea"/>
                <a:sym typeface="+mn-lt"/>
              </a:rPr>
              <a:t> đang thở</a:t>
            </a:r>
          </a:p>
          <a:p>
            <a:pPr>
              <a:buFontTx/>
              <a:buChar char="-"/>
            </a:pPr>
            <a:r>
              <a:rPr lang="vi-VN" altLang="zh-CN" sz="4000" baseline="0" noProof="0" dirty="0">
                <a:solidFill>
                  <a:prstClr val="black"/>
                </a:solidFill>
                <a:latin typeface="Cambria" panose="02040503050406030204" pitchFamily="18" charset="0"/>
                <a:ea typeface="Cambria" panose="02040503050406030204" pitchFamily="18" charset="0"/>
                <a:cs typeface="+mn-ea"/>
                <a:sym typeface="+mn-lt"/>
              </a:rPr>
              <a:t>Chim</a:t>
            </a:r>
            <a:r>
              <a:rPr lang="vi-VN" altLang="zh-CN" sz="4000" noProof="0" dirty="0">
                <a:solidFill>
                  <a:prstClr val="black"/>
                </a:solidFill>
                <a:latin typeface="Cambria" panose="02040503050406030204" pitchFamily="18" charset="0"/>
                <a:ea typeface="Cambria" panose="02040503050406030204" pitchFamily="18" charset="0"/>
                <a:cs typeface="+mn-ea"/>
                <a:sym typeface="+mn-lt"/>
              </a:rPr>
              <a:t> mẹ mớm mồi cho chim con</a:t>
            </a:r>
          </a:p>
          <a:p>
            <a:pPr>
              <a:buFontTx/>
              <a:buChar char="-"/>
            </a:pPr>
            <a:r>
              <a:rPr kumimoji="0" lang="vi-VN" altLang="zh-CN" sz="4000" b="0" i="0" u="none" strike="noStrike" kern="1200" cap="none" spc="0" normalizeH="0" baseline="0" dirty="0">
                <a:ln>
                  <a:noFill/>
                </a:ln>
                <a:solidFill>
                  <a:prstClr val="black"/>
                </a:solidFill>
                <a:effectLst/>
                <a:uLnTx/>
                <a:uFillTx/>
                <a:latin typeface="Cambria" panose="02040503050406030204" pitchFamily="18" charset="0"/>
                <a:ea typeface="Cambria" panose="02040503050406030204" pitchFamily="18" charset="0"/>
                <a:cs typeface="+mn-ea"/>
                <a:sym typeface="+mn-lt"/>
              </a:rPr>
              <a:t>Bướm</a:t>
            </a:r>
            <a:r>
              <a:rPr kumimoji="0" lang="vi-VN" altLang="zh-CN" sz="4000" b="0" i="0" u="none" strike="noStrike" kern="1200" cap="none" spc="0" normalizeH="0" dirty="0">
                <a:ln>
                  <a:noFill/>
                </a:ln>
                <a:solidFill>
                  <a:prstClr val="black"/>
                </a:solidFill>
                <a:effectLst/>
                <a:uLnTx/>
                <a:uFillTx/>
                <a:latin typeface="Cambria" panose="02040503050406030204" pitchFamily="18" charset="0"/>
                <a:ea typeface="Cambria" panose="02040503050406030204" pitchFamily="18" charset="0"/>
                <a:cs typeface="+mn-ea"/>
                <a:sym typeface="+mn-lt"/>
              </a:rPr>
              <a:t> hút mật hoa</a:t>
            </a:r>
          </a:p>
          <a:p>
            <a:pPr>
              <a:buFontTx/>
              <a:buChar char="-"/>
            </a:pPr>
            <a:r>
              <a:rPr lang="vi-VN" altLang="zh-CN" sz="4000" baseline="0" noProof="0" dirty="0">
                <a:solidFill>
                  <a:prstClr val="black"/>
                </a:solidFill>
                <a:latin typeface="Cambria" panose="02040503050406030204" pitchFamily="18" charset="0"/>
                <a:ea typeface="Cambria" panose="02040503050406030204" pitchFamily="18" charset="0"/>
                <a:cs typeface="+mn-ea"/>
                <a:sym typeface="+mn-lt"/>
              </a:rPr>
              <a:t>...</a:t>
            </a:r>
            <a:endParaRPr kumimoji="0" lang="zh-CN" altLang="en-US" sz="4000" b="0" i="0" u="none" strike="noStrike" kern="1200" cap="none" spc="0" normalizeH="0" baseline="0" noProof="0" dirty="0">
              <a:ln>
                <a:noFill/>
              </a:ln>
              <a:solidFill>
                <a:prstClr val="black"/>
              </a:solidFill>
              <a:effectLst/>
              <a:uLnTx/>
              <a:uFillTx/>
              <a:latin typeface="Cambria" panose="02040503050406030204" pitchFamily="18" charset="0"/>
              <a:ea typeface="迷你简菱心" panose="02010609000101010101" pitchFamily="49" charset="-122"/>
              <a:cs typeface="+mn-ea"/>
              <a:sym typeface="+mn-lt"/>
            </a:endParaRPr>
          </a:p>
        </p:txBody>
      </p:sp>
      <p:pic>
        <p:nvPicPr>
          <p:cNvPr id="6" name="图片 5">
            <a:extLst>
              <a:ext uri="{FF2B5EF4-FFF2-40B4-BE49-F238E27FC236}">
                <a16:creationId xmlns:a16="http://schemas.microsoft.com/office/drawing/2014/main" id="{39F2264F-121A-4FAD-95D1-1AE900FF2432}"/>
              </a:ext>
            </a:extLst>
          </p:cNvPr>
          <p:cNvPicPr>
            <a:picLocks noChangeAspect="1"/>
          </p:cNvPicPr>
          <p:nvPr/>
        </p:nvPicPr>
        <p:blipFill rotWithShape="1">
          <a:blip r:embed="rId4">
            <a:extLst>
              <a:ext uri="{28A0092B-C50C-407E-A947-70E740481C1C}">
                <a14:useLocalDpi xmlns:a14="http://schemas.microsoft.com/office/drawing/2010/main" val="0"/>
              </a:ext>
            </a:extLst>
          </a:blip>
          <a:srcRect l="52189" t="-3811" b="83596"/>
          <a:stretch/>
        </p:blipFill>
        <p:spPr>
          <a:xfrm>
            <a:off x="7971110" y="-595655"/>
            <a:ext cx="4222741" cy="2678379"/>
          </a:xfrm>
          <a:prstGeom prst="rect">
            <a:avLst/>
          </a:prstGeom>
        </p:spPr>
      </p:pic>
      <p:pic>
        <p:nvPicPr>
          <p:cNvPr id="10" name="图片 9">
            <a:extLst>
              <a:ext uri="{FF2B5EF4-FFF2-40B4-BE49-F238E27FC236}">
                <a16:creationId xmlns:a16="http://schemas.microsoft.com/office/drawing/2014/main" id="{BA32D067-D31E-4317-9260-36BD873AB868}"/>
              </a:ext>
            </a:extLst>
          </p:cNvPr>
          <p:cNvPicPr>
            <a:picLocks noChangeAspect="1"/>
          </p:cNvPicPr>
          <p:nvPr/>
        </p:nvPicPr>
        <p:blipFill rotWithShape="1">
          <a:blip r:embed="rId5">
            <a:extLst>
              <a:ext uri="{28A0092B-C50C-407E-A947-70E740481C1C}">
                <a14:useLocalDpi xmlns:a14="http://schemas.microsoft.com/office/drawing/2010/main" val="0"/>
              </a:ext>
            </a:extLst>
          </a:blip>
          <a:srcRect l="34085" t="-318" r="18557" b="86667"/>
          <a:stretch/>
        </p:blipFill>
        <p:spPr>
          <a:xfrm>
            <a:off x="3661955" y="-131985"/>
            <a:ext cx="5121664" cy="2214709"/>
          </a:xfrm>
          <a:prstGeom prst="rect">
            <a:avLst/>
          </a:prstGeom>
        </p:spPr>
      </p:pic>
      <p:pic>
        <p:nvPicPr>
          <p:cNvPr id="11" name="图片 10">
            <a:extLst>
              <a:ext uri="{FF2B5EF4-FFF2-40B4-BE49-F238E27FC236}">
                <a16:creationId xmlns:a16="http://schemas.microsoft.com/office/drawing/2014/main" id="{455EBE4C-7206-4E6A-885B-8F551A465A71}"/>
              </a:ext>
            </a:extLst>
          </p:cNvPr>
          <p:cNvPicPr>
            <a:picLocks noChangeAspect="1"/>
          </p:cNvPicPr>
          <p:nvPr/>
        </p:nvPicPr>
        <p:blipFill rotWithShape="1">
          <a:blip r:embed="rId6">
            <a:extLst>
              <a:ext uri="{28A0092B-C50C-407E-A947-70E740481C1C}">
                <a14:useLocalDpi xmlns:a14="http://schemas.microsoft.com/office/drawing/2010/main" val="0"/>
              </a:ext>
            </a:extLst>
          </a:blip>
          <a:srcRect t="53328" r="67734" b="36043"/>
          <a:stretch/>
        </p:blipFill>
        <p:spPr>
          <a:xfrm rot="20183396">
            <a:off x="-210403" y="235069"/>
            <a:ext cx="3240196" cy="1601212"/>
          </a:xfrm>
          <a:prstGeom prst="rect">
            <a:avLst/>
          </a:prstGeom>
        </p:spPr>
      </p:pic>
      <p:pic>
        <p:nvPicPr>
          <p:cNvPr id="14" name="图片 7">
            <a:extLst>
              <a:ext uri="{FF2B5EF4-FFF2-40B4-BE49-F238E27FC236}">
                <a16:creationId xmlns:a16="http://schemas.microsoft.com/office/drawing/2014/main" id="{73BF861A-19D9-4ED4-85BB-2E8841F48FD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889855" y="3637477"/>
            <a:ext cx="4971022" cy="3345164"/>
          </a:xfrm>
          <a:prstGeom prst="rect">
            <a:avLst/>
          </a:prstGeom>
        </p:spPr>
      </p:pic>
    </p:spTree>
    <p:extLst>
      <p:ext uri="{BB962C8B-B14F-4D97-AF65-F5344CB8AC3E}">
        <p14:creationId xmlns:p14="http://schemas.microsoft.com/office/powerpoint/2010/main" val="229623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0">
            <a:extLst>
              <a:ext uri="{FF2B5EF4-FFF2-40B4-BE49-F238E27FC236}">
                <a16:creationId xmlns:a16="http://schemas.microsoft.com/office/drawing/2014/main" id="{B42F7EEC-E470-466E-8526-744E26920480}"/>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571925" y="-1529007"/>
            <a:ext cx="13206206" cy="9651779"/>
          </a:xfrm>
          <a:prstGeom prst="rect">
            <a:avLst/>
          </a:prstGeom>
        </p:spPr>
      </p:pic>
      <p:sp>
        <p:nvSpPr>
          <p:cNvPr id="2" name="Rectangle: Rounded Corners 1">
            <a:extLst>
              <a:ext uri="{FF2B5EF4-FFF2-40B4-BE49-F238E27FC236}">
                <a16:creationId xmlns:a16="http://schemas.microsoft.com/office/drawing/2014/main" id="{F7321AF3-DFCF-4BE0-9997-73C58FEEC435}"/>
              </a:ext>
            </a:extLst>
          </p:cNvPr>
          <p:cNvSpPr/>
          <p:nvPr/>
        </p:nvSpPr>
        <p:spPr>
          <a:xfrm>
            <a:off x="787400" y="1295400"/>
            <a:ext cx="7112000" cy="47879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内容占位符 4">
            <a:extLst>
              <a:ext uri="{FF2B5EF4-FFF2-40B4-BE49-F238E27FC236}">
                <a16:creationId xmlns:a16="http://schemas.microsoft.com/office/drawing/2014/main" id="{C6B78451-1252-4A63-94D5-AFAB06CC478F}"/>
              </a:ext>
            </a:extLst>
          </p:cNvPr>
          <p:cNvSpPr txBox="1">
            <a:spLocks/>
          </p:cNvSpPr>
          <p:nvPr/>
        </p:nvSpPr>
        <p:spPr>
          <a:xfrm>
            <a:off x="2583978" y="2300509"/>
            <a:ext cx="7996219" cy="192888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altLang="zh-CN" sz="4000" noProof="0" dirty="0">
                <a:latin typeface="Cambria" panose="02040503050406030204" pitchFamily="18" charset="0"/>
                <a:ea typeface="Cambria" panose="02040503050406030204" pitchFamily="18" charset="0"/>
                <a:sym typeface="+mn-lt"/>
              </a:rPr>
              <a:t>Động vật cần thêm các yếu tố</a:t>
            </a:r>
          </a:p>
        </p:txBody>
      </p:sp>
      <p:pic>
        <p:nvPicPr>
          <p:cNvPr id="6" name="图片 5">
            <a:extLst>
              <a:ext uri="{FF2B5EF4-FFF2-40B4-BE49-F238E27FC236}">
                <a16:creationId xmlns:a16="http://schemas.microsoft.com/office/drawing/2014/main" id="{39F2264F-121A-4FAD-95D1-1AE900FF2432}"/>
              </a:ext>
            </a:extLst>
          </p:cNvPr>
          <p:cNvPicPr>
            <a:picLocks noChangeAspect="1"/>
          </p:cNvPicPr>
          <p:nvPr/>
        </p:nvPicPr>
        <p:blipFill rotWithShape="1">
          <a:blip r:embed="rId4">
            <a:extLst>
              <a:ext uri="{28A0092B-C50C-407E-A947-70E740481C1C}">
                <a14:useLocalDpi xmlns:a14="http://schemas.microsoft.com/office/drawing/2010/main" val="0"/>
              </a:ext>
            </a:extLst>
          </a:blip>
          <a:srcRect l="52189" t="-3811" b="83596"/>
          <a:stretch/>
        </p:blipFill>
        <p:spPr>
          <a:xfrm>
            <a:off x="7971110" y="-595655"/>
            <a:ext cx="4222741" cy="2678379"/>
          </a:xfrm>
          <a:prstGeom prst="rect">
            <a:avLst/>
          </a:prstGeom>
        </p:spPr>
      </p:pic>
      <p:pic>
        <p:nvPicPr>
          <p:cNvPr id="10" name="图片 9">
            <a:extLst>
              <a:ext uri="{FF2B5EF4-FFF2-40B4-BE49-F238E27FC236}">
                <a16:creationId xmlns:a16="http://schemas.microsoft.com/office/drawing/2014/main" id="{BA32D067-D31E-4317-9260-36BD873AB868}"/>
              </a:ext>
            </a:extLst>
          </p:cNvPr>
          <p:cNvPicPr>
            <a:picLocks noChangeAspect="1"/>
          </p:cNvPicPr>
          <p:nvPr/>
        </p:nvPicPr>
        <p:blipFill rotWithShape="1">
          <a:blip r:embed="rId5">
            <a:extLst>
              <a:ext uri="{28A0092B-C50C-407E-A947-70E740481C1C}">
                <a14:useLocalDpi xmlns:a14="http://schemas.microsoft.com/office/drawing/2010/main" val="0"/>
              </a:ext>
            </a:extLst>
          </a:blip>
          <a:srcRect l="34085" t="-318" r="18557" b="86667"/>
          <a:stretch/>
        </p:blipFill>
        <p:spPr>
          <a:xfrm>
            <a:off x="3661955" y="-131985"/>
            <a:ext cx="5121664" cy="2214709"/>
          </a:xfrm>
          <a:prstGeom prst="rect">
            <a:avLst/>
          </a:prstGeom>
        </p:spPr>
      </p:pic>
      <p:pic>
        <p:nvPicPr>
          <p:cNvPr id="11" name="图片 10">
            <a:extLst>
              <a:ext uri="{FF2B5EF4-FFF2-40B4-BE49-F238E27FC236}">
                <a16:creationId xmlns:a16="http://schemas.microsoft.com/office/drawing/2014/main" id="{455EBE4C-7206-4E6A-885B-8F551A465A71}"/>
              </a:ext>
            </a:extLst>
          </p:cNvPr>
          <p:cNvPicPr>
            <a:picLocks noChangeAspect="1"/>
          </p:cNvPicPr>
          <p:nvPr/>
        </p:nvPicPr>
        <p:blipFill rotWithShape="1">
          <a:blip r:embed="rId6">
            <a:extLst>
              <a:ext uri="{28A0092B-C50C-407E-A947-70E740481C1C}">
                <a14:useLocalDpi xmlns:a14="http://schemas.microsoft.com/office/drawing/2010/main" val="0"/>
              </a:ext>
            </a:extLst>
          </a:blip>
          <a:srcRect t="53328" r="67734" b="36043"/>
          <a:stretch/>
        </p:blipFill>
        <p:spPr>
          <a:xfrm rot="20183396">
            <a:off x="-210403" y="235069"/>
            <a:ext cx="3240196" cy="1601212"/>
          </a:xfrm>
          <a:prstGeom prst="rect">
            <a:avLst/>
          </a:prstGeom>
        </p:spPr>
      </p:pic>
      <p:pic>
        <p:nvPicPr>
          <p:cNvPr id="14" name="图片 7">
            <a:extLst>
              <a:ext uri="{FF2B5EF4-FFF2-40B4-BE49-F238E27FC236}">
                <a16:creationId xmlns:a16="http://schemas.microsoft.com/office/drawing/2014/main" id="{73BF861A-19D9-4ED4-85BB-2E8841F48FD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889855" y="3637477"/>
            <a:ext cx="4971022" cy="3345164"/>
          </a:xfrm>
          <a:prstGeom prst="rect">
            <a:avLst/>
          </a:prstGeom>
        </p:spPr>
      </p:pic>
      <p:sp>
        <p:nvSpPr>
          <p:cNvPr id="3" name="Rectangle 2"/>
          <p:cNvSpPr/>
          <p:nvPr/>
        </p:nvSpPr>
        <p:spPr>
          <a:xfrm>
            <a:off x="1496330" y="3133943"/>
            <a:ext cx="4105518" cy="151179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4"/>
          </a:fillRef>
          <a:effectRef idx="1">
            <a:schemeClr val="accent4"/>
          </a:effectRef>
          <a:fontRef idx="minor">
            <a:schemeClr val="lt1"/>
          </a:fontRef>
        </p:style>
        <p:txBody>
          <a:bodyPr rtlCol="0" anchor="ctr"/>
          <a:lstStyle/>
          <a:p>
            <a:pPr algn="ctr"/>
            <a:r>
              <a:rPr lang="vi-VN" sz="6600" dirty="0">
                <a:latin typeface="Cambria" panose="02040503050406030204" pitchFamily="18" charset="0"/>
                <a:ea typeface="Cambria" panose="02040503050406030204" pitchFamily="18" charset="0"/>
              </a:rPr>
              <a:t>NHIỆT ĐỘ</a:t>
            </a:r>
            <a:endParaRPr lang="en-US" sz="6600" dirty="0">
              <a:latin typeface="Cambria" panose="02040503050406030204" pitchFamily="18" charset="0"/>
              <a:ea typeface="Cambria" panose="02040503050406030204" pitchFamily="18" charset="0"/>
            </a:endParaRPr>
          </a:p>
        </p:txBody>
      </p:sp>
      <p:sp>
        <p:nvSpPr>
          <p:cNvPr id="12" name="Rectangle 11"/>
          <p:cNvSpPr/>
          <p:nvPr/>
        </p:nvSpPr>
        <p:spPr>
          <a:xfrm>
            <a:off x="5747868" y="3133943"/>
            <a:ext cx="4105518" cy="151179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6"/>
          </a:fillRef>
          <a:effectRef idx="1">
            <a:schemeClr val="accent6"/>
          </a:effectRef>
          <a:fontRef idx="minor">
            <a:schemeClr val="lt1"/>
          </a:fontRef>
        </p:style>
        <p:txBody>
          <a:bodyPr rtlCol="0" anchor="ctr"/>
          <a:lstStyle/>
          <a:p>
            <a:pPr algn="ctr"/>
            <a:r>
              <a:rPr lang="vi-VN" sz="6600" dirty="0">
                <a:latin typeface="Cambria" panose="02040503050406030204" pitchFamily="18" charset="0"/>
                <a:ea typeface="Cambria" panose="02040503050406030204" pitchFamily="18" charset="0"/>
              </a:rPr>
              <a:t>ÁNH SÁNG</a:t>
            </a:r>
            <a:endParaRPr lang="en-US" sz="6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8680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7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4B95DE57-6E86-4AD6-8A4E-788492D13E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9199" y="937021"/>
            <a:ext cx="10678350" cy="5594038"/>
          </a:xfrm>
          <a:prstGeom prst="rect">
            <a:avLst/>
          </a:prstGeom>
        </p:spPr>
      </p:pic>
      <p:sp>
        <p:nvSpPr>
          <p:cNvPr id="10" name="内容占位符 4">
            <a:extLst>
              <a:ext uri="{FF2B5EF4-FFF2-40B4-BE49-F238E27FC236}">
                <a16:creationId xmlns:a16="http://schemas.microsoft.com/office/drawing/2014/main" id="{9886CF86-8171-4E8F-811D-73D2B3D35089}"/>
              </a:ext>
            </a:extLst>
          </p:cNvPr>
          <p:cNvSpPr txBox="1">
            <a:spLocks/>
          </p:cNvSpPr>
          <p:nvPr/>
        </p:nvSpPr>
        <p:spPr>
          <a:xfrm>
            <a:off x="3073400" y="2125193"/>
            <a:ext cx="7710508" cy="306681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nl-NL" sz="4000" b="1" i="1" dirty="0">
                <a:latin typeface="Cambria" panose="02040503050406030204" pitchFamily="18" charset="0"/>
                <a:ea typeface="Cambria" panose="02040503050406030204" pitchFamily="18" charset="0"/>
              </a:rPr>
              <a:t>Động vật cần có thức ăn, nước, khí ô - xi, nhiệt độ và ánh sáng thích hợp để sống và phát triển. Thiếu bất kì yếu tố nào đ</a:t>
            </a:r>
            <a:r>
              <a:rPr lang="vi-VN" sz="4000" b="1" i="1" dirty="0">
                <a:latin typeface="Cambria" panose="02040503050406030204" pitchFamily="18" charset="0"/>
                <a:ea typeface="Cambria" panose="02040503050406030204" pitchFamily="18" charset="0"/>
              </a:rPr>
              <a:t>ề</a:t>
            </a:r>
            <a:r>
              <a:rPr lang="nl-NL" sz="4000" b="1" i="1" dirty="0">
                <a:latin typeface="Cambria" panose="02040503050406030204" pitchFamily="18" charset="0"/>
                <a:ea typeface="Cambria" panose="02040503050406030204" pitchFamily="18" charset="0"/>
              </a:rPr>
              <a:t>u ảnh hưởng đến sự phát triển hoặc sự sống</a:t>
            </a:r>
            <a:r>
              <a:rPr lang="vi-VN" sz="4000" b="1" i="1" dirty="0">
                <a:latin typeface="Cambria" panose="02040503050406030204" pitchFamily="18" charset="0"/>
                <a:ea typeface="Cambria" panose="02040503050406030204" pitchFamily="18" charset="0"/>
              </a:rPr>
              <a:t> </a:t>
            </a:r>
            <a:r>
              <a:rPr lang="nl-NL" sz="4000" b="1" i="1" dirty="0">
                <a:latin typeface="Cambria" panose="02040503050406030204" pitchFamily="18" charset="0"/>
                <a:ea typeface="Cambria" panose="02040503050406030204" pitchFamily="18" charset="0"/>
              </a:rPr>
              <a:t>của chúng.</a:t>
            </a:r>
            <a:endParaRPr kumimoji="0" lang="zh-CN" altLang="en-US" sz="7200" b="1" i="1" u="none" strike="noStrike" kern="1200" cap="none" spc="0" normalizeH="0" baseline="0" noProof="0" dirty="0">
              <a:ln>
                <a:noFill/>
              </a:ln>
              <a:solidFill>
                <a:prstClr val="black"/>
              </a:solidFill>
              <a:effectLst/>
              <a:uLnTx/>
              <a:uFillTx/>
              <a:latin typeface="Cambria" panose="02040503050406030204" pitchFamily="18" charset="0"/>
              <a:ea typeface="迷你简菱心" panose="02010609000101010101" pitchFamily="49" charset="-122"/>
              <a:cs typeface="#9Slide03 Arima Madurai ExtraBo" panose="00000900000000000000" pitchFamily="2" charset="0"/>
              <a:sym typeface="+mn-lt"/>
            </a:endParaRPr>
          </a:p>
        </p:txBody>
      </p:sp>
      <p:pic>
        <p:nvPicPr>
          <p:cNvPr id="11" name="图片 10">
            <a:extLst>
              <a:ext uri="{FF2B5EF4-FFF2-40B4-BE49-F238E27FC236}">
                <a16:creationId xmlns:a16="http://schemas.microsoft.com/office/drawing/2014/main" id="{470E2D97-708D-483C-89E6-CA75735D50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3908" y="3810959"/>
            <a:ext cx="5917300" cy="4178790"/>
          </a:xfrm>
          <a:prstGeom prst="rect">
            <a:avLst/>
          </a:prstGeom>
        </p:spPr>
      </p:pic>
      <p:pic>
        <p:nvPicPr>
          <p:cNvPr id="5" name="图片 4">
            <a:extLst>
              <a:ext uri="{FF2B5EF4-FFF2-40B4-BE49-F238E27FC236}">
                <a16:creationId xmlns:a16="http://schemas.microsoft.com/office/drawing/2014/main" id="{956010DD-BDD4-4D3B-AE27-7D8B345EDC1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6286" r="26929"/>
          <a:stretch/>
        </p:blipFill>
        <p:spPr>
          <a:xfrm flipH="1">
            <a:off x="-374056" y="1240430"/>
            <a:ext cx="3610272" cy="6588448"/>
          </a:xfrm>
          <a:prstGeom prst="rect">
            <a:avLst/>
          </a:prstGeom>
        </p:spPr>
      </p:pic>
      <p:pic>
        <p:nvPicPr>
          <p:cNvPr id="6" name="图片 5">
            <a:extLst>
              <a:ext uri="{FF2B5EF4-FFF2-40B4-BE49-F238E27FC236}">
                <a16:creationId xmlns:a16="http://schemas.microsoft.com/office/drawing/2014/main" id="{DD8D2C2D-AC55-4C22-8082-3AACDE2A322D}"/>
              </a:ext>
            </a:extLst>
          </p:cNvPr>
          <p:cNvPicPr>
            <a:picLocks noChangeAspect="1"/>
          </p:cNvPicPr>
          <p:nvPr/>
        </p:nvPicPr>
        <p:blipFill rotWithShape="1">
          <a:blip r:embed="rId6">
            <a:extLst>
              <a:ext uri="{28A0092B-C50C-407E-A947-70E740481C1C}">
                <a14:useLocalDpi xmlns:a14="http://schemas.microsoft.com/office/drawing/2010/main" val="0"/>
              </a:ext>
            </a:extLst>
          </a:blip>
          <a:srcRect l="52189" t="-3811" b="83596"/>
          <a:stretch/>
        </p:blipFill>
        <p:spPr>
          <a:xfrm>
            <a:off x="8163792" y="-647287"/>
            <a:ext cx="4222741" cy="2678379"/>
          </a:xfrm>
          <a:prstGeom prst="rect">
            <a:avLst/>
          </a:prstGeom>
        </p:spPr>
      </p:pic>
      <p:pic>
        <p:nvPicPr>
          <p:cNvPr id="7" name="图片 6">
            <a:extLst>
              <a:ext uri="{FF2B5EF4-FFF2-40B4-BE49-F238E27FC236}">
                <a16:creationId xmlns:a16="http://schemas.microsoft.com/office/drawing/2014/main" id="{64B5B8A2-7C5B-4924-9A8A-B6219FE8AD56}"/>
              </a:ext>
            </a:extLst>
          </p:cNvPr>
          <p:cNvPicPr>
            <a:picLocks noChangeAspect="1"/>
          </p:cNvPicPr>
          <p:nvPr/>
        </p:nvPicPr>
        <p:blipFill rotWithShape="1">
          <a:blip r:embed="rId7">
            <a:extLst>
              <a:ext uri="{28A0092B-C50C-407E-A947-70E740481C1C}">
                <a14:useLocalDpi xmlns:a14="http://schemas.microsoft.com/office/drawing/2010/main" val="0"/>
              </a:ext>
            </a:extLst>
          </a:blip>
          <a:srcRect l="34085" t="-318" r="18557" b="86667"/>
          <a:stretch/>
        </p:blipFill>
        <p:spPr>
          <a:xfrm>
            <a:off x="-234530" y="-71680"/>
            <a:ext cx="5121664" cy="2214709"/>
          </a:xfrm>
          <a:prstGeom prst="rect">
            <a:avLst/>
          </a:prstGeom>
        </p:spPr>
      </p:pic>
      <p:pic>
        <p:nvPicPr>
          <p:cNvPr id="8" name="图片 7">
            <a:extLst>
              <a:ext uri="{FF2B5EF4-FFF2-40B4-BE49-F238E27FC236}">
                <a16:creationId xmlns:a16="http://schemas.microsoft.com/office/drawing/2014/main" id="{78F7AE02-D970-4EA2-9FC8-3FB725E0C96C}"/>
              </a:ext>
            </a:extLst>
          </p:cNvPr>
          <p:cNvPicPr>
            <a:picLocks noChangeAspect="1"/>
          </p:cNvPicPr>
          <p:nvPr/>
        </p:nvPicPr>
        <p:blipFill rotWithShape="1">
          <a:blip r:embed="rId8">
            <a:extLst>
              <a:ext uri="{28A0092B-C50C-407E-A947-70E740481C1C}">
                <a14:useLocalDpi xmlns:a14="http://schemas.microsoft.com/office/drawing/2010/main" val="0"/>
              </a:ext>
            </a:extLst>
          </a:blip>
          <a:srcRect t="53328" r="67734" b="36043"/>
          <a:stretch/>
        </p:blipFill>
        <p:spPr>
          <a:xfrm rot="20183396">
            <a:off x="-210403" y="235069"/>
            <a:ext cx="3240196" cy="1601212"/>
          </a:xfrm>
          <a:prstGeom prst="rect">
            <a:avLst/>
          </a:prstGeom>
        </p:spPr>
      </p:pic>
      <p:pic>
        <p:nvPicPr>
          <p:cNvPr id="2" name="Picture 1"/>
          <p:cNvPicPr>
            <a:picLocks noChangeAspect="1"/>
          </p:cNvPicPr>
          <p:nvPr/>
        </p:nvPicPr>
        <p:blipFill>
          <a:blip r:embed="rId9"/>
          <a:stretch>
            <a:fillRect/>
          </a:stretch>
        </p:blipFill>
        <p:spPr>
          <a:xfrm>
            <a:off x="3552961" y="540256"/>
            <a:ext cx="5877053" cy="1390008"/>
          </a:xfrm>
          <a:prstGeom prst="rect">
            <a:avLst/>
          </a:prstGeom>
        </p:spPr>
      </p:pic>
    </p:spTree>
    <p:extLst>
      <p:ext uri="{BB962C8B-B14F-4D97-AF65-F5344CB8AC3E}">
        <p14:creationId xmlns:p14="http://schemas.microsoft.com/office/powerpoint/2010/main" val="215677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a:extLst>
              <a:ext uri="{FF2B5EF4-FFF2-40B4-BE49-F238E27FC236}">
                <a16:creationId xmlns:a16="http://schemas.microsoft.com/office/drawing/2014/main" id="{1EAC067B-65C3-42A8-8751-6C74FF36C021}"/>
              </a:ext>
            </a:extLst>
          </p:cNvPr>
          <p:cNvPicPr>
            <a:picLocks noChangeAspect="1"/>
          </p:cNvPicPr>
          <p:nvPr/>
        </p:nvPicPr>
        <p:blipFill rotWithShape="1">
          <a:blip r:embed="rId3">
            <a:extLst>
              <a:ext uri="{28A0092B-C50C-407E-A947-70E740481C1C}">
                <a14:useLocalDpi xmlns:a14="http://schemas.microsoft.com/office/drawing/2010/main" val="0"/>
              </a:ext>
            </a:extLst>
          </a:blip>
          <a:srcRect t="65806" r="71078" b="20000"/>
          <a:stretch/>
        </p:blipFill>
        <p:spPr>
          <a:xfrm>
            <a:off x="0" y="3185652"/>
            <a:ext cx="2784681" cy="2050025"/>
          </a:xfrm>
          <a:prstGeom prst="rect">
            <a:avLst/>
          </a:prstGeom>
        </p:spPr>
      </p:pic>
      <p:pic>
        <p:nvPicPr>
          <p:cNvPr id="29" name="图片 28">
            <a:extLst>
              <a:ext uri="{FF2B5EF4-FFF2-40B4-BE49-F238E27FC236}">
                <a16:creationId xmlns:a16="http://schemas.microsoft.com/office/drawing/2014/main" id="{5A59FB6D-1442-4BCE-AE52-02654F590975}"/>
              </a:ext>
            </a:extLst>
          </p:cNvPr>
          <p:cNvPicPr>
            <a:picLocks noChangeAspect="1"/>
          </p:cNvPicPr>
          <p:nvPr/>
        </p:nvPicPr>
        <p:blipFill rotWithShape="1">
          <a:blip r:embed="rId4">
            <a:extLst>
              <a:ext uri="{28A0092B-C50C-407E-A947-70E740481C1C}">
                <a14:useLocalDpi xmlns:a14="http://schemas.microsoft.com/office/drawing/2010/main" val="0"/>
              </a:ext>
            </a:extLst>
          </a:blip>
          <a:srcRect l="52189" t="-3811" b="83596"/>
          <a:stretch/>
        </p:blipFill>
        <p:spPr>
          <a:xfrm>
            <a:off x="8086090" y="-582912"/>
            <a:ext cx="4222741" cy="2678379"/>
          </a:xfrm>
          <a:prstGeom prst="rect">
            <a:avLst/>
          </a:prstGeom>
        </p:spPr>
      </p:pic>
      <p:pic>
        <p:nvPicPr>
          <p:cNvPr id="30" name="图片 29">
            <a:extLst>
              <a:ext uri="{FF2B5EF4-FFF2-40B4-BE49-F238E27FC236}">
                <a16:creationId xmlns:a16="http://schemas.microsoft.com/office/drawing/2014/main" id="{99FED787-E900-43C0-A85A-A0547C61B664}"/>
              </a:ext>
            </a:extLst>
          </p:cNvPr>
          <p:cNvPicPr>
            <a:picLocks noChangeAspect="1"/>
          </p:cNvPicPr>
          <p:nvPr/>
        </p:nvPicPr>
        <p:blipFill rotWithShape="1">
          <a:blip r:embed="rId5">
            <a:extLst>
              <a:ext uri="{28A0092B-C50C-407E-A947-70E740481C1C}">
                <a14:useLocalDpi xmlns:a14="http://schemas.microsoft.com/office/drawing/2010/main" val="0"/>
              </a:ext>
            </a:extLst>
          </a:blip>
          <a:srcRect l="34085" t="-318" r="18557" b="86667"/>
          <a:stretch/>
        </p:blipFill>
        <p:spPr>
          <a:xfrm>
            <a:off x="5129469" y="-105387"/>
            <a:ext cx="5121664" cy="2214709"/>
          </a:xfrm>
          <a:prstGeom prst="rect">
            <a:avLst/>
          </a:prstGeom>
        </p:spPr>
      </p:pic>
      <p:pic>
        <p:nvPicPr>
          <p:cNvPr id="31" name="图片 30">
            <a:extLst>
              <a:ext uri="{FF2B5EF4-FFF2-40B4-BE49-F238E27FC236}">
                <a16:creationId xmlns:a16="http://schemas.microsoft.com/office/drawing/2014/main" id="{96EA29BA-48E1-49A8-ADA7-600176CFA134}"/>
              </a:ext>
            </a:extLst>
          </p:cNvPr>
          <p:cNvPicPr>
            <a:picLocks noChangeAspect="1"/>
          </p:cNvPicPr>
          <p:nvPr/>
        </p:nvPicPr>
        <p:blipFill rotWithShape="1">
          <a:blip r:embed="rId6">
            <a:extLst>
              <a:ext uri="{28A0092B-C50C-407E-A947-70E740481C1C}">
                <a14:useLocalDpi xmlns:a14="http://schemas.microsoft.com/office/drawing/2010/main" val="0"/>
              </a:ext>
            </a:extLst>
          </a:blip>
          <a:srcRect l="77926" t="12304" r="12969" b="79199"/>
          <a:stretch/>
        </p:blipFill>
        <p:spPr>
          <a:xfrm flipH="1">
            <a:off x="9857243" y="1125414"/>
            <a:ext cx="1179871" cy="1651820"/>
          </a:xfrm>
          <a:prstGeom prst="rect">
            <a:avLst/>
          </a:prstGeom>
        </p:spPr>
      </p:pic>
      <p:pic>
        <p:nvPicPr>
          <p:cNvPr id="32" name="图片 31">
            <a:extLst>
              <a:ext uri="{FF2B5EF4-FFF2-40B4-BE49-F238E27FC236}">
                <a16:creationId xmlns:a16="http://schemas.microsoft.com/office/drawing/2014/main" id="{BCEDDDEF-6116-447F-BEFE-93E712BD7E9F}"/>
              </a:ext>
            </a:extLst>
          </p:cNvPr>
          <p:cNvPicPr>
            <a:picLocks noChangeAspect="1"/>
          </p:cNvPicPr>
          <p:nvPr/>
        </p:nvPicPr>
        <p:blipFill rotWithShape="1">
          <a:blip r:embed="rId7">
            <a:extLst>
              <a:ext uri="{28A0092B-C50C-407E-A947-70E740481C1C}">
                <a14:useLocalDpi xmlns:a14="http://schemas.microsoft.com/office/drawing/2010/main" val="0"/>
              </a:ext>
            </a:extLst>
          </a:blip>
          <a:srcRect l="77201" t="70983" b="6132"/>
          <a:stretch/>
        </p:blipFill>
        <p:spPr>
          <a:xfrm>
            <a:off x="10447179" y="4291277"/>
            <a:ext cx="1861652" cy="2803202"/>
          </a:xfrm>
          <a:prstGeom prst="rect">
            <a:avLst/>
          </a:prstGeom>
        </p:spPr>
      </p:pic>
      <p:pic>
        <p:nvPicPr>
          <p:cNvPr id="33" name="图片 32">
            <a:extLst>
              <a:ext uri="{FF2B5EF4-FFF2-40B4-BE49-F238E27FC236}">
                <a16:creationId xmlns:a16="http://schemas.microsoft.com/office/drawing/2014/main" id="{0FD115D5-C2F1-4944-9C0C-8C3649D9D381}"/>
              </a:ext>
            </a:extLst>
          </p:cNvPr>
          <p:cNvPicPr>
            <a:picLocks noChangeAspect="1"/>
          </p:cNvPicPr>
          <p:nvPr/>
        </p:nvPicPr>
        <p:blipFill rotWithShape="1">
          <a:blip r:embed="rId8">
            <a:extLst>
              <a:ext uri="{28A0092B-C50C-407E-A947-70E740481C1C}">
                <a14:useLocalDpi xmlns:a14="http://schemas.microsoft.com/office/drawing/2010/main" val="0"/>
              </a:ext>
            </a:extLst>
          </a:blip>
          <a:srcRect l="68705" t="57328" r="8549" b="25379"/>
          <a:stretch/>
        </p:blipFill>
        <p:spPr>
          <a:xfrm>
            <a:off x="10378384" y="2433442"/>
            <a:ext cx="2098859" cy="2393759"/>
          </a:xfrm>
          <a:prstGeom prst="rect">
            <a:avLst/>
          </a:prstGeom>
        </p:spPr>
      </p:pic>
      <p:grpSp>
        <p:nvGrpSpPr>
          <p:cNvPr id="2" name="Group 1"/>
          <p:cNvGrpSpPr/>
          <p:nvPr/>
        </p:nvGrpSpPr>
        <p:grpSpPr>
          <a:xfrm>
            <a:off x="586792" y="1445263"/>
            <a:ext cx="4722729" cy="1385957"/>
            <a:chOff x="4859684" y="1683887"/>
            <a:chExt cx="4722729" cy="1385957"/>
          </a:xfrm>
        </p:grpSpPr>
        <p:cxnSp>
          <p:nvCxnSpPr>
            <p:cNvPr id="19" name="直接连接符 18">
              <a:extLst>
                <a:ext uri="{FF2B5EF4-FFF2-40B4-BE49-F238E27FC236}">
                  <a16:creationId xmlns:a16="http://schemas.microsoft.com/office/drawing/2014/main" id="{D66E74D0-7B51-4BF6-8C39-42F5D445F9E2}"/>
                </a:ext>
              </a:extLst>
            </p:cNvPr>
            <p:cNvCxnSpPr>
              <a:cxnSpLocks/>
            </p:cNvCxnSpPr>
            <p:nvPr/>
          </p:nvCxnSpPr>
          <p:spPr>
            <a:xfrm>
              <a:off x="8515313" y="2644408"/>
              <a:ext cx="1067100" cy="0"/>
            </a:xfrm>
            <a:prstGeom prst="line">
              <a:avLst/>
            </a:prstGeom>
            <a:ln w="12700">
              <a:solidFill>
                <a:srgbClr val="AD332E"/>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88B7F4D8-1DBE-4BD4-A18C-35A868A760D8}"/>
                </a:ext>
              </a:extLst>
            </p:cNvPr>
            <p:cNvCxnSpPr>
              <a:cxnSpLocks/>
            </p:cNvCxnSpPr>
            <p:nvPr/>
          </p:nvCxnSpPr>
          <p:spPr>
            <a:xfrm>
              <a:off x="4859684" y="2644408"/>
              <a:ext cx="1067100" cy="0"/>
            </a:xfrm>
            <a:prstGeom prst="line">
              <a:avLst/>
            </a:prstGeom>
            <a:ln w="12700">
              <a:solidFill>
                <a:srgbClr val="AD332E"/>
              </a:solidFill>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E96589C0-CC69-45E1-9816-A5C188C5B76B}"/>
                </a:ext>
              </a:extLst>
            </p:cNvPr>
            <p:cNvSpPr txBox="1"/>
            <p:nvPr/>
          </p:nvSpPr>
          <p:spPr>
            <a:xfrm>
              <a:off x="6307080" y="1683887"/>
              <a:ext cx="1641595" cy="1385957"/>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30"/>
                </a:spcBef>
                <a:spcAft>
                  <a:spcPts val="30"/>
                </a:spcAft>
                <a:buClrTx/>
                <a:buSzTx/>
                <a:buFontTx/>
                <a:buNone/>
                <a:tabLst/>
                <a:defRPr/>
              </a:pPr>
              <a:r>
                <a:rPr kumimoji="0" lang="en-US" altLang="zh-CN" sz="7200" b="1" i="0" u="none" strike="noStrike" kern="1200" cap="none" spc="0" normalizeH="0" baseline="0" noProof="0" dirty="0">
                  <a:ln>
                    <a:noFill/>
                  </a:ln>
                  <a:solidFill>
                    <a:srgbClr val="C00000"/>
                  </a:solidFill>
                  <a:effectLst/>
                  <a:uLnTx/>
                  <a:uFillTx/>
                  <a:latin typeface="#9Slide07 IcielCadena" panose="02000503000000020004" pitchFamily="2" charset="0"/>
                  <a:ea typeface="迷你简菱心" panose="02010609000101010101" pitchFamily="49" charset="-122"/>
                  <a:cs typeface="+mn-cs"/>
                </a:rPr>
                <a:t>03</a:t>
              </a:r>
              <a:endParaRPr kumimoji="0" lang="zh-CN" altLang="en-US" sz="7200" b="1" i="0" u="none" strike="noStrike" kern="1200" cap="none" spc="0" normalizeH="0" baseline="0" noProof="0" dirty="0">
                <a:ln>
                  <a:noFill/>
                </a:ln>
                <a:solidFill>
                  <a:srgbClr val="C00000"/>
                </a:solidFill>
                <a:effectLst/>
                <a:uLnTx/>
                <a:uFillTx/>
                <a:latin typeface="#9Slide07 IcielCadena" panose="02000503000000020004" pitchFamily="2" charset="0"/>
                <a:ea typeface="迷你简菱心" panose="02010609000101010101" pitchFamily="49" charset="-122"/>
                <a:cs typeface="+mn-cs"/>
              </a:endParaRPr>
            </a:p>
          </p:txBody>
        </p:sp>
      </p:grpSp>
      <p:pic>
        <p:nvPicPr>
          <p:cNvPr id="20" name="图片 7">
            <a:extLst>
              <a:ext uri="{FF2B5EF4-FFF2-40B4-BE49-F238E27FC236}">
                <a16:creationId xmlns:a16="http://schemas.microsoft.com/office/drawing/2014/main" id="{1F002EA3-1B75-479C-8AE6-1DEFA77C605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3600" y="3553120"/>
            <a:ext cx="6219465" cy="3803146"/>
          </a:xfrm>
          <a:prstGeom prst="rect">
            <a:avLst/>
          </a:prstGeom>
        </p:spPr>
      </p:pic>
      <p:pic>
        <p:nvPicPr>
          <p:cNvPr id="3" name="Picture 2"/>
          <p:cNvPicPr>
            <a:picLocks noChangeAspect="1"/>
          </p:cNvPicPr>
          <p:nvPr/>
        </p:nvPicPr>
        <p:blipFill>
          <a:blip r:embed="rId10"/>
          <a:stretch>
            <a:fillRect/>
          </a:stretch>
        </p:blipFill>
        <p:spPr>
          <a:xfrm>
            <a:off x="4104299" y="1110666"/>
            <a:ext cx="7626757" cy="4743099"/>
          </a:xfrm>
          <a:prstGeom prst="rect">
            <a:avLst/>
          </a:prstGeom>
        </p:spPr>
      </p:pic>
    </p:spTree>
    <p:extLst>
      <p:ext uri="{BB962C8B-B14F-4D97-AF65-F5344CB8AC3E}">
        <p14:creationId xmlns:p14="http://schemas.microsoft.com/office/powerpoint/2010/main" val="1361876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221F2C89-1849-4143-BFF0-BE4D5636128C}"/>
              </a:ext>
            </a:extLst>
          </p:cNvPr>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584679" y="-843605"/>
            <a:ext cx="9911857" cy="6249451"/>
          </a:xfrm>
          <a:prstGeom prst="rect">
            <a:avLst/>
          </a:prstGeom>
        </p:spPr>
      </p:pic>
      <p:sp>
        <p:nvSpPr>
          <p:cNvPr id="13" name="内容占位符 4">
            <a:extLst>
              <a:ext uri="{FF2B5EF4-FFF2-40B4-BE49-F238E27FC236}">
                <a16:creationId xmlns:a16="http://schemas.microsoft.com/office/drawing/2014/main" id="{2D7CBD27-0395-4B87-AA6A-877F412917D0}"/>
              </a:ext>
            </a:extLst>
          </p:cNvPr>
          <p:cNvSpPr txBox="1">
            <a:spLocks/>
          </p:cNvSpPr>
          <p:nvPr/>
        </p:nvSpPr>
        <p:spPr>
          <a:xfrm>
            <a:off x="4754626" y="1217118"/>
            <a:ext cx="5882893" cy="24883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i="1" dirty="0" err="1">
                <a:solidFill>
                  <a:schemeClr val="accent1"/>
                </a:solidFill>
                <a:latin typeface="Cambria" panose="02040503050406030204" pitchFamily="18" charset="0"/>
                <a:ea typeface="Cambria" panose="02040503050406030204" pitchFamily="18" charset="0"/>
              </a:rPr>
              <a:t>Gia</a:t>
            </a:r>
            <a:r>
              <a:rPr lang="en-US" sz="3200" i="1" dirty="0">
                <a:solidFill>
                  <a:schemeClr val="accent1"/>
                </a:solidFill>
                <a:latin typeface="Cambria" panose="02040503050406030204" pitchFamily="18" charset="0"/>
                <a:ea typeface="Cambria" panose="02040503050406030204" pitchFamily="18" charset="0"/>
              </a:rPr>
              <a:t> </a:t>
            </a:r>
            <a:r>
              <a:rPr lang="en-US" sz="3200" i="1" dirty="0" err="1">
                <a:solidFill>
                  <a:schemeClr val="accent1"/>
                </a:solidFill>
                <a:latin typeface="Cambria" panose="02040503050406030204" pitchFamily="18" charset="0"/>
                <a:ea typeface="Cambria" panose="02040503050406030204" pitchFamily="18" charset="0"/>
              </a:rPr>
              <a:t>đình</a:t>
            </a:r>
            <a:r>
              <a:rPr lang="en-US" sz="3200" i="1" dirty="0">
                <a:solidFill>
                  <a:schemeClr val="accent1"/>
                </a:solidFill>
                <a:latin typeface="Cambria" panose="02040503050406030204" pitchFamily="18" charset="0"/>
                <a:ea typeface="Cambria" panose="02040503050406030204" pitchFamily="18" charset="0"/>
              </a:rPr>
              <a:t> </a:t>
            </a:r>
            <a:r>
              <a:rPr lang="en-US" sz="3200" i="1" dirty="0" err="1">
                <a:solidFill>
                  <a:schemeClr val="accent1"/>
                </a:solidFill>
                <a:latin typeface="Cambria" panose="02040503050406030204" pitchFamily="18" charset="0"/>
                <a:ea typeface="Cambria" panose="02040503050406030204" pitchFamily="18" charset="0"/>
              </a:rPr>
              <a:t>bạn</a:t>
            </a:r>
            <a:r>
              <a:rPr lang="en-US" sz="3200" i="1" dirty="0">
                <a:solidFill>
                  <a:schemeClr val="accent1"/>
                </a:solidFill>
                <a:latin typeface="Cambria" panose="02040503050406030204" pitchFamily="18" charset="0"/>
                <a:ea typeface="Cambria" panose="02040503050406030204" pitchFamily="18" charset="0"/>
              </a:rPr>
              <a:t> </a:t>
            </a:r>
            <a:r>
              <a:rPr lang="en-US" sz="3200" i="1" dirty="0" err="1">
                <a:solidFill>
                  <a:schemeClr val="accent1"/>
                </a:solidFill>
                <a:latin typeface="Cambria" panose="02040503050406030204" pitchFamily="18" charset="0"/>
                <a:ea typeface="Cambria" panose="02040503050406030204" pitchFamily="18" charset="0"/>
              </a:rPr>
              <a:t>Khang</a:t>
            </a:r>
            <a:r>
              <a:rPr lang="en-US" sz="3200" i="1" dirty="0">
                <a:solidFill>
                  <a:schemeClr val="accent1"/>
                </a:solidFill>
                <a:latin typeface="Cambria" panose="02040503050406030204" pitchFamily="18" charset="0"/>
                <a:ea typeface="Cambria" panose="02040503050406030204" pitchFamily="18" charset="0"/>
              </a:rPr>
              <a:t> </a:t>
            </a:r>
            <a:r>
              <a:rPr lang="en-US" sz="3200" i="1" dirty="0" err="1">
                <a:solidFill>
                  <a:schemeClr val="accent1"/>
                </a:solidFill>
                <a:latin typeface="Cambria" panose="02040503050406030204" pitchFamily="18" charset="0"/>
                <a:ea typeface="Cambria" panose="02040503050406030204" pitchFamily="18" charset="0"/>
              </a:rPr>
              <a:t>có</a:t>
            </a:r>
            <a:r>
              <a:rPr lang="en-US" sz="3200" i="1" dirty="0">
                <a:solidFill>
                  <a:schemeClr val="accent1"/>
                </a:solidFill>
                <a:latin typeface="Cambria" panose="02040503050406030204" pitchFamily="18" charset="0"/>
                <a:ea typeface="Cambria" panose="02040503050406030204" pitchFamily="18" charset="0"/>
              </a:rPr>
              <a:t> </a:t>
            </a:r>
            <a:r>
              <a:rPr lang="en-US" sz="3200" i="1" dirty="0" err="1">
                <a:solidFill>
                  <a:schemeClr val="accent1"/>
                </a:solidFill>
                <a:latin typeface="Cambria" panose="02040503050406030204" pitchFamily="18" charset="0"/>
                <a:ea typeface="Cambria" panose="02040503050406030204" pitchFamily="18" charset="0"/>
              </a:rPr>
              <a:t>chuyến</a:t>
            </a:r>
            <a:r>
              <a:rPr lang="en-US" sz="3200" i="1" dirty="0">
                <a:solidFill>
                  <a:schemeClr val="accent1"/>
                </a:solidFill>
                <a:latin typeface="Cambria" panose="02040503050406030204" pitchFamily="18" charset="0"/>
                <a:ea typeface="Cambria" panose="02040503050406030204" pitchFamily="18" charset="0"/>
              </a:rPr>
              <a:t> </a:t>
            </a:r>
            <a:r>
              <a:rPr lang="en-US" sz="3200" i="1" dirty="0" err="1">
                <a:solidFill>
                  <a:schemeClr val="accent1"/>
                </a:solidFill>
                <a:latin typeface="Cambria" panose="02040503050406030204" pitchFamily="18" charset="0"/>
                <a:ea typeface="Cambria" panose="02040503050406030204" pitchFamily="18" charset="0"/>
              </a:rPr>
              <a:t>đi</a:t>
            </a:r>
            <a:r>
              <a:rPr lang="en-US" sz="3200" i="1" dirty="0">
                <a:solidFill>
                  <a:schemeClr val="accent1"/>
                </a:solidFill>
                <a:latin typeface="Cambria" panose="02040503050406030204" pitchFamily="18" charset="0"/>
                <a:ea typeface="Cambria" panose="02040503050406030204" pitchFamily="18" charset="0"/>
              </a:rPr>
              <a:t> du </a:t>
            </a:r>
            <a:r>
              <a:rPr lang="en-US" sz="3200" i="1" dirty="0" err="1">
                <a:solidFill>
                  <a:schemeClr val="accent1"/>
                </a:solidFill>
                <a:latin typeface="Cambria" panose="02040503050406030204" pitchFamily="18" charset="0"/>
                <a:ea typeface="Cambria" panose="02040503050406030204" pitchFamily="18" charset="0"/>
              </a:rPr>
              <a:t>lịch</a:t>
            </a:r>
            <a:r>
              <a:rPr lang="en-US" sz="3200" i="1" dirty="0">
                <a:solidFill>
                  <a:schemeClr val="accent1"/>
                </a:solidFill>
                <a:latin typeface="Cambria" panose="02040503050406030204" pitchFamily="18" charset="0"/>
                <a:ea typeface="Cambria" panose="02040503050406030204" pitchFamily="18" charset="0"/>
              </a:rPr>
              <a:t> </a:t>
            </a:r>
            <a:r>
              <a:rPr lang="en-US" sz="3200" i="1" dirty="0" err="1">
                <a:solidFill>
                  <a:schemeClr val="accent1"/>
                </a:solidFill>
                <a:latin typeface="Cambria" panose="02040503050406030204" pitchFamily="18" charset="0"/>
                <a:ea typeface="Cambria" panose="02040503050406030204" pitchFamily="18" charset="0"/>
              </a:rPr>
              <a:t>cần</a:t>
            </a:r>
            <a:r>
              <a:rPr lang="en-US" sz="3200" i="1" dirty="0">
                <a:solidFill>
                  <a:schemeClr val="accent1"/>
                </a:solidFill>
                <a:latin typeface="Cambria" panose="02040503050406030204" pitchFamily="18" charset="0"/>
                <a:ea typeface="Cambria" panose="02040503050406030204" pitchFamily="18" charset="0"/>
              </a:rPr>
              <a:t> </a:t>
            </a:r>
            <a:r>
              <a:rPr lang="en-US" sz="3200" i="1" dirty="0" err="1">
                <a:solidFill>
                  <a:schemeClr val="accent1"/>
                </a:solidFill>
                <a:latin typeface="Cambria" panose="02040503050406030204" pitchFamily="18" charset="0"/>
                <a:ea typeface="Cambria" panose="02040503050406030204" pitchFamily="18" charset="0"/>
              </a:rPr>
              <a:t>đưa</a:t>
            </a:r>
            <a:r>
              <a:rPr lang="en-US" sz="3200" i="1" dirty="0">
                <a:solidFill>
                  <a:schemeClr val="accent1"/>
                </a:solidFill>
                <a:latin typeface="Cambria" panose="02040503050406030204" pitchFamily="18" charset="0"/>
                <a:ea typeface="Cambria" panose="02040503050406030204" pitchFamily="18" charset="0"/>
              </a:rPr>
              <a:t> con </a:t>
            </a:r>
            <a:r>
              <a:rPr lang="en-US" sz="3200" i="1" dirty="0" err="1">
                <a:solidFill>
                  <a:schemeClr val="accent1"/>
                </a:solidFill>
                <a:latin typeface="Cambria" panose="02040503050406030204" pitchFamily="18" charset="0"/>
                <a:ea typeface="Cambria" panose="02040503050406030204" pitchFamily="18" charset="0"/>
              </a:rPr>
              <a:t>mèo</a:t>
            </a:r>
            <a:r>
              <a:rPr lang="en-US" sz="3200" i="1" dirty="0">
                <a:solidFill>
                  <a:schemeClr val="accent1"/>
                </a:solidFill>
                <a:latin typeface="Cambria" panose="02040503050406030204" pitchFamily="18" charset="0"/>
                <a:ea typeface="Cambria" panose="02040503050406030204" pitchFamily="18" charset="0"/>
              </a:rPr>
              <a:t> </a:t>
            </a:r>
            <a:r>
              <a:rPr lang="en-US" sz="3200" i="1" dirty="0" err="1">
                <a:solidFill>
                  <a:schemeClr val="accent1"/>
                </a:solidFill>
                <a:latin typeface="Cambria" panose="02040503050406030204" pitchFamily="18" charset="0"/>
                <a:ea typeface="Cambria" panose="02040503050406030204" pitchFamily="18" charset="0"/>
              </a:rPr>
              <a:t>đi</a:t>
            </a:r>
            <a:r>
              <a:rPr lang="en-US" sz="3200" i="1" dirty="0">
                <a:solidFill>
                  <a:schemeClr val="accent1"/>
                </a:solidFill>
                <a:latin typeface="Cambria" panose="02040503050406030204" pitchFamily="18" charset="0"/>
                <a:ea typeface="Cambria" panose="02040503050406030204" pitchFamily="18" charset="0"/>
              </a:rPr>
              <a:t> </a:t>
            </a:r>
            <a:r>
              <a:rPr lang="en-US" sz="3200" i="1" dirty="0" err="1">
                <a:solidFill>
                  <a:schemeClr val="accent1"/>
                </a:solidFill>
                <a:latin typeface="Cambria" panose="02040503050406030204" pitchFamily="18" charset="0"/>
                <a:ea typeface="Cambria" panose="02040503050406030204" pitchFamily="18" charset="0"/>
              </a:rPr>
              <a:t>cùng</a:t>
            </a:r>
            <a:r>
              <a:rPr lang="en-US" sz="3200" i="1" dirty="0">
                <a:solidFill>
                  <a:schemeClr val="accent1"/>
                </a:solidFill>
                <a:latin typeface="Cambria" panose="02040503050406030204" pitchFamily="18" charset="0"/>
                <a:ea typeface="Cambria" panose="02040503050406030204" pitchFamily="18" charset="0"/>
              </a:rPr>
              <a:t>. </a:t>
            </a:r>
            <a:r>
              <a:rPr lang="en-US" sz="3200" i="1" dirty="0" err="1">
                <a:solidFill>
                  <a:schemeClr val="accent1"/>
                </a:solidFill>
                <a:latin typeface="Cambria" panose="02040503050406030204" pitchFamily="18" charset="0"/>
                <a:ea typeface="Cambria" panose="02040503050406030204" pitchFamily="18" charset="0"/>
              </a:rPr>
              <a:t>Hãy</a:t>
            </a:r>
            <a:r>
              <a:rPr lang="en-US" sz="3200" i="1" dirty="0">
                <a:solidFill>
                  <a:schemeClr val="accent1"/>
                </a:solidFill>
                <a:latin typeface="Cambria" panose="02040503050406030204" pitchFamily="18" charset="0"/>
                <a:ea typeface="Cambria" panose="02040503050406030204" pitchFamily="18" charset="0"/>
              </a:rPr>
              <a:t> </a:t>
            </a:r>
            <a:r>
              <a:rPr lang="en-US" sz="3200" i="1" dirty="0" err="1">
                <a:solidFill>
                  <a:schemeClr val="accent1"/>
                </a:solidFill>
                <a:latin typeface="Cambria" panose="02040503050406030204" pitchFamily="18" charset="0"/>
                <a:ea typeface="Cambria" panose="02040503050406030204" pitchFamily="18" charset="0"/>
              </a:rPr>
              <a:t>giúp</a:t>
            </a:r>
            <a:r>
              <a:rPr lang="vi-VN" sz="3200" i="1" dirty="0">
                <a:solidFill>
                  <a:schemeClr val="accent1"/>
                </a:solidFill>
                <a:latin typeface="Cambria" panose="02040503050406030204" pitchFamily="18" charset="0"/>
                <a:ea typeface="Cambria" panose="02040503050406030204" pitchFamily="18" charset="0"/>
              </a:rPr>
              <a:t> </a:t>
            </a:r>
            <a:r>
              <a:rPr lang="en-US" sz="3200" i="1" dirty="0" err="1">
                <a:solidFill>
                  <a:schemeClr val="accent1"/>
                </a:solidFill>
                <a:latin typeface="Cambria" panose="02040503050406030204" pitchFamily="18" charset="0"/>
                <a:ea typeface="Cambria" panose="02040503050406030204" pitchFamily="18" charset="0"/>
              </a:rPr>
              <a:t>bạn</a:t>
            </a:r>
            <a:r>
              <a:rPr lang="en-US" sz="3200" i="1" dirty="0">
                <a:solidFill>
                  <a:schemeClr val="accent1"/>
                </a:solidFill>
                <a:latin typeface="Cambria" panose="02040503050406030204" pitchFamily="18" charset="0"/>
                <a:ea typeface="Cambria" panose="02040503050406030204" pitchFamily="18" charset="0"/>
              </a:rPr>
              <a:t> </a:t>
            </a:r>
            <a:r>
              <a:rPr lang="en-US" sz="3200" i="1" dirty="0" err="1">
                <a:solidFill>
                  <a:schemeClr val="accent1"/>
                </a:solidFill>
                <a:latin typeface="Cambria" panose="02040503050406030204" pitchFamily="18" charset="0"/>
                <a:ea typeface="Cambria" panose="02040503050406030204" pitchFamily="18" charset="0"/>
              </a:rPr>
              <a:t>Khang</a:t>
            </a:r>
            <a:r>
              <a:rPr lang="en-US" sz="3200" i="1" dirty="0">
                <a:solidFill>
                  <a:schemeClr val="accent1"/>
                </a:solidFill>
                <a:latin typeface="Cambria" panose="02040503050406030204" pitchFamily="18" charset="0"/>
                <a:ea typeface="Cambria" panose="02040503050406030204" pitchFamily="18" charset="0"/>
              </a:rPr>
              <a:t> </a:t>
            </a:r>
            <a:r>
              <a:rPr lang="en-US" sz="3200" i="1" dirty="0" err="1">
                <a:solidFill>
                  <a:schemeClr val="accent1"/>
                </a:solidFill>
                <a:latin typeface="Cambria" panose="02040503050406030204" pitchFamily="18" charset="0"/>
                <a:ea typeface="Cambria" panose="02040503050406030204" pitchFamily="18" charset="0"/>
              </a:rPr>
              <a:t>chọn</a:t>
            </a:r>
            <a:r>
              <a:rPr lang="en-US" sz="3200" i="1" dirty="0">
                <a:solidFill>
                  <a:schemeClr val="accent1"/>
                </a:solidFill>
                <a:latin typeface="Cambria" panose="02040503050406030204" pitchFamily="18" charset="0"/>
                <a:ea typeface="Cambria" panose="02040503050406030204" pitchFamily="18" charset="0"/>
              </a:rPr>
              <a:t> </a:t>
            </a:r>
            <a:r>
              <a:rPr lang="en-US" sz="3200" i="1" dirty="0" err="1">
                <a:solidFill>
                  <a:schemeClr val="accent1"/>
                </a:solidFill>
                <a:latin typeface="Cambria" panose="02040503050406030204" pitchFamily="18" charset="0"/>
                <a:ea typeface="Cambria" panose="02040503050406030204" pitchFamily="18" charset="0"/>
              </a:rPr>
              <a:t>được</a:t>
            </a:r>
            <a:r>
              <a:rPr lang="en-US" sz="3200" i="1" dirty="0">
                <a:solidFill>
                  <a:schemeClr val="accent1"/>
                </a:solidFill>
                <a:latin typeface="Cambria" panose="02040503050406030204" pitchFamily="18" charset="0"/>
                <a:ea typeface="Cambria" panose="02040503050406030204" pitchFamily="18" charset="0"/>
              </a:rPr>
              <a:t> </a:t>
            </a:r>
            <a:r>
              <a:rPr lang="en-US" sz="3200" i="1" dirty="0" err="1">
                <a:solidFill>
                  <a:schemeClr val="accent1"/>
                </a:solidFill>
                <a:latin typeface="Cambria" panose="02040503050406030204" pitchFamily="18" charset="0"/>
                <a:ea typeface="Cambria" panose="02040503050406030204" pitchFamily="18" charset="0"/>
              </a:rPr>
              <a:t>chiếc</a:t>
            </a:r>
            <a:r>
              <a:rPr lang="en-US" sz="3200" i="1" dirty="0">
                <a:solidFill>
                  <a:schemeClr val="accent1"/>
                </a:solidFill>
                <a:latin typeface="Cambria" panose="02040503050406030204" pitchFamily="18" charset="0"/>
                <a:ea typeface="Cambria" panose="02040503050406030204" pitchFamily="18" charset="0"/>
              </a:rPr>
              <a:t> </a:t>
            </a:r>
            <a:r>
              <a:rPr lang="en-US" sz="3200" i="1" dirty="0" err="1">
                <a:solidFill>
                  <a:schemeClr val="accent1"/>
                </a:solidFill>
                <a:latin typeface="Cambria" panose="02040503050406030204" pitchFamily="18" charset="0"/>
                <a:ea typeface="Cambria" panose="02040503050406030204" pitchFamily="18" charset="0"/>
              </a:rPr>
              <a:t>lồng</a:t>
            </a:r>
            <a:r>
              <a:rPr lang="en-US" sz="3200" i="1" dirty="0">
                <a:solidFill>
                  <a:schemeClr val="accent1"/>
                </a:solidFill>
                <a:latin typeface="Cambria" panose="02040503050406030204" pitchFamily="18" charset="0"/>
                <a:ea typeface="Cambria" panose="02040503050406030204" pitchFamily="18" charset="0"/>
              </a:rPr>
              <a:t> </a:t>
            </a:r>
            <a:r>
              <a:rPr lang="en-US" sz="3200" i="1" dirty="0" err="1">
                <a:solidFill>
                  <a:schemeClr val="accent1"/>
                </a:solidFill>
                <a:latin typeface="Cambria" panose="02040503050406030204" pitchFamily="18" charset="0"/>
                <a:ea typeface="Cambria" panose="02040503050406030204" pitchFamily="18" charset="0"/>
              </a:rPr>
              <a:t>phù</a:t>
            </a:r>
            <a:r>
              <a:rPr lang="en-US" sz="3200" i="1" dirty="0">
                <a:solidFill>
                  <a:schemeClr val="accent1"/>
                </a:solidFill>
                <a:latin typeface="Cambria" panose="02040503050406030204" pitchFamily="18" charset="0"/>
                <a:ea typeface="Cambria" panose="02040503050406030204" pitchFamily="18" charset="0"/>
              </a:rPr>
              <a:t> </a:t>
            </a:r>
            <a:r>
              <a:rPr lang="en-US" sz="3200" i="1" dirty="0" err="1">
                <a:solidFill>
                  <a:schemeClr val="accent1"/>
                </a:solidFill>
                <a:latin typeface="Cambria" panose="02040503050406030204" pitchFamily="18" charset="0"/>
                <a:ea typeface="Cambria" panose="02040503050406030204" pitchFamily="18" charset="0"/>
              </a:rPr>
              <a:t>hợp</a:t>
            </a:r>
            <a:r>
              <a:rPr lang="en-US" sz="3200" i="1" dirty="0">
                <a:solidFill>
                  <a:schemeClr val="accent1"/>
                </a:solidFill>
                <a:latin typeface="Cambria" panose="02040503050406030204" pitchFamily="18" charset="0"/>
                <a:ea typeface="Cambria" panose="02040503050406030204" pitchFamily="18" charset="0"/>
              </a:rPr>
              <a:t> ở </a:t>
            </a:r>
            <a:r>
              <a:rPr lang="en-US" sz="3200" i="1" dirty="0" err="1">
                <a:solidFill>
                  <a:schemeClr val="accent1"/>
                </a:solidFill>
                <a:latin typeface="Cambria" panose="02040503050406030204" pitchFamily="18" charset="0"/>
                <a:ea typeface="Cambria" panose="02040503050406030204" pitchFamily="18" charset="0"/>
              </a:rPr>
              <a:t>hình</a:t>
            </a:r>
            <a:r>
              <a:rPr lang="en-US" sz="3200" i="1" dirty="0">
                <a:solidFill>
                  <a:schemeClr val="accent1"/>
                </a:solidFill>
                <a:latin typeface="Cambria" panose="02040503050406030204" pitchFamily="18" charset="0"/>
                <a:ea typeface="Cambria" panose="02040503050406030204" pitchFamily="18" charset="0"/>
              </a:rPr>
              <a:t> 3. </a:t>
            </a:r>
            <a:r>
              <a:rPr lang="en-US" sz="3200" i="1" dirty="0" err="1">
                <a:solidFill>
                  <a:schemeClr val="accent1"/>
                </a:solidFill>
                <a:latin typeface="Cambria" panose="02040503050406030204" pitchFamily="18" charset="0"/>
                <a:ea typeface="Cambria" panose="02040503050406030204" pitchFamily="18" charset="0"/>
              </a:rPr>
              <a:t>Giải</a:t>
            </a:r>
            <a:r>
              <a:rPr lang="en-US" sz="3200" i="1" dirty="0">
                <a:solidFill>
                  <a:schemeClr val="accent1"/>
                </a:solidFill>
                <a:latin typeface="Cambria" panose="02040503050406030204" pitchFamily="18" charset="0"/>
                <a:ea typeface="Cambria" panose="02040503050406030204" pitchFamily="18" charset="0"/>
              </a:rPr>
              <a:t> </a:t>
            </a:r>
            <a:r>
              <a:rPr lang="en-US" sz="3200" i="1" dirty="0" err="1">
                <a:solidFill>
                  <a:schemeClr val="accent1"/>
                </a:solidFill>
                <a:latin typeface="Cambria" panose="02040503050406030204" pitchFamily="18" charset="0"/>
                <a:ea typeface="Cambria" panose="02040503050406030204" pitchFamily="18" charset="0"/>
              </a:rPr>
              <a:t>thích</a:t>
            </a:r>
            <a:r>
              <a:rPr lang="en-US" sz="3200" i="1" dirty="0">
                <a:solidFill>
                  <a:schemeClr val="accent1"/>
                </a:solidFill>
                <a:latin typeface="Cambria" panose="02040503050406030204" pitchFamily="18" charset="0"/>
                <a:ea typeface="Cambria" panose="02040503050406030204" pitchFamily="18" charset="0"/>
              </a:rPr>
              <a:t> </a:t>
            </a:r>
            <a:r>
              <a:rPr lang="en-US" sz="3200" i="1" dirty="0" err="1">
                <a:solidFill>
                  <a:schemeClr val="accent1"/>
                </a:solidFill>
                <a:latin typeface="Cambria" panose="02040503050406030204" pitchFamily="18" charset="0"/>
                <a:ea typeface="Cambria" panose="02040503050406030204" pitchFamily="18" charset="0"/>
              </a:rPr>
              <a:t>sự</a:t>
            </a:r>
            <a:r>
              <a:rPr lang="en-US" sz="3200" i="1" dirty="0">
                <a:solidFill>
                  <a:schemeClr val="accent1"/>
                </a:solidFill>
                <a:latin typeface="Cambria" panose="02040503050406030204" pitchFamily="18" charset="0"/>
                <a:ea typeface="Cambria" panose="02040503050406030204" pitchFamily="18" charset="0"/>
              </a:rPr>
              <a:t> </a:t>
            </a:r>
            <a:r>
              <a:rPr lang="en-US" sz="3200" i="1" dirty="0" err="1">
                <a:solidFill>
                  <a:schemeClr val="accent1"/>
                </a:solidFill>
                <a:latin typeface="Cambria" panose="02040503050406030204" pitchFamily="18" charset="0"/>
                <a:ea typeface="Cambria" panose="02040503050406030204" pitchFamily="18" charset="0"/>
              </a:rPr>
              <a:t>lựa</a:t>
            </a:r>
            <a:r>
              <a:rPr lang="en-US" sz="3200" i="1" dirty="0">
                <a:solidFill>
                  <a:schemeClr val="accent1"/>
                </a:solidFill>
                <a:latin typeface="Cambria" panose="02040503050406030204" pitchFamily="18" charset="0"/>
                <a:ea typeface="Cambria" panose="02040503050406030204" pitchFamily="18" charset="0"/>
              </a:rPr>
              <a:t> </a:t>
            </a:r>
            <a:r>
              <a:rPr lang="en-US" sz="3200" i="1" dirty="0" err="1">
                <a:solidFill>
                  <a:schemeClr val="accent1"/>
                </a:solidFill>
                <a:latin typeface="Cambria" panose="02040503050406030204" pitchFamily="18" charset="0"/>
                <a:ea typeface="Cambria" panose="02040503050406030204" pitchFamily="18" charset="0"/>
              </a:rPr>
              <a:t>chọn</a:t>
            </a:r>
            <a:r>
              <a:rPr lang="en-US" sz="3200" i="1" dirty="0">
                <a:solidFill>
                  <a:schemeClr val="accent1"/>
                </a:solidFill>
                <a:latin typeface="Cambria" panose="02040503050406030204" pitchFamily="18" charset="0"/>
                <a:ea typeface="Cambria" panose="02040503050406030204" pitchFamily="18" charset="0"/>
              </a:rPr>
              <a:t> </a:t>
            </a:r>
            <a:r>
              <a:rPr lang="en-US" sz="3200" i="1" dirty="0" err="1">
                <a:solidFill>
                  <a:schemeClr val="accent1"/>
                </a:solidFill>
                <a:latin typeface="Cambria" panose="02040503050406030204" pitchFamily="18" charset="0"/>
                <a:ea typeface="Cambria" panose="02040503050406030204" pitchFamily="18" charset="0"/>
              </a:rPr>
              <a:t>đó</a:t>
            </a:r>
            <a:r>
              <a:rPr lang="en-US" sz="3200" i="1" dirty="0">
                <a:solidFill>
                  <a:schemeClr val="accent1"/>
                </a:solidFill>
                <a:latin typeface="Cambria" panose="02040503050406030204" pitchFamily="18" charset="0"/>
                <a:ea typeface="Cambria" panose="02040503050406030204" pitchFamily="18" charset="0"/>
              </a:rPr>
              <a:t>.</a:t>
            </a:r>
          </a:p>
        </p:txBody>
      </p:sp>
      <p:pic>
        <p:nvPicPr>
          <p:cNvPr id="2" name="Picture 1"/>
          <p:cNvPicPr>
            <a:picLocks noChangeAspect="1"/>
          </p:cNvPicPr>
          <p:nvPr/>
        </p:nvPicPr>
        <p:blipFill rotWithShape="1">
          <a:blip r:embed="rId4"/>
          <a:srcRect l="4327" t="45792" r="15035" b="13735"/>
          <a:stretch/>
        </p:blipFill>
        <p:spPr>
          <a:xfrm>
            <a:off x="1575880" y="3705483"/>
            <a:ext cx="9299643" cy="26254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9872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wipe(up)">
                                      <p:cBhvr>
                                        <p:cTn id="14" dur="500"/>
                                        <p:tgtEl>
                                          <p:spTgt spid="1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1B41101-39B8-4514-9AB6-AF1C1D526B27}"/>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b="9341"/>
          <a:stretch/>
        </p:blipFill>
        <p:spPr>
          <a:xfrm>
            <a:off x="-74614" y="-1469005"/>
            <a:ext cx="12341228" cy="8519513"/>
          </a:xfrm>
          <a:prstGeom prst="rect">
            <a:avLst/>
          </a:prstGeom>
          <a:ln>
            <a:noFill/>
          </a:ln>
          <a:effectLst>
            <a:outerShdw blurRad="292100" dist="139700" dir="2700000" algn="tl" rotWithShape="0">
              <a:srgbClr val="333333">
                <a:alpha val="65000"/>
              </a:srgbClr>
            </a:outerShdw>
          </a:effectLst>
        </p:spPr>
      </p:pic>
      <p:pic>
        <p:nvPicPr>
          <p:cNvPr id="44" name="图片 43">
            <a:extLst>
              <a:ext uri="{FF2B5EF4-FFF2-40B4-BE49-F238E27FC236}">
                <a16:creationId xmlns:a16="http://schemas.microsoft.com/office/drawing/2014/main" id="{9E2A745C-2B26-4AE7-A543-D1A30CBB6AFD}"/>
              </a:ext>
            </a:extLst>
          </p:cNvPr>
          <p:cNvPicPr>
            <a:picLocks noChangeAspect="1"/>
          </p:cNvPicPr>
          <p:nvPr/>
        </p:nvPicPr>
        <p:blipFill rotWithShape="1">
          <a:blip r:embed="rId5">
            <a:extLst>
              <a:ext uri="{28A0092B-C50C-407E-A947-70E740481C1C}">
                <a14:useLocalDpi xmlns:a14="http://schemas.microsoft.com/office/drawing/2010/main" val="0"/>
              </a:ext>
            </a:extLst>
          </a:blip>
          <a:srcRect l="77926" t="12304" r="12969" b="79199"/>
          <a:stretch/>
        </p:blipFill>
        <p:spPr>
          <a:xfrm flipH="1">
            <a:off x="10038091" y="1138932"/>
            <a:ext cx="1179871" cy="1651820"/>
          </a:xfrm>
          <a:prstGeom prst="rect">
            <a:avLst/>
          </a:prstGeom>
        </p:spPr>
      </p:pic>
      <p:pic>
        <p:nvPicPr>
          <p:cNvPr id="48" name="图片 47">
            <a:extLst>
              <a:ext uri="{FF2B5EF4-FFF2-40B4-BE49-F238E27FC236}">
                <a16:creationId xmlns:a16="http://schemas.microsoft.com/office/drawing/2014/main" id="{7DC50E77-07FF-42DC-905C-A277CB4ABC60}"/>
              </a:ext>
            </a:extLst>
          </p:cNvPr>
          <p:cNvPicPr>
            <a:picLocks noChangeAspect="1"/>
          </p:cNvPicPr>
          <p:nvPr/>
        </p:nvPicPr>
        <p:blipFill rotWithShape="1">
          <a:blip r:embed="rId6">
            <a:extLst>
              <a:ext uri="{28A0092B-C50C-407E-A947-70E740481C1C}">
                <a14:useLocalDpi xmlns:a14="http://schemas.microsoft.com/office/drawing/2010/main" val="0"/>
              </a:ext>
            </a:extLst>
          </a:blip>
          <a:srcRect l="18540" t="60907" r="62104" b="26891"/>
          <a:stretch/>
        </p:blipFill>
        <p:spPr>
          <a:xfrm>
            <a:off x="1548136" y="3799130"/>
            <a:ext cx="1861653" cy="1760650"/>
          </a:xfrm>
          <a:prstGeom prst="rect">
            <a:avLst/>
          </a:prstGeom>
        </p:spPr>
      </p:pic>
      <p:pic>
        <p:nvPicPr>
          <p:cNvPr id="52" name="图片 51">
            <a:extLst>
              <a:ext uri="{FF2B5EF4-FFF2-40B4-BE49-F238E27FC236}">
                <a16:creationId xmlns:a16="http://schemas.microsoft.com/office/drawing/2014/main" id="{03ECFC58-F478-4E93-8577-2AC58A5A5F1C}"/>
              </a:ext>
            </a:extLst>
          </p:cNvPr>
          <p:cNvPicPr>
            <a:picLocks noChangeAspect="1"/>
          </p:cNvPicPr>
          <p:nvPr/>
        </p:nvPicPr>
        <p:blipFill rotWithShape="1">
          <a:blip r:embed="rId7">
            <a:extLst>
              <a:ext uri="{28A0092B-C50C-407E-A947-70E740481C1C}">
                <a14:useLocalDpi xmlns:a14="http://schemas.microsoft.com/office/drawing/2010/main" val="0"/>
              </a:ext>
            </a:extLst>
          </a:blip>
          <a:srcRect t="53328" r="67734" b="36043"/>
          <a:stretch/>
        </p:blipFill>
        <p:spPr>
          <a:xfrm rot="20183396">
            <a:off x="-946698" y="-254823"/>
            <a:ext cx="3240196" cy="1601212"/>
          </a:xfrm>
          <a:prstGeom prst="rect">
            <a:avLst/>
          </a:prstGeom>
        </p:spPr>
      </p:pic>
      <p:sp>
        <p:nvSpPr>
          <p:cNvPr id="9" name="Rectangle 8"/>
          <p:cNvSpPr/>
          <p:nvPr/>
        </p:nvSpPr>
        <p:spPr>
          <a:xfrm>
            <a:off x="457737" y="216926"/>
            <a:ext cx="11276517" cy="4125690"/>
          </a:xfrm>
          <a:prstGeom prst="rect">
            <a:avLst/>
          </a:prstGeom>
          <a:solidFill>
            <a:schemeClr val="bg1">
              <a:alpha val="64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alpha val="37000"/>
                </a:schemeClr>
              </a:solidFill>
            </a:endParaRPr>
          </a:p>
        </p:txBody>
      </p:sp>
      <p:sp>
        <p:nvSpPr>
          <p:cNvPr id="67" name="文本框 66">
            <a:extLst>
              <a:ext uri="{FF2B5EF4-FFF2-40B4-BE49-F238E27FC236}">
                <a16:creationId xmlns:a16="http://schemas.microsoft.com/office/drawing/2014/main" id="{969E2F5C-2299-47D6-97FF-B5BBF0E235CC}"/>
              </a:ext>
            </a:extLst>
          </p:cNvPr>
          <p:cNvSpPr txBox="1"/>
          <p:nvPr/>
        </p:nvSpPr>
        <p:spPr>
          <a:xfrm>
            <a:off x="1998975" y="335447"/>
            <a:ext cx="8194043" cy="1862048"/>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none" spc="0" normalizeH="0" baseline="0" noProof="0" dirty="0" err="1">
                <a:ln w="31750">
                  <a:solidFill>
                    <a:prstClr val="white"/>
                  </a:solidFill>
                </a:ln>
                <a:solidFill>
                  <a:srgbClr val="006FB5"/>
                </a:solidFill>
                <a:effectLst>
                  <a:outerShdw blurRad="50800" dist="38100" dir="2700000" algn="tl" rotWithShape="0">
                    <a:prstClr val="black">
                      <a:alpha val="25000"/>
                    </a:prstClr>
                  </a:outerShdw>
                </a:effectLst>
                <a:uLnTx/>
                <a:uFillTx/>
                <a:latin typeface="#9Slide07 IcielCadena" panose="02000503000000020004" pitchFamily="2" charset="0"/>
                <a:ea typeface="汉仪铸字木头人W" panose="00020600040101010101" pitchFamily="18" charset="-122"/>
                <a:cs typeface="+mn-cs"/>
              </a:rPr>
              <a:t>Chúc</a:t>
            </a:r>
            <a:r>
              <a:rPr kumimoji="0" lang="en-US" altLang="zh-CN" sz="11500" b="0" i="0" u="none" strike="noStrike" kern="1200" cap="none" spc="0" normalizeH="0" baseline="0" noProof="0" dirty="0">
                <a:ln w="31750">
                  <a:solidFill>
                    <a:prstClr val="white"/>
                  </a:solidFill>
                </a:ln>
                <a:solidFill>
                  <a:srgbClr val="006FB5"/>
                </a:solidFill>
                <a:effectLst>
                  <a:outerShdw blurRad="50800" dist="38100" dir="2700000" algn="tl" rotWithShape="0">
                    <a:prstClr val="black">
                      <a:alpha val="25000"/>
                    </a:prstClr>
                  </a:outerShdw>
                </a:effectLst>
                <a:uLnTx/>
                <a:uFillTx/>
                <a:latin typeface="#9Slide07 IcielCadena" panose="02000503000000020004" pitchFamily="2" charset="0"/>
                <a:ea typeface="汉仪铸字木头人W" panose="00020600040101010101" pitchFamily="18" charset="-122"/>
                <a:cs typeface="+mn-cs"/>
              </a:rPr>
              <a:t> </a:t>
            </a:r>
            <a:r>
              <a:rPr kumimoji="0" lang="en-US" altLang="zh-CN" sz="11500" b="0" i="0" u="none" strike="noStrike" kern="1200" cap="none" spc="0" normalizeH="0" baseline="0" noProof="0" dirty="0" err="1">
                <a:ln w="31750">
                  <a:solidFill>
                    <a:prstClr val="white"/>
                  </a:solidFill>
                </a:ln>
                <a:solidFill>
                  <a:srgbClr val="006FB5"/>
                </a:solidFill>
                <a:effectLst>
                  <a:outerShdw blurRad="50800" dist="38100" dir="2700000" algn="tl" rotWithShape="0">
                    <a:prstClr val="black">
                      <a:alpha val="25000"/>
                    </a:prstClr>
                  </a:outerShdw>
                </a:effectLst>
                <a:uLnTx/>
                <a:uFillTx/>
                <a:latin typeface="#9Slide07 IcielCadena" panose="02000503000000020004" pitchFamily="2" charset="0"/>
                <a:ea typeface="汉仪铸字木头人W" panose="00020600040101010101" pitchFamily="18" charset="-122"/>
                <a:cs typeface="+mn-cs"/>
              </a:rPr>
              <a:t>các</a:t>
            </a:r>
            <a:r>
              <a:rPr kumimoji="0" lang="en-US" altLang="zh-CN" sz="11500" b="0" i="0" u="none" strike="noStrike" kern="1200" cap="none" spc="0" normalizeH="0" baseline="0" noProof="0" dirty="0">
                <a:ln w="31750">
                  <a:solidFill>
                    <a:prstClr val="white"/>
                  </a:solidFill>
                </a:ln>
                <a:solidFill>
                  <a:srgbClr val="006FB5"/>
                </a:solidFill>
                <a:effectLst>
                  <a:outerShdw blurRad="50800" dist="38100" dir="2700000" algn="tl" rotWithShape="0">
                    <a:prstClr val="black">
                      <a:alpha val="25000"/>
                    </a:prstClr>
                  </a:outerShdw>
                </a:effectLst>
                <a:uLnTx/>
                <a:uFillTx/>
                <a:latin typeface="#9Slide07 IcielCadena" panose="02000503000000020004" pitchFamily="2" charset="0"/>
                <a:ea typeface="汉仪铸字木头人W" panose="00020600040101010101" pitchFamily="18" charset="-122"/>
                <a:cs typeface="+mn-cs"/>
              </a:rPr>
              <a:t> </a:t>
            </a:r>
            <a:r>
              <a:rPr kumimoji="0" lang="en-US" altLang="zh-CN" sz="11500" b="0" i="0" u="none" strike="noStrike" kern="1200" cap="none" spc="0" normalizeH="0" baseline="0" noProof="0" dirty="0" err="1">
                <a:ln w="31750">
                  <a:solidFill>
                    <a:prstClr val="white"/>
                  </a:solidFill>
                </a:ln>
                <a:solidFill>
                  <a:srgbClr val="006FB5"/>
                </a:solidFill>
                <a:effectLst>
                  <a:outerShdw blurRad="50800" dist="38100" dir="2700000" algn="tl" rotWithShape="0">
                    <a:prstClr val="black">
                      <a:alpha val="25000"/>
                    </a:prstClr>
                  </a:outerShdw>
                </a:effectLst>
                <a:uLnTx/>
                <a:uFillTx/>
                <a:latin typeface="#9Slide07 IcielCadena" panose="02000503000000020004" pitchFamily="2" charset="0"/>
                <a:ea typeface="汉仪铸字木头人W" panose="00020600040101010101" pitchFamily="18" charset="-122"/>
                <a:cs typeface="+mn-cs"/>
              </a:rPr>
              <a:t>em</a:t>
            </a:r>
            <a:endParaRPr kumimoji="0" lang="zh-CN" altLang="en-US" sz="11500" b="0" i="0" u="none" strike="noStrike" kern="1200" cap="none" spc="0" normalizeH="0" baseline="0" noProof="0" dirty="0">
              <a:ln w="31750">
                <a:solidFill>
                  <a:prstClr val="white"/>
                </a:solidFill>
              </a:ln>
              <a:solidFill>
                <a:srgbClr val="006FB5"/>
              </a:solidFill>
              <a:effectLst>
                <a:outerShdw blurRad="50800" dist="38100" dir="2700000" algn="tl" rotWithShape="0">
                  <a:prstClr val="black">
                    <a:alpha val="25000"/>
                  </a:prstClr>
                </a:outerShdw>
              </a:effectLst>
              <a:uLnTx/>
              <a:uFillTx/>
              <a:latin typeface="#9Slide07 IcielCadena" panose="02000503000000020004" pitchFamily="2" charset="0"/>
              <a:ea typeface="汉仪铸字木头人W" panose="00020600040101010101" pitchFamily="18" charset="-122"/>
              <a:cs typeface="+mn-cs"/>
            </a:endParaRPr>
          </a:p>
        </p:txBody>
      </p:sp>
      <p:sp>
        <p:nvSpPr>
          <p:cNvPr id="68" name="文本框 67">
            <a:extLst>
              <a:ext uri="{FF2B5EF4-FFF2-40B4-BE49-F238E27FC236}">
                <a16:creationId xmlns:a16="http://schemas.microsoft.com/office/drawing/2014/main" id="{26A14D75-1193-49C7-88D0-1E034ECFF95F}"/>
              </a:ext>
            </a:extLst>
          </p:cNvPr>
          <p:cNvSpPr txBox="1"/>
          <p:nvPr/>
        </p:nvSpPr>
        <p:spPr>
          <a:xfrm>
            <a:off x="3823537" y="1604238"/>
            <a:ext cx="4544921" cy="1862048"/>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none" spc="0" normalizeH="0" baseline="0" noProof="0" dirty="0" err="1">
                <a:ln w="31750">
                  <a:solidFill>
                    <a:prstClr val="white"/>
                  </a:solidFill>
                </a:ln>
                <a:solidFill>
                  <a:srgbClr val="BA6429"/>
                </a:solidFill>
                <a:effectLst>
                  <a:outerShdw blurRad="50800" dist="38100" dir="2700000" algn="tl" rotWithShape="0">
                    <a:prstClr val="black">
                      <a:alpha val="25000"/>
                    </a:prstClr>
                  </a:outerShdw>
                </a:effectLst>
                <a:uLnTx/>
                <a:uFillTx/>
                <a:latin typeface="#9Slide07 IcielCadena" panose="02000503000000020004" pitchFamily="2" charset="0"/>
                <a:ea typeface="汉仪铸字木头人W" panose="00020600040101010101" pitchFamily="18" charset="-122"/>
                <a:cs typeface="+mn-cs"/>
              </a:rPr>
              <a:t>học</a:t>
            </a:r>
            <a:endParaRPr kumimoji="0" lang="zh-CN" altLang="en-US" sz="11500" b="0" i="0" u="none" strike="noStrike" kern="1200" cap="none" spc="0" normalizeH="0" baseline="0" noProof="0" dirty="0">
              <a:ln w="31750">
                <a:solidFill>
                  <a:prstClr val="white"/>
                </a:solidFill>
              </a:ln>
              <a:solidFill>
                <a:srgbClr val="BA6429"/>
              </a:solidFill>
              <a:effectLst>
                <a:outerShdw blurRad="50800" dist="38100" dir="2700000" algn="tl" rotWithShape="0">
                  <a:prstClr val="black">
                    <a:alpha val="25000"/>
                  </a:prstClr>
                </a:outerShdw>
              </a:effectLst>
              <a:uLnTx/>
              <a:uFillTx/>
              <a:latin typeface="#9Slide07 IcielCadena" panose="02000503000000020004" pitchFamily="2" charset="0"/>
              <a:ea typeface="汉仪铸字木头人W" panose="00020600040101010101" pitchFamily="18" charset="-122"/>
              <a:cs typeface="+mn-cs"/>
            </a:endParaRPr>
          </a:p>
        </p:txBody>
      </p:sp>
      <p:sp>
        <p:nvSpPr>
          <p:cNvPr id="70" name="文本框 69">
            <a:extLst>
              <a:ext uri="{FF2B5EF4-FFF2-40B4-BE49-F238E27FC236}">
                <a16:creationId xmlns:a16="http://schemas.microsoft.com/office/drawing/2014/main" id="{6931BF0D-DF2C-482C-8BF5-93C5C1624DAB}"/>
              </a:ext>
            </a:extLst>
          </p:cNvPr>
          <p:cNvSpPr txBox="1"/>
          <p:nvPr/>
        </p:nvSpPr>
        <p:spPr>
          <a:xfrm>
            <a:off x="6266948" y="2279771"/>
            <a:ext cx="3369711" cy="1862048"/>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none" spc="0" normalizeH="0" baseline="0" noProof="0">
                <a:ln w="31750">
                  <a:solidFill>
                    <a:prstClr val="white"/>
                  </a:solidFill>
                </a:ln>
                <a:solidFill>
                  <a:srgbClr val="973B57"/>
                </a:solidFill>
                <a:effectLst>
                  <a:outerShdw blurRad="50800" dist="38100" dir="2700000" algn="tl" rotWithShape="0">
                    <a:prstClr val="black">
                      <a:alpha val="25000"/>
                    </a:prstClr>
                  </a:outerShdw>
                </a:effectLst>
                <a:uLnTx/>
                <a:uFillTx/>
                <a:latin typeface="#9Slide07 IcielCadena" panose="02000503000000020004" pitchFamily="2" charset="0"/>
                <a:ea typeface="汉仪铸字木头人W" panose="00020600040101010101" pitchFamily="18" charset="-122"/>
                <a:cs typeface="+mn-cs"/>
              </a:rPr>
              <a:t>tốt</a:t>
            </a:r>
            <a:endParaRPr kumimoji="0" lang="zh-CN" altLang="en-US" sz="11500" b="0" i="0" u="none" strike="noStrike" kern="1200" cap="none" spc="0" normalizeH="0" baseline="0" noProof="0" dirty="0">
              <a:ln w="31750">
                <a:solidFill>
                  <a:prstClr val="white"/>
                </a:solidFill>
              </a:ln>
              <a:solidFill>
                <a:srgbClr val="973B57"/>
              </a:solidFill>
              <a:effectLst>
                <a:outerShdw blurRad="50800" dist="38100" dir="2700000" algn="tl" rotWithShape="0">
                  <a:prstClr val="black">
                    <a:alpha val="25000"/>
                  </a:prstClr>
                </a:outerShdw>
              </a:effectLst>
              <a:uLnTx/>
              <a:uFillTx/>
              <a:latin typeface="#9Slide07 IcielCadena" panose="02000503000000020004" pitchFamily="2" charset="0"/>
              <a:ea typeface="汉仪铸字木头人W" panose="00020600040101010101" pitchFamily="18" charset="-122"/>
              <a:cs typeface="+mn-cs"/>
            </a:endParaRPr>
          </a:p>
        </p:txBody>
      </p:sp>
    </p:spTree>
    <p:extLst>
      <p:ext uri="{BB962C8B-B14F-4D97-AF65-F5344CB8AC3E}">
        <p14:creationId xmlns:p14="http://schemas.microsoft.com/office/powerpoint/2010/main" val="23110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wipe(down)">
                                      <p:cBhvr>
                                        <p:cTn id="13" dur="500"/>
                                        <p:tgtEl>
                                          <p:spTgt spid="67"/>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randombar(horizontal)">
                                      <p:cBhvr>
                                        <p:cTn id="17" dur="500"/>
                                        <p:tgtEl>
                                          <p:spTgt spid="68"/>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70"/>
                                        </p:tgtEl>
                                        <p:attrNameLst>
                                          <p:attrName>style.visibility</p:attrName>
                                        </p:attrNameLst>
                                      </p:cBhvr>
                                      <p:to>
                                        <p:strVal val="visible"/>
                                      </p:to>
                                    </p:set>
                                    <p:animEffect transition="in" filter="fade">
                                      <p:cBhvr>
                                        <p:cTn id="21" dur="1000"/>
                                        <p:tgtEl>
                                          <p:spTgt spid="70"/>
                                        </p:tgtEl>
                                      </p:cBhvr>
                                    </p:animEffect>
                                    <p:anim calcmode="lin" valueType="num">
                                      <p:cBhvr>
                                        <p:cTn id="22" dur="1000" fill="hold"/>
                                        <p:tgtEl>
                                          <p:spTgt spid="70"/>
                                        </p:tgtEl>
                                        <p:attrNameLst>
                                          <p:attrName>ppt_x</p:attrName>
                                        </p:attrNameLst>
                                      </p:cBhvr>
                                      <p:tavLst>
                                        <p:tav tm="0">
                                          <p:val>
                                            <p:strVal val="#ppt_x"/>
                                          </p:val>
                                        </p:tav>
                                        <p:tav tm="100000">
                                          <p:val>
                                            <p:strVal val="#ppt_x"/>
                                          </p:val>
                                        </p:tav>
                                      </p:tavLst>
                                    </p:anim>
                                    <p:anim calcmode="lin" valueType="num">
                                      <p:cBhvr>
                                        <p:cTn id="23" dur="1000" fill="hold"/>
                                        <p:tgtEl>
                                          <p:spTgt spid="70"/>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7" grpId="0"/>
      <p:bldP spid="68" grpId="0"/>
      <p:bldP spid="70"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196</Words>
  <Application>Microsoft Office PowerPoint</Application>
  <PresentationFormat>Widescreen</PresentationFormat>
  <Paragraphs>29</Paragraphs>
  <Slides>9</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等线 Light</vt:lpstr>
      <vt:lpstr>Arial</vt:lpstr>
      <vt:lpstr>Calibri</vt:lpstr>
      <vt:lpstr>等线</vt:lpstr>
      <vt:lpstr>#9Slide07 IcielCadena</vt:lpstr>
      <vt:lpstr>#9Slide07 HoneyCream</vt:lpstr>
      <vt:lpstr>Times New Roman</vt:lpstr>
      <vt:lpstr>Cambria</vt:lpstr>
      <vt:lpstr>SVN-Newton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MANG NON</dc:creator>
  <cp:keywords>MANG NON</cp:keywords>
  <cp:lastModifiedBy>Ngọc Đỗ</cp:lastModifiedBy>
  <cp:revision>23</cp:revision>
  <dcterms:created xsi:type="dcterms:W3CDTF">2023-11-09T10:29:30Z</dcterms:created>
  <dcterms:modified xsi:type="dcterms:W3CDTF">2023-12-21T04:01:12Z</dcterms:modified>
</cp:coreProperties>
</file>