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6" r:id="rId4"/>
    <p:sldId id="268" r:id="rId5"/>
    <p:sldId id="269" r:id="rId6"/>
    <p:sldId id="267" r:id="rId7"/>
    <p:sldId id="276" r:id="rId8"/>
    <p:sldId id="263" r:id="rId9"/>
    <p:sldId id="261" r:id="rId10"/>
    <p:sldId id="286" r:id="rId11"/>
    <p:sldId id="28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FF0066"/>
    <a:srgbClr val="F25C71"/>
    <a:srgbClr val="BF139E"/>
    <a:srgbClr val="F9FACC"/>
    <a:srgbClr val="F692A0"/>
    <a:srgbClr val="6F0B5C"/>
    <a:srgbClr val="53EF29"/>
    <a:srgbClr val="EE4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30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16301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57670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403349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20142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4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296613" y="-556375"/>
            <a:ext cx="1459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UTM Wedding K&amp;T" panose="02040603050506020204" pitchFamily="18" charset="0"/>
                <a:ea typeface="+mn-ea"/>
                <a:cs typeface="+mn-cs"/>
              </a:rPr>
              <a:t>Bích </a:t>
            </a:r>
          </a:p>
        </p:txBody>
      </p:sp>
    </p:spTree>
    <p:extLst>
      <p:ext uri="{BB962C8B-B14F-4D97-AF65-F5344CB8AC3E}">
        <p14:creationId xmlns:p14="http://schemas.microsoft.com/office/powerpoint/2010/main" val="3499126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3" r:id="rId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EF4C34C5-7170-DD43-A553-4B5F7BDBFB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122" y="3865216"/>
            <a:ext cx="3372465" cy="337246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C46CAAE6-D510-104A-A6BC-11EA390AB74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99733"/>
            <a:ext cx="5176685" cy="445826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3FFB559-9989-0446-9D52-01CBD51AB6F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4774">
            <a:off x="9354049" y="88804"/>
            <a:ext cx="2007125" cy="26301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124" y="-133695"/>
            <a:ext cx="2126731" cy="2105675"/>
          </a:xfrm>
          <a:prstGeom prst="rect">
            <a:avLst/>
          </a:prstGeom>
        </p:spPr>
      </p:pic>
      <p:pic>
        <p:nvPicPr>
          <p:cNvPr id="7" name="图片 47" descr="图片包含 游戏机, 食物, 房间&#10;&#10;描述已自动生成">
            <a:extLst>
              <a:ext uri="{FF2B5EF4-FFF2-40B4-BE49-F238E27FC236}">
                <a16:creationId xmlns:a16="http://schemas.microsoft.com/office/drawing/2014/main" id="{3FEEED6F-2337-D3F2-1EDB-C1E2032E3E9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0" t="5927" r="9643" b="55546"/>
          <a:stretch/>
        </p:blipFill>
        <p:spPr>
          <a:xfrm flipH="1">
            <a:off x="2052321" y="-128757"/>
            <a:ext cx="2514640" cy="2383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5695" y="309050"/>
            <a:ext cx="2983201" cy="10116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839" y="1837452"/>
            <a:ext cx="9755353" cy="19649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47476" y="3577694"/>
            <a:ext cx="8125925" cy="2135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13944" y="5436544"/>
            <a:ext cx="2792210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485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81A54987-43A1-4B9A-832D-5630162A63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56" b="68789"/>
          <a:stretch/>
        </p:blipFill>
        <p:spPr>
          <a:xfrm>
            <a:off x="3788230" y="2406777"/>
            <a:ext cx="3924764" cy="4527423"/>
          </a:xfrm>
          <a:prstGeom prst="rect">
            <a:avLst/>
          </a:prstGeom>
        </p:spPr>
      </p:pic>
      <p:sp>
        <p:nvSpPr>
          <p:cNvPr id="3" name="Freeform 9">
            <a:extLst>
              <a:ext uri="{FF2B5EF4-FFF2-40B4-BE49-F238E27FC236}">
                <a16:creationId xmlns:a16="http://schemas.microsoft.com/office/drawing/2014/main" id="{7F788788-179D-4F92-A674-C61DE3232660}"/>
              </a:ext>
            </a:extLst>
          </p:cNvPr>
          <p:cNvSpPr>
            <a:spLocks noEditPoints="1"/>
          </p:cNvSpPr>
          <p:nvPr/>
        </p:nvSpPr>
        <p:spPr bwMode="auto">
          <a:xfrm>
            <a:off x="2363900" y="1886419"/>
            <a:ext cx="311668" cy="609513"/>
          </a:xfrm>
          <a:custGeom>
            <a:avLst/>
            <a:gdLst>
              <a:gd name="T0" fmla="*/ 110 w 189"/>
              <a:gd name="T1" fmla="*/ 29 h 371"/>
              <a:gd name="T2" fmla="*/ 116 w 189"/>
              <a:gd name="T3" fmla="*/ 46 h 371"/>
              <a:gd name="T4" fmla="*/ 13 w 189"/>
              <a:gd name="T5" fmla="*/ 82 h 371"/>
              <a:gd name="T6" fmla="*/ 7 w 189"/>
              <a:gd name="T7" fmla="*/ 64 h 371"/>
              <a:gd name="T8" fmla="*/ 29 w 189"/>
              <a:gd name="T9" fmla="*/ 18 h 371"/>
              <a:gd name="T10" fmla="*/ 64 w 189"/>
              <a:gd name="T11" fmla="*/ 6 h 371"/>
              <a:gd name="T12" fmla="*/ 110 w 189"/>
              <a:gd name="T13" fmla="*/ 29 h 371"/>
              <a:gd name="T14" fmla="*/ 170 w 189"/>
              <a:gd name="T15" fmla="*/ 259 h 371"/>
              <a:gd name="T16" fmla="*/ 181 w 189"/>
              <a:gd name="T17" fmla="*/ 265 h 371"/>
              <a:gd name="T18" fmla="*/ 187 w 189"/>
              <a:gd name="T19" fmla="*/ 253 h 371"/>
              <a:gd name="T20" fmla="*/ 122 w 189"/>
              <a:gd name="T21" fmla="*/ 63 h 371"/>
              <a:gd name="T22" fmla="*/ 105 w 189"/>
              <a:gd name="T23" fmla="*/ 69 h 371"/>
              <a:gd name="T24" fmla="*/ 170 w 189"/>
              <a:gd name="T25" fmla="*/ 259 h 371"/>
              <a:gd name="T26" fmla="*/ 84 w 189"/>
              <a:gd name="T27" fmla="*/ 289 h 371"/>
              <a:gd name="T28" fmla="*/ 95 w 189"/>
              <a:gd name="T29" fmla="*/ 294 h 371"/>
              <a:gd name="T30" fmla="*/ 101 w 189"/>
              <a:gd name="T31" fmla="*/ 283 h 371"/>
              <a:gd name="T32" fmla="*/ 36 w 189"/>
              <a:gd name="T33" fmla="*/ 93 h 371"/>
              <a:gd name="T34" fmla="*/ 19 w 189"/>
              <a:gd name="T35" fmla="*/ 99 h 371"/>
              <a:gd name="T36" fmla="*/ 84 w 189"/>
              <a:gd name="T37" fmla="*/ 289 h 371"/>
              <a:gd name="T38" fmla="*/ 53 w 189"/>
              <a:gd name="T39" fmla="*/ 87 h 371"/>
              <a:gd name="T40" fmla="*/ 118 w 189"/>
              <a:gd name="T41" fmla="*/ 277 h 371"/>
              <a:gd name="T42" fmla="*/ 141 w 189"/>
              <a:gd name="T43" fmla="*/ 288 h 371"/>
              <a:gd name="T44" fmla="*/ 152 w 189"/>
              <a:gd name="T45" fmla="*/ 265 h 371"/>
              <a:gd name="T46" fmla="*/ 87 w 189"/>
              <a:gd name="T47" fmla="*/ 75 h 371"/>
              <a:gd name="T48" fmla="*/ 53 w 189"/>
              <a:gd name="T49" fmla="*/ 87 h 371"/>
              <a:gd name="T50" fmla="*/ 187 w 189"/>
              <a:gd name="T51" fmla="*/ 282 h 371"/>
              <a:gd name="T52" fmla="*/ 170 w 189"/>
              <a:gd name="T53" fmla="*/ 282 h 371"/>
              <a:gd name="T54" fmla="*/ 168 w 189"/>
              <a:gd name="T55" fmla="*/ 287 h 371"/>
              <a:gd name="T56" fmla="*/ 147 w 189"/>
              <a:gd name="T57" fmla="*/ 305 h 371"/>
              <a:gd name="T58" fmla="*/ 119 w 189"/>
              <a:gd name="T59" fmla="*/ 304 h 371"/>
              <a:gd name="T60" fmla="*/ 115 w 189"/>
              <a:gd name="T61" fmla="*/ 301 h 371"/>
              <a:gd name="T62" fmla="*/ 101 w 189"/>
              <a:gd name="T63" fmla="*/ 312 h 371"/>
              <a:gd name="T64" fmla="*/ 99 w 189"/>
              <a:gd name="T65" fmla="*/ 312 h 371"/>
              <a:gd name="T66" fmla="*/ 170 w 189"/>
              <a:gd name="T67" fmla="*/ 371 h 371"/>
              <a:gd name="T68" fmla="*/ 189 w 189"/>
              <a:gd name="T69" fmla="*/ 281 h 371"/>
              <a:gd name="T70" fmla="*/ 187 w 189"/>
              <a:gd name="T71" fmla="*/ 282 h 371"/>
              <a:gd name="T72" fmla="*/ 187 w 189"/>
              <a:gd name="T73" fmla="*/ 282 h 371"/>
              <a:gd name="T74" fmla="*/ 187 w 189"/>
              <a:gd name="T75" fmla="*/ 282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9" h="371">
                <a:moveTo>
                  <a:pt x="110" y="29"/>
                </a:moveTo>
                <a:cubicBezTo>
                  <a:pt x="116" y="46"/>
                  <a:pt x="116" y="46"/>
                  <a:pt x="116" y="46"/>
                </a:cubicBezTo>
                <a:cubicBezTo>
                  <a:pt x="13" y="82"/>
                  <a:pt x="13" y="82"/>
                  <a:pt x="13" y="82"/>
                </a:cubicBezTo>
                <a:cubicBezTo>
                  <a:pt x="7" y="64"/>
                  <a:pt x="7" y="64"/>
                  <a:pt x="7" y="64"/>
                </a:cubicBezTo>
                <a:cubicBezTo>
                  <a:pt x="0" y="45"/>
                  <a:pt x="10" y="25"/>
                  <a:pt x="29" y="18"/>
                </a:cubicBezTo>
                <a:cubicBezTo>
                  <a:pt x="64" y="6"/>
                  <a:pt x="64" y="6"/>
                  <a:pt x="64" y="6"/>
                </a:cubicBezTo>
                <a:cubicBezTo>
                  <a:pt x="83" y="0"/>
                  <a:pt x="104" y="10"/>
                  <a:pt x="110" y="29"/>
                </a:cubicBezTo>
                <a:close/>
                <a:moveTo>
                  <a:pt x="170" y="259"/>
                </a:moveTo>
                <a:cubicBezTo>
                  <a:pt x="171" y="264"/>
                  <a:pt x="177" y="266"/>
                  <a:pt x="181" y="265"/>
                </a:cubicBezTo>
                <a:cubicBezTo>
                  <a:pt x="186" y="263"/>
                  <a:pt x="189" y="258"/>
                  <a:pt x="187" y="253"/>
                </a:cubicBezTo>
                <a:cubicBezTo>
                  <a:pt x="122" y="63"/>
                  <a:pt x="122" y="63"/>
                  <a:pt x="122" y="63"/>
                </a:cubicBezTo>
                <a:cubicBezTo>
                  <a:pt x="105" y="69"/>
                  <a:pt x="105" y="69"/>
                  <a:pt x="105" y="69"/>
                </a:cubicBezTo>
                <a:lnTo>
                  <a:pt x="170" y="259"/>
                </a:lnTo>
                <a:close/>
                <a:moveTo>
                  <a:pt x="84" y="289"/>
                </a:moveTo>
                <a:cubicBezTo>
                  <a:pt x="85" y="293"/>
                  <a:pt x="90" y="296"/>
                  <a:pt x="95" y="294"/>
                </a:cubicBezTo>
                <a:cubicBezTo>
                  <a:pt x="100" y="293"/>
                  <a:pt x="102" y="288"/>
                  <a:pt x="101" y="283"/>
                </a:cubicBezTo>
                <a:cubicBezTo>
                  <a:pt x="36" y="93"/>
                  <a:pt x="36" y="93"/>
                  <a:pt x="36" y="93"/>
                </a:cubicBezTo>
                <a:cubicBezTo>
                  <a:pt x="19" y="99"/>
                  <a:pt x="19" y="99"/>
                  <a:pt x="19" y="99"/>
                </a:cubicBezTo>
                <a:lnTo>
                  <a:pt x="84" y="289"/>
                </a:lnTo>
                <a:close/>
                <a:moveTo>
                  <a:pt x="53" y="87"/>
                </a:moveTo>
                <a:cubicBezTo>
                  <a:pt x="118" y="277"/>
                  <a:pt x="118" y="277"/>
                  <a:pt x="118" y="277"/>
                </a:cubicBezTo>
                <a:cubicBezTo>
                  <a:pt x="121" y="286"/>
                  <a:pt x="132" y="291"/>
                  <a:pt x="141" y="288"/>
                </a:cubicBezTo>
                <a:cubicBezTo>
                  <a:pt x="151" y="285"/>
                  <a:pt x="156" y="275"/>
                  <a:pt x="152" y="265"/>
                </a:cubicBezTo>
                <a:cubicBezTo>
                  <a:pt x="87" y="75"/>
                  <a:pt x="87" y="75"/>
                  <a:pt x="87" y="75"/>
                </a:cubicBezTo>
                <a:lnTo>
                  <a:pt x="53" y="87"/>
                </a:lnTo>
                <a:close/>
                <a:moveTo>
                  <a:pt x="187" y="282"/>
                </a:moveTo>
                <a:cubicBezTo>
                  <a:pt x="181" y="284"/>
                  <a:pt x="175" y="283"/>
                  <a:pt x="170" y="282"/>
                </a:cubicBezTo>
                <a:cubicBezTo>
                  <a:pt x="169" y="283"/>
                  <a:pt x="169" y="285"/>
                  <a:pt x="168" y="287"/>
                </a:cubicBezTo>
                <a:cubicBezTo>
                  <a:pt x="164" y="296"/>
                  <a:pt x="156" y="302"/>
                  <a:pt x="147" y="305"/>
                </a:cubicBezTo>
                <a:cubicBezTo>
                  <a:pt x="138" y="309"/>
                  <a:pt x="128" y="308"/>
                  <a:pt x="119" y="304"/>
                </a:cubicBezTo>
                <a:cubicBezTo>
                  <a:pt x="118" y="303"/>
                  <a:pt x="116" y="302"/>
                  <a:pt x="115" y="301"/>
                </a:cubicBezTo>
                <a:cubicBezTo>
                  <a:pt x="111" y="306"/>
                  <a:pt x="107" y="310"/>
                  <a:pt x="101" y="312"/>
                </a:cubicBezTo>
                <a:cubicBezTo>
                  <a:pt x="100" y="312"/>
                  <a:pt x="100" y="312"/>
                  <a:pt x="99" y="312"/>
                </a:cubicBezTo>
                <a:cubicBezTo>
                  <a:pt x="170" y="371"/>
                  <a:pt x="170" y="371"/>
                  <a:pt x="170" y="371"/>
                </a:cubicBezTo>
                <a:cubicBezTo>
                  <a:pt x="189" y="281"/>
                  <a:pt x="189" y="281"/>
                  <a:pt x="189" y="281"/>
                </a:cubicBezTo>
                <a:cubicBezTo>
                  <a:pt x="188" y="282"/>
                  <a:pt x="188" y="282"/>
                  <a:pt x="187" y="282"/>
                </a:cubicBezTo>
                <a:close/>
                <a:moveTo>
                  <a:pt x="187" y="282"/>
                </a:moveTo>
                <a:cubicBezTo>
                  <a:pt x="187" y="282"/>
                  <a:pt x="187" y="282"/>
                  <a:pt x="187" y="282"/>
                </a:cubicBezTo>
              </a:path>
            </a:pathLst>
          </a:custGeom>
          <a:solidFill>
            <a:srgbClr val="7CB5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 kern="0">
              <a:solidFill>
                <a:prstClr val="black">
                  <a:lumMod val="75000"/>
                  <a:lumOff val="25000"/>
                </a:prst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grpSp>
        <p:nvGrpSpPr>
          <p:cNvPr id="4" name="组合 19">
            <a:extLst>
              <a:ext uri="{FF2B5EF4-FFF2-40B4-BE49-F238E27FC236}">
                <a16:creationId xmlns:a16="http://schemas.microsoft.com/office/drawing/2014/main" id="{ECBC6039-4DC1-485E-BF1D-C6B90C126BCB}"/>
              </a:ext>
            </a:extLst>
          </p:cNvPr>
          <p:cNvGrpSpPr/>
          <p:nvPr/>
        </p:nvGrpSpPr>
        <p:grpSpPr>
          <a:xfrm>
            <a:off x="10477028" y="5516941"/>
            <a:ext cx="504681" cy="508717"/>
            <a:chOff x="7453134" y="5326380"/>
            <a:chExt cx="660163" cy="665443"/>
          </a:xfrm>
          <a:solidFill>
            <a:srgbClr val="4CA83B"/>
          </a:solidFill>
        </p:grpSpPr>
        <p:sp>
          <p:nvSpPr>
            <p:cNvPr id="5" name="Freeform 17">
              <a:extLst>
                <a:ext uri="{FF2B5EF4-FFF2-40B4-BE49-F238E27FC236}">
                  <a16:creationId xmlns:a16="http://schemas.microsoft.com/office/drawing/2014/main" id="{E9AB4B1D-482A-4A57-944F-140A7465D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53134" y="5393276"/>
              <a:ext cx="595027" cy="598547"/>
            </a:xfrm>
            <a:custGeom>
              <a:avLst/>
              <a:gdLst>
                <a:gd name="T0" fmla="*/ 129 w 259"/>
                <a:gd name="T1" fmla="*/ 260 h 260"/>
                <a:gd name="T2" fmla="*/ 259 w 259"/>
                <a:gd name="T3" fmla="*/ 130 h 260"/>
                <a:gd name="T4" fmla="*/ 243 w 259"/>
                <a:gd name="T5" fmla="*/ 69 h 260"/>
                <a:gd name="T6" fmla="*/ 240 w 259"/>
                <a:gd name="T7" fmla="*/ 69 h 260"/>
                <a:gd name="T8" fmla="*/ 238 w 259"/>
                <a:gd name="T9" fmla="*/ 69 h 260"/>
                <a:gd name="T10" fmla="*/ 222 w 259"/>
                <a:gd name="T11" fmla="*/ 68 h 260"/>
                <a:gd name="T12" fmla="*/ 210 w 259"/>
                <a:gd name="T13" fmla="*/ 80 h 260"/>
                <a:gd name="T14" fmla="*/ 224 w 259"/>
                <a:gd name="T15" fmla="*/ 130 h 260"/>
                <a:gd name="T16" fmla="*/ 129 w 259"/>
                <a:gd name="T17" fmla="*/ 225 h 260"/>
                <a:gd name="T18" fmla="*/ 34 w 259"/>
                <a:gd name="T19" fmla="*/ 130 h 260"/>
                <a:gd name="T20" fmla="*/ 129 w 259"/>
                <a:gd name="T21" fmla="*/ 35 h 260"/>
                <a:gd name="T22" fmla="*/ 179 w 259"/>
                <a:gd name="T23" fmla="*/ 49 h 260"/>
                <a:gd name="T24" fmla="*/ 190 w 259"/>
                <a:gd name="T25" fmla="*/ 38 h 260"/>
                <a:gd name="T26" fmla="*/ 189 w 259"/>
                <a:gd name="T27" fmla="*/ 19 h 260"/>
                <a:gd name="T28" fmla="*/ 189 w 259"/>
                <a:gd name="T29" fmla="*/ 15 h 260"/>
                <a:gd name="T30" fmla="*/ 129 w 259"/>
                <a:gd name="T31" fmla="*/ 0 h 260"/>
                <a:gd name="T32" fmla="*/ 0 w 259"/>
                <a:gd name="T33" fmla="*/ 130 h 260"/>
                <a:gd name="T34" fmla="*/ 129 w 259"/>
                <a:gd name="T35" fmla="*/ 260 h 260"/>
                <a:gd name="T36" fmla="*/ 129 w 259"/>
                <a:gd name="T37" fmla="*/ 260 h 260"/>
                <a:gd name="T38" fmla="*/ 129 w 259"/>
                <a:gd name="T39" fmla="*/ 26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9" h="260">
                  <a:moveTo>
                    <a:pt x="129" y="260"/>
                  </a:moveTo>
                  <a:cubicBezTo>
                    <a:pt x="201" y="260"/>
                    <a:pt x="259" y="202"/>
                    <a:pt x="259" y="130"/>
                  </a:cubicBezTo>
                  <a:cubicBezTo>
                    <a:pt x="259" y="108"/>
                    <a:pt x="253" y="87"/>
                    <a:pt x="243" y="69"/>
                  </a:cubicBezTo>
                  <a:cubicBezTo>
                    <a:pt x="242" y="69"/>
                    <a:pt x="241" y="69"/>
                    <a:pt x="240" y="69"/>
                  </a:cubicBezTo>
                  <a:cubicBezTo>
                    <a:pt x="240" y="69"/>
                    <a:pt x="239" y="69"/>
                    <a:pt x="238" y="69"/>
                  </a:cubicBezTo>
                  <a:cubicBezTo>
                    <a:pt x="222" y="68"/>
                    <a:pt x="222" y="68"/>
                    <a:pt x="222" y="68"/>
                  </a:cubicBezTo>
                  <a:cubicBezTo>
                    <a:pt x="210" y="80"/>
                    <a:pt x="210" y="80"/>
                    <a:pt x="210" y="80"/>
                  </a:cubicBezTo>
                  <a:cubicBezTo>
                    <a:pt x="219" y="94"/>
                    <a:pt x="224" y="112"/>
                    <a:pt x="224" y="130"/>
                  </a:cubicBezTo>
                  <a:cubicBezTo>
                    <a:pt x="224" y="183"/>
                    <a:pt x="182" y="225"/>
                    <a:pt x="129" y="225"/>
                  </a:cubicBezTo>
                  <a:cubicBezTo>
                    <a:pt x="77" y="225"/>
                    <a:pt x="34" y="183"/>
                    <a:pt x="34" y="130"/>
                  </a:cubicBezTo>
                  <a:cubicBezTo>
                    <a:pt x="34" y="77"/>
                    <a:pt x="76" y="35"/>
                    <a:pt x="129" y="35"/>
                  </a:cubicBezTo>
                  <a:cubicBezTo>
                    <a:pt x="147" y="35"/>
                    <a:pt x="165" y="40"/>
                    <a:pt x="179" y="49"/>
                  </a:cubicBezTo>
                  <a:cubicBezTo>
                    <a:pt x="190" y="38"/>
                    <a:pt x="190" y="38"/>
                    <a:pt x="190" y="38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88" y="18"/>
                    <a:pt x="188" y="16"/>
                    <a:pt x="189" y="15"/>
                  </a:cubicBezTo>
                  <a:cubicBezTo>
                    <a:pt x="171" y="6"/>
                    <a:pt x="151" y="0"/>
                    <a:pt x="129" y="0"/>
                  </a:cubicBezTo>
                  <a:cubicBezTo>
                    <a:pt x="58" y="0"/>
                    <a:pt x="0" y="58"/>
                    <a:pt x="0" y="130"/>
                  </a:cubicBezTo>
                  <a:cubicBezTo>
                    <a:pt x="0" y="202"/>
                    <a:pt x="58" y="260"/>
                    <a:pt x="129" y="260"/>
                  </a:cubicBezTo>
                  <a:close/>
                  <a:moveTo>
                    <a:pt x="129" y="260"/>
                  </a:moveTo>
                  <a:cubicBezTo>
                    <a:pt x="129" y="260"/>
                    <a:pt x="129" y="260"/>
                    <a:pt x="129" y="2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>
                    <a:lumMod val="75000"/>
                    <a:lumOff val="25000"/>
                  </a:prst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6" name="Freeform 18">
              <a:extLst>
                <a:ext uri="{FF2B5EF4-FFF2-40B4-BE49-F238E27FC236}">
                  <a16:creationId xmlns:a16="http://schemas.microsoft.com/office/drawing/2014/main" id="{FCD7E419-0215-4477-9E64-8BD074C06B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2772" y="5544674"/>
              <a:ext cx="293993" cy="295753"/>
            </a:xfrm>
            <a:custGeom>
              <a:avLst/>
              <a:gdLst>
                <a:gd name="T0" fmla="*/ 64 w 128"/>
                <a:gd name="T1" fmla="*/ 31 h 128"/>
                <a:gd name="T2" fmla="*/ 67 w 128"/>
                <a:gd name="T3" fmla="*/ 31 h 128"/>
                <a:gd name="T4" fmla="*/ 91 w 128"/>
                <a:gd name="T5" fmla="*/ 7 h 128"/>
                <a:gd name="T6" fmla="*/ 91 w 128"/>
                <a:gd name="T7" fmla="*/ 6 h 128"/>
                <a:gd name="T8" fmla="*/ 64 w 128"/>
                <a:gd name="T9" fmla="*/ 0 h 128"/>
                <a:gd name="T10" fmla="*/ 0 w 128"/>
                <a:gd name="T11" fmla="*/ 64 h 128"/>
                <a:gd name="T12" fmla="*/ 64 w 128"/>
                <a:gd name="T13" fmla="*/ 128 h 128"/>
                <a:gd name="T14" fmla="*/ 128 w 128"/>
                <a:gd name="T15" fmla="*/ 64 h 128"/>
                <a:gd name="T16" fmla="*/ 122 w 128"/>
                <a:gd name="T17" fmla="*/ 37 h 128"/>
                <a:gd name="T18" fmla="*/ 121 w 128"/>
                <a:gd name="T19" fmla="*/ 38 h 128"/>
                <a:gd name="T20" fmla="*/ 97 w 128"/>
                <a:gd name="T21" fmla="*/ 61 h 128"/>
                <a:gd name="T22" fmla="*/ 98 w 128"/>
                <a:gd name="T23" fmla="*/ 64 h 128"/>
                <a:gd name="T24" fmla="*/ 64 w 128"/>
                <a:gd name="T25" fmla="*/ 98 h 128"/>
                <a:gd name="T26" fmla="*/ 31 w 128"/>
                <a:gd name="T27" fmla="*/ 64 h 128"/>
                <a:gd name="T28" fmla="*/ 64 w 128"/>
                <a:gd name="T29" fmla="*/ 31 h 128"/>
                <a:gd name="T30" fmla="*/ 64 w 128"/>
                <a:gd name="T31" fmla="*/ 31 h 128"/>
                <a:gd name="T32" fmla="*/ 64 w 128"/>
                <a:gd name="T33" fmla="*/ 3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128">
                  <a:moveTo>
                    <a:pt x="64" y="31"/>
                  </a:moveTo>
                  <a:cubicBezTo>
                    <a:pt x="65" y="31"/>
                    <a:pt x="66" y="31"/>
                    <a:pt x="67" y="31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83" y="2"/>
                    <a:pt x="74" y="0"/>
                    <a:pt x="64" y="0"/>
                  </a:cubicBezTo>
                  <a:cubicBezTo>
                    <a:pt x="29" y="0"/>
                    <a:pt x="0" y="29"/>
                    <a:pt x="0" y="64"/>
                  </a:cubicBezTo>
                  <a:cubicBezTo>
                    <a:pt x="0" y="99"/>
                    <a:pt x="29" y="128"/>
                    <a:pt x="64" y="128"/>
                  </a:cubicBezTo>
                  <a:cubicBezTo>
                    <a:pt x="99" y="128"/>
                    <a:pt x="128" y="99"/>
                    <a:pt x="128" y="64"/>
                  </a:cubicBezTo>
                  <a:cubicBezTo>
                    <a:pt x="128" y="54"/>
                    <a:pt x="126" y="45"/>
                    <a:pt x="122" y="37"/>
                  </a:cubicBezTo>
                  <a:cubicBezTo>
                    <a:pt x="121" y="38"/>
                    <a:pt x="121" y="38"/>
                    <a:pt x="121" y="38"/>
                  </a:cubicBezTo>
                  <a:cubicBezTo>
                    <a:pt x="97" y="61"/>
                    <a:pt x="97" y="61"/>
                    <a:pt x="97" y="61"/>
                  </a:cubicBezTo>
                  <a:cubicBezTo>
                    <a:pt x="97" y="62"/>
                    <a:pt x="98" y="63"/>
                    <a:pt x="98" y="64"/>
                  </a:cubicBezTo>
                  <a:cubicBezTo>
                    <a:pt x="98" y="83"/>
                    <a:pt x="83" y="98"/>
                    <a:pt x="64" y="98"/>
                  </a:cubicBezTo>
                  <a:cubicBezTo>
                    <a:pt x="46" y="98"/>
                    <a:pt x="31" y="83"/>
                    <a:pt x="31" y="64"/>
                  </a:cubicBezTo>
                  <a:cubicBezTo>
                    <a:pt x="31" y="46"/>
                    <a:pt x="46" y="31"/>
                    <a:pt x="64" y="31"/>
                  </a:cubicBezTo>
                  <a:close/>
                  <a:moveTo>
                    <a:pt x="64" y="31"/>
                  </a:moveTo>
                  <a:cubicBezTo>
                    <a:pt x="64" y="31"/>
                    <a:pt x="64" y="31"/>
                    <a:pt x="64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>
                    <a:lumMod val="75000"/>
                    <a:lumOff val="25000"/>
                  </a:prst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7" name="Freeform 19">
              <a:extLst>
                <a:ext uri="{FF2B5EF4-FFF2-40B4-BE49-F238E27FC236}">
                  <a16:creationId xmlns:a16="http://schemas.microsoft.com/office/drawing/2014/main" id="{834A1699-B6DD-45B9-8E0D-2419640FD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48887" y="5326380"/>
              <a:ext cx="364410" cy="364410"/>
            </a:xfrm>
            <a:custGeom>
              <a:avLst/>
              <a:gdLst>
                <a:gd name="T0" fmla="*/ 134 w 158"/>
                <a:gd name="T1" fmla="*/ 43 h 158"/>
                <a:gd name="T2" fmla="*/ 141 w 158"/>
                <a:gd name="T3" fmla="*/ 36 h 158"/>
                <a:gd name="T4" fmla="*/ 141 w 158"/>
                <a:gd name="T5" fmla="*/ 23 h 158"/>
                <a:gd name="T6" fmla="*/ 136 w 158"/>
                <a:gd name="T7" fmla="*/ 18 h 158"/>
                <a:gd name="T8" fmla="*/ 130 w 158"/>
                <a:gd name="T9" fmla="*/ 15 h 158"/>
                <a:gd name="T10" fmla="*/ 123 w 158"/>
                <a:gd name="T11" fmla="*/ 18 h 158"/>
                <a:gd name="T12" fmla="*/ 115 w 158"/>
                <a:gd name="T13" fmla="*/ 27 h 158"/>
                <a:gd name="T14" fmla="*/ 113 w 158"/>
                <a:gd name="T15" fmla="*/ 3 h 158"/>
                <a:gd name="T16" fmla="*/ 110 w 158"/>
                <a:gd name="T17" fmla="*/ 0 h 158"/>
                <a:gd name="T18" fmla="*/ 108 w 158"/>
                <a:gd name="T19" fmla="*/ 1 h 158"/>
                <a:gd name="T20" fmla="*/ 73 w 158"/>
                <a:gd name="T21" fmla="*/ 36 h 158"/>
                <a:gd name="T22" fmla="*/ 69 w 158"/>
                <a:gd name="T23" fmla="*/ 48 h 158"/>
                <a:gd name="T24" fmla="*/ 69 w 158"/>
                <a:gd name="T25" fmla="*/ 49 h 158"/>
                <a:gd name="T26" fmla="*/ 70 w 158"/>
                <a:gd name="T27" fmla="*/ 71 h 158"/>
                <a:gd name="T28" fmla="*/ 58 w 158"/>
                <a:gd name="T29" fmla="*/ 83 h 158"/>
                <a:gd name="T30" fmla="*/ 35 w 158"/>
                <a:gd name="T31" fmla="*/ 106 h 158"/>
                <a:gd name="T32" fmla="*/ 35 w 158"/>
                <a:gd name="T33" fmla="*/ 106 h 158"/>
                <a:gd name="T34" fmla="*/ 13 w 158"/>
                <a:gd name="T35" fmla="*/ 128 h 158"/>
                <a:gd name="T36" fmla="*/ 3 w 158"/>
                <a:gd name="T37" fmla="*/ 138 h 158"/>
                <a:gd name="T38" fmla="*/ 1 w 158"/>
                <a:gd name="T39" fmla="*/ 143 h 158"/>
                <a:gd name="T40" fmla="*/ 0 w 158"/>
                <a:gd name="T41" fmla="*/ 150 h 158"/>
                <a:gd name="T42" fmla="*/ 8 w 158"/>
                <a:gd name="T43" fmla="*/ 158 h 158"/>
                <a:gd name="T44" fmla="*/ 8 w 158"/>
                <a:gd name="T45" fmla="*/ 158 h 158"/>
                <a:gd name="T46" fmla="*/ 16 w 158"/>
                <a:gd name="T47" fmla="*/ 158 h 158"/>
                <a:gd name="T48" fmla="*/ 21 w 158"/>
                <a:gd name="T49" fmla="*/ 156 h 158"/>
                <a:gd name="T50" fmla="*/ 89 w 158"/>
                <a:gd name="T51" fmla="*/ 88 h 158"/>
                <a:gd name="T52" fmla="*/ 109 w 158"/>
                <a:gd name="T53" fmla="*/ 89 h 158"/>
                <a:gd name="T54" fmla="*/ 110 w 158"/>
                <a:gd name="T55" fmla="*/ 89 h 158"/>
                <a:gd name="T56" fmla="*/ 111 w 158"/>
                <a:gd name="T57" fmla="*/ 89 h 158"/>
                <a:gd name="T58" fmla="*/ 122 w 158"/>
                <a:gd name="T59" fmla="*/ 85 h 158"/>
                <a:gd name="T60" fmla="*/ 157 w 158"/>
                <a:gd name="T61" fmla="*/ 50 h 158"/>
                <a:gd name="T62" fmla="*/ 155 w 158"/>
                <a:gd name="T63" fmla="*/ 45 h 158"/>
                <a:gd name="T64" fmla="*/ 134 w 158"/>
                <a:gd name="T65" fmla="*/ 43 h 158"/>
                <a:gd name="T66" fmla="*/ 134 w 158"/>
                <a:gd name="T67" fmla="*/ 43 h 158"/>
                <a:gd name="T68" fmla="*/ 134 w 158"/>
                <a:gd name="T69" fmla="*/ 4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8" h="158">
                  <a:moveTo>
                    <a:pt x="134" y="43"/>
                  </a:moveTo>
                  <a:cubicBezTo>
                    <a:pt x="141" y="36"/>
                    <a:pt x="141" y="36"/>
                    <a:pt x="141" y="36"/>
                  </a:cubicBezTo>
                  <a:cubicBezTo>
                    <a:pt x="145" y="32"/>
                    <a:pt x="145" y="27"/>
                    <a:pt x="141" y="23"/>
                  </a:cubicBezTo>
                  <a:cubicBezTo>
                    <a:pt x="136" y="18"/>
                    <a:pt x="136" y="18"/>
                    <a:pt x="136" y="18"/>
                  </a:cubicBezTo>
                  <a:cubicBezTo>
                    <a:pt x="134" y="16"/>
                    <a:pt x="132" y="15"/>
                    <a:pt x="130" y="15"/>
                  </a:cubicBezTo>
                  <a:cubicBezTo>
                    <a:pt x="127" y="15"/>
                    <a:pt x="125" y="16"/>
                    <a:pt x="123" y="18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3" y="1"/>
                    <a:pt x="111" y="0"/>
                    <a:pt x="110" y="0"/>
                  </a:cubicBezTo>
                  <a:cubicBezTo>
                    <a:pt x="109" y="0"/>
                    <a:pt x="108" y="1"/>
                    <a:pt x="108" y="1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0" y="39"/>
                    <a:pt x="68" y="43"/>
                    <a:pt x="69" y="48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2" y="139"/>
                    <a:pt x="1" y="141"/>
                    <a:pt x="1" y="143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5"/>
                    <a:pt x="4" y="15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16" y="158"/>
                    <a:pt x="16" y="158"/>
                    <a:pt x="16" y="158"/>
                  </a:cubicBezTo>
                  <a:cubicBezTo>
                    <a:pt x="18" y="158"/>
                    <a:pt x="20" y="157"/>
                    <a:pt x="21" y="156"/>
                  </a:cubicBezTo>
                  <a:cubicBezTo>
                    <a:pt x="89" y="88"/>
                    <a:pt x="89" y="88"/>
                    <a:pt x="89" y="88"/>
                  </a:cubicBezTo>
                  <a:cubicBezTo>
                    <a:pt x="109" y="89"/>
                    <a:pt x="109" y="89"/>
                    <a:pt x="109" y="89"/>
                  </a:cubicBezTo>
                  <a:cubicBezTo>
                    <a:pt x="110" y="89"/>
                    <a:pt x="110" y="89"/>
                    <a:pt x="110" y="89"/>
                  </a:cubicBezTo>
                  <a:cubicBezTo>
                    <a:pt x="110" y="89"/>
                    <a:pt x="111" y="89"/>
                    <a:pt x="111" y="89"/>
                  </a:cubicBezTo>
                  <a:cubicBezTo>
                    <a:pt x="115" y="89"/>
                    <a:pt x="119" y="88"/>
                    <a:pt x="122" y="85"/>
                  </a:cubicBezTo>
                  <a:cubicBezTo>
                    <a:pt x="157" y="50"/>
                    <a:pt x="157" y="50"/>
                    <a:pt x="157" y="50"/>
                  </a:cubicBezTo>
                  <a:cubicBezTo>
                    <a:pt x="158" y="48"/>
                    <a:pt x="157" y="45"/>
                    <a:pt x="155" y="45"/>
                  </a:cubicBezTo>
                  <a:lnTo>
                    <a:pt x="134" y="43"/>
                  </a:lnTo>
                  <a:close/>
                  <a:moveTo>
                    <a:pt x="134" y="43"/>
                  </a:moveTo>
                  <a:cubicBezTo>
                    <a:pt x="134" y="43"/>
                    <a:pt x="134" y="43"/>
                    <a:pt x="134" y="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>
                    <a:lumMod val="75000"/>
                    <a:lumOff val="25000"/>
                  </a:prst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grpSp>
        <p:nvGrpSpPr>
          <p:cNvPr id="8" name="组合 39">
            <a:extLst>
              <a:ext uri="{FF2B5EF4-FFF2-40B4-BE49-F238E27FC236}">
                <a16:creationId xmlns:a16="http://schemas.microsoft.com/office/drawing/2014/main" id="{544C3580-F287-4BC8-A897-8588877597C8}"/>
              </a:ext>
            </a:extLst>
          </p:cNvPr>
          <p:cNvGrpSpPr/>
          <p:nvPr/>
        </p:nvGrpSpPr>
        <p:grpSpPr>
          <a:xfrm>
            <a:off x="2772029" y="2220246"/>
            <a:ext cx="2274410" cy="603570"/>
            <a:chOff x="2865442" y="1493916"/>
            <a:chExt cx="2188224" cy="580698"/>
          </a:xfrm>
        </p:grpSpPr>
        <p:cxnSp>
          <p:nvCxnSpPr>
            <p:cNvPr id="9" name="曲线连接符 4">
              <a:extLst>
                <a:ext uri="{FF2B5EF4-FFF2-40B4-BE49-F238E27FC236}">
                  <a16:creationId xmlns:a16="http://schemas.microsoft.com/office/drawing/2014/main" id="{55F2594D-BFB5-4E1C-8A67-C2C2B44BED8E}"/>
                </a:ext>
              </a:extLst>
            </p:cNvPr>
            <p:cNvCxnSpPr/>
            <p:nvPr/>
          </p:nvCxnSpPr>
          <p:spPr>
            <a:xfrm rot="10800000">
              <a:off x="4375151" y="1493916"/>
              <a:ext cx="678515" cy="580698"/>
            </a:xfrm>
            <a:prstGeom prst="curvedConnector3">
              <a:avLst/>
            </a:prstGeom>
            <a:no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" name="直接连接符 41">
              <a:extLst>
                <a:ext uri="{FF2B5EF4-FFF2-40B4-BE49-F238E27FC236}">
                  <a16:creationId xmlns:a16="http://schemas.microsoft.com/office/drawing/2014/main" id="{F2342EFD-A8C7-42A9-9743-0F097762EAE4}"/>
                </a:ext>
              </a:extLst>
            </p:cNvPr>
            <p:cNvCxnSpPr/>
            <p:nvPr/>
          </p:nvCxnSpPr>
          <p:spPr>
            <a:xfrm flipH="1">
              <a:off x="2865442" y="1493916"/>
              <a:ext cx="1516059" cy="0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  <a:headEnd type="none"/>
              <a:tailEnd type="oval"/>
            </a:ln>
            <a:effectLst/>
          </p:spPr>
        </p:cxnSp>
      </p:grpSp>
      <p:grpSp>
        <p:nvGrpSpPr>
          <p:cNvPr id="11" name="组合 48">
            <a:extLst>
              <a:ext uri="{FF2B5EF4-FFF2-40B4-BE49-F238E27FC236}">
                <a16:creationId xmlns:a16="http://schemas.microsoft.com/office/drawing/2014/main" id="{91DBDCF4-A799-40FE-885C-7CD19943C3DB}"/>
              </a:ext>
            </a:extLst>
          </p:cNvPr>
          <p:cNvGrpSpPr/>
          <p:nvPr/>
        </p:nvGrpSpPr>
        <p:grpSpPr>
          <a:xfrm flipH="1" flipV="1">
            <a:off x="7098514" y="5194325"/>
            <a:ext cx="3054677" cy="603570"/>
            <a:chOff x="2865442" y="1493916"/>
            <a:chExt cx="2188224" cy="580698"/>
          </a:xfrm>
        </p:grpSpPr>
        <p:cxnSp>
          <p:nvCxnSpPr>
            <p:cNvPr id="12" name="曲线连接符 58">
              <a:extLst>
                <a:ext uri="{FF2B5EF4-FFF2-40B4-BE49-F238E27FC236}">
                  <a16:creationId xmlns:a16="http://schemas.microsoft.com/office/drawing/2014/main" id="{3ECE08E7-2953-4B72-9683-DDD729414360}"/>
                </a:ext>
              </a:extLst>
            </p:cNvPr>
            <p:cNvCxnSpPr/>
            <p:nvPr/>
          </p:nvCxnSpPr>
          <p:spPr>
            <a:xfrm rot="10800000">
              <a:off x="4375151" y="1493916"/>
              <a:ext cx="678515" cy="580698"/>
            </a:xfrm>
            <a:prstGeom prst="curvedConnector3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3" name="直接连接符 50">
              <a:extLst>
                <a:ext uri="{FF2B5EF4-FFF2-40B4-BE49-F238E27FC236}">
                  <a16:creationId xmlns:a16="http://schemas.microsoft.com/office/drawing/2014/main" id="{4CE88708-D0CE-4FCA-A6AE-418A93AC8879}"/>
                </a:ext>
              </a:extLst>
            </p:cNvPr>
            <p:cNvCxnSpPr/>
            <p:nvPr/>
          </p:nvCxnSpPr>
          <p:spPr>
            <a:xfrm flipH="1">
              <a:off x="2865442" y="1493916"/>
              <a:ext cx="1516059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  <a:headEnd type="none"/>
              <a:tailEnd type="oval"/>
            </a:ln>
            <a:effectLst/>
          </p:spPr>
        </p:cxnSp>
      </p:grpSp>
      <p:sp>
        <p:nvSpPr>
          <p:cNvPr id="14" name="文本框 53">
            <a:extLst>
              <a:ext uri="{FF2B5EF4-FFF2-40B4-BE49-F238E27FC236}">
                <a16:creationId xmlns:a16="http://schemas.microsoft.com/office/drawing/2014/main" id="{B4F14F9E-33F5-42FB-AE9A-1C271244FBC3}"/>
              </a:ext>
            </a:extLst>
          </p:cNvPr>
          <p:cNvSpPr txBox="1"/>
          <p:nvPr/>
        </p:nvSpPr>
        <p:spPr>
          <a:xfrm>
            <a:off x="650332" y="2428998"/>
            <a:ext cx="41486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r">
              <a:defRPr sz="2400" b="1" ker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just"/>
            <a:r>
              <a:rPr lang="en-US" sz="40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Luyện đọc diễn cảm và học thuộc lòng bài thơ.</a:t>
            </a:r>
            <a:endParaRPr lang="zh-CN" altLang="en-US" sz="3600" dirty="0">
              <a:solidFill>
                <a:prstClr val="black">
                  <a:lumMod val="75000"/>
                  <a:lumOff val="25000"/>
                </a:prst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15" name="文本框 62">
            <a:extLst>
              <a:ext uri="{FF2B5EF4-FFF2-40B4-BE49-F238E27FC236}">
                <a16:creationId xmlns:a16="http://schemas.microsoft.com/office/drawing/2014/main" id="{2DC2280B-B346-44EF-9BD2-B790A4025958}"/>
              </a:ext>
            </a:extLst>
          </p:cNvPr>
          <p:cNvSpPr txBox="1"/>
          <p:nvPr/>
        </p:nvSpPr>
        <p:spPr>
          <a:xfrm>
            <a:off x="7563764" y="2629053"/>
            <a:ext cx="398655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4400" b="1" ker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   </a:t>
            </a:r>
            <a:r>
              <a:rPr lang="en-US" sz="3600" b="1" ker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Tìm hiểu bài tiếp theo: LTVC: Luyện tập về danh từ, động từ, tính từ.</a:t>
            </a:r>
            <a:endParaRPr lang="zh-CN" altLang="en-US" sz="3600" b="1" kern="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组合 4">
            <a:extLst>
              <a:ext uri="{FF2B5EF4-FFF2-40B4-BE49-F238E27FC236}">
                <a16:creationId xmlns:a16="http://schemas.microsoft.com/office/drawing/2014/main" id="{3076DB1C-36AF-4E5B-AD24-AFB24FD2B151}"/>
              </a:ext>
            </a:extLst>
          </p:cNvPr>
          <p:cNvGrpSpPr/>
          <p:nvPr/>
        </p:nvGrpSpPr>
        <p:grpSpPr>
          <a:xfrm>
            <a:off x="0" y="117757"/>
            <a:ext cx="4297629" cy="1567209"/>
            <a:chOff x="1" y="1997420"/>
            <a:chExt cx="6091461" cy="2147634"/>
          </a:xfrm>
        </p:grpSpPr>
        <p:sp>
          <p:nvSpPr>
            <p:cNvPr id="17" name="任意多边形 71">
              <a:extLst>
                <a:ext uri="{FF2B5EF4-FFF2-40B4-BE49-F238E27FC236}">
                  <a16:creationId xmlns:a16="http://schemas.microsoft.com/office/drawing/2014/main" id="{60523F59-A919-4CF5-9AC5-598080038A64}"/>
                </a:ext>
              </a:extLst>
            </p:cNvPr>
            <p:cNvSpPr/>
            <p:nvPr/>
          </p:nvSpPr>
          <p:spPr>
            <a:xfrm rot="16200000" flipV="1">
              <a:off x="1846157" y="867142"/>
              <a:ext cx="1431757" cy="5124068"/>
            </a:xfrm>
            <a:custGeom>
              <a:avLst/>
              <a:gdLst>
                <a:gd name="connsiteX0" fmla="*/ 1431757 w 1431757"/>
                <a:gd name="connsiteY0" fmla="*/ 4560214 h 5124068"/>
                <a:gd name="connsiteX1" fmla="*/ 1431757 w 1431757"/>
                <a:gd name="connsiteY1" fmla="*/ 3629437 h 5124068"/>
                <a:gd name="connsiteX2" fmla="*/ 1431757 w 1431757"/>
                <a:gd name="connsiteY2" fmla="*/ 930777 h 5124068"/>
                <a:gd name="connsiteX3" fmla="*/ 1431757 w 1431757"/>
                <a:gd name="connsiteY3" fmla="*/ 0 h 5124068"/>
                <a:gd name="connsiteX4" fmla="*/ 2 w 1431757"/>
                <a:gd name="connsiteY4" fmla="*/ 956959 h 5124068"/>
                <a:gd name="connsiteX5" fmla="*/ 2 w 1431757"/>
                <a:gd name="connsiteY5" fmla="*/ 1847839 h 5124068"/>
                <a:gd name="connsiteX6" fmla="*/ 0 w 1431757"/>
                <a:gd name="connsiteY6" fmla="*/ 1847840 h 5124068"/>
                <a:gd name="connsiteX7" fmla="*/ 0 w 1431757"/>
                <a:gd name="connsiteY7" fmla="*/ 2778617 h 5124068"/>
                <a:gd name="connsiteX8" fmla="*/ 0 w 1431757"/>
                <a:gd name="connsiteY8" fmla="*/ 5124068 h 5124068"/>
                <a:gd name="connsiteX9" fmla="*/ 1431755 w 1431757"/>
                <a:gd name="connsiteY9" fmla="*/ 5124068 h 5124068"/>
                <a:gd name="connsiteX10" fmla="*/ 1431755 w 1431757"/>
                <a:gd name="connsiteY10" fmla="*/ 4560215 h 5124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31757" h="5124068">
                  <a:moveTo>
                    <a:pt x="1431757" y="4560214"/>
                  </a:moveTo>
                  <a:lnTo>
                    <a:pt x="1431757" y="3629437"/>
                  </a:lnTo>
                  <a:lnTo>
                    <a:pt x="1431757" y="930777"/>
                  </a:lnTo>
                  <a:lnTo>
                    <a:pt x="1431757" y="0"/>
                  </a:lnTo>
                  <a:lnTo>
                    <a:pt x="2" y="956959"/>
                  </a:lnTo>
                  <a:lnTo>
                    <a:pt x="2" y="1847839"/>
                  </a:lnTo>
                  <a:lnTo>
                    <a:pt x="0" y="1847840"/>
                  </a:lnTo>
                  <a:lnTo>
                    <a:pt x="0" y="2778617"/>
                  </a:lnTo>
                  <a:lnTo>
                    <a:pt x="0" y="5124068"/>
                  </a:lnTo>
                  <a:lnTo>
                    <a:pt x="1431755" y="5124068"/>
                  </a:lnTo>
                  <a:lnTo>
                    <a:pt x="1431755" y="4560215"/>
                  </a:lnTo>
                  <a:close/>
                </a:path>
              </a:pathLst>
            </a:cu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n-ea"/>
                <a:sym typeface="+mn-lt"/>
              </a:endParaRPr>
            </a:p>
          </p:txBody>
        </p:sp>
        <p:grpSp>
          <p:nvGrpSpPr>
            <p:cNvPr id="18" name="组合 6">
              <a:extLst>
                <a:ext uri="{FF2B5EF4-FFF2-40B4-BE49-F238E27FC236}">
                  <a16:creationId xmlns:a16="http://schemas.microsoft.com/office/drawing/2014/main" id="{1D6DF05C-8FF6-4F4D-90F3-1BEF1E5D8A2C}"/>
                </a:ext>
              </a:extLst>
            </p:cNvPr>
            <p:cNvGrpSpPr/>
            <p:nvPr/>
          </p:nvGrpSpPr>
          <p:grpSpPr>
            <a:xfrm>
              <a:off x="1" y="1997420"/>
              <a:ext cx="6091461" cy="1431757"/>
              <a:chOff x="1" y="1997420"/>
              <a:chExt cx="6091461" cy="1431757"/>
            </a:xfrm>
          </p:grpSpPr>
          <p:sp>
            <p:nvSpPr>
              <p:cNvPr id="19" name="任意多边形 69">
                <a:extLst>
                  <a:ext uri="{FF2B5EF4-FFF2-40B4-BE49-F238E27FC236}">
                    <a16:creationId xmlns:a16="http://schemas.microsoft.com/office/drawing/2014/main" id="{43D2C2CF-BEE7-4E3B-91A0-822F3096A9B1}"/>
                  </a:ext>
                </a:extLst>
              </p:cNvPr>
              <p:cNvSpPr/>
              <p:nvPr/>
            </p:nvSpPr>
            <p:spPr>
              <a:xfrm rot="16200000" flipV="1">
                <a:off x="2329853" y="-332432"/>
                <a:ext cx="1431757" cy="6091461"/>
              </a:xfrm>
              <a:custGeom>
                <a:avLst/>
                <a:gdLst>
                  <a:gd name="connsiteX0" fmla="*/ 1431757 w 1431757"/>
                  <a:gd name="connsiteY0" fmla="*/ 6091461 h 6091461"/>
                  <a:gd name="connsiteX1" fmla="*/ 1431757 w 1431757"/>
                  <a:gd name="connsiteY1" fmla="*/ 4560214 h 6091461"/>
                  <a:gd name="connsiteX2" fmla="*/ 1431757 w 1431757"/>
                  <a:gd name="connsiteY2" fmla="*/ 3629437 h 6091461"/>
                  <a:gd name="connsiteX3" fmla="*/ 1431757 w 1431757"/>
                  <a:gd name="connsiteY3" fmla="*/ 3579716 h 6091461"/>
                  <a:gd name="connsiteX4" fmla="*/ 1431757 w 1431757"/>
                  <a:gd name="connsiteY4" fmla="*/ 2648939 h 6091461"/>
                  <a:gd name="connsiteX5" fmla="*/ 1431757 w 1431757"/>
                  <a:gd name="connsiteY5" fmla="*/ 930777 h 6091461"/>
                  <a:gd name="connsiteX6" fmla="*/ 1431757 w 1431757"/>
                  <a:gd name="connsiteY6" fmla="*/ 0 h 6091461"/>
                  <a:gd name="connsiteX7" fmla="*/ 2 w 1431757"/>
                  <a:gd name="connsiteY7" fmla="*/ 956959 h 6091461"/>
                  <a:gd name="connsiteX8" fmla="*/ 2 w 1431757"/>
                  <a:gd name="connsiteY8" fmla="*/ 1847839 h 6091461"/>
                  <a:gd name="connsiteX9" fmla="*/ 0 w 1431757"/>
                  <a:gd name="connsiteY9" fmla="*/ 1847840 h 6091461"/>
                  <a:gd name="connsiteX10" fmla="*/ 0 w 1431757"/>
                  <a:gd name="connsiteY10" fmla="*/ 2778617 h 6091461"/>
                  <a:gd name="connsiteX11" fmla="*/ 0 w 1431757"/>
                  <a:gd name="connsiteY11" fmla="*/ 4496779 h 6091461"/>
                  <a:gd name="connsiteX12" fmla="*/ 0 w 1431757"/>
                  <a:gd name="connsiteY12" fmla="*/ 5427556 h 6091461"/>
                  <a:gd name="connsiteX13" fmla="*/ 0 w 1431757"/>
                  <a:gd name="connsiteY13" fmla="*/ 5477278 h 6091461"/>
                  <a:gd name="connsiteX14" fmla="*/ 0 w 1431757"/>
                  <a:gd name="connsiteY14" fmla="*/ 6091461 h 6091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757" h="6091461">
                    <a:moveTo>
                      <a:pt x="1431757" y="6091461"/>
                    </a:moveTo>
                    <a:lnTo>
                      <a:pt x="1431757" y="4560214"/>
                    </a:lnTo>
                    <a:lnTo>
                      <a:pt x="1431757" y="3629437"/>
                    </a:lnTo>
                    <a:lnTo>
                      <a:pt x="1431757" y="3579716"/>
                    </a:lnTo>
                    <a:lnTo>
                      <a:pt x="1431757" y="2648939"/>
                    </a:lnTo>
                    <a:lnTo>
                      <a:pt x="1431757" y="930777"/>
                    </a:lnTo>
                    <a:lnTo>
                      <a:pt x="1431757" y="0"/>
                    </a:lnTo>
                    <a:lnTo>
                      <a:pt x="2" y="956959"/>
                    </a:lnTo>
                    <a:lnTo>
                      <a:pt x="2" y="1847839"/>
                    </a:lnTo>
                    <a:lnTo>
                      <a:pt x="0" y="1847840"/>
                    </a:lnTo>
                    <a:lnTo>
                      <a:pt x="0" y="2778617"/>
                    </a:lnTo>
                    <a:lnTo>
                      <a:pt x="0" y="4496779"/>
                    </a:lnTo>
                    <a:lnTo>
                      <a:pt x="0" y="5427556"/>
                    </a:lnTo>
                    <a:lnTo>
                      <a:pt x="0" y="5477278"/>
                    </a:lnTo>
                    <a:lnTo>
                      <a:pt x="0" y="6091461"/>
                    </a:lnTo>
                    <a:close/>
                  </a:path>
                </a:pathLst>
              </a:custGeom>
              <a:solidFill>
                <a:srgbClr val="4CA83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70号-灵悦黑体" panose="00000500000000000000" pitchFamily="2" charset="-122"/>
                  <a:ea typeface="字魂70号-灵悦黑体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文本框 18">
                <a:extLst>
                  <a:ext uri="{FF2B5EF4-FFF2-40B4-BE49-F238E27FC236}">
                    <a16:creationId xmlns:a16="http://schemas.microsoft.com/office/drawing/2014/main" id="{8E5266CC-02B7-40D5-84D3-83755C9501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731" y="2100272"/>
                <a:ext cx="3011351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6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glow rad="63500">
                        <a:srgbClr val="4472C4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Times New Roman" panose="02020603050405020304" pitchFamily="18" charset="0"/>
                    <a:ea typeface="字魂70号-灵悦黑体" panose="00000500000000000000" pitchFamily="2" charset="-122"/>
                    <a:cs typeface="Times New Roman" panose="02020603050405020304" pitchFamily="18" charset="0"/>
                    <a:sym typeface="+mn-lt"/>
                  </a:rPr>
                  <a:t>Dặn dò</a:t>
                </a:r>
                <a:endPara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63500">
                      <a:srgbClr val="4472C4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Times New Roman" panose="02020603050405020304" pitchFamily="18" charset="0"/>
                  <a:ea typeface="字魂70号-灵悦黑体" panose="00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130D3999-CA46-4E2B-9856-3B6BD7C059B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306" y="-64994"/>
            <a:ext cx="3708233" cy="2781175"/>
          </a:xfrm>
          <a:prstGeom prst="rect">
            <a:avLst/>
          </a:prstGeom>
        </p:spPr>
      </p:pic>
      <p:pic>
        <p:nvPicPr>
          <p:cNvPr id="22" name="图片 14">
            <a:extLst>
              <a:ext uri="{FF2B5EF4-FFF2-40B4-BE49-F238E27FC236}">
                <a16:creationId xmlns:a16="http://schemas.microsoft.com/office/drawing/2014/main" id="{8FF389CE-5240-47C7-A21C-2B0658191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745223"/>
            <a:ext cx="1180152" cy="776808"/>
          </a:xfrm>
          <a:prstGeom prst="rect">
            <a:avLst/>
          </a:prstGeom>
        </p:spPr>
      </p:pic>
      <p:pic>
        <p:nvPicPr>
          <p:cNvPr id="23" name="图片 15">
            <a:extLst>
              <a:ext uri="{FF2B5EF4-FFF2-40B4-BE49-F238E27FC236}">
                <a16:creationId xmlns:a16="http://schemas.microsoft.com/office/drawing/2014/main" id="{A53F59E4-37D8-45AE-B1BC-D2FA78A7A4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0629" y="-386833"/>
            <a:ext cx="2047884" cy="1755330"/>
          </a:xfrm>
          <a:prstGeom prst="rect">
            <a:avLst/>
          </a:prstGeom>
        </p:spPr>
      </p:pic>
      <p:pic>
        <p:nvPicPr>
          <p:cNvPr id="24" name="图片 15">
            <a:extLst>
              <a:ext uri="{FF2B5EF4-FFF2-40B4-BE49-F238E27FC236}">
                <a16:creationId xmlns:a16="http://schemas.microsoft.com/office/drawing/2014/main" id="{4E28BA14-36F6-4272-A62D-687B67490F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1709" y="1580779"/>
            <a:ext cx="1384300" cy="1186543"/>
          </a:xfrm>
          <a:prstGeom prst="rect">
            <a:avLst/>
          </a:prstGeom>
        </p:spPr>
      </p:pic>
      <p:pic>
        <p:nvPicPr>
          <p:cNvPr id="25" name="图片 15">
            <a:extLst>
              <a:ext uri="{FF2B5EF4-FFF2-40B4-BE49-F238E27FC236}">
                <a16:creationId xmlns:a16="http://schemas.microsoft.com/office/drawing/2014/main" id="{964D8AB8-DE42-400C-9457-B2FB6575E9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4623" y="1419548"/>
            <a:ext cx="934147" cy="80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154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2533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>
            <a:extLst>
              <a:ext uri="{FF2B5EF4-FFF2-40B4-BE49-F238E27FC236}">
                <a16:creationId xmlns:a16="http://schemas.microsoft.com/office/drawing/2014/main" id="{88C76DCA-B0BE-9D4D-AE74-9B1582ED390D}"/>
              </a:ext>
            </a:extLst>
          </p:cNvPr>
          <p:cNvSpPr/>
          <p:nvPr/>
        </p:nvSpPr>
        <p:spPr>
          <a:xfrm>
            <a:off x="1248697" y="1445342"/>
            <a:ext cx="9842090" cy="41787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"/>
              <a:cs typeface="+mn-cs"/>
            </a:endParaRPr>
          </a:p>
        </p:txBody>
      </p:sp>
      <p:sp>
        <p:nvSpPr>
          <p:cNvPr id="57" name="圆角矩形 56">
            <a:extLst>
              <a:ext uri="{FF2B5EF4-FFF2-40B4-BE49-F238E27FC236}">
                <a16:creationId xmlns:a16="http://schemas.microsoft.com/office/drawing/2014/main" id="{D22807AB-AB9F-314B-8025-A79CD730A7BC}"/>
              </a:ext>
            </a:extLst>
          </p:cNvPr>
          <p:cNvSpPr/>
          <p:nvPr/>
        </p:nvSpPr>
        <p:spPr>
          <a:xfrm>
            <a:off x="1412149" y="1611102"/>
            <a:ext cx="9515116" cy="3870382"/>
          </a:xfrm>
          <a:prstGeom prst="roundRect">
            <a:avLst>
              <a:gd name="adj" fmla="val 13373"/>
            </a:avLst>
          </a:prstGeom>
          <a:noFill/>
          <a:ln w="6350">
            <a:solidFill>
              <a:srgbClr val="4E167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"/>
              <a:cs typeface="+mn-cs"/>
            </a:endParaRPr>
          </a:p>
        </p:txBody>
      </p:sp>
      <p:pic>
        <p:nvPicPr>
          <p:cNvPr id="65" name="图片 64">
            <a:extLst>
              <a:ext uri="{FF2B5EF4-FFF2-40B4-BE49-F238E27FC236}">
                <a16:creationId xmlns:a16="http://schemas.microsoft.com/office/drawing/2014/main" id="{1C474A4B-66C5-6246-8015-F7CCBC6C97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4774">
            <a:off x="159815" y="688475"/>
            <a:ext cx="2682483" cy="351517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712629F-2109-A741-A017-34236DF04B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089449" y="1716578"/>
            <a:ext cx="1210756" cy="12107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892" y="1944085"/>
            <a:ext cx="9083630" cy="348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3108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>
            <a:extLst>
              <a:ext uri="{FF2B5EF4-FFF2-40B4-BE49-F238E27FC236}">
                <a16:creationId xmlns:a16="http://schemas.microsoft.com/office/drawing/2014/main" id="{88C76DCA-B0BE-9D4D-AE74-9B1582ED390D}"/>
              </a:ext>
            </a:extLst>
          </p:cNvPr>
          <p:cNvSpPr/>
          <p:nvPr/>
        </p:nvSpPr>
        <p:spPr>
          <a:xfrm>
            <a:off x="1248697" y="1445342"/>
            <a:ext cx="9842090" cy="41787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"/>
              <a:cs typeface="+mn-cs"/>
            </a:endParaRPr>
          </a:p>
        </p:txBody>
      </p:sp>
      <p:sp>
        <p:nvSpPr>
          <p:cNvPr id="57" name="圆角矩形 56">
            <a:extLst>
              <a:ext uri="{FF2B5EF4-FFF2-40B4-BE49-F238E27FC236}">
                <a16:creationId xmlns:a16="http://schemas.microsoft.com/office/drawing/2014/main" id="{D22807AB-AB9F-314B-8025-A79CD730A7BC}"/>
              </a:ext>
            </a:extLst>
          </p:cNvPr>
          <p:cNvSpPr/>
          <p:nvPr/>
        </p:nvSpPr>
        <p:spPr>
          <a:xfrm>
            <a:off x="1412149" y="1611102"/>
            <a:ext cx="9515116" cy="3870382"/>
          </a:xfrm>
          <a:prstGeom prst="roundRect">
            <a:avLst>
              <a:gd name="adj" fmla="val 13373"/>
            </a:avLst>
          </a:prstGeom>
          <a:noFill/>
          <a:ln w="6350">
            <a:solidFill>
              <a:srgbClr val="4E167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78BA657-4647-D440-85D5-F929B81597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1041" y="1716578"/>
            <a:ext cx="310781" cy="310781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2ECA8F83-3821-4F4D-A4D8-19CA7A2454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3775" y="4465953"/>
            <a:ext cx="310781" cy="310781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BA96528F-BAEB-6746-B30C-F924B377D3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5423" y="1716578"/>
            <a:ext cx="310781" cy="310781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034315AF-CBF1-9648-B904-B8DD19B057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4672" y="5002786"/>
            <a:ext cx="310781" cy="310781"/>
          </a:xfrm>
          <a:prstGeom prst="rect">
            <a:avLst/>
          </a:pr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id="{319F1256-A90D-3946-9003-CA8C851930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4058" y="4855222"/>
            <a:ext cx="310781" cy="310781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16DA7A44-1CF9-5442-98B2-7D594AD4FF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4284" y="4465952"/>
            <a:ext cx="310781" cy="310781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1C474A4B-66C5-6246-8015-F7CCBC6C97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4774">
            <a:off x="-348474" y="-41007"/>
            <a:ext cx="2682483" cy="351517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712629F-2109-A741-A017-34236DF04BA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089449" y="1716578"/>
            <a:ext cx="1210756" cy="12107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6182" y="2403716"/>
            <a:ext cx="7157324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2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>
            <a:extLst>
              <a:ext uri="{FF2B5EF4-FFF2-40B4-BE49-F238E27FC236}">
                <a16:creationId xmlns:a16="http://schemas.microsoft.com/office/drawing/2014/main" id="{88C76DCA-B0BE-9D4D-AE74-9B1582ED390D}"/>
              </a:ext>
            </a:extLst>
          </p:cNvPr>
          <p:cNvSpPr/>
          <p:nvPr/>
        </p:nvSpPr>
        <p:spPr>
          <a:xfrm>
            <a:off x="1248697" y="1445342"/>
            <a:ext cx="9842090" cy="41787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"/>
              <a:cs typeface="+mn-cs"/>
            </a:endParaRPr>
          </a:p>
        </p:txBody>
      </p:sp>
      <p:sp>
        <p:nvSpPr>
          <p:cNvPr id="57" name="圆角矩形 56">
            <a:extLst>
              <a:ext uri="{FF2B5EF4-FFF2-40B4-BE49-F238E27FC236}">
                <a16:creationId xmlns:a16="http://schemas.microsoft.com/office/drawing/2014/main" id="{D22807AB-AB9F-314B-8025-A79CD730A7BC}"/>
              </a:ext>
            </a:extLst>
          </p:cNvPr>
          <p:cNvSpPr/>
          <p:nvPr/>
        </p:nvSpPr>
        <p:spPr>
          <a:xfrm>
            <a:off x="1412149" y="1611102"/>
            <a:ext cx="9515116" cy="3870382"/>
          </a:xfrm>
          <a:prstGeom prst="roundRect">
            <a:avLst>
              <a:gd name="adj" fmla="val 13373"/>
            </a:avLst>
          </a:prstGeom>
          <a:noFill/>
          <a:ln w="6350">
            <a:solidFill>
              <a:srgbClr val="4E167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78BA657-4647-D440-85D5-F929B81597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1041" y="1716578"/>
            <a:ext cx="310781" cy="310781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2ECA8F83-3821-4F4D-A4D8-19CA7A2454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3775" y="4465953"/>
            <a:ext cx="310781" cy="310781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BA96528F-BAEB-6746-B30C-F924B377D3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5423" y="1716578"/>
            <a:ext cx="310781" cy="310781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034315AF-CBF1-9648-B904-B8DD19B057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4672" y="5002786"/>
            <a:ext cx="310781" cy="310781"/>
          </a:xfrm>
          <a:prstGeom prst="rect">
            <a:avLst/>
          </a:pr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id="{319F1256-A90D-3946-9003-CA8C851930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4058" y="4855222"/>
            <a:ext cx="310781" cy="310781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16DA7A44-1CF9-5442-98B2-7D594AD4FF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4284" y="4465952"/>
            <a:ext cx="310781" cy="310781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1C474A4B-66C5-6246-8015-F7CCBC6C97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4774">
            <a:off x="-348474" y="-41007"/>
            <a:ext cx="2682483" cy="351517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712629F-2109-A741-A017-34236DF04BA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089449" y="1716578"/>
            <a:ext cx="1210756" cy="12107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2923" y="2286597"/>
            <a:ext cx="7879409" cy="263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99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>
            <a:extLst>
              <a:ext uri="{FF2B5EF4-FFF2-40B4-BE49-F238E27FC236}">
                <a16:creationId xmlns:a16="http://schemas.microsoft.com/office/drawing/2014/main" id="{88C76DCA-B0BE-9D4D-AE74-9B1582ED390D}"/>
              </a:ext>
            </a:extLst>
          </p:cNvPr>
          <p:cNvSpPr/>
          <p:nvPr/>
        </p:nvSpPr>
        <p:spPr>
          <a:xfrm>
            <a:off x="287058" y="169816"/>
            <a:ext cx="11587079" cy="65162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"/>
              <a:cs typeface="+mn-cs"/>
            </a:endParaRPr>
          </a:p>
        </p:txBody>
      </p:sp>
      <p:sp>
        <p:nvSpPr>
          <p:cNvPr id="57" name="圆角矩形 56">
            <a:extLst>
              <a:ext uri="{FF2B5EF4-FFF2-40B4-BE49-F238E27FC236}">
                <a16:creationId xmlns:a16="http://schemas.microsoft.com/office/drawing/2014/main" id="{D22807AB-AB9F-314B-8025-A79CD730A7BC}"/>
              </a:ext>
            </a:extLst>
          </p:cNvPr>
          <p:cNvSpPr/>
          <p:nvPr/>
        </p:nvSpPr>
        <p:spPr>
          <a:xfrm>
            <a:off x="431074" y="287383"/>
            <a:ext cx="11299372" cy="6257108"/>
          </a:xfrm>
          <a:prstGeom prst="roundRect">
            <a:avLst>
              <a:gd name="adj" fmla="val 13373"/>
            </a:avLst>
          </a:prstGeom>
          <a:noFill/>
          <a:ln w="6350">
            <a:solidFill>
              <a:srgbClr val="4E167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065" y="291927"/>
            <a:ext cx="4976722" cy="6703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3624" y="834626"/>
            <a:ext cx="50945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 algn="just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giống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nảy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mầm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 algn="just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Chớp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đầy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 algn="just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chén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3867" y="2652930"/>
            <a:ext cx="52321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chúng mình có phép lạ</a:t>
            </a:r>
          </a:p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Ngủ dậy thành người lớn ngay</a:t>
            </a:r>
          </a:p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Đứa thì lặn xuống đáy biển </a:t>
            </a:r>
          </a:p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Đứa thì ngồi lái máy bay.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6534" y="4493622"/>
            <a:ext cx="50945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chúng mình có phép lạ </a:t>
            </a:r>
          </a:p>
          <a:p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Hái triệu vì sao xuống cùng </a:t>
            </a:r>
          </a:p>
          <a:p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Đúc thành ông mặt trời mới </a:t>
            </a:r>
          </a:p>
          <a:p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Mãi mãi không còn mùa đông.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41820" y="862068"/>
            <a:ext cx="52817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chúng mình có phép lạ</a:t>
            </a:r>
          </a:p>
          <a:p>
            <a:pPr algn="just"/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Hoá trái bom thành trái ngon </a:t>
            </a:r>
          </a:p>
          <a:p>
            <a:pPr algn="just"/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ruột không còn thuốc nổ</a:t>
            </a:r>
          </a:p>
          <a:p>
            <a:pPr algn="just"/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 toàn kẹo với bi tròn.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41819" y="2732624"/>
            <a:ext cx="5392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chúng mình có phép lạ! </a:t>
            </a:r>
          </a:p>
          <a:p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chúng mình có phép lạ!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359537" y="3743724"/>
            <a:ext cx="1933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(Định Hải)</a:t>
            </a:r>
            <a:endParaRPr lang="en-US" sz="40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740" y="3481386"/>
            <a:ext cx="4983973" cy="323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18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>
            <a:extLst>
              <a:ext uri="{FF2B5EF4-FFF2-40B4-BE49-F238E27FC236}">
                <a16:creationId xmlns:a16="http://schemas.microsoft.com/office/drawing/2014/main" id="{88C76DCA-B0BE-9D4D-AE74-9B1582ED390D}"/>
              </a:ext>
            </a:extLst>
          </p:cNvPr>
          <p:cNvSpPr/>
          <p:nvPr/>
        </p:nvSpPr>
        <p:spPr>
          <a:xfrm>
            <a:off x="287058" y="169816"/>
            <a:ext cx="11587079" cy="65162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"/>
              <a:cs typeface="+mn-cs"/>
            </a:endParaRPr>
          </a:p>
        </p:txBody>
      </p:sp>
      <p:sp>
        <p:nvSpPr>
          <p:cNvPr id="57" name="圆角矩形 56">
            <a:extLst>
              <a:ext uri="{FF2B5EF4-FFF2-40B4-BE49-F238E27FC236}">
                <a16:creationId xmlns:a16="http://schemas.microsoft.com/office/drawing/2014/main" id="{D22807AB-AB9F-314B-8025-A79CD730A7BC}"/>
              </a:ext>
            </a:extLst>
          </p:cNvPr>
          <p:cNvSpPr/>
          <p:nvPr/>
        </p:nvSpPr>
        <p:spPr>
          <a:xfrm>
            <a:off x="431074" y="287383"/>
            <a:ext cx="11299372" cy="6257108"/>
          </a:xfrm>
          <a:prstGeom prst="roundRect">
            <a:avLst>
              <a:gd name="adj" fmla="val 13373"/>
            </a:avLst>
          </a:prstGeom>
          <a:noFill/>
          <a:ln w="6350">
            <a:solidFill>
              <a:srgbClr val="4E167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065" y="291927"/>
            <a:ext cx="4976722" cy="6703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3624" y="834626"/>
            <a:ext cx="50945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chúng mình có phép lạ </a:t>
            </a:r>
          </a:p>
          <a:p>
            <a:pPr algn="just"/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Bắt hạt giống nảy mầm nhanh </a:t>
            </a:r>
          </a:p>
          <a:p>
            <a:pPr algn="just"/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Chớp mắt thành cây đầy quả </a:t>
            </a:r>
          </a:p>
          <a:p>
            <a:pPr algn="just"/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 hồ hái chén ngọt lành.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3867" y="2652930"/>
            <a:ext cx="52321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chúng mình có phép lạ</a:t>
            </a:r>
          </a:p>
          <a:p>
            <a:r>
              <a:rPr lang="vi-VN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Ngủ dậy thành người lớn ngay</a:t>
            </a:r>
          </a:p>
          <a:p>
            <a:r>
              <a:rPr lang="vi-VN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Đứa thì lặn xuống đáy biển </a:t>
            </a:r>
          </a:p>
          <a:p>
            <a:r>
              <a:rPr lang="vi-VN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Đứa thì ngồi lái máy bay.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6534" y="4493622"/>
            <a:ext cx="50945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chúng mình có phép lạ </a:t>
            </a:r>
          </a:p>
          <a:p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Hái triệu vì sao xuống cùng </a:t>
            </a:r>
          </a:p>
          <a:p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Đúc thành ông mặt trời mới </a:t>
            </a:r>
          </a:p>
          <a:p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Mãi mãi không còn mùa đông.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41820" y="862068"/>
            <a:ext cx="52817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chúng mình có phép lạ</a:t>
            </a:r>
          </a:p>
          <a:p>
            <a:pPr algn="just"/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Hoá trái bom thành trái ngon </a:t>
            </a:r>
          </a:p>
          <a:p>
            <a:pPr algn="just"/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ruột không còn thuốc nổ</a:t>
            </a:r>
          </a:p>
          <a:p>
            <a:pPr algn="just"/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 toàn kẹo với bi tròn.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41819" y="2732624"/>
            <a:ext cx="5392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chúng mình có phép lạ! </a:t>
            </a:r>
          </a:p>
          <a:p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chúng mình có phép lạ!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359537" y="3743724"/>
            <a:ext cx="1933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(Định Hải)</a:t>
            </a:r>
            <a:endParaRPr lang="en-US" sz="40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3317" y="3467325"/>
            <a:ext cx="5700254" cy="3231160"/>
          </a:xfrm>
          <a:prstGeom prst="rect">
            <a:avLst/>
          </a:prstGeom>
        </p:spPr>
      </p:pic>
      <p:sp>
        <p:nvSpPr>
          <p:cNvPr id="13" name="Rectangle: Rounded Corners 10">
            <a:extLst>
              <a:ext uri="{FF2B5EF4-FFF2-40B4-BE49-F238E27FC236}">
                <a16:creationId xmlns:a16="http://schemas.microsoft.com/office/drawing/2014/main" id="{62744F70-AF6E-747B-94A5-66711287907F}"/>
              </a:ext>
            </a:extLst>
          </p:cNvPr>
          <p:cNvSpPr/>
          <p:nvPr/>
        </p:nvSpPr>
        <p:spPr>
          <a:xfrm>
            <a:off x="526535" y="4532352"/>
            <a:ext cx="5255441" cy="1836821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0">
            <a:extLst>
              <a:ext uri="{FF2B5EF4-FFF2-40B4-BE49-F238E27FC236}">
                <a16:creationId xmlns:a16="http://schemas.microsoft.com/office/drawing/2014/main" id="{62744F70-AF6E-747B-94A5-66711287907F}"/>
              </a:ext>
            </a:extLst>
          </p:cNvPr>
          <p:cNvSpPr/>
          <p:nvPr/>
        </p:nvSpPr>
        <p:spPr>
          <a:xfrm>
            <a:off x="6008584" y="856033"/>
            <a:ext cx="5284256" cy="1794475"/>
          </a:xfrm>
          <a:prstGeom prst="roundRect">
            <a:avLst/>
          </a:prstGeom>
          <a:noFill/>
          <a:ln w="381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0">
            <a:extLst>
              <a:ext uri="{FF2B5EF4-FFF2-40B4-BE49-F238E27FC236}">
                <a16:creationId xmlns:a16="http://schemas.microsoft.com/office/drawing/2014/main" id="{62744F70-AF6E-747B-94A5-66711287907F}"/>
              </a:ext>
            </a:extLst>
          </p:cNvPr>
          <p:cNvSpPr/>
          <p:nvPr/>
        </p:nvSpPr>
        <p:spPr>
          <a:xfrm>
            <a:off x="6054717" y="2711081"/>
            <a:ext cx="5163518" cy="1011833"/>
          </a:xfrm>
          <a:prstGeom prst="roundRect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0">
            <a:extLst>
              <a:ext uri="{FF2B5EF4-FFF2-40B4-BE49-F238E27FC236}">
                <a16:creationId xmlns:a16="http://schemas.microsoft.com/office/drawing/2014/main" id="{62744F70-AF6E-747B-94A5-66711287907F}"/>
              </a:ext>
            </a:extLst>
          </p:cNvPr>
          <p:cNvSpPr/>
          <p:nvPr/>
        </p:nvSpPr>
        <p:spPr>
          <a:xfrm>
            <a:off x="541615" y="804189"/>
            <a:ext cx="5241078" cy="1804053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0">
            <a:extLst>
              <a:ext uri="{FF2B5EF4-FFF2-40B4-BE49-F238E27FC236}">
                <a16:creationId xmlns:a16="http://schemas.microsoft.com/office/drawing/2014/main" id="{62744F70-AF6E-747B-94A5-66711287907F}"/>
              </a:ext>
            </a:extLst>
          </p:cNvPr>
          <p:cNvSpPr/>
          <p:nvPr/>
        </p:nvSpPr>
        <p:spPr>
          <a:xfrm>
            <a:off x="541613" y="2693984"/>
            <a:ext cx="5241079" cy="1787233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89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76;p7">
            <a:extLst>
              <a:ext uri="{FF2B5EF4-FFF2-40B4-BE49-F238E27FC236}">
                <a16:creationId xmlns:a16="http://schemas.microsoft.com/office/drawing/2014/main" id="{D33CB0D1-8FD9-7C5D-268F-E2711EEE24E1}"/>
              </a:ext>
            </a:extLst>
          </p:cNvPr>
          <p:cNvSpPr/>
          <p:nvPr/>
        </p:nvSpPr>
        <p:spPr>
          <a:xfrm>
            <a:off x="3230138" y="2292501"/>
            <a:ext cx="2995860" cy="969892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28575" cap="flat" cmpd="sng">
            <a:solidFill>
              <a:schemeClr val="accent4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9999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hạt</a:t>
            </a:r>
            <a:r>
              <a:rPr lang="en-US" sz="3600" b="1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giống</a:t>
            </a:r>
            <a:endParaRPr sz="3600" b="1" dirty="0">
              <a:solidFill>
                <a:srgbClr val="FFC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Google Shape;276;p7">
            <a:extLst>
              <a:ext uri="{FF2B5EF4-FFF2-40B4-BE49-F238E27FC236}">
                <a16:creationId xmlns:a16="http://schemas.microsoft.com/office/drawing/2014/main" id="{D33CB0D1-8FD9-7C5D-268F-E2711EEE24E1}"/>
              </a:ext>
            </a:extLst>
          </p:cNvPr>
          <p:cNvSpPr/>
          <p:nvPr/>
        </p:nvSpPr>
        <p:spPr>
          <a:xfrm>
            <a:off x="3971875" y="4725095"/>
            <a:ext cx="3307998" cy="969892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28575" cap="flat" cmpd="sng">
            <a:solidFill>
              <a:schemeClr val="accent4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ngọt lành</a:t>
            </a:r>
            <a:endParaRPr sz="3600" b="1" dirty="0">
              <a:solidFill>
                <a:schemeClr val="accent2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2" name="Google Shape;276;p7">
            <a:extLst>
              <a:ext uri="{FF2B5EF4-FFF2-40B4-BE49-F238E27FC236}">
                <a16:creationId xmlns:a16="http://schemas.microsoft.com/office/drawing/2014/main" id="{D33CB0D1-8FD9-7C5D-268F-E2711EEE24E1}"/>
              </a:ext>
            </a:extLst>
          </p:cNvPr>
          <p:cNvSpPr/>
          <p:nvPr/>
        </p:nvSpPr>
        <p:spPr>
          <a:xfrm>
            <a:off x="7601892" y="2292501"/>
            <a:ext cx="3290517" cy="969892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28575" cap="flat" cmpd="sng">
            <a:solidFill>
              <a:schemeClr val="accent4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9999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UTM Avo" panose="02040603050506020204" pitchFamily="18" charset="0"/>
              </a:rPr>
              <a:t>nảy</a:t>
            </a:r>
            <a:r>
              <a:rPr lang="en-US" sz="3600" b="1" dirty="0">
                <a:solidFill>
                  <a:srgbClr val="FF0066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UTM Avo" panose="02040603050506020204" pitchFamily="18" charset="0"/>
              </a:rPr>
              <a:t>mầm</a:t>
            </a:r>
            <a:endParaRPr sz="3600" b="1" dirty="0">
              <a:solidFill>
                <a:srgbClr val="FF0066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Google Shape;276;p7">
            <a:extLst>
              <a:ext uri="{FF2B5EF4-FFF2-40B4-BE49-F238E27FC236}">
                <a16:creationId xmlns:a16="http://schemas.microsoft.com/office/drawing/2014/main" id="{D33CB0D1-8FD9-7C5D-268F-E2711EEE24E1}"/>
              </a:ext>
            </a:extLst>
          </p:cNvPr>
          <p:cNvSpPr/>
          <p:nvPr/>
        </p:nvSpPr>
        <p:spPr>
          <a:xfrm>
            <a:off x="7841983" y="4725095"/>
            <a:ext cx="3290517" cy="969892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28575" cap="flat" cmpd="sng">
            <a:solidFill>
              <a:schemeClr val="accent4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9999"/>
                </a:solidFill>
                <a:latin typeface="UTM Avo" panose="02040603050506020204" pitchFamily="18" charset="0"/>
              </a:rPr>
              <a:t> </a:t>
            </a:r>
            <a:r>
              <a:rPr lang="en-US" sz="3600" b="1">
                <a:solidFill>
                  <a:srgbClr val="00CC00"/>
                </a:solidFill>
                <a:latin typeface="UTM Avo" panose="02040603050506020204" pitchFamily="18" charset="0"/>
              </a:rPr>
              <a:t>bi tròn</a:t>
            </a:r>
            <a:endParaRPr sz="3600" b="1" dirty="0">
              <a:solidFill>
                <a:srgbClr val="00CC00"/>
              </a:solidFill>
              <a:latin typeface="UTM Avo" panose="020406030505060202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55" b="96485" l="3687" r="96160">
                        <a14:foregroundMark x1="63594" y1="24909" x2="79493" y2="32182"/>
                        <a14:foregroundMark x1="34255" y1="52970" x2="55146" y2="58848"/>
                        <a14:foregroundMark x1="61367" y1="56848" x2="79800" y2="54303"/>
                        <a14:foregroundMark x1="70814" y1="60606" x2="69048" y2="63939"/>
                        <a14:foregroundMark x1="66590" y1="92364" x2="72350" y2="91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6076"/>
            <a:ext cx="3768011" cy="4776736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205179" y="360413"/>
            <a:ext cx="8149389" cy="1421883"/>
            <a:chOff x="3231305" y="325027"/>
            <a:chExt cx="8149389" cy="1421883"/>
          </a:xfrm>
        </p:grpSpPr>
        <p:pic>
          <p:nvPicPr>
            <p:cNvPr id="8" name="图片 38">
              <a:extLst>
                <a:ext uri="{FF2B5EF4-FFF2-40B4-BE49-F238E27FC236}">
                  <a16:creationId xmlns:a16="http://schemas.microsoft.com/office/drawing/2014/main" id="{F921A9EA-6111-44E1-989F-4B1CFB5A2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1305" y="370748"/>
              <a:ext cx="8149389" cy="137616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76109" y="325027"/>
              <a:ext cx="7059780" cy="1347333"/>
            </a:xfrm>
            <a:prstGeom prst="rect">
              <a:avLst/>
            </a:prstGeom>
          </p:spPr>
        </p:pic>
      </p:grpSp>
      <p:sp>
        <p:nvSpPr>
          <p:cNvPr id="21" name="Google Shape;276;p7">
            <a:extLst>
              <a:ext uri="{FF2B5EF4-FFF2-40B4-BE49-F238E27FC236}">
                <a16:creationId xmlns:a16="http://schemas.microsoft.com/office/drawing/2014/main" id="{D33CB0D1-8FD9-7C5D-268F-E2711EEE24E1}"/>
              </a:ext>
            </a:extLst>
          </p:cNvPr>
          <p:cNvSpPr/>
          <p:nvPr/>
        </p:nvSpPr>
        <p:spPr>
          <a:xfrm>
            <a:off x="5781943" y="3508798"/>
            <a:ext cx="2995860" cy="969892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28575" cap="flat" cmpd="sng">
            <a:solidFill>
              <a:schemeClr val="accent4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9999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chớp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mắt</a:t>
            </a:r>
            <a:endParaRPr sz="3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073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>
            <a:extLst>
              <a:ext uri="{FF2B5EF4-FFF2-40B4-BE49-F238E27FC236}">
                <a16:creationId xmlns:a16="http://schemas.microsoft.com/office/drawing/2014/main" id="{88C76DCA-B0BE-9D4D-AE74-9B1582ED390D}"/>
              </a:ext>
            </a:extLst>
          </p:cNvPr>
          <p:cNvSpPr/>
          <p:nvPr/>
        </p:nvSpPr>
        <p:spPr>
          <a:xfrm>
            <a:off x="287058" y="169816"/>
            <a:ext cx="11587079" cy="65162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"/>
              <a:cs typeface="+mn-cs"/>
            </a:endParaRPr>
          </a:p>
        </p:txBody>
      </p:sp>
      <p:sp>
        <p:nvSpPr>
          <p:cNvPr id="57" name="圆角矩形 56">
            <a:extLst>
              <a:ext uri="{FF2B5EF4-FFF2-40B4-BE49-F238E27FC236}">
                <a16:creationId xmlns:a16="http://schemas.microsoft.com/office/drawing/2014/main" id="{D22807AB-AB9F-314B-8025-A79CD730A7BC}"/>
              </a:ext>
            </a:extLst>
          </p:cNvPr>
          <p:cNvSpPr/>
          <p:nvPr/>
        </p:nvSpPr>
        <p:spPr>
          <a:xfrm>
            <a:off x="431074" y="287383"/>
            <a:ext cx="11299372" cy="6257108"/>
          </a:xfrm>
          <a:prstGeom prst="roundRect">
            <a:avLst>
              <a:gd name="adj" fmla="val 13373"/>
            </a:avLst>
          </a:prstGeom>
          <a:noFill/>
          <a:ln w="6350">
            <a:solidFill>
              <a:srgbClr val="4E167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065" y="291927"/>
            <a:ext cx="4976722" cy="6703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3624" y="834626"/>
            <a:ext cx="50945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chúng mình có phép lạ </a:t>
            </a:r>
          </a:p>
          <a:p>
            <a:pPr algn="just"/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Bắt hạt giống nảy mầm nhanh </a:t>
            </a:r>
          </a:p>
          <a:p>
            <a:pPr algn="just"/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Chớp mắt thành cây đầy quả </a:t>
            </a:r>
          </a:p>
          <a:p>
            <a:pPr algn="just"/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 hồ hái chén ngọt lành.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3867" y="2652930"/>
            <a:ext cx="52321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chúng mình có phép lạ</a:t>
            </a:r>
          </a:p>
          <a:p>
            <a:r>
              <a:rPr lang="vi-VN" sz="28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Ngủ dậy thành người lớn ngay</a:t>
            </a:r>
          </a:p>
          <a:p>
            <a:r>
              <a:rPr lang="vi-VN" sz="28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Đứa thì lặn xuống đáy biển </a:t>
            </a:r>
          </a:p>
          <a:p>
            <a:r>
              <a:rPr lang="vi-VN" sz="28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Đứa thì ngồi lái máy bay.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6534" y="4493622"/>
            <a:ext cx="50945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chúng mình có phép lạ </a:t>
            </a:r>
          </a:p>
          <a:p>
            <a:r>
              <a:rPr lang="en-US" sz="2800" b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Hái triệu vì sao xuống cùng </a:t>
            </a:r>
          </a:p>
          <a:p>
            <a:r>
              <a:rPr lang="en-US" sz="2800" b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Đúc thành ông mặt trời mới </a:t>
            </a:r>
          </a:p>
          <a:p>
            <a:r>
              <a:rPr lang="en-US" sz="2800" b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Mãi mãi không còn mùa đông.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41820" y="862068"/>
            <a:ext cx="52817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BF139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chúng mình có phép lạ</a:t>
            </a:r>
          </a:p>
          <a:p>
            <a:pPr algn="just"/>
            <a:r>
              <a:rPr lang="en-US" sz="2800" b="1">
                <a:solidFill>
                  <a:srgbClr val="BF139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Hoá trái bom thành trái ngon </a:t>
            </a:r>
          </a:p>
          <a:p>
            <a:pPr algn="just"/>
            <a:r>
              <a:rPr lang="en-US" sz="2800" b="1">
                <a:solidFill>
                  <a:srgbClr val="BF139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ruột không còn thuốc nổ</a:t>
            </a:r>
          </a:p>
          <a:p>
            <a:pPr algn="just"/>
            <a:r>
              <a:rPr lang="en-US" sz="2800" b="1">
                <a:solidFill>
                  <a:srgbClr val="BF139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 toàn kẹo với bi tròn.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41819" y="2732624"/>
            <a:ext cx="5392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chúng mình có phép lạ! </a:t>
            </a:r>
          </a:p>
          <a:p>
            <a:r>
              <a:rPr lang="en-US" sz="2800" b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chúng mình có phép lạ!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359537" y="3743724"/>
            <a:ext cx="1933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(Định Hải)</a:t>
            </a:r>
            <a:endParaRPr lang="en-US" sz="40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AA3EAE-9A31-9165-F0BC-00EC536FEB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316" y="1914210"/>
            <a:ext cx="8667684" cy="49437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AA3EAE-9A31-9165-F0BC-00EC536FEB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002" y="3932904"/>
            <a:ext cx="5128415" cy="292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67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-3.33333E-6 L -0.01042 0.156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" y="780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>
            <a:extLst>
              <a:ext uri="{FF2B5EF4-FFF2-40B4-BE49-F238E27FC236}">
                <a16:creationId xmlns:a16="http://schemas.microsoft.com/office/drawing/2014/main" id="{88C76DCA-B0BE-9D4D-AE74-9B1582ED390D}"/>
              </a:ext>
            </a:extLst>
          </p:cNvPr>
          <p:cNvSpPr/>
          <p:nvPr/>
        </p:nvSpPr>
        <p:spPr>
          <a:xfrm>
            <a:off x="1248697" y="1445342"/>
            <a:ext cx="9842090" cy="41787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"/>
              <a:cs typeface="+mn-cs"/>
            </a:endParaRPr>
          </a:p>
        </p:txBody>
      </p:sp>
      <p:sp>
        <p:nvSpPr>
          <p:cNvPr id="57" name="圆角矩形 56">
            <a:extLst>
              <a:ext uri="{FF2B5EF4-FFF2-40B4-BE49-F238E27FC236}">
                <a16:creationId xmlns:a16="http://schemas.microsoft.com/office/drawing/2014/main" id="{D22807AB-AB9F-314B-8025-A79CD730A7BC}"/>
              </a:ext>
            </a:extLst>
          </p:cNvPr>
          <p:cNvSpPr/>
          <p:nvPr/>
        </p:nvSpPr>
        <p:spPr>
          <a:xfrm>
            <a:off x="1412149" y="1611102"/>
            <a:ext cx="9515116" cy="3870382"/>
          </a:xfrm>
          <a:prstGeom prst="roundRect">
            <a:avLst>
              <a:gd name="adj" fmla="val 13373"/>
            </a:avLst>
          </a:prstGeom>
          <a:noFill/>
          <a:ln w="6350">
            <a:solidFill>
              <a:srgbClr val="4E167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78BA657-4647-D440-85D5-F929B81597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1041" y="1716578"/>
            <a:ext cx="310781" cy="310781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2ECA8F83-3821-4F4D-A4D8-19CA7A2454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3775" y="4465953"/>
            <a:ext cx="310781" cy="310781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BA96528F-BAEB-6746-B30C-F924B377D3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5423" y="1716578"/>
            <a:ext cx="310781" cy="310781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034315AF-CBF1-9648-B904-B8DD19B057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4672" y="5002786"/>
            <a:ext cx="310781" cy="310781"/>
          </a:xfrm>
          <a:prstGeom prst="rect">
            <a:avLst/>
          </a:pr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id="{319F1256-A90D-3946-9003-CA8C851930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4058" y="4855222"/>
            <a:ext cx="310781" cy="310781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16DA7A44-1CF9-5442-98B2-7D594AD4FF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4284" y="4465952"/>
            <a:ext cx="310781" cy="310781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1C474A4B-66C5-6246-8015-F7CCBC6C97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4774">
            <a:off x="-348474" y="-41007"/>
            <a:ext cx="2682483" cy="351517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712629F-2109-A741-A017-34236DF04BA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089449" y="1716578"/>
            <a:ext cx="1210756" cy="12107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3775" y="2422236"/>
            <a:ext cx="8514307" cy="241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02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>
            <a:extLst>
              <a:ext uri="{FF2B5EF4-FFF2-40B4-BE49-F238E27FC236}">
                <a16:creationId xmlns:a16="http://schemas.microsoft.com/office/drawing/2014/main" id="{88C76DCA-B0BE-9D4D-AE74-9B1582ED390D}"/>
              </a:ext>
            </a:extLst>
          </p:cNvPr>
          <p:cNvSpPr/>
          <p:nvPr/>
        </p:nvSpPr>
        <p:spPr>
          <a:xfrm>
            <a:off x="1248697" y="1445342"/>
            <a:ext cx="9842090" cy="41787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"/>
              <a:cs typeface="+mn-cs"/>
            </a:endParaRPr>
          </a:p>
        </p:txBody>
      </p:sp>
      <p:sp>
        <p:nvSpPr>
          <p:cNvPr id="57" name="圆角矩形 56">
            <a:extLst>
              <a:ext uri="{FF2B5EF4-FFF2-40B4-BE49-F238E27FC236}">
                <a16:creationId xmlns:a16="http://schemas.microsoft.com/office/drawing/2014/main" id="{D22807AB-AB9F-314B-8025-A79CD730A7BC}"/>
              </a:ext>
            </a:extLst>
          </p:cNvPr>
          <p:cNvSpPr/>
          <p:nvPr/>
        </p:nvSpPr>
        <p:spPr>
          <a:xfrm>
            <a:off x="1412149" y="1611102"/>
            <a:ext cx="9515116" cy="3870382"/>
          </a:xfrm>
          <a:prstGeom prst="roundRect">
            <a:avLst>
              <a:gd name="adj" fmla="val 13373"/>
            </a:avLst>
          </a:prstGeom>
          <a:noFill/>
          <a:ln w="6350">
            <a:solidFill>
              <a:srgbClr val="4E167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"/>
              <a:cs typeface="+mn-cs"/>
            </a:endParaRPr>
          </a:p>
        </p:txBody>
      </p:sp>
      <p:pic>
        <p:nvPicPr>
          <p:cNvPr id="65" name="图片 64">
            <a:extLst>
              <a:ext uri="{FF2B5EF4-FFF2-40B4-BE49-F238E27FC236}">
                <a16:creationId xmlns:a16="http://schemas.microsoft.com/office/drawing/2014/main" id="{1C474A4B-66C5-6246-8015-F7CCBC6C97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4774">
            <a:off x="-129532" y="118685"/>
            <a:ext cx="2682483" cy="351517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712629F-2109-A741-A017-34236DF04B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089449" y="1716578"/>
            <a:ext cx="1210756" cy="12107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2768" y="408355"/>
            <a:ext cx="6581740" cy="1659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926570" y="2228849"/>
            <a:ext cx="848627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gradFill>
                  <a:gsLst>
                    <a:gs pos="58000">
                      <a:srgbClr val="4CA83B"/>
                    </a:gs>
                    <a:gs pos="89000">
                      <a:srgbClr val="277945"/>
                    </a:gs>
                    <a:gs pos="10000">
                      <a:srgbClr val="B9D582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gradFill>
                  <a:gsLst>
                    <a:gs pos="58000">
                      <a:srgbClr val="4CA83B"/>
                    </a:gs>
                    <a:gs pos="89000">
                      <a:srgbClr val="277945"/>
                    </a:gs>
                    <a:gs pos="10000">
                      <a:srgbClr val="B9D582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gradFill>
                  <a:gsLst>
                    <a:gs pos="58000">
                      <a:srgbClr val="4CA83B"/>
                    </a:gs>
                    <a:gs pos="89000">
                      <a:srgbClr val="277945"/>
                    </a:gs>
                    <a:gs pos="10000">
                      <a:srgbClr val="B9D582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ước</a:t>
            </a:r>
            <a:r>
              <a:rPr lang="en-US" sz="4400" b="1" dirty="0">
                <a:gradFill>
                  <a:gsLst>
                    <a:gs pos="58000">
                      <a:srgbClr val="4CA83B"/>
                    </a:gs>
                    <a:gs pos="89000">
                      <a:srgbClr val="277945"/>
                    </a:gs>
                    <a:gs pos="10000">
                      <a:srgbClr val="B9D582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gradFill>
                  <a:gsLst>
                    <a:gs pos="58000">
                      <a:srgbClr val="4CA83B"/>
                    </a:gs>
                    <a:gs pos="89000">
                      <a:srgbClr val="277945"/>
                    </a:gs>
                    <a:gs pos="10000">
                      <a:srgbClr val="B9D582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mơ</a:t>
            </a:r>
            <a:r>
              <a:rPr lang="en-US" sz="4400" b="1" dirty="0">
                <a:gradFill>
                  <a:gsLst>
                    <a:gs pos="58000">
                      <a:srgbClr val="4CA83B"/>
                    </a:gs>
                    <a:gs pos="89000">
                      <a:srgbClr val="277945"/>
                    </a:gs>
                    <a:gs pos="10000">
                      <a:srgbClr val="B9D582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gradFill>
                  <a:gsLst>
                    <a:gs pos="58000">
                      <a:srgbClr val="4CA83B"/>
                    </a:gs>
                    <a:gs pos="89000">
                      <a:srgbClr val="277945"/>
                    </a:gs>
                    <a:gs pos="10000">
                      <a:srgbClr val="B9D582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ngộ</a:t>
            </a:r>
            <a:r>
              <a:rPr lang="en-US" sz="4400" b="1" dirty="0">
                <a:gradFill>
                  <a:gsLst>
                    <a:gs pos="58000">
                      <a:srgbClr val="4CA83B"/>
                    </a:gs>
                    <a:gs pos="89000">
                      <a:srgbClr val="277945"/>
                    </a:gs>
                    <a:gs pos="10000">
                      <a:srgbClr val="B9D582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gradFill>
                  <a:gsLst>
                    <a:gs pos="58000">
                      <a:srgbClr val="4CA83B"/>
                    </a:gs>
                    <a:gs pos="89000">
                      <a:srgbClr val="277945"/>
                    </a:gs>
                    <a:gs pos="10000">
                      <a:srgbClr val="B9D582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nghĩnh</a:t>
            </a:r>
            <a:r>
              <a:rPr lang="en-US" sz="4400" b="1" dirty="0">
                <a:gradFill>
                  <a:gsLst>
                    <a:gs pos="58000">
                      <a:srgbClr val="4CA83B"/>
                    </a:gs>
                    <a:gs pos="89000">
                      <a:srgbClr val="277945"/>
                    </a:gs>
                    <a:gs pos="10000">
                      <a:srgbClr val="B9D582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gradFill>
                  <a:gsLst>
                    <a:gs pos="58000">
                      <a:srgbClr val="4CA83B"/>
                    </a:gs>
                    <a:gs pos="89000">
                      <a:srgbClr val="277945"/>
                    </a:gs>
                    <a:gs pos="10000">
                      <a:srgbClr val="B9D582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đáng</a:t>
            </a:r>
            <a:r>
              <a:rPr lang="en-US" sz="4400" b="1" dirty="0">
                <a:gradFill>
                  <a:gsLst>
                    <a:gs pos="58000">
                      <a:srgbClr val="4CA83B"/>
                    </a:gs>
                    <a:gs pos="89000">
                      <a:srgbClr val="277945"/>
                    </a:gs>
                    <a:gs pos="10000">
                      <a:srgbClr val="B9D582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gradFill>
                  <a:gsLst>
                    <a:gs pos="58000">
                      <a:srgbClr val="4CA83B"/>
                    </a:gs>
                    <a:gs pos="89000">
                      <a:srgbClr val="277945"/>
                    </a:gs>
                    <a:gs pos="10000">
                      <a:srgbClr val="B9D582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4400" b="1" dirty="0">
                <a:gradFill>
                  <a:gsLst>
                    <a:gs pos="58000">
                      <a:srgbClr val="4CA83B"/>
                    </a:gs>
                    <a:gs pos="89000">
                      <a:srgbClr val="277945"/>
                    </a:gs>
                    <a:gs pos="10000">
                      <a:srgbClr val="B9D582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gradFill>
                  <a:gsLst>
                    <a:gs pos="58000">
                      <a:srgbClr val="4CA83B"/>
                    </a:gs>
                    <a:gs pos="89000">
                      <a:srgbClr val="277945"/>
                    </a:gs>
                    <a:gs pos="10000">
                      <a:srgbClr val="B9D582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gradFill>
                  <a:gsLst>
                    <a:gs pos="58000">
                      <a:srgbClr val="4CA83B"/>
                    </a:gs>
                    <a:gs pos="89000">
                      <a:srgbClr val="277945"/>
                    </a:gs>
                    <a:gs pos="10000">
                      <a:srgbClr val="B9D582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gradFill>
                  <a:gsLst>
                    <a:gs pos="58000">
                      <a:srgbClr val="4CA83B"/>
                    </a:gs>
                    <a:gs pos="89000">
                      <a:srgbClr val="277945"/>
                    </a:gs>
                    <a:gs pos="10000">
                      <a:srgbClr val="B9D582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gradFill>
                  <a:gsLst>
                    <a:gs pos="58000">
                      <a:srgbClr val="4CA83B"/>
                    </a:gs>
                    <a:gs pos="89000">
                      <a:srgbClr val="277945"/>
                    </a:gs>
                    <a:gs pos="10000">
                      <a:srgbClr val="B9D582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gradFill>
                  <a:gsLst>
                    <a:gs pos="58000">
                      <a:srgbClr val="4CA83B"/>
                    </a:gs>
                    <a:gs pos="89000">
                      <a:srgbClr val="277945"/>
                    </a:gs>
                    <a:gs pos="10000">
                      <a:srgbClr val="B9D582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gradFill>
                  <a:gsLst>
                    <a:gs pos="58000">
                      <a:srgbClr val="4CA83B"/>
                    </a:gs>
                    <a:gs pos="89000">
                      <a:srgbClr val="277945"/>
                    </a:gs>
                    <a:gs pos="10000">
                      <a:srgbClr val="B9D582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gradFill>
                  <a:gsLst>
                    <a:gs pos="58000">
                      <a:srgbClr val="4CA83B"/>
                    </a:gs>
                    <a:gs pos="89000">
                      <a:srgbClr val="277945"/>
                    </a:gs>
                    <a:gs pos="10000">
                      <a:srgbClr val="B9D582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b="1" dirty="0">
                <a:gradFill>
                  <a:gsLst>
                    <a:gs pos="58000">
                      <a:srgbClr val="4CA83B"/>
                    </a:gs>
                    <a:gs pos="89000">
                      <a:srgbClr val="277945"/>
                    </a:gs>
                    <a:gs pos="10000">
                      <a:srgbClr val="B9D582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gradFill>
                  <a:gsLst>
                    <a:gs pos="58000">
                      <a:srgbClr val="4CA83B"/>
                    </a:gs>
                    <a:gs pos="89000">
                      <a:srgbClr val="277945"/>
                    </a:gs>
                    <a:gs pos="10000">
                      <a:srgbClr val="B9D582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bộc</a:t>
            </a:r>
            <a:r>
              <a:rPr lang="en-US" sz="4400" b="1" dirty="0">
                <a:gradFill>
                  <a:gsLst>
                    <a:gs pos="58000">
                      <a:srgbClr val="4CA83B"/>
                    </a:gs>
                    <a:gs pos="89000">
                      <a:srgbClr val="277945"/>
                    </a:gs>
                    <a:gs pos="10000">
                      <a:srgbClr val="B9D582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gradFill>
                  <a:gsLst>
                    <a:gs pos="58000">
                      <a:srgbClr val="4CA83B"/>
                    </a:gs>
                    <a:gs pos="89000">
                      <a:srgbClr val="277945"/>
                    </a:gs>
                    <a:gs pos="10000">
                      <a:srgbClr val="B9D582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lộ</a:t>
            </a:r>
            <a:r>
              <a:rPr lang="en-US" sz="4400" b="1" dirty="0">
                <a:gradFill>
                  <a:gsLst>
                    <a:gs pos="58000">
                      <a:srgbClr val="4CA83B"/>
                    </a:gs>
                    <a:gs pos="89000">
                      <a:srgbClr val="277945"/>
                    </a:gs>
                    <a:gs pos="10000">
                      <a:srgbClr val="B9D582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gradFill>
                  <a:gsLst>
                    <a:gs pos="58000">
                      <a:srgbClr val="4CA83B"/>
                    </a:gs>
                    <a:gs pos="89000">
                      <a:srgbClr val="277945"/>
                    </a:gs>
                    <a:gs pos="10000">
                      <a:srgbClr val="B9D582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khát</a:t>
            </a:r>
            <a:r>
              <a:rPr lang="en-US" sz="4400" b="1" dirty="0">
                <a:gradFill>
                  <a:gsLst>
                    <a:gs pos="58000">
                      <a:srgbClr val="4CA83B"/>
                    </a:gs>
                    <a:gs pos="89000">
                      <a:srgbClr val="277945"/>
                    </a:gs>
                    <a:gs pos="10000">
                      <a:srgbClr val="B9D582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gradFill>
                  <a:gsLst>
                    <a:gs pos="58000">
                      <a:srgbClr val="4CA83B"/>
                    </a:gs>
                    <a:gs pos="89000">
                      <a:srgbClr val="277945"/>
                    </a:gs>
                    <a:gs pos="10000">
                      <a:srgbClr val="B9D582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khao</a:t>
            </a:r>
            <a:r>
              <a:rPr lang="en-US" sz="4400" b="1" dirty="0">
                <a:gradFill>
                  <a:gsLst>
                    <a:gs pos="58000">
                      <a:srgbClr val="4CA83B"/>
                    </a:gs>
                    <a:gs pos="89000">
                      <a:srgbClr val="277945"/>
                    </a:gs>
                    <a:gs pos="10000">
                      <a:srgbClr val="B9D582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gradFill>
                  <a:gsLst>
                    <a:gs pos="58000">
                      <a:srgbClr val="4CA83B"/>
                    </a:gs>
                    <a:gs pos="89000">
                      <a:srgbClr val="277945"/>
                    </a:gs>
                    <a:gs pos="10000">
                      <a:srgbClr val="B9D582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gradFill>
                  <a:gsLst>
                    <a:gs pos="58000">
                      <a:srgbClr val="4CA83B"/>
                    </a:gs>
                    <a:gs pos="89000">
                      <a:srgbClr val="277945"/>
                    </a:gs>
                    <a:gs pos="10000">
                      <a:srgbClr val="B9D582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gradFill>
                  <a:gsLst>
                    <a:gs pos="58000">
                      <a:srgbClr val="4CA83B"/>
                    </a:gs>
                    <a:gs pos="89000">
                      <a:srgbClr val="277945"/>
                    </a:gs>
                    <a:gs pos="10000">
                      <a:srgbClr val="B9D582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gradFill>
                  <a:gsLst>
                    <a:gs pos="58000">
                      <a:srgbClr val="4CA83B"/>
                    </a:gs>
                    <a:gs pos="89000">
                      <a:srgbClr val="277945"/>
                    </a:gs>
                    <a:gs pos="10000">
                      <a:srgbClr val="B9D582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gradFill>
                  <a:gsLst>
                    <a:gs pos="58000">
                      <a:srgbClr val="4CA83B"/>
                    </a:gs>
                    <a:gs pos="89000">
                      <a:srgbClr val="277945"/>
                    </a:gs>
                    <a:gs pos="10000">
                      <a:srgbClr val="B9D582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b="1" dirty="0">
                <a:gradFill>
                  <a:gsLst>
                    <a:gs pos="58000">
                      <a:srgbClr val="4CA83B"/>
                    </a:gs>
                    <a:gs pos="89000">
                      <a:srgbClr val="277945"/>
                    </a:gs>
                    <a:gs pos="10000">
                      <a:srgbClr val="B9D582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gradFill>
                  <a:gsLst>
                    <a:gs pos="58000">
                      <a:srgbClr val="4CA83B"/>
                    </a:gs>
                    <a:gs pos="89000">
                      <a:srgbClr val="277945"/>
                    </a:gs>
                    <a:gs pos="10000">
                      <a:srgbClr val="B9D582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b="1" dirty="0">
                <a:gradFill>
                  <a:gsLst>
                    <a:gs pos="58000">
                      <a:srgbClr val="4CA83B"/>
                    </a:gs>
                    <a:gs pos="89000">
                      <a:srgbClr val="277945"/>
                    </a:gs>
                    <a:gs pos="10000">
                      <a:srgbClr val="B9D582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gradFill>
                  <a:gsLst>
                    <a:gs pos="58000">
                      <a:srgbClr val="4CA83B"/>
                    </a:gs>
                    <a:gs pos="89000">
                      <a:srgbClr val="277945"/>
                    </a:gs>
                    <a:gs pos="10000">
                      <a:srgbClr val="B9D582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tốt</a:t>
            </a:r>
            <a:r>
              <a:rPr lang="en-US" sz="4400" b="1" dirty="0">
                <a:gradFill>
                  <a:gsLst>
                    <a:gs pos="58000">
                      <a:srgbClr val="4CA83B"/>
                    </a:gs>
                    <a:gs pos="89000">
                      <a:srgbClr val="277945"/>
                    </a:gs>
                    <a:gs pos="10000">
                      <a:srgbClr val="B9D582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gradFill>
                  <a:gsLst>
                    <a:gs pos="58000">
                      <a:srgbClr val="4CA83B"/>
                    </a:gs>
                    <a:gs pos="89000">
                      <a:srgbClr val="277945"/>
                    </a:gs>
                    <a:gs pos="10000">
                      <a:srgbClr val="B9D582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r>
              <a:rPr lang="en-US" sz="4400" b="1" dirty="0">
                <a:gradFill>
                  <a:gsLst>
                    <a:gs pos="58000">
                      <a:srgbClr val="4CA83B"/>
                    </a:gs>
                    <a:gs pos="89000">
                      <a:srgbClr val="277945"/>
                    </a:gs>
                    <a:gs pos="10000">
                      <a:srgbClr val="B9D582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5250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阿里巴巴普惠">
      <a:majorFont>
        <a:latin typeface="阿里巴巴普惠体"/>
        <a:ea typeface="阿里巴巴普惠体"/>
        <a:cs typeface=""/>
      </a:majorFont>
      <a:minorFont>
        <a:latin typeface="阿里巴巴普惠体"/>
        <a:ea typeface="阿里巴巴普惠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427</Words>
  <Application>Microsoft Office PowerPoint</Application>
  <PresentationFormat>Widescreen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#9Slide07 HoneyCream</vt:lpstr>
      <vt:lpstr>Arial</vt:lpstr>
      <vt:lpstr>Cambria</vt:lpstr>
      <vt:lpstr>SVN-Newton</vt:lpstr>
      <vt:lpstr>Times New Roman</vt:lpstr>
      <vt:lpstr>UTM Avo</vt:lpstr>
      <vt:lpstr>UTM Wedding K&amp;T</vt:lpstr>
      <vt:lpstr>字魂70号-灵悦黑体</vt:lpstr>
      <vt:lpstr>阿里巴巴普惠体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Thu Trang</cp:lastModifiedBy>
  <cp:revision>48</cp:revision>
  <dcterms:created xsi:type="dcterms:W3CDTF">2023-11-12T16:21:01Z</dcterms:created>
  <dcterms:modified xsi:type="dcterms:W3CDTF">2023-12-20T14:54:09Z</dcterms:modified>
</cp:coreProperties>
</file>