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59" r:id="rId6"/>
    <p:sldId id="260" r:id="rId7"/>
    <p:sldId id="261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947"/>
    <a:srgbClr val="285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AA90-EA58-B287-7250-68C155118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E7C65-F2C2-93E7-D91A-E2D176899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8DC5E-20A2-4E4D-84D0-4AD61696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029-7471-4793-B859-23E5E8DF9CA8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89040-0E96-0DAC-1515-732B0B13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B5371-90A5-F640-3698-D9F12753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9BE4-3132-4905-9C79-BCCADA6B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AF54-92A8-0E24-4491-893A3D9D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0640C-C0C8-D854-CAE3-BCDB1A7FA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8A6EE-BC80-F3CF-56DA-790A5AC5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029-7471-4793-B859-23E5E8DF9CA8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3B7A0-0298-816D-EF10-B63593F5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169E1-0778-4FE3-3A1B-570334DB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9BE4-3132-4905-9C79-BCCADA6B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E011B-3160-558F-2A62-AEFBE5407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B9C61-CA0F-B84F-4ED5-F5CFE4721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311A-FC93-3722-1CFD-CC24782E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029-7471-4793-B859-23E5E8DF9CA8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60A0C-CF54-4380-DCE4-9C8ED266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523EE-6A4D-8350-81B4-355FB415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9BE4-3132-4905-9C79-BCCADA6B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AF7205D-C486-2D7C-0C81-29A4DF0F8E65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EDE272-2247-3B18-F31E-80E475746E2C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00841-1A94-BC93-0035-AE9BDE2012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685D42-9480-C619-311A-82DAA67174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56F1C-0054-0C75-62FC-DC6EAD011B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7E1992-4D4E-7483-33BD-05C54D6EAD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D8C0569-AAF9-EB9F-A626-8CA949F4E2C4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B1B070-3948-0CB5-CE1C-905B7534C756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066940-47D3-548A-FEB2-296261D542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124F3D-8A76-09B1-96C2-01D7A4D6F3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5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10D2-5031-74E0-4092-AADE2479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0AC52-BBDD-2C38-A5B6-3D940869C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EAB79-8003-65DC-E308-69027CB7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029-7471-4793-B859-23E5E8DF9CA8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68DCB-C498-E63F-8E3A-FE5D9D0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116B6-6DE5-18BE-C95A-E5C10BF7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9BE4-3132-4905-9C79-BCCADA6B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EFA3-758C-8A67-10B9-C5A3BBAD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7B4B2-58A0-5C8F-1D77-47AD7A789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B34F5-80ED-7395-5592-137E8F2B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029-7471-4793-B859-23E5E8DF9CA8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318ED-A0F2-3ADD-8C9D-DA74CB26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01699-8DB6-DA60-563D-CD3D535F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9BE4-3132-4905-9C79-BCCADA6B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A6EF-B657-8242-85BD-FD8A7F94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6090-F2B8-535A-EC16-0098E09E2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A1F04-B1B8-4428-4897-E3CC0BCE7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8D728-E812-A90C-F60F-27A9DBAB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029-7471-4793-B859-23E5E8DF9CA8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5CBB6-9F6C-44C1-2A51-A9AB931E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CE438-86BE-0899-CCA6-7272EB94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9BE4-3132-4905-9C79-BCCADA6B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4488-875A-D313-30F8-DF9EBC4F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A03CA-3BE6-2BEF-FB8D-CFE89DFB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0F96A-6DE2-F1F3-8AC2-4DCAE377C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36B8A-8268-A527-C66C-0CC15B169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AB9BE-F6FC-FFE6-6004-1E7F52C76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17BE3-F608-97C9-A688-15703161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029-7471-4793-B859-23E5E8DF9CA8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8F7AE-05E2-31EC-5A42-DC04673A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8EA799-8541-41AC-5B87-D2836955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9BE4-3132-4905-9C79-BCCADA6B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785C-7130-C7AF-81FE-39B7DBE7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7DD7-60C4-FEF7-B675-3804F05B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029-7471-4793-B859-23E5E8DF9CA8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9707F-C541-CDF0-A9B8-0513F65A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78B18-ECA8-501A-440A-9A0E11F9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9BE4-3132-4905-9C79-BCCADA6B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82D2E-5C8E-951F-5906-E8306D54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029-7471-4793-B859-23E5E8DF9CA8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DA104-7B42-680D-FF5E-B367495D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3CF02-13A2-5FCA-FD6A-7AC0E38C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9BE4-3132-4905-9C79-BCCADA6B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02D9-AB23-9A45-10B6-A632AF04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7E08-61E4-FB8A-CB40-5D5BC336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EFB0E-A53B-D8E9-7A52-8022A3209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68EEC-BDB6-4E95-D0B5-18D613A7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029-7471-4793-B859-23E5E8DF9CA8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6F979-04D5-EFB9-8FBB-B178F3CB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81680-7A1F-DAF4-0DF3-604F7BEF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9BE4-3132-4905-9C79-BCCADA6B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2A8A-1A86-7DBB-062B-E553FA7D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631A3-4E55-7117-7A17-C74B217DA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B7E21-92F6-206B-9A99-1E57F9B55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97331-306D-335A-4CB7-E54AE638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2029-7471-4793-B859-23E5E8DF9CA8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3C5B6-0CFC-8D31-E97D-DACB00B4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CFF9E-9764-FE6A-0B8E-861D5C32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9BE4-3132-4905-9C79-BCCADA6B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8BC22-392B-7A03-D1B6-97E876F6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B3708-A395-BF18-F6C1-C7D47A3BA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CBADC-AC91-5589-CA2F-69965CDC7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52029-7471-4793-B859-23E5E8DF9CA8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102D6-4D89-55D2-FA5F-5472596F9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54378-4668-5397-8852-F995EA849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9BE4-3132-4905-9C79-BCCADA6BAE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409A4EF-C186-BEB0-6206-031ED1DA12D7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A07407-6665-A20F-AC98-02BF7B4CB794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75571-B032-32B0-D825-FB9BC028B81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C90FB-E10E-9B4F-6D80-8CF76CE563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B78B63-0D8C-3A8C-70B4-9277CFAAC1D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BB76E5-CFB0-2EE3-5602-29358EE234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0696E9F-3509-6FD5-81F9-3CE523B87342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D5749D4-93DD-7564-E319-3E411730A951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519B9D-5094-7F6C-7606-1F49EF29E68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E5330C-22AC-99E2-9657-97759FAB872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4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BAEBBBB-1389-D4C6-D125-305CB0F16F1A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F13831-C85D-5ABB-9A9E-E5E4EBDC8825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D25C52-FAAE-2AF5-9EC5-3F9583899E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66D43F-93ED-A93E-5364-762053FBA5F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1F23FE-44DA-68EB-64D6-79A4000BD14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995595-2942-0BBC-DC5A-C8C51C3A991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DBEDDD8-861B-A76C-592A-FDC9D6DFEC58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D94595-7A35-A560-E537-02253E5E6FAC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A80773-A644-EF2B-8945-5281DC3B92A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2E8C4F-7D99-C33A-DB04-A060C118E48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3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3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6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4.svg"/><Relationship Id="rId12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65.sv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9483" y="484937"/>
            <a:ext cx="8153373" cy="6491907"/>
          </a:xfrm>
          <a:custGeom>
            <a:avLst/>
            <a:gdLst/>
            <a:ahLst/>
            <a:cxnLst/>
            <a:rect l="l" t="t" r="r" b="b"/>
            <a:pathLst>
              <a:path w="12230060" h="9737861">
                <a:moveTo>
                  <a:pt x="0" y="0"/>
                </a:moveTo>
                <a:lnTo>
                  <a:pt x="12230060" y="0"/>
                </a:lnTo>
                <a:lnTo>
                  <a:pt x="12230060" y="9737860"/>
                </a:lnTo>
                <a:lnTo>
                  <a:pt x="0" y="973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83877" y="1157480"/>
            <a:ext cx="8582201" cy="9511402"/>
          </a:xfrm>
          <a:custGeom>
            <a:avLst/>
            <a:gdLst/>
            <a:ahLst/>
            <a:cxnLst/>
            <a:rect l="l" t="t" r="r" b="b"/>
            <a:pathLst>
              <a:path w="12873302" h="14267103">
                <a:moveTo>
                  <a:pt x="0" y="0"/>
                </a:moveTo>
                <a:lnTo>
                  <a:pt x="12873302" y="0"/>
                </a:lnTo>
                <a:lnTo>
                  <a:pt x="12873302" y="14267103"/>
                </a:lnTo>
                <a:lnTo>
                  <a:pt x="0" y="14267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541392" y="3612047"/>
            <a:ext cx="2917865" cy="4602270"/>
          </a:xfrm>
          <a:custGeom>
            <a:avLst/>
            <a:gdLst/>
            <a:ahLst/>
            <a:cxnLst/>
            <a:rect l="l" t="t" r="r" b="b"/>
            <a:pathLst>
              <a:path w="4376798" h="6903405">
                <a:moveTo>
                  <a:pt x="0" y="0"/>
                </a:moveTo>
                <a:lnTo>
                  <a:pt x="4376798" y="0"/>
                </a:lnTo>
                <a:lnTo>
                  <a:pt x="4376798" y="6903404"/>
                </a:lnTo>
                <a:lnTo>
                  <a:pt x="0" y="6903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056169" y="2861069"/>
            <a:ext cx="4681617" cy="3996931"/>
          </a:xfrm>
          <a:custGeom>
            <a:avLst/>
            <a:gdLst/>
            <a:ahLst/>
            <a:cxnLst/>
            <a:rect l="l" t="t" r="r" b="b"/>
            <a:pathLst>
              <a:path w="7022425" h="5995396">
                <a:moveTo>
                  <a:pt x="0" y="0"/>
                </a:moveTo>
                <a:lnTo>
                  <a:pt x="7022425" y="0"/>
                </a:lnTo>
                <a:lnTo>
                  <a:pt x="7022425" y="5995396"/>
                </a:lnTo>
                <a:lnTo>
                  <a:pt x="0" y="59953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B24B51-2BDD-55C0-BF4C-F83E52AA27E4}"/>
              </a:ext>
            </a:extLst>
          </p:cNvPr>
          <p:cNvGrpSpPr/>
          <p:nvPr/>
        </p:nvGrpSpPr>
        <p:grpSpPr>
          <a:xfrm>
            <a:off x="2376473" y="2217587"/>
            <a:ext cx="6700085" cy="1694835"/>
            <a:chOff x="2376473" y="2217587"/>
            <a:chExt cx="6700085" cy="1694835"/>
          </a:xfrm>
        </p:grpSpPr>
        <p:sp>
          <p:nvSpPr>
            <p:cNvPr id="6" name="Freeform 6"/>
            <p:cNvSpPr/>
            <p:nvPr/>
          </p:nvSpPr>
          <p:spPr>
            <a:xfrm>
              <a:off x="2714209" y="2291084"/>
              <a:ext cx="714095" cy="742443"/>
            </a:xfrm>
            <a:custGeom>
              <a:avLst/>
              <a:gdLst/>
              <a:ahLst/>
              <a:cxnLst/>
              <a:rect l="l" t="t" r="r" b="b"/>
              <a:pathLst>
                <a:path w="1071143" h="1113665">
                  <a:moveTo>
                    <a:pt x="0" y="0"/>
                  </a:moveTo>
                  <a:lnTo>
                    <a:pt x="1071143" y="0"/>
                  </a:lnTo>
                  <a:lnTo>
                    <a:pt x="1071143" y="1113665"/>
                  </a:lnTo>
                  <a:lnTo>
                    <a:pt x="0" y="1113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070739-F6A8-D772-A37C-5D2A6C8E9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76473" y="2217587"/>
              <a:ext cx="6700085" cy="169483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C0B7C6-83DE-BF94-A440-49508ACA2879}"/>
              </a:ext>
            </a:extLst>
          </p:cNvPr>
          <p:cNvGrpSpPr/>
          <p:nvPr/>
        </p:nvGrpSpPr>
        <p:grpSpPr>
          <a:xfrm>
            <a:off x="2683091" y="3294105"/>
            <a:ext cx="6925248" cy="2027991"/>
            <a:chOff x="2683091" y="3294105"/>
            <a:chExt cx="6925248" cy="2027991"/>
          </a:xfrm>
        </p:grpSpPr>
        <p:sp>
          <p:nvSpPr>
            <p:cNvPr id="8" name="Freeform 8"/>
            <p:cNvSpPr/>
            <p:nvPr/>
          </p:nvSpPr>
          <p:spPr>
            <a:xfrm>
              <a:off x="2683091" y="3369799"/>
              <a:ext cx="6925248" cy="1952297"/>
            </a:xfrm>
            <a:custGeom>
              <a:avLst/>
              <a:gdLst/>
              <a:ahLst/>
              <a:cxnLst/>
              <a:rect l="l" t="t" r="r" b="b"/>
              <a:pathLst>
                <a:path w="10387872" h="2928445">
                  <a:moveTo>
                    <a:pt x="0" y="0"/>
                  </a:moveTo>
                  <a:lnTo>
                    <a:pt x="10387872" y="0"/>
                  </a:lnTo>
                  <a:lnTo>
                    <a:pt x="10387872" y="2928445"/>
                  </a:lnTo>
                  <a:lnTo>
                    <a:pt x="0" y="2928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DDDDF50-8C6A-F464-668A-B53E24F0B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6715" t="16949" b="35469"/>
            <a:stretch/>
          </p:blipFill>
          <p:spPr>
            <a:xfrm>
              <a:off x="2769317" y="3294105"/>
              <a:ext cx="6779145" cy="199870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FFA3296-7975-6347-8C2B-A028E23EAB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8603" y="365201"/>
            <a:ext cx="3401863" cy="2566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89BF9F-506D-2022-D913-615C7F9497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3" y="-82773"/>
            <a:ext cx="1169506" cy="1169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24767-D214-B487-8E92-6AB4BEFB61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64" y="5468198"/>
            <a:ext cx="1433339" cy="147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10291" y="914509"/>
            <a:ext cx="3046496" cy="4805366"/>
          </a:xfrm>
          <a:custGeom>
            <a:avLst/>
            <a:gdLst/>
            <a:ahLst/>
            <a:cxnLst/>
            <a:rect l="l" t="t" r="r" b="b"/>
            <a:pathLst>
              <a:path w="4569744" h="7208049">
                <a:moveTo>
                  <a:pt x="0" y="0"/>
                </a:moveTo>
                <a:lnTo>
                  <a:pt x="4569743" y="0"/>
                </a:lnTo>
                <a:lnTo>
                  <a:pt x="4569743" y="7208048"/>
                </a:lnTo>
                <a:lnTo>
                  <a:pt x="0" y="720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151693" y="2538142"/>
            <a:ext cx="2135773" cy="3362362"/>
          </a:xfrm>
          <a:custGeom>
            <a:avLst/>
            <a:gdLst/>
            <a:ahLst/>
            <a:cxnLst/>
            <a:rect l="l" t="t" r="r" b="b"/>
            <a:pathLst>
              <a:path w="3203659" h="5043543">
                <a:moveTo>
                  <a:pt x="0" y="0"/>
                </a:moveTo>
                <a:lnTo>
                  <a:pt x="3203659" y="0"/>
                </a:lnTo>
                <a:lnTo>
                  <a:pt x="3203659" y="5043543"/>
                </a:lnTo>
                <a:lnTo>
                  <a:pt x="0" y="5043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77513" y="2085302"/>
            <a:ext cx="3239453" cy="3815202"/>
          </a:xfrm>
          <a:custGeom>
            <a:avLst/>
            <a:gdLst/>
            <a:ahLst/>
            <a:cxnLst/>
            <a:rect l="l" t="t" r="r" b="b"/>
            <a:pathLst>
              <a:path w="4859180" h="5722803">
                <a:moveTo>
                  <a:pt x="0" y="0"/>
                </a:moveTo>
                <a:lnTo>
                  <a:pt x="4859180" y="0"/>
                </a:lnTo>
                <a:lnTo>
                  <a:pt x="4859180" y="5722803"/>
                </a:lnTo>
                <a:lnTo>
                  <a:pt x="0" y="572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126540" y="572039"/>
            <a:ext cx="8093039" cy="6648595"/>
          </a:xfrm>
          <a:custGeom>
            <a:avLst/>
            <a:gdLst/>
            <a:ahLst/>
            <a:cxnLst/>
            <a:rect l="l" t="t" r="r" b="b"/>
            <a:pathLst>
              <a:path w="12139559" h="9972892">
                <a:moveTo>
                  <a:pt x="0" y="0"/>
                </a:moveTo>
                <a:lnTo>
                  <a:pt x="12139560" y="0"/>
                </a:lnTo>
                <a:lnTo>
                  <a:pt x="12139560" y="9972891"/>
                </a:lnTo>
                <a:lnTo>
                  <a:pt x="0" y="99728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662460" y="1854116"/>
            <a:ext cx="6790698" cy="1815520"/>
          </a:xfrm>
          <a:custGeom>
            <a:avLst/>
            <a:gdLst/>
            <a:ahLst/>
            <a:cxnLst/>
            <a:rect l="l" t="t" r="r" b="b"/>
            <a:pathLst>
              <a:path w="9275814" h="2352788">
                <a:moveTo>
                  <a:pt x="0" y="0"/>
                </a:moveTo>
                <a:lnTo>
                  <a:pt x="9275814" y="0"/>
                </a:lnTo>
                <a:lnTo>
                  <a:pt x="9275814" y="2352788"/>
                </a:lnTo>
                <a:lnTo>
                  <a:pt x="0" y="2352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397240" y="3862445"/>
            <a:ext cx="3052239" cy="2743200"/>
          </a:xfrm>
          <a:custGeom>
            <a:avLst/>
            <a:gdLst/>
            <a:ahLst/>
            <a:cxnLst/>
            <a:rect l="l" t="t" r="r" b="b"/>
            <a:pathLst>
              <a:path w="4578359" h="4114800">
                <a:moveTo>
                  <a:pt x="0" y="0"/>
                </a:moveTo>
                <a:lnTo>
                  <a:pt x="4578359" y="0"/>
                </a:lnTo>
                <a:lnTo>
                  <a:pt x="45783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096000" y="3992902"/>
            <a:ext cx="3258661" cy="2743200"/>
          </a:xfrm>
          <a:custGeom>
            <a:avLst/>
            <a:gdLst/>
            <a:ahLst/>
            <a:cxnLst/>
            <a:rect l="l" t="t" r="r" b="b"/>
            <a:pathLst>
              <a:path w="4887991" h="4114800">
                <a:moveTo>
                  <a:pt x="0" y="0"/>
                </a:moveTo>
                <a:lnTo>
                  <a:pt x="4887991" y="0"/>
                </a:lnTo>
                <a:lnTo>
                  <a:pt x="4887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6EEA51-6D87-6D91-AEBC-082CC9C4F7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38760" y="1145258"/>
            <a:ext cx="8114479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10291" y="914509"/>
            <a:ext cx="3046496" cy="4805366"/>
          </a:xfrm>
          <a:custGeom>
            <a:avLst/>
            <a:gdLst/>
            <a:ahLst/>
            <a:cxnLst/>
            <a:rect l="l" t="t" r="r" b="b"/>
            <a:pathLst>
              <a:path w="4569744" h="7208049">
                <a:moveTo>
                  <a:pt x="0" y="0"/>
                </a:moveTo>
                <a:lnTo>
                  <a:pt x="4569743" y="0"/>
                </a:lnTo>
                <a:lnTo>
                  <a:pt x="4569743" y="7208048"/>
                </a:lnTo>
                <a:lnTo>
                  <a:pt x="0" y="720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151693" y="2538142"/>
            <a:ext cx="2135773" cy="3362362"/>
          </a:xfrm>
          <a:custGeom>
            <a:avLst/>
            <a:gdLst/>
            <a:ahLst/>
            <a:cxnLst/>
            <a:rect l="l" t="t" r="r" b="b"/>
            <a:pathLst>
              <a:path w="3203659" h="5043543">
                <a:moveTo>
                  <a:pt x="0" y="0"/>
                </a:moveTo>
                <a:lnTo>
                  <a:pt x="3203659" y="0"/>
                </a:lnTo>
                <a:lnTo>
                  <a:pt x="3203659" y="5043543"/>
                </a:lnTo>
                <a:lnTo>
                  <a:pt x="0" y="5043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77513" y="2085302"/>
            <a:ext cx="3239453" cy="3815202"/>
          </a:xfrm>
          <a:custGeom>
            <a:avLst/>
            <a:gdLst/>
            <a:ahLst/>
            <a:cxnLst/>
            <a:rect l="l" t="t" r="r" b="b"/>
            <a:pathLst>
              <a:path w="4859180" h="5722803">
                <a:moveTo>
                  <a:pt x="0" y="0"/>
                </a:moveTo>
                <a:lnTo>
                  <a:pt x="4859180" y="0"/>
                </a:lnTo>
                <a:lnTo>
                  <a:pt x="4859180" y="5722803"/>
                </a:lnTo>
                <a:lnTo>
                  <a:pt x="0" y="572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126540" y="572039"/>
            <a:ext cx="8093039" cy="6648595"/>
          </a:xfrm>
          <a:custGeom>
            <a:avLst/>
            <a:gdLst/>
            <a:ahLst/>
            <a:cxnLst/>
            <a:rect l="l" t="t" r="r" b="b"/>
            <a:pathLst>
              <a:path w="12139559" h="9972892">
                <a:moveTo>
                  <a:pt x="0" y="0"/>
                </a:moveTo>
                <a:lnTo>
                  <a:pt x="12139560" y="0"/>
                </a:lnTo>
                <a:lnTo>
                  <a:pt x="12139560" y="9972891"/>
                </a:lnTo>
                <a:lnTo>
                  <a:pt x="0" y="99728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662460" y="1854116"/>
            <a:ext cx="6790698" cy="1815520"/>
          </a:xfrm>
          <a:custGeom>
            <a:avLst/>
            <a:gdLst/>
            <a:ahLst/>
            <a:cxnLst/>
            <a:rect l="l" t="t" r="r" b="b"/>
            <a:pathLst>
              <a:path w="9275814" h="2352788">
                <a:moveTo>
                  <a:pt x="0" y="0"/>
                </a:moveTo>
                <a:lnTo>
                  <a:pt x="9275814" y="0"/>
                </a:lnTo>
                <a:lnTo>
                  <a:pt x="9275814" y="2352788"/>
                </a:lnTo>
                <a:lnTo>
                  <a:pt x="0" y="2352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397240" y="3862445"/>
            <a:ext cx="3052239" cy="2743200"/>
          </a:xfrm>
          <a:custGeom>
            <a:avLst/>
            <a:gdLst/>
            <a:ahLst/>
            <a:cxnLst/>
            <a:rect l="l" t="t" r="r" b="b"/>
            <a:pathLst>
              <a:path w="4578359" h="4114800">
                <a:moveTo>
                  <a:pt x="0" y="0"/>
                </a:moveTo>
                <a:lnTo>
                  <a:pt x="4578359" y="0"/>
                </a:lnTo>
                <a:lnTo>
                  <a:pt x="45783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096000" y="3992902"/>
            <a:ext cx="3258661" cy="2743200"/>
          </a:xfrm>
          <a:custGeom>
            <a:avLst/>
            <a:gdLst/>
            <a:ahLst/>
            <a:cxnLst/>
            <a:rect l="l" t="t" r="r" b="b"/>
            <a:pathLst>
              <a:path w="4887991" h="4114800">
                <a:moveTo>
                  <a:pt x="0" y="0"/>
                </a:moveTo>
                <a:lnTo>
                  <a:pt x="4887991" y="0"/>
                </a:lnTo>
                <a:lnTo>
                  <a:pt x="4887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0AAE8-0506-2558-8F69-5465F8EE5A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35294" y="1093969"/>
            <a:ext cx="767552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9774" y="775788"/>
            <a:ext cx="5306426" cy="5306426"/>
          </a:xfrm>
          <a:custGeom>
            <a:avLst/>
            <a:gdLst/>
            <a:ahLst/>
            <a:cxnLst/>
            <a:rect l="l" t="t" r="r" b="b"/>
            <a:pathLst>
              <a:path w="7959639" h="7959639">
                <a:moveTo>
                  <a:pt x="0" y="0"/>
                </a:moveTo>
                <a:lnTo>
                  <a:pt x="7959639" y="0"/>
                </a:lnTo>
                <a:lnTo>
                  <a:pt x="7959639" y="7959638"/>
                </a:lnTo>
                <a:lnTo>
                  <a:pt x="0" y="7959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24935" y="1617977"/>
            <a:ext cx="4860180" cy="311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/>
            <a:r>
              <a:rPr lang="en-US" sz="5062" spc="40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5062" spc="40" dirty="0" err="1">
                <a:solidFill>
                  <a:srgbClr val="285648"/>
                </a:solidFill>
                <a:latin typeface="Cambria Bold"/>
              </a:rPr>
              <a:t>Viết</a:t>
            </a:r>
            <a:r>
              <a:rPr lang="en-US" sz="5062" spc="40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5062" spc="40" dirty="0" err="1">
                <a:solidFill>
                  <a:srgbClr val="285648"/>
                </a:solidFill>
                <a:latin typeface="Cambria Bold"/>
              </a:rPr>
              <a:t>một</a:t>
            </a:r>
            <a:r>
              <a:rPr lang="en-US" sz="5062" spc="40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5062" spc="40" dirty="0" err="1">
                <a:solidFill>
                  <a:srgbClr val="285648"/>
                </a:solidFill>
                <a:latin typeface="Cambria Bold"/>
              </a:rPr>
              <a:t>bức</a:t>
            </a:r>
            <a:r>
              <a:rPr lang="en-US" sz="5062" spc="40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5062" spc="40" dirty="0" err="1">
                <a:solidFill>
                  <a:srgbClr val="285648"/>
                </a:solidFill>
                <a:latin typeface="Cambria Bold"/>
              </a:rPr>
              <a:t>thư</a:t>
            </a:r>
            <a:r>
              <a:rPr lang="en-US" sz="5062" spc="40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5062" spc="40" dirty="0" err="1">
                <a:solidFill>
                  <a:srgbClr val="285648"/>
                </a:solidFill>
                <a:latin typeface="Cambria Bold"/>
              </a:rPr>
              <a:t>cho</a:t>
            </a:r>
            <a:r>
              <a:rPr lang="en-US" sz="5062" spc="40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5062" spc="40" dirty="0" err="1">
                <a:solidFill>
                  <a:srgbClr val="285648"/>
                </a:solidFill>
                <a:latin typeface="Cambria Bold"/>
              </a:rPr>
              <a:t>người</a:t>
            </a:r>
            <a:r>
              <a:rPr lang="en-US" sz="5062" spc="40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5062" spc="40" dirty="0" err="1">
                <a:solidFill>
                  <a:srgbClr val="285648"/>
                </a:solidFill>
                <a:latin typeface="Cambria Bold"/>
              </a:rPr>
              <a:t>thân</a:t>
            </a:r>
            <a:r>
              <a:rPr lang="en-US" sz="5062" spc="40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5062" spc="40" dirty="0" err="1">
                <a:solidFill>
                  <a:srgbClr val="285648"/>
                </a:solidFill>
                <a:latin typeface="Cambria Bold"/>
              </a:rPr>
              <a:t>hoặc</a:t>
            </a:r>
            <a:r>
              <a:rPr lang="en-US" sz="5062" spc="40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5062" spc="40" dirty="0" err="1">
                <a:solidFill>
                  <a:srgbClr val="285648"/>
                </a:solidFill>
                <a:latin typeface="Cambria Bold"/>
              </a:rPr>
              <a:t>bạn</a:t>
            </a:r>
            <a:r>
              <a:rPr lang="en-US" sz="5062" spc="40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5062" spc="40" dirty="0" err="1">
                <a:solidFill>
                  <a:srgbClr val="285648"/>
                </a:solidFill>
                <a:latin typeface="Cambria Bold"/>
              </a:rPr>
              <a:t>bè</a:t>
            </a:r>
            <a:r>
              <a:rPr lang="en-US" sz="5062" spc="40" dirty="0">
                <a:solidFill>
                  <a:srgbClr val="285648"/>
                </a:solidFill>
                <a:latin typeface="Cambria Bold"/>
              </a:rPr>
              <a:t> ở xa.</a:t>
            </a:r>
          </a:p>
        </p:txBody>
      </p:sp>
      <p:sp>
        <p:nvSpPr>
          <p:cNvPr id="7" name="Freeform 7"/>
          <p:cNvSpPr/>
          <p:nvPr/>
        </p:nvSpPr>
        <p:spPr>
          <a:xfrm>
            <a:off x="1621959" y="4958946"/>
            <a:ext cx="6059419" cy="2717437"/>
          </a:xfrm>
          <a:custGeom>
            <a:avLst/>
            <a:gdLst/>
            <a:ahLst/>
            <a:cxnLst/>
            <a:rect l="l" t="t" r="r" b="b"/>
            <a:pathLst>
              <a:path w="9089128" h="4076155">
                <a:moveTo>
                  <a:pt x="0" y="0"/>
                </a:moveTo>
                <a:lnTo>
                  <a:pt x="9089128" y="0"/>
                </a:lnTo>
                <a:lnTo>
                  <a:pt x="9089128" y="4076155"/>
                </a:lnTo>
                <a:lnTo>
                  <a:pt x="0" y="4076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955025" y="4836936"/>
            <a:ext cx="1453807" cy="769196"/>
          </a:xfrm>
          <a:custGeom>
            <a:avLst/>
            <a:gdLst/>
            <a:ahLst/>
            <a:cxnLst/>
            <a:rect l="l" t="t" r="r" b="b"/>
            <a:pathLst>
              <a:path w="2180710" h="1153794">
                <a:moveTo>
                  <a:pt x="0" y="0"/>
                </a:moveTo>
                <a:lnTo>
                  <a:pt x="2180710" y="0"/>
                </a:lnTo>
                <a:lnTo>
                  <a:pt x="2180710" y="1153794"/>
                </a:lnTo>
                <a:lnTo>
                  <a:pt x="0" y="1153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40F0FB-2BA2-14A5-5350-30017A14C443}"/>
              </a:ext>
            </a:extLst>
          </p:cNvPr>
          <p:cNvGrpSpPr/>
          <p:nvPr/>
        </p:nvGrpSpPr>
        <p:grpSpPr>
          <a:xfrm>
            <a:off x="171153" y="879404"/>
            <a:ext cx="5907536" cy="4443532"/>
            <a:chOff x="171153" y="879404"/>
            <a:chExt cx="5907536" cy="4443532"/>
          </a:xfrm>
        </p:grpSpPr>
        <p:sp>
          <p:nvSpPr>
            <p:cNvPr id="3" name="Freeform 3"/>
            <p:cNvSpPr/>
            <p:nvPr/>
          </p:nvSpPr>
          <p:spPr>
            <a:xfrm>
              <a:off x="844623" y="1957791"/>
              <a:ext cx="4302087" cy="2743200"/>
            </a:xfrm>
            <a:custGeom>
              <a:avLst/>
              <a:gdLst/>
              <a:ahLst/>
              <a:cxnLst/>
              <a:rect l="l" t="t" r="r" b="b"/>
              <a:pathLst>
                <a:path w="6453130" h="4114800">
                  <a:moveTo>
                    <a:pt x="0" y="0"/>
                  </a:moveTo>
                  <a:lnTo>
                    <a:pt x="6453131" y="0"/>
                  </a:lnTo>
                  <a:lnTo>
                    <a:pt x="645313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844623" y="879404"/>
              <a:ext cx="1029827" cy="915609"/>
            </a:xfrm>
            <a:custGeom>
              <a:avLst/>
              <a:gdLst/>
              <a:ahLst/>
              <a:cxnLst/>
              <a:rect l="l" t="t" r="r" b="b"/>
              <a:pathLst>
                <a:path w="1544740" h="1373414">
                  <a:moveTo>
                    <a:pt x="0" y="0"/>
                  </a:moveTo>
                  <a:lnTo>
                    <a:pt x="1544740" y="0"/>
                  </a:lnTo>
                  <a:lnTo>
                    <a:pt x="1544740" y="1373414"/>
                  </a:lnTo>
                  <a:lnTo>
                    <a:pt x="0" y="1373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7A4124-50CF-46A9-7B9F-C6033112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1153" y="2244189"/>
              <a:ext cx="5907536" cy="30787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89553" cy="6858000"/>
          </a:xfrm>
          <a:custGeom>
            <a:avLst/>
            <a:gdLst/>
            <a:ahLst/>
            <a:cxnLst/>
            <a:rect l="l" t="t" r="r" b="b"/>
            <a:pathLst>
              <a:path w="18284329" h="10287000">
                <a:moveTo>
                  <a:pt x="0" y="0"/>
                </a:moveTo>
                <a:lnTo>
                  <a:pt x="18284329" y="0"/>
                </a:lnTo>
                <a:lnTo>
                  <a:pt x="1828432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320" r="-699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25743" y="395957"/>
            <a:ext cx="11538066" cy="6188933"/>
          </a:xfrm>
          <a:custGeom>
            <a:avLst/>
            <a:gdLst/>
            <a:ahLst/>
            <a:cxnLst/>
            <a:rect l="l" t="t" r="r" b="b"/>
            <a:pathLst>
              <a:path w="17307099" h="9283400">
                <a:moveTo>
                  <a:pt x="0" y="0"/>
                </a:moveTo>
                <a:lnTo>
                  <a:pt x="17307099" y="0"/>
                </a:lnTo>
                <a:lnTo>
                  <a:pt x="17307099" y="9283400"/>
                </a:lnTo>
                <a:lnTo>
                  <a:pt x="0" y="9283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12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75594" y="3039343"/>
            <a:ext cx="1004505" cy="679297"/>
          </a:xfrm>
          <a:custGeom>
            <a:avLst/>
            <a:gdLst/>
            <a:ahLst/>
            <a:cxnLst/>
            <a:rect l="l" t="t" r="r" b="b"/>
            <a:pathLst>
              <a:path w="1506758" h="1018945">
                <a:moveTo>
                  <a:pt x="0" y="0"/>
                </a:moveTo>
                <a:lnTo>
                  <a:pt x="1506758" y="0"/>
                </a:lnTo>
                <a:lnTo>
                  <a:pt x="1506758" y="1018945"/>
                </a:lnTo>
                <a:lnTo>
                  <a:pt x="0" y="10189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15693" y="2905993"/>
            <a:ext cx="9532779" cy="22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6144"/>
              </a:lnSpc>
            </a:pP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Cần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lựa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chọn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xưng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hô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phù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hợp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6144"/>
              </a:lnSpc>
            </a:pP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Cần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thể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hiện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sự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quan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tâm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tình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cảm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cảm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xúc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của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em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đối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với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nhận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68" spc="-49" dirty="0" err="1">
                <a:solidFill>
                  <a:srgbClr val="000000"/>
                </a:solidFill>
                <a:latin typeface="Cambria Bold"/>
              </a:rPr>
              <a:t>thư</a:t>
            </a:r>
            <a:r>
              <a:rPr lang="en-US" sz="4068" spc="-49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2184" y="525447"/>
            <a:ext cx="1041162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04"/>
              </a:lnSpc>
            </a:pPr>
            <a:r>
              <a:rPr lang="en-US" sz="3533" spc="-21">
                <a:solidFill>
                  <a:srgbClr val="285648"/>
                </a:solidFill>
                <a:latin typeface="Cambria Bold"/>
              </a:rPr>
              <a:t>Dựa vào nội dung hướng dẫn trong hoạt động Viết ở Bài 31, viết một bức thư theo yêu cầu của đề bài.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67CA67-4B0C-8D14-D5A5-EEF892884E24}"/>
              </a:ext>
            </a:extLst>
          </p:cNvPr>
          <p:cNvGrpSpPr/>
          <p:nvPr/>
        </p:nvGrpSpPr>
        <p:grpSpPr>
          <a:xfrm>
            <a:off x="238131" y="237084"/>
            <a:ext cx="1322306" cy="1344830"/>
            <a:chOff x="129877" y="580017"/>
            <a:chExt cx="1322306" cy="1344830"/>
          </a:xfrm>
        </p:grpSpPr>
        <p:grpSp>
          <p:nvGrpSpPr>
            <p:cNvPr id="4" name="Group 4"/>
            <p:cNvGrpSpPr/>
            <p:nvPr/>
          </p:nvGrpSpPr>
          <p:grpSpPr>
            <a:xfrm>
              <a:off x="317279" y="580017"/>
              <a:ext cx="1038463" cy="1344830"/>
              <a:chOff x="-83914" y="38100"/>
              <a:chExt cx="820514" cy="106258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83914" y="287882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85648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29877" y="955245"/>
              <a:ext cx="1322306" cy="910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140"/>
                </a:lnSpc>
              </a:pPr>
              <a:r>
                <a:rPr lang="en-US" sz="6000" spc="-36" dirty="0">
                  <a:solidFill>
                    <a:srgbClr val="F9F5E9"/>
                  </a:solidFill>
                  <a:latin typeface="Showcard Gothic" panose="04020904020102020604" pitchFamily="82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314D30-711C-243A-923B-A2F49A8E989D}"/>
              </a:ext>
            </a:extLst>
          </p:cNvPr>
          <p:cNvGrpSpPr/>
          <p:nvPr/>
        </p:nvGrpSpPr>
        <p:grpSpPr>
          <a:xfrm>
            <a:off x="1275322" y="1869976"/>
            <a:ext cx="2009554" cy="922807"/>
            <a:chOff x="4444410" y="1953103"/>
            <a:chExt cx="2009554" cy="922807"/>
          </a:xfrm>
        </p:grpSpPr>
        <p:sp>
          <p:nvSpPr>
            <p:cNvPr id="7" name="Freeform 7"/>
            <p:cNvSpPr/>
            <p:nvPr/>
          </p:nvSpPr>
          <p:spPr>
            <a:xfrm>
              <a:off x="4444410" y="1953103"/>
              <a:ext cx="2009554" cy="922807"/>
            </a:xfrm>
            <a:custGeom>
              <a:avLst/>
              <a:gdLst/>
              <a:ahLst/>
              <a:cxnLst/>
              <a:rect l="l" t="t" r="r" b="b"/>
              <a:pathLst>
                <a:path w="5150549" h="1384210">
                  <a:moveTo>
                    <a:pt x="0" y="0"/>
                  </a:moveTo>
                  <a:lnTo>
                    <a:pt x="5150550" y="0"/>
                  </a:lnTo>
                  <a:lnTo>
                    <a:pt x="5150550" y="1384210"/>
                  </a:lnTo>
                  <a:lnTo>
                    <a:pt x="0" y="1384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668302" y="2100773"/>
              <a:ext cx="1623673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842"/>
                </a:lnSpc>
              </a:pPr>
              <a:r>
                <a:rPr lang="en-US" sz="4068" spc="-24" dirty="0" err="1">
                  <a:solidFill>
                    <a:srgbClr val="000000"/>
                  </a:solidFill>
                  <a:latin typeface="Cambria Bold"/>
                </a:rPr>
                <a:t>Lưu</a:t>
              </a:r>
              <a:r>
                <a:rPr lang="en-US" sz="4068" spc="-24" dirty="0">
                  <a:solidFill>
                    <a:srgbClr val="000000"/>
                  </a:solidFill>
                  <a:latin typeface="Cambria Bold"/>
                </a:rPr>
                <a:t> ý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275594" y="3781656"/>
            <a:ext cx="1004505" cy="679297"/>
          </a:xfrm>
          <a:custGeom>
            <a:avLst/>
            <a:gdLst/>
            <a:ahLst/>
            <a:cxnLst/>
            <a:rect l="l" t="t" r="r" b="b"/>
            <a:pathLst>
              <a:path w="1506758" h="1018945">
                <a:moveTo>
                  <a:pt x="0" y="0"/>
                </a:moveTo>
                <a:lnTo>
                  <a:pt x="1506758" y="0"/>
                </a:lnTo>
                <a:lnTo>
                  <a:pt x="1506758" y="1018945"/>
                </a:lnTo>
                <a:lnTo>
                  <a:pt x="0" y="10189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23894" y="579199"/>
            <a:ext cx="1497472" cy="1331389"/>
          </a:xfrm>
          <a:custGeom>
            <a:avLst/>
            <a:gdLst/>
            <a:ahLst/>
            <a:cxnLst/>
            <a:rect l="l" t="t" r="r" b="b"/>
            <a:pathLst>
              <a:path w="2246208" h="1997083">
                <a:moveTo>
                  <a:pt x="0" y="0"/>
                </a:moveTo>
                <a:lnTo>
                  <a:pt x="2246208" y="0"/>
                </a:lnTo>
                <a:lnTo>
                  <a:pt x="2246208" y="1997083"/>
                </a:lnTo>
                <a:lnTo>
                  <a:pt x="0" y="1997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83535" y="1910588"/>
            <a:ext cx="4953773" cy="3865945"/>
          </a:xfrm>
          <a:custGeom>
            <a:avLst/>
            <a:gdLst/>
            <a:ahLst/>
            <a:cxnLst/>
            <a:rect l="l" t="t" r="r" b="b"/>
            <a:pathLst>
              <a:path w="8277854" h="5939360">
                <a:moveTo>
                  <a:pt x="0" y="0"/>
                </a:moveTo>
                <a:lnTo>
                  <a:pt x="8277854" y="0"/>
                </a:lnTo>
                <a:lnTo>
                  <a:pt x="8277854" y="5939360"/>
                </a:lnTo>
                <a:lnTo>
                  <a:pt x="0" y="59393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755CBA-2B53-1FDD-2778-370B46668F44}"/>
              </a:ext>
            </a:extLst>
          </p:cNvPr>
          <p:cNvGrpSpPr/>
          <p:nvPr/>
        </p:nvGrpSpPr>
        <p:grpSpPr>
          <a:xfrm>
            <a:off x="4506651" y="736437"/>
            <a:ext cx="8193734" cy="5534584"/>
            <a:chOff x="4506651" y="736437"/>
            <a:chExt cx="8193734" cy="5534584"/>
          </a:xfrm>
        </p:grpSpPr>
        <p:sp>
          <p:nvSpPr>
            <p:cNvPr id="2" name="Freeform 2"/>
            <p:cNvSpPr/>
            <p:nvPr/>
          </p:nvSpPr>
          <p:spPr>
            <a:xfrm>
              <a:off x="5298571" y="736437"/>
              <a:ext cx="6609894" cy="4326418"/>
            </a:xfrm>
            <a:custGeom>
              <a:avLst/>
              <a:gdLst/>
              <a:ahLst/>
              <a:cxnLst/>
              <a:rect l="l" t="t" r="r" b="b"/>
              <a:pathLst>
                <a:path w="7238875" h="8466809">
                  <a:moveTo>
                    <a:pt x="0" y="0"/>
                  </a:moveTo>
                  <a:lnTo>
                    <a:pt x="7238875" y="0"/>
                  </a:lnTo>
                  <a:lnTo>
                    <a:pt x="7238875" y="8466809"/>
                  </a:lnTo>
                  <a:lnTo>
                    <a:pt x="0" y="8466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AE1815-AE81-8D6B-87F9-C6DF354C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6651" y="997524"/>
              <a:ext cx="8193734" cy="52734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89553" cy="6858000"/>
          </a:xfrm>
          <a:custGeom>
            <a:avLst/>
            <a:gdLst/>
            <a:ahLst/>
            <a:cxnLst/>
            <a:rect l="l" t="t" r="r" b="b"/>
            <a:pathLst>
              <a:path w="18284329" h="10287000">
                <a:moveTo>
                  <a:pt x="0" y="0"/>
                </a:moveTo>
                <a:lnTo>
                  <a:pt x="18284329" y="0"/>
                </a:lnTo>
                <a:lnTo>
                  <a:pt x="1828432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320" r="-699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25744" y="334534"/>
            <a:ext cx="11538066" cy="6188933"/>
          </a:xfrm>
          <a:custGeom>
            <a:avLst/>
            <a:gdLst/>
            <a:ahLst/>
            <a:cxnLst/>
            <a:rect l="l" t="t" r="r" b="b"/>
            <a:pathLst>
              <a:path w="17307099" h="9283400">
                <a:moveTo>
                  <a:pt x="0" y="0"/>
                </a:moveTo>
                <a:lnTo>
                  <a:pt x="17307099" y="0"/>
                </a:lnTo>
                <a:lnTo>
                  <a:pt x="17307099" y="9283400"/>
                </a:lnTo>
                <a:lnTo>
                  <a:pt x="0" y="9283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12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517920" y="2166512"/>
            <a:ext cx="5156160" cy="4356955"/>
          </a:xfrm>
          <a:custGeom>
            <a:avLst/>
            <a:gdLst/>
            <a:ahLst/>
            <a:cxnLst/>
            <a:rect l="l" t="t" r="r" b="b"/>
            <a:pathLst>
              <a:path w="7734240" h="6535433">
                <a:moveTo>
                  <a:pt x="0" y="0"/>
                </a:moveTo>
                <a:lnTo>
                  <a:pt x="7734240" y="0"/>
                </a:lnTo>
                <a:lnTo>
                  <a:pt x="7734240" y="6535433"/>
                </a:lnTo>
                <a:lnTo>
                  <a:pt x="0" y="65354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33135" y="512831"/>
            <a:ext cx="8542720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601"/>
              </a:lnSpc>
            </a:pPr>
            <a:r>
              <a:rPr lang="en-US" sz="3866" spc="-23" dirty="0">
                <a:solidFill>
                  <a:srgbClr val="285648"/>
                </a:solidFill>
                <a:latin typeface="Cambria Bold"/>
              </a:rPr>
              <a:t>Nghe </a:t>
            </a:r>
            <a:r>
              <a:rPr lang="en-US" sz="3866" spc="-23" dirty="0" err="1">
                <a:solidFill>
                  <a:srgbClr val="285648"/>
                </a:solidFill>
                <a:latin typeface="Cambria Bold"/>
              </a:rPr>
              <a:t>thầy</a:t>
            </a:r>
            <a:r>
              <a:rPr lang="en-US" sz="3866" spc="-23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3866" spc="-23" dirty="0" err="1">
                <a:solidFill>
                  <a:srgbClr val="285648"/>
                </a:solidFill>
                <a:latin typeface="Cambria Bold"/>
              </a:rPr>
              <a:t>cô</a:t>
            </a:r>
            <a:r>
              <a:rPr lang="en-US" sz="3866" spc="-23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3866" spc="-23" dirty="0" err="1">
                <a:solidFill>
                  <a:srgbClr val="285648"/>
                </a:solidFill>
                <a:latin typeface="Cambria Bold"/>
              </a:rPr>
              <a:t>nhận</a:t>
            </a:r>
            <a:r>
              <a:rPr lang="en-US" sz="3866" spc="-23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3866" spc="-23" dirty="0" err="1">
                <a:solidFill>
                  <a:srgbClr val="285648"/>
                </a:solidFill>
                <a:latin typeface="Cambria Bold"/>
              </a:rPr>
              <a:t>xét</a:t>
            </a:r>
            <a:r>
              <a:rPr lang="en-US" sz="3866" spc="-23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3866" spc="-23" dirty="0" err="1">
                <a:solidFill>
                  <a:srgbClr val="285648"/>
                </a:solidFill>
                <a:latin typeface="Cambria Bold"/>
              </a:rPr>
              <a:t>bài</a:t>
            </a:r>
            <a:r>
              <a:rPr lang="en-US" sz="3866" spc="-23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3866" spc="-23" dirty="0" err="1">
                <a:solidFill>
                  <a:srgbClr val="285648"/>
                </a:solidFill>
                <a:latin typeface="Cambria Bold"/>
              </a:rPr>
              <a:t>làm</a:t>
            </a:r>
            <a:r>
              <a:rPr lang="en-US" sz="3866" spc="-23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3866" spc="-23" dirty="0" err="1">
                <a:solidFill>
                  <a:srgbClr val="285648"/>
                </a:solidFill>
                <a:latin typeface="Cambria Bold"/>
              </a:rPr>
              <a:t>và</a:t>
            </a:r>
            <a:r>
              <a:rPr lang="en-US" sz="3866" spc="-23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3866" spc="-23" dirty="0" err="1">
                <a:solidFill>
                  <a:srgbClr val="285648"/>
                </a:solidFill>
                <a:latin typeface="Cambria Bold"/>
              </a:rPr>
              <a:t>chỉnh</a:t>
            </a:r>
            <a:r>
              <a:rPr lang="en-US" sz="3866" spc="-23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3866" spc="-23" dirty="0" err="1">
                <a:solidFill>
                  <a:srgbClr val="285648"/>
                </a:solidFill>
                <a:latin typeface="Cambria Bold"/>
              </a:rPr>
              <a:t>sửa</a:t>
            </a:r>
            <a:r>
              <a:rPr lang="en-US" sz="3866" spc="-23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3866" spc="-23" dirty="0" err="1">
                <a:solidFill>
                  <a:srgbClr val="285648"/>
                </a:solidFill>
                <a:latin typeface="Cambria Bold"/>
              </a:rPr>
              <a:t>theo</a:t>
            </a:r>
            <a:r>
              <a:rPr lang="en-US" sz="3866" spc="-23" dirty="0">
                <a:solidFill>
                  <a:srgbClr val="285648"/>
                </a:solidFill>
                <a:latin typeface="Cambria Bold"/>
              </a:rPr>
              <a:t> </a:t>
            </a:r>
            <a:r>
              <a:rPr lang="en-US" sz="3866" spc="-23" dirty="0" err="1">
                <a:solidFill>
                  <a:srgbClr val="285648"/>
                </a:solidFill>
                <a:latin typeface="Cambria Bold"/>
              </a:rPr>
              <a:t>góp</a:t>
            </a:r>
            <a:r>
              <a:rPr lang="en-US" sz="3866" spc="-23" dirty="0">
                <a:solidFill>
                  <a:srgbClr val="285648"/>
                </a:solidFill>
                <a:latin typeface="Cambria Bold"/>
              </a:rPr>
              <a:t> ý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BBEFEB-C7C5-E9CD-26FA-68F6D8AB8E55}"/>
              </a:ext>
            </a:extLst>
          </p:cNvPr>
          <p:cNvGrpSpPr/>
          <p:nvPr/>
        </p:nvGrpSpPr>
        <p:grpSpPr>
          <a:xfrm>
            <a:off x="1016043" y="334533"/>
            <a:ext cx="1322947" cy="1603387"/>
            <a:chOff x="1016043" y="334533"/>
            <a:chExt cx="1322947" cy="1603387"/>
          </a:xfrm>
        </p:grpSpPr>
        <p:grpSp>
          <p:nvGrpSpPr>
            <p:cNvPr id="4" name="Group 4"/>
            <p:cNvGrpSpPr/>
            <p:nvPr/>
          </p:nvGrpSpPr>
          <p:grpSpPr>
            <a:xfrm>
              <a:off x="1216145" y="531797"/>
              <a:ext cx="1028700" cy="102870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85648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BE4EE98-F347-B776-56A9-6AD9F0630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6043" y="334533"/>
              <a:ext cx="1322947" cy="16033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10291" y="914509"/>
            <a:ext cx="3046496" cy="4805366"/>
          </a:xfrm>
          <a:custGeom>
            <a:avLst/>
            <a:gdLst/>
            <a:ahLst/>
            <a:cxnLst/>
            <a:rect l="l" t="t" r="r" b="b"/>
            <a:pathLst>
              <a:path w="4569744" h="7208049">
                <a:moveTo>
                  <a:pt x="0" y="0"/>
                </a:moveTo>
                <a:lnTo>
                  <a:pt x="4569743" y="0"/>
                </a:lnTo>
                <a:lnTo>
                  <a:pt x="4569743" y="7208048"/>
                </a:lnTo>
                <a:lnTo>
                  <a:pt x="0" y="720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151693" y="2538142"/>
            <a:ext cx="2135773" cy="3362362"/>
          </a:xfrm>
          <a:custGeom>
            <a:avLst/>
            <a:gdLst/>
            <a:ahLst/>
            <a:cxnLst/>
            <a:rect l="l" t="t" r="r" b="b"/>
            <a:pathLst>
              <a:path w="3203659" h="5043543">
                <a:moveTo>
                  <a:pt x="0" y="0"/>
                </a:moveTo>
                <a:lnTo>
                  <a:pt x="3203659" y="0"/>
                </a:lnTo>
                <a:lnTo>
                  <a:pt x="3203659" y="5043543"/>
                </a:lnTo>
                <a:lnTo>
                  <a:pt x="0" y="5043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77513" y="2085302"/>
            <a:ext cx="3239453" cy="3815202"/>
          </a:xfrm>
          <a:custGeom>
            <a:avLst/>
            <a:gdLst/>
            <a:ahLst/>
            <a:cxnLst/>
            <a:rect l="l" t="t" r="r" b="b"/>
            <a:pathLst>
              <a:path w="4859180" h="5722803">
                <a:moveTo>
                  <a:pt x="0" y="0"/>
                </a:moveTo>
                <a:lnTo>
                  <a:pt x="4859180" y="0"/>
                </a:lnTo>
                <a:lnTo>
                  <a:pt x="4859180" y="5722803"/>
                </a:lnTo>
                <a:lnTo>
                  <a:pt x="0" y="5722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338418" y="345338"/>
            <a:ext cx="8093039" cy="6648595"/>
          </a:xfrm>
          <a:custGeom>
            <a:avLst/>
            <a:gdLst/>
            <a:ahLst/>
            <a:cxnLst/>
            <a:rect l="l" t="t" r="r" b="b"/>
            <a:pathLst>
              <a:path w="12139559" h="9972892">
                <a:moveTo>
                  <a:pt x="0" y="0"/>
                </a:moveTo>
                <a:lnTo>
                  <a:pt x="12139560" y="0"/>
                </a:lnTo>
                <a:lnTo>
                  <a:pt x="12139560" y="9972891"/>
                </a:lnTo>
                <a:lnTo>
                  <a:pt x="0" y="99728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15C7DD-876F-CC59-9B04-0C060CA00143}"/>
              </a:ext>
            </a:extLst>
          </p:cNvPr>
          <p:cNvGrpSpPr/>
          <p:nvPr/>
        </p:nvGrpSpPr>
        <p:grpSpPr>
          <a:xfrm>
            <a:off x="2662460" y="1163437"/>
            <a:ext cx="6790698" cy="3694496"/>
            <a:chOff x="2662460" y="1163437"/>
            <a:chExt cx="6790698" cy="3694496"/>
          </a:xfrm>
        </p:grpSpPr>
        <p:sp>
          <p:nvSpPr>
            <p:cNvPr id="6" name="Freeform 6"/>
            <p:cNvSpPr/>
            <p:nvPr/>
          </p:nvSpPr>
          <p:spPr>
            <a:xfrm>
              <a:off x="2662460" y="1854116"/>
              <a:ext cx="6790698" cy="1815520"/>
            </a:xfrm>
            <a:custGeom>
              <a:avLst/>
              <a:gdLst/>
              <a:ahLst/>
              <a:cxnLst/>
              <a:rect l="l" t="t" r="r" b="b"/>
              <a:pathLst>
                <a:path w="9275814" h="2352788">
                  <a:moveTo>
                    <a:pt x="0" y="0"/>
                  </a:moveTo>
                  <a:lnTo>
                    <a:pt x="9275814" y="0"/>
                  </a:lnTo>
                  <a:lnTo>
                    <a:pt x="9275814" y="2352788"/>
                  </a:lnTo>
                  <a:lnTo>
                    <a:pt x="0" y="2352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1064F35-0151-19EE-5244-12D33D5EF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70936" y="1163437"/>
              <a:ext cx="6450127" cy="369449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CC0042-6463-C3C7-948C-136BC9256EE5}"/>
              </a:ext>
            </a:extLst>
          </p:cNvPr>
          <p:cNvGrpSpPr/>
          <p:nvPr/>
        </p:nvGrpSpPr>
        <p:grpSpPr>
          <a:xfrm>
            <a:off x="2621188" y="4032529"/>
            <a:ext cx="7527498" cy="877182"/>
            <a:chOff x="1225410" y="5067237"/>
            <a:chExt cx="4773945" cy="1031493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14897F5F-4D4E-45C5-FD55-6151F606047E}"/>
                </a:ext>
              </a:extLst>
            </p:cNvPr>
            <p:cNvSpPr/>
            <p:nvPr/>
          </p:nvSpPr>
          <p:spPr>
            <a:xfrm>
              <a:off x="1225410" y="5067237"/>
              <a:ext cx="4773945" cy="1031493"/>
            </a:xfrm>
            <a:custGeom>
              <a:avLst/>
              <a:gdLst/>
              <a:ahLst/>
              <a:cxnLst/>
              <a:rect l="l" t="t" r="r" b="b"/>
              <a:pathLst>
                <a:path w="5757168" h="1547239">
                  <a:moveTo>
                    <a:pt x="0" y="0"/>
                  </a:moveTo>
                  <a:lnTo>
                    <a:pt x="5757168" y="0"/>
                  </a:lnTo>
                  <a:lnTo>
                    <a:pt x="5757168" y="1547239"/>
                  </a:lnTo>
                  <a:lnTo>
                    <a:pt x="0" y="15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90160738-BD8F-9E28-75B2-CCED5A24B5A1}"/>
                </a:ext>
              </a:extLst>
            </p:cNvPr>
            <p:cNvSpPr txBox="1"/>
            <p:nvPr/>
          </p:nvSpPr>
          <p:spPr>
            <a:xfrm>
              <a:off x="1418938" y="5172404"/>
              <a:ext cx="4580417" cy="723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842"/>
                </a:lnSpc>
              </a:pPr>
              <a:r>
                <a:rPr lang="en-US" sz="4068" spc="-24" dirty="0">
                  <a:solidFill>
                    <a:srgbClr val="000000"/>
                  </a:solidFill>
                  <a:latin typeface="Cambria Bold"/>
                </a:rPr>
                <a:t>Chia </a:t>
              </a:r>
              <a:r>
                <a:rPr lang="en-US" sz="4068" spc="-24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4068" spc="-2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68" spc="-24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068" spc="-2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68" spc="-24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4068" spc="-2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68" spc="-24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4068" spc="-2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68" spc="-24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4068" spc="-2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68" spc="-24" dirty="0" err="1">
                  <a:solidFill>
                    <a:srgbClr val="000000"/>
                  </a:solidFill>
                  <a:latin typeface="Cambria Bold"/>
                </a:rPr>
                <a:t>thân</a:t>
              </a:r>
              <a:endParaRPr lang="en-US" sz="4068" spc="-24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A4B60D-A6B8-2926-D740-20E73828B836}"/>
              </a:ext>
            </a:extLst>
          </p:cNvPr>
          <p:cNvGrpSpPr/>
          <p:nvPr/>
        </p:nvGrpSpPr>
        <p:grpSpPr>
          <a:xfrm>
            <a:off x="4098038" y="5281284"/>
            <a:ext cx="4507616" cy="877182"/>
            <a:chOff x="1225410" y="5067237"/>
            <a:chExt cx="4773945" cy="1031493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FE9843A-C0C5-81D4-D52E-9FBFB28DA5DD}"/>
                </a:ext>
              </a:extLst>
            </p:cNvPr>
            <p:cNvSpPr/>
            <p:nvPr/>
          </p:nvSpPr>
          <p:spPr>
            <a:xfrm>
              <a:off x="1225410" y="5067237"/>
              <a:ext cx="4773945" cy="1031493"/>
            </a:xfrm>
            <a:custGeom>
              <a:avLst/>
              <a:gdLst/>
              <a:ahLst/>
              <a:cxnLst/>
              <a:rect l="l" t="t" r="r" b="b"/>
              <a:pathLst>
                <a:path w="5757168" h="1547239">
                  <a:moveTo>
                    <a:pt x="0" y="0"/>
                  </a:moveTo>
                  <a:lnTo>
                    <a:pt x="5757168" y="0"/>
                  </a:lnTo>
                  <a:lnTo>
                    <a:pt x="5757168" y="1547239"/>
                  </a:lnTo>
                  <a:lnTo>
                    <a:pt x="0" y="15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C8AE3AF1-3ACD-56C4-2609-AF9A061202C6}"/>
                </a:ext>
              </a:extLst>
            </p:cNvPr>
            <p:cNvSpPr txBox="1"/>
            <p:nvPr/>
          </p:nvSpPr>
          <p:spPr>
            <a:xfrm>
              <a:off x="1418938" y="5172404"/>
              <a:ext cx="4580417" cy="723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842"/>
                </a:lnSpc>
              </a:pPr>
              <a:r>
                <a:rPr lang="en-US" sz="4068" spc="-24" dirty="0" err="1">
                  <a:solidFill>
                    <a:srgbClr val="000000"/>
                  </a:solidFill>
                  <a:latin typeface="Cambria Bold"/>
                </a:rPr>
                <a:t>Chuẩn</a:t>
              </a:r>
              <a:r>
                <a:rPr lang="en-US" sz="4068" spc="-2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68" spc="-24" dirty="0" err="1">
                  <a:solidFill>
                    <a:srgbClr val="000000"/>
                  </a:solidFill>
                  <a:latin typeface="Cambria Bold"/>
                </a:rPr>
                <a:t>bị</a:t>
              </a:r>
              <a:r>
                <a:rPr lang="en-US" sz="4068" spc="-2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68" spc="-24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068" spc="-2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68" spc="-24" dirty="0" err="1">
                  <a:solidFill>
                    <a:srgbClr val="000000"/>
                  </a:solidFill>
                  <a:latin typeface="Cambria Bold"/>
                </a:rPr>
                <a:t>mới</a:t>
              </a:r>
              <a:endParaRPr lang="en-US" sz="4068" spc="-24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413931">
            <a:off x="9686390" y="1719985"/>
            <a:ext cx="3176924" cy="3932326"/>
          </a:xfrm>
          <a:custGeom>
            <a:avLst/>
            <a:gdLst/>
            <a:ahLst/>
            <a:cxnLst/>
            <a:rect l="l" t="t" r="r" b="b"/>
            <a:pathLst>
              <a:path w="4765386" h="5898489">
                <a:moveTo>
                  <a:pt x="0" y="0"/>
                </a:moveTo>
                <a:lnTo>
                  <a:pt x="4765386" y="0"/>
                </a:lnTo>
                <a:lnTo>
                  <a:pt x="4765386" y="5898489"/>
                </a:lnTo>
                <a:lnTo>
                  <a:pt x="0" y="5898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019314" y="437964"/>
            <a:ext cx="8153373" cy="6491907"/>
          </a:xfrm>
          <a:custGeom>
            <a:avLst/>
            <a:gdLst/>
            <a:ahLst/>
            <a:cxnLst/>
            <a:rect l="l" t="t" r="r" b="b"/>
            <a:pathLst>
              <a:path w="12230060" h="9737861">
                <a:moveTo>
                  <a:pt x="0" y="0"/>
                </a:moveTo>
                <a:lnTo>
                  <a:pt x="12230060" y="0"/>
                </a:lnTo>
                <a:lnTo>
                  <a:pt x="12230060" y="9737861"/>
                </a:lnTo>
                <a:lnTo>
                  <a:pt x="0" y="9737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63090" y="1151449"/>
            <a:ext cx="8582201" cy="9511402"/>
          </a:xfrm>
          <a:custGeom>
            <a:avLst/>
            <a:gdLst/>
            <a:ahLst/>
            <a:cxnLst/>
            <a:rect l="l" t="t" r="r" b="b"/>
            <a:pathLst>
              <a:path w="12873302" h="14267103">
                <a:moveTo>
                  <a:pt x="0" y="0"/>
                </a:moveTo>
                <a:lnTo>
                  <a:pt x="12873302" y="0"/>
                </a:lnTo>
                <a:lnTo>
                  <a:pt x="12873302" y="14267104"/>
                </a:lnTo>
                <a:lnTo>
                  <a:pt x="0" y="142671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165662" y="4308922"/>
            <a:ext cx="3323393" cy="5241897"/>
          </a:xfrm>
          <a:custGeom>
            <a:avLst/>
            <a:gdLst/>
            <a:ahLst/>
            <a:cxnLst/>
            <a:rect l="l" t="t" r="r" b="b"/>
            <a:pathLst>
              <a:path w="4985089" h="7862845">
                <a:moveTo>
                  <a:pt x="0" y="0"/>
                </a:moveTo>
                <a:lnTo>
                  <a:pt x="4985089" y="0"/>
                </a:lnTo>
                <a:lnTo>
                  <a:pt x="4985089" y="7862845"/>
                </a:lnTo>
                <a:lnTo>
                  <a:pt x="0" y="7862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157731" y="2439176"/>
            <a:ext cx="714095" cy="742443"/>
          </a:xfrm>
          <a:custGeom>
            <a:avLst/>
            <a:gdLst/>
            <a:ahLst/>
            <a:cxnLst/>
            <a:rect l="l" t="t" r="r" b="b"/>
            <a:pathLst>
              <a:path w="1071143" h="1113665">
                <a:moveTo>
                  <a:pt x="0" y="0"/>
                </a:moveTo>
                <a:lnTo>
                  <a:pt x="1071143" y="0"/>
                </a:lnTo>
                <a:lnTo>
                  <a:pt x="1071143" y="1113665"/>
                </a:lnTo>
                <a:lnTo>
                  <a:pt x="0" y="11136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AFB3D-AAF3-6EFF-0989-FB9D4055F8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5849" y="1655819"/>
            <a:ext cx="9516681" cy="640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95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#9Slide07 HoneyCream</vt:lpstr>
      <vt:lpstr>Arial</vt:lpstr>
      <vt:lpstr>Calibri</vt:lpstr>
      <vt:lpstr>Calibri Light</vt:lpstr>
      <vt:lpstr>Cambria Bold</vt:lpstr>
      <vt:lpstr>Showcard Gothic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KhanhHuyen;MANG NON</dc:creator>
  <cp:keywords>mnt</cp:keywords>
  <cp:lastModifiedBy>Thu Trang</cp:lastModifiedBy>
  <cp:revision>11</cp:revision>
  <dcterms:created xsi:type="dcterms:W3CDTF">2023-10-17T08:53:28Z</dcterms:created>
  <dcterms:modified xsi:type="dcterms:W3CDTF">2023-12-20T14:56:59Z</dcterms:modified>
</cp:coreProperties>
</file>