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1" r:id="rId3"/>
    <p:sldId id="263" r:id="rId4"/>
    <p:sldId id="262" r:id="rId5"/>
    <p:sldId id="266" r:id="rId6"/>
    <p:sldId id="267" r:id="rId7"/>
    <p:sldId id="268" r:id="rId8"/>
    <p:sldId id="269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E6E6E6"/>
    <a:srgbClr val="FF9900"/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E83CA-9750-4BF7-8C40-951507332503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E0B2-7E85-4173-B984-4B7FE579C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4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3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9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31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08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8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218941"/>
            <a:ext cx="11620500" cy="6334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10029452" y="85305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91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18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045296" y="482600"/>
            <a:ext cx="10350500" cy="604438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68E6151-850B-ED2C-5D88-E1BB01669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22" y="266834"/>
            <a:ext cx="2882603" cy="2882603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210711" y="5452354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/>
          <a:srcRect b="53723"/>
          <a:stretch/>
        </p:blipFill>
        <p:spPr>
          <a:xfrm rot="358301">
            <a:off x="2518750" y="1366959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6964" y="-103742"/>
            <a:ext cx="1523956" cy="1508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2436" y="2547767"/>
            <a:ext cx="7011008" cy="343844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13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0"/>
          <a:stretch/>
        </p:blipFill>
        <p:spPr>
          <a:xfrm rot="585740" flipH="1">
            <a:off x="9066638" y="14469"/>
            <a:ext cx="3478671" cy="1705254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59661E9A-BB10-ADE2-16FE-57DCDFE87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1602" y="2842693"/>
            <a:ext cx="4510398" cy="4510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4469" r="14633" b="41954"/>
          <a:stretch/>
        </p:blipFill>
        <p:spPr>
          <a:xfrm>
            <a:off x="1364104" y="1362189"/>
            <a:ext cx="7901470" cy="3368361"/>
          </a:xfrm>
          <a:prstGeom prst="rect">
            <a:avLst/>
          </a:prstGeom>
        </p:spPr>
      </p:pic>
      <p:pic>
        <p:nvPicPr>
          <p:cNvPr id="15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0"/>
          <a:stretch/>
        </p:blipFill>
        <p:spPr>
          <a:xfrm rot="21014260">
            <a:off x="-375232" y="69769"/>
            <a:ext cx="3478671" cy="170525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81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7807" y="2074149"/>
            <a:ext cx="9390575" cy="19779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09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42644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14324" t="8756" r="31490" b="43689"/>
          <a:stretch/>
        </p:blipFill>
        <p:spPr>
          <a:xfrm rot="651939">
            <a:off x="1537733" y="1358268"/>
            <a:ext cx="3500138" cy="2366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7184" y="2487983"/>
            <a:ext cx="7638950" cy="313971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07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1" y="2886892"/>
            <a:ext cx="3558369" cy="35838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20960" y="937946"/>
            <a:ext cx="7931109" cy="3897891"/>
            <a:chOff x="640080" y="1941206"/>
            <a:chExt cx="10737669" cy="4211399"/>
          </a:xfrm>
        </p:grpSpPr>
        <p:sp>
          <p:nvSpPr>
            <p:cNvPr id="5" name="Rounded Rectangle 4"/>
            <p:cNvSpPr/>
            <p:nvPr/>
          </p:nvSpPr>
          <p:spPr>
            <a:xfrm>
              <a:off x="640080" y="1941206"/>
              <a:ext cx="10737669" cy="42113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7477" y="2124087"/>
              <a:ext cx="10226351" cy="369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Em hãy viết lên tấm bìa một mục tiêu học tập của mình với câu hỏi: </a:t>
              </a:r>
              <a:r>
                <a:rPr lang="vi-VN" sz="3600" b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muốn kết quả môn học nào tốt lên?</a:t>
              </a:r>
              <a:endParaRPr lang="en-US" sz="36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Em hãy nêu hai mục tiêu: ngắn hạn và dài hạn đối với môn học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đó.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90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C3890F8-402B-F806-70D9-A14BBB01B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87"/>
            <a:ext cx="5979677" cy="5979677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1C3890F8-402B-F806-70D9-A14BBB01B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83098"/>
            <a:ext cx="5979677" cy="5979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414" y="1254035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ngắn hạn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8216" y="1372308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dài hạn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2777" y="1777255"/>
            <a:ext cx="3695232" cy="0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35634" y="1895528"/>
            <a:ext cx="3695232" cy="0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8092" y="1972491"/>
            <a:ext cx="3786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- Cải thiện kĩ năng viết văn kể chuyện.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9160" y="3088898"/>
            <a:ext cx="3669104" cy="158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- Dành được điểm cao trong bài kiểm tra cuối học kì 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9019" y="2054219"/>
            <a:ext cx="3669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- Học được 20 từ vựng một ngày.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4664" y="3154213"/>
            <a:ext cx="3669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- Đạt được thành tích cao trong kì thi cuối năm.</a:t>
            </a:r>
          </a:p>
        </p:txBody>
      </p:sp>
    </p:spTree>
    <p:extLst>
      <p:ext uri="{BB962C8B-B14F-4D97-AF65-F5344CB8AC3E}">
        <p14:creationId xmlns:p14="http://schemas.microsoft.com/office/powerpoint/2010/main" val="291956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2000" y="337056"/>
            <a:ext cx="10687371" cy="1530934"/>
            <a:chOff x="612000" y="337056"/>
            <a:chExt cx="10687371" cy="1530934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4647" y="424939"/>
              <a:ext cx="106347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hãy lập kế hoạch hành động để đạt được mục tiêu theo gợi ý sau: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8712" y="2142309"/>
            <a:ext cx="10084526" cy="240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Kiến thức em cần bổ sung.</a:t>
            </a:r>
          </a:p>
          <a:p>
            <a:pPr>
              <a:lnSpc>
                <a:spcPct val="130000"/>
              </a:lnSpc>
            </a:pPr>
            <a:r>
              <a: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Kĩ năng em cần rèn luyện.</a:t>
            </a:r>
          </a:p>
          <a:p>
            <a:pPr>
              <a:lnSpc>
                <a:spcPct val="130000"/>
              </a:lnSpc>
            </a:pPr>
            <a:r>
              <a: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Thời gian và trình tự thực hiện công việc.</a:t>
            </a:r>
          </a:p>
        </p:txBody>
      </p:sp>
    </p:spTree>
    <p:extLst>
      <p:ext uri="{BB962C8B-B14F-4D97-AF65-F5344CB8AC3E}">
        <p14:creationId xmlns:p14="http://schemas.microsoft.com/office/powerpoint/2010/main" val="34825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0709" y="350119"/>
            <a:ext cx="10687371" cy="1191298"/>
            <a:chOff x="612000" y="337056"/>
            <a:chExt cx="10687371" cy="1530934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4647" y="424939"/>
              <a:ext cx="10634724" cy="130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đưa ra những việc cần làm để đạt được mục tiêu, thời gian và địa điểm thực hiện các công việc theo mẫu sau: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5029" y="1609802"/>
            <a:ext cx="9914708" cy="4830187"/>
            <a:chOff x="1045029" y="1609802"/>
            <a:chExt cx="9914708" cy="4830187"/>
          </a:xfrm>
        </p:grpSpPr>
        <p:sp>
          <p:nvSpPr>
            <p:cNvPr id="7" name="Rounded Rectangle 6"/>
            <p:cNvSpPr/>
            <p:nvPr/>
          </p:nvSpPr>
          <p:spPr>
            <a:xfrm>
              <a:off x="1045029" y="1609802"/>
              <a:ext cx="9914708" cy="48301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2465" y="1609802"/>
              <a:ext cx="4296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 HOẠCH HÀNH ĐỘNG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0045" y="1939797"/>
              <a:ext cx="93545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Họ và tên:……………………………………………………………………………………….</a:t>
              </a:r>
            </a:p>
            <a:p>
              <a:r>
                <a:rPr lang="en-US" sz="24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Mục tiêu học tập: ……………………………………………………………………………</a:t>
              </a:r>
            </a:p>
            <a:p>
              <a:r>
                <a:rPr lang="en-US" sz="24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Thời gian thực hiện: ……………………………………………………………………….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06251"/>
              </p:ext>
            </p:extLst>
          </p:nvPr>
        </p:nvGraphicFramePr>
        <p:xfrm>
          <a:off x="1378857" y="3239442"/>
          <a:ext cx="9319623" cy="28217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61623">
                  <a:extLst>
                    <a:ext uri="{9D8B030D-6E8A-4147-A177-3AD203B41FA5}">
                      <a16:colId xmlns:a16="http://schemas.microsoft.com/office/drawing/2014/main" val="3541296594"/>
                    </a:ext>
                  </a:extLst>
                </a:gridCol>
                <a:gridCol w="4062549">
                  <a:extLst>
                    <a:ext uri="{9D8B030D-6E8A-4147-A177-3AD203B41FA5}">
                      <a16:colId xmlns:a16="http://schemas.microsoft.com/office/drawing/2014/main" val="177486006"/>
                    </a:ext>
                  </a:extLst>
                </a:gridCol>
                <a:gridCol w="2795451">
                  <a:extLst>
                    <a:ext uri="{9D8B030D-6E8A-4147-A177-3AD203B41FA5}">
                      <a16:colId xmlns:a16="http://schemas.microsoft.com/office/drawing/2014/main" val="3125211774"/>
                    </a:ext>
                  </a:extLst>
                </a:gridCol>
              </a:tblGrid>
              <a:tr h="94057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việc cần làm</a:t>
                      </a:r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</a:t>
                      </a:r>
                      <a:r>
                        <a:rPr lang="en-US" sz="24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tả cách thực hiện, thời gian, địa điểm, phương tiện</a:t>
                      </a:r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 phẩm/kế</a:t>
                      </a:r>
                      <a:r>
                        <a:rPr lang="en-US" sz="24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quả mong muốn</a:t>
                      </a:r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42593"/>
                  </a:ext>
                </a:extLst>
              </a:tr>
              <a:tr h="94057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53702"/>
                  </a:ext>
                </a:extLst>
              </a:tr>
              <a:tr h="94057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6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891" y="313503"/>
            <a:ext cx="10855234" cy="6105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8957" y="381887"/>
            <a:ext cx="429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 HOẠCH HÀNH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9928" y="714054"/>
            <a:ext cx="9354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Họ và tên: </a:t>
            </a:r>
            <a:r>
              <a:rPr lang="en-US" sz="2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 Minh Ngọc</a:t>
            </a:r>
          </a:p>
          <a:p>
            <a:r>
              <a:rPr lang="en-US" sz="2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Mục tiêu học tập: </a:t>
            </a:r>
            <a:r>
              <a:rPr lang="en-US" sz="2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tốt môn Tiếng Việt</a:t>
            </a:r>
          </a:p>
          <a:p>
            <a:r>
              <a:rPr lang="en-US" sz="2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Thời gian thực hiện: </a:t>
            </a:r>
            <a:r>
              <a:rPr lang="en-US" sz="2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tháng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40006"/>
              </p:ext>
            </p:extLst>
          </p:nvPr>
        </p:nvGraphicFramePr>
        <p:xfrm>
          <a:off x="679396" y="1911376"/>
          <a:ext cx="10695187" cy="44895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30743">
                  <a:extLst>
                    <a:ext uri="{9D8B030D-6E8A-4147-A177-3AD203B41FA5}">
                      <a16:colId xmlns:a16="http://schemas.microsoft.com/office/drawing/2014/main" val="3541296594"/>
                    </a:ext>
                  </a:extLst>
                </a:gridCol>
                <a:gridCol w="4263497">
                  <a:extLst>
                    <a:ext uri="{9D8B030D-6E8A-4147-A177-3AD203B41FA5}">
                      <a16:colId xmlns:a16="http://schemas.microsoft.com/office/drawing/2014/main" val="177486006"/>
                    </a:ext>
                  </a:extLst>
                </a:gridCol>
                <a:gridCol w="4100947">
                  <a:extLst>
                    <a:ext uri="{9D8B030D-6E8A-4147-A177-3AD203B41FA5}">
                      <a16:colId xmlns:a16="http://schemas.microsoft.com/office/drawing/2014/main" val="3125211774"/>
                    </a:ext>
                  </a:extLst>
                </a:gridCol>
              </a:tblGrid>
              <a:tr h="77640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2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việc cần làm</a:t>
                      </a:r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</a:t>
                      </a:r>
                      <a:r>
                        <a:rPr lang="en-US" sz="22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tả cách thực hiện, thời gian, địa điểm, phương tiện</a:t>
                      </a:r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 phẩm/kế</a:t>
                      </a:r>
                      <a:r>
                        <a:rPr lang="en-US" sz="22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quả mong muốn</a:t>
                      </a:r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42593"/>
                  </a:ext>
                </a:extLst>
              </a:tr>
              <a:tr h="759338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Đọc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thêm sách 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 ngày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đọc 5 trang sách và ghi lại một câu văn hay vào sổ tay.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sổ ghi những câu văn hay.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53702"/>
                  </a:ext>
                </a:extLst>
              </a:tr>
              <a:tr h="681535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Luyện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tập làm văn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nhật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kí hằng ngày.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Kĩ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năng viết đoạn văn được cải thiện.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4975"/>
                  </a:ext>
                </a:extLst>
              </a:tr>
              <a:tr h="1246910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Luyện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quan sát nhiều hơn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 tuần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cùng người thân đi ra ngoài thiên nhiên để tập quan sát cây cỏ, con người, ghi chép lại vào sổ nhật kí.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 sát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nhanh, nhạy hơn, biết dùng từ để miêu tả những gì quan sát được, đặc biệt là kĩ năng so sánh.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84268"/>
                  </a:ext>
                </a:extLst>
              </a:tr>
              <a:tr h="834486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Hỏi kinh nghiệm anh chị học giỏi môn Tiếng Việt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Gặp anh Hoài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con bác Phương để nhờ anh hướng dẫn.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Biết thêm</a:t>
                      </a:r>
                      <a:r>
                        <a:rPr lang="en-US" sz="2000" b="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được các phương pháp viết văn. Đạt 8 hoặc 9 điểm kiểm tra cuối kì 1.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5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98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42644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26878" t="2658" r="25757" b="62903"/>
          <a:stretch/>
        </p:blipFill>
        <p:spPr>
          <a:xfrm>
            <a:off x="3537677" y="1334125"/>
            <a:ext cx="4392119" cy="1666421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688475" y="2707047"/>
            <a:ext cx="88046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alt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 </a:t>
            </a:r>
            <a:r>
              <a:rPr lang="vi-VN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 hoàn </a:t>
            </a:r>
            <a:r>
              <a:rPr lang="vi-VN" alt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alt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 hoạch hành động để đạt được mục tiêu học tập.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ự giác và tích cực thực hiện các công việc đã đề ra theo trình tự.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63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494</Words>
  <Application>Microsoft Office PowerPoint</Application>
  <PresentationFormat>Widescreen</PresentationFormat>
  <Paragraphs>56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#9Slide07 HoneyCream</vt:lpstr>
      <vt:lpstr>Arial</vt:lpstr>
      <vt:lpstr>Calibri</vt:lpstr>
      <vt:lpstr>Cambria</vt:lpstr>
      <vt:lpstr>思源黑体 CN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Ngọc Đỗ</cp:lastModifiedBy>
  <cp:revision>33</cp:revision>
  <dcterms:created xsi:type="dcterms:W3CDTF">2023-09-16T14:15:39Z</dcterms:created>
  <dcterms:modified xsi:type="dcterms:W3CDTF">2023-10-23T06:39:22Z</dcterms:modified>
</cp:coreProperties>
</file>