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7"/>
  </p:notesMasterIdLst>
  <p:sldIdLst>
    <p:sldId id="259" r:id="rId3"/>
    <p:sldId id="261" r:id="rId4"/>
    <p:sldId id="270" r:id="rId5"/>
    <p:sldId id="272" r:id="rId6"/>
    <p:sldId id="273" r:id="rId7"/>
    <p:sldId id="269" r:id="rId8"/>
    <p:sldId id="274" r:id="rId9"/>
    <p:sldId id="315" r:id="rId10"/>
    <p:sldId id="265" r:id="rId11"/>
    <p:sldId id="277" r:id="rId12"/>
    <p:sldId id="294" r:id="rId13"/>
    <p:sldId id="264" r:id="rId14"/>
    <p:sldId id="282" r:id="rId15"/>
    <p:sldId id="26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37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EAC855-F662-4FC9-A44B-4699BBA88070}" type="datetimeFigureOut">
              <a:rPr lang="en-US" smtClean="0"/>
              <a:t>20/12/2023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3C654-4BD4-4F74-A5A3-E423E2C6AFD6}" type="slidenum">
              <a:rPr lang="en-US" smtClean="0"/>
              <a:t>‹#›</a:t>
            </a:fld>
            <a:endParaRPr lang="en-US"/>
          </a:p>
        </p:txBody>
      </p:sp>
    </p:spTree>
    <p:extLst>
      <p:ext uri="{BB962C8B-B14F-4D97-AF65-F5344CB8AC3E}">
        <p14:creationId xmlns:p14="http://schemas.microsoft.com/office/powerpoint/2010/main" val="1719324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5325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5204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1943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24935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676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1062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262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1290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8331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5887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7444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61850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4656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57846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56753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10930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53832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26889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26003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28992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08827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19387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14009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27708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2770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07446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FEE79B47-608B-4C0F-B5A0-877EBB165F7D}"/>
              </a:ext>
            </a:extLst>
          </p:cNvPr>
          <p:cNvGrpSpPr/>
          <p:nvPr userDrawn="1"/>
        </p:nvGrpSpPr>
        <p:grpSpPr>
          <a:xfrm>
            <a:off x="0" y="0"/>
            <a:ext cx="12192000" cy="6951405"/>
            <a:chOff x="0" y="0"/>
            <a:chExt cx="12192000" cy="6951405"/>
          </a:xfrm>
        </p:grpSpPr>
        <p:pic>
          <p:nvPicPr>
            <p:cNvPr id="4" name="图片 3">
              <a:extLst>
                <a:ext uri="{FF2B5EF4-FFF2-40B4-BE49-F238E27FC236}">
                  <a16:creationId xmlns:a16="http://schemas.microsoft.com/office/drawing/2014/main" id="{8858232B-1D90-4D53-A2E2-131165972F2C}"/>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5" name="组合 4">
              <a:extLst>
                <a:ext uri="{FF2B5EF4-FFF2-40B4-BE49-F238E27FC236}">
                  <a16:creationId xmlns:a16="http://schemas.microsoft.com/office/drawing/2014/main" id="{15D38BBB-C82F-4CDC-8D65-53559EEE2979}"/>
                </a:ext>
              </a:extLst>
            </p:cNvPr>
            <p:cNvGrpSpPr/>
            <p:nvPr/>
          </p:nvGrpSpPr>
          <p:grpSpPr>
            <a:xfrm>
              <a:off x="6892413" y="4494682"/>
              <a:ext cx="5299587" cy="2456723"/>
              <a:chOff x="5616923" y="3903406"/>
              <a:chExt cx="6575077" cy="3048000"/>
            </a:xfrm>
          </p:grpSpPr>
          <p:pic>
            <p:nvPicPr>
              <p:cNvPr id="16" name="图片 15">
                <a:extLst>
                  <a:ext uri="{FF2B5EF4-FFF2-40B4-BE49-F238E27FC236}">
                    <a16:creationId xmlns:a16="http://schemas.microsoft.com/office/drawing/2014/main" id="{2C12D3C5-3C23-4DD3-9D72-2F48B28E91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968" t="70707" r="42426" b="104"/>
              <a:stretch/>
            </p:blipFill>
            <p:spPr>
              <a:xfrm>
                <a:off x="10014154" y="4095135"/>
                <a:ext cx="1489587" cy="2762865"/>
              </a:xfrm>
              <a:prstGeom prst="rect">
                <a:avLst/>
              </a:prstGeom>
            </p:spPr>
          </p:pic>
          <p:pic>
            <p:nvPicPr>
              <p:cNvPr id="17" name="图片 16">
                <a:extLst>
                  <a:ext uri="{FF2B5EF4-FFF2-40B4-BE49-F238E27FC236}">
                    <a16:creationId xmlns:a16="http://schemas.microsoft.com/office/drawing/2014/main" id="{D7401816-3565-49AA-A66B-B00D4AA777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473" t="56918"/>
              <a:stretch/>
            </p:blipFill>
            <p:spPr>
              <a:xfrm>
                <a:off x="11390671" y="3903406"/>
                <a:ext cx="801329" cy="2954594"/>
              </a:xfrm>
              <a:prstGeom prst="rect">
                <a:avLst/>
              </a:prstGeom>
            </p:spPr>
          </p:pic>
          <p:pic>
            <p:nvPicPr>
              <p:cNvPr id="18" name="图片 17">
                <a:extLst>
                  <a:ext uri="{FF2B5EF4-FFF2-40B4-BE49-F238E27FC236}">
                    <a16:creationId xmlns:a16="http://schemas.microsoft.com/office/drawing/2014/main" id="{99EC2D9D-4CCD-4F1E-A227-88233C3A0C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id="{A34B25F5-5799-4F7E-ACCD-0D076EF811C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856" t="84371" r="6826" b="360"/>
              <a:stretch/>
            </p:blipFill>
            <p:spPr>
              <a:xfrm>
                <a:off x="8634438" y="5722374"/>
                <a:ext cx="2711405" cy="1143241"/>
              </a:xfrm>
              <a:prstGeom prst="rect">
                <a:avLst/>
              </a:prstGeom>
            </p:spPr>
          </p:pic>
          <p:pic>
            <p:nvPicPr>
              <p:cNvPr id="20" name="图片 19">
                <a:extLst>
                  <a:ext uri="{FF2B5EF4-FFF2-40B4-BE49-F238E27FC236}">
                    <a16:creationId xmlns:a16="http://schemas.microsoft.com/office/drawing/2014/main" id="{EF5C18BA-32D6-49B2-9161-E932546A6B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454" t="50539" r="1953" b="31637"/>
              <a:stretch/>
            </p:blipFill>
            <p:spPr>
              <a:xfrm>
                <a:off x="6344213" y="5800896"/>
                <a:ext cx="2069533" cy="1064719"/>
              </a:xfrm>
              <a:prstGeom prst="rect">
                <a:avLst/>
              </a:prstGeom>
            </p:spPr>
          </p:pic>
          <p:pic>
            <p:nvPicPr>
              <p:cNvPr id="21" name="图片 20">
                <a:extLst>
                  <a:ext uri="{FF2B5EF4-FFF2-40B4-BE49-F238E27FC236}">
                    <a16:creationId xmlns:a16="http://schemas.microsoft.com/office/drawing/2014/main" id="{64EC3192-AC04-4694-A4AF-F858F321C4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64" t="71506" r="69295" b="8801"/>
              <a:stretch/>
            </p:blipFill>
            <p:spPr>
              <a:xfrm>
                <a:off x="7723908" y="5257934"/>
                <a:ext cx="1232303" cy="1607681"/>
              </a:xfrm>
              <a:prstGeom prst="rect">
                <a:avLst/>
              </a:prstGeom>
            </p:spPr>
          </p:pic>
          <p:pic>
            <p:nvPicPr>
              <p:cNvPr id="22" name="图片 21">
                <a:extLst>
                  <a:ext uri="{FF2B5EF4-FFF2-40B4-BE49-F238E27FC236}">
                    <a16:creationId xmlns:a16="http://schemas.microsoft.com/office/drawing/2014/main" id="{6A671AFF-657B-407C-91D6-F54425309C7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56919" r="79247" b="25085"/>
              <a:stretch/>
            </p:blipFill>
            <p:spPr>
              <a:xfrm>
                <a:off x="6470542" y="5631426"/>
                <a:ext cx="948813" cy="1234189"/>
              </a:xfrm>
              <a:prstGeom prst="rect">
                <a:avLst/>
              </a:prstGeom>
            </p:spPr>
          </p:pic>
          <p:pic>
            <p:nvPicPr>
              <p:cNvPr id="23" name="图片 22">
                <a:extLst>
                  <a:ext uri="{FF2B5EF4-FFF2-40B4-BE49-F238E27FC236}">
                    <a16:creationId xmlns:a16="http://schemas.microsoft.com/office/drawing/2014/main" id="{5895838C-BBD1-4AB5-B493-BE2ED342A96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4454" t="50539" r="1953" b="33639"/>
              <a:stretch/>
            </p:blipFill>
            <p:spPr>
              <a:xfrm>
                <a:off x="5616923" y="6255880"/>
                <a:ext cx="1335123" cy="609736"/>
              </a:xfrm>
              <a:prstGeom prst="rect">
                <a:avLst/>
              </a:prstGeom>
            </p:spPr>
          </p:pic>
        </p:grpSp>
        <p:pic>
          <p:nvPicPr>
            <p:cNvPr id="8" name="图片 7">
              <a:extLst>
                <a:ext uri="{FF2B5EF4-FFF2-40B4-BE49-F238E27FC236}">
                  <a16:creationId xmlns:a16="http://schemas.microsoft.com/office/drawing/2014/main" id="{6FD1001F-612A-4C1D-8333-E49B34E4EE9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9140" t="47312" r="805" b="42652"/>
            <a:stretch/>
          </p:blipFill>
          <p:spPr>
            <a:xfrm>
              <a:off x="449983" y="104044"/>
              <a:ext cx="459724" cy="688258"/>
            </a:xfrm>
            <a:prstGeom prst="rect">
              <a:avLst/>
            </a:prstGeom>
          </p:spPr>
        </p:pic>
        <p:pic>
          <p:nvPicPr>
            <p:cNvPr id="10" name="图片 9">
              <a:extLst>
                <a:ext uri="{FF2B5EF4-FFF2-40B4-BE49-F238E27FC236}">
                  <a16:creationId xmlns:a16="http://schemas.microsoft.com/office/drawing/2014/main" id="{7A50438E-8BBC-489A-855B-A9063503537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62473" b="82004"/>
            <a:stretch/>
          </p:blipFill>
          <p:spPr>
            <a:xfrm>
              <a:off x="10880260" y="423590"/>
              <a:ext cx="988800" cy="711281"/>
            </a:xfrm>
            <a:prstGeom prst="rect">
              <a:avLst/>
            </a:prstGeom>
          </p:spPr>
        </p:pic>
        <p:pic>
          <p:nvPicPr>
            <p:cNvPr id="11" name="图片 10">
              <a:extLst>
                <a:ext uri="{FF2B5EF4-FFF2-40B4-BE49-F238E27FC236}">
                  <a16:creationId xmlns:a16="http://schemas.microsoft.com/office/drawing/2014/main" id="{3DDC8C14-F1C4-4D2C-8246-47291F7B96B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62473" b="82004"/>
            <a:stretch/>
          </p:blipFill>
          <p:spPr>
            <a:xfrm>
              <a:off x="335530" y="6157622"/>
              <a:ext cx="574177" cy="413027"/>
            </a:xfrm>
            <a:prstGeom prst="rect">
              <a:avLst/>
            </a:prstGeom>
          </p:spPr>
        </p:pic>
      </p:grpSp>
    </p:spTree>
    <p:extLst>
      <p:ext uri="{BB962C8B-B14F-4D97-AF65-F5344CB8AC3E}">
        <p14:creationId xmlns:p14="http://schemas.microsoft.com/office/powerpoint/2010/main" val="3821151935"/>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09847699"/>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7.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em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jpg"/><Relationship Id="rId1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56.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60.png"/><Relationship Id="rId3" Type="http://schemas.openxmlformats.org/officeDocument/2006/relationships/image" Target="../media/image1.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11.png"/><Relationship Id="rId2" Type="http://schemas.openxmlformats.org/officeDocument/2006/relationships/notesSlide" Target="../notesSlides/notesSlide14.xml"/><Relationship Id="rId16"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25.png"/><Relationship Id="rId12"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43.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750ADD-F4D3-46C9-A625-276FCFA39782}"/>
              </a:ext>
            </a:extLst>
          </p:cNvPr>
          <p:cNvPicPr>
            <a:picLocks noChangeAspect="1"/>
          </p:cNvPicPr>
          <p:nvPr/>
        </p:nvPicPr>
        <p:blipFill rotWithShape="1">
          <a:blip r:embed="rId3"/>
          <a:srcRect t="20823" b="12839"/>
          <a:stretch/>
        </p:blipFill>
        <p:spPr>
          <a:xfrm>
            <a:off x="0" y="0"/>
            <a:ext cx="12192000" cy="6858000"/>
          </a:xfrm>
          <a:prstGeom prst="rect">
            <a:avLst/>
          </a:prstGeom>
        </p:spPr>
      </p:pic>
      <p:pic>
        <p:nvPicPr>
          <p:cNvPr id="46" name="图片 45">
            <a:extLst>
              <a:ext uri="{FF2B5EF4-FFF2-40B4-BE49-F238E27FC236}">
                <a16:creationId xmlns:a16="http://schemas.microsoft.com/office/drawing/2014/main" id="{04518715-3F33-4096-B816-54E55064E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2847808" y="-307876"/>
            <a:ext cx="6547273" cy="5986003"/>
          </a:xfrm>
          <a:prstGeom prst="rect">
            <a:avLst/>
          </a:prstGeom>
        </p:spPr>
      </p:pic>
      <p:grpSp>
        <p:nvGrpSpPr>
          <p:cNvPr id="42" name="组合 41">
            <a:extLst>
              <a:ext uri="{FF2B5EF4-FFF2-40B4-BE49-F238E27FC236}">
                <a16:creationId xmlns:a16="http://schemas.microsoft.com/office/drawing/2014/main" id="{D76CAAE5-1688-48B8-BB19-14FC765D3768}"/>
              </a:ext>
            </a:extLst>
          </p:cNvPr>
          <p:cNvGrpSpPr/>
          <p:nvPr/>
        </p:nvGrpSpPr>
        <p:grpSpPr>
          <a:xfrm>
            <a:off x="1391684" y="1811593"/>
            <a:ext cx="9542584" cy="2762865"/>
            <a:chOff x="1513192" y="1554345"/>
            <a:chExt cx="9542584" cy="2489152"/>
          </a:xfrm>
        </p:grpSpPr>
        <p:sp>
          <p:nvSpPr>
            <p:cNvPr id="40"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图片 11">
            <a:extLst>
              <a:ext uri="{FF2B5EF4-FFF2-40B4-BE49-F238E27FC236}">
                <a16:creationId xmlns:a16="http://schemas.microsoft.com/office/drawing/2014/main" id="{67CFA766-160D-4CBE-92DA-2965312A07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238" t="57993" r="24514" b="-1075"/>
          <a:stretch/>
        </p:blipFill>
        <p:spPr>
          <a:xfrm>
            <a:off x="1284581" y="4090219"/>
            <a:ext cx="1337189" cy="2954594"/>
          </a:xfrm>
          <a:prstGeom prst="rect">
            <a:avLst/>
          </a:prstGeom>
        </p:spPr>
      </p:pic>
      <p:grpSp>
        <p:nvGrpSpPr>
          <p:cNvPr id="29" name="组合 28">
            <a:extLst>
              <a:ext uri="{FF2B5EF4-FFF2-40B4-BE49-F238E27FC236}">
                <a16:creationId xmlns:a16="http://schemas.microsoft.com/office/drawing/2014/main" id="{8281CEB0-C03B-4023-8D37-E3B4CB48EA99}"/>
              </a:ext>
            </a:extLst>
          </p:cNvPr>
          <p:cNvGrpSpPr/>
          <p:nvPr/>
        </p:nvGrpSpPr>
        <p:grpSpPr>
          <a:xfrm>
            <a:off x="-113629" y="3428999"/>
            <a:ext cx="12305629" cy="3522407"/>
            <a:chOff x="-113629" y="3428999"/>
            <a:chExt cx="12305629" cy="3522407"/>
          </a:xfrm>
        </p:grpSpPr>
        <p:pic>
          <p:nvPicPr>
            <p:cNvPr id="11" name="图片 10">
              <a:extLst>
                <a:ext uri="{FF2B5EF4-FFF2-40B4-BE49-F238E27FC236}">
                  <a16:creationId xmlns:a16="http://schemas.microsoft.com/office/drawing/2014/main" id="{5E5BB0C8-7E9C-4AE4-AE36-619901F433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13629" y="3763295"/>
              <a:ext cx="948813" cy="2546555"/>
            </a:xfrm>
            <a:prstGeom prst="rect">
              <a:avLst/>
            </a:prstGeom>
          </p:spPr>
        </p:pic>
        <p:pic>
          <p:nvPicPr>
            <p:cNvPr id="5" name="图片 4">
              <a:extLst>
                <a:ext uri="{FF2B5EF4-FFF2-40B4-BE49-F238E27FC236}">
                  <a16:creationId xmlns:a16="http://schemas.microsoft.com/office/drawing/2014/main" id="{95FAAF2F-07EF-4E4B-BC76-20E15E8437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968" t="70707" r="42426" b="104"/>
            <a:stretch/>
          </p:blipFill>
          <p:spPr>
            <a:xfrm>
              <a:off x="10014154" y="4095135"/>
              <a:ext cx="1489587" cy="2762865"/>
            </a:xfrm>
            <a:prstGeom prst="rect">
              <a:avLst/>
            </a:prstGeom>
          </p:spPr>
        </p:pic>
        <p:pic>
          <p:nvPicPr>
            <p:cNvPr id="8" name="图片 7">
              <a:extLst>
                <a:ext uri="{FF2B5EF4-FFF2-40B4-BE49-F238E27FC236}">
                  <a16:creationId xmlns:a16="http://schemas.microsoft.com/office/drawing/2014/main" id="{CB84EFC8-90A8-4F07-B0E9-E9EFE998A3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473" t="56918"/>
            <a:stretch/>
          </p:blipFill>
          <p:spPr>
            <a:xfrm>
              <a:off x="11390671" y="3903406"/>
              <a:ext cx="801329" cy="2954594"/>
            </a:xfrm>
            <a:prstGeom prst="rect">
              <a:avLst/>
            </a:prstGeom>
          </p:spPr>
        </p:pic>
        <p:pic>
          <p:nvPicPr>
            <p:cNvPr id="9" name="图片 8">
              <a:extLst>
                <a:ext uri="{FF2B5EF4-FFF2-40B4-BE49-F238E27FC236}">
                  <a16:creationId xmlns:a16="http://schemas.microsoft.com/office/drawing/2014/main" id="{6F38B4C8-3DAE-4D0B-BD27-5D475EFF30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3" name="图片 12">
              <a:extLst>
                <a:ext uri="{FF2B5EF4-FFF2-40B4-BE49-F238E27FC236}">
                  <a16:creationId xmlns:a16="http://schemas.microsoft.com/office/drawing/2014/main" id="{7F092904-E323-4B43-A578-9229B80E420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a:stretch/>
          </p:blipFill>
          <p:spPr>
            <a:xfrm>
              <a:off x="1702980" y="3903404"/>
              <a:ext cx="2069533" cy="2954595"/>
            </a:xfrm>
            <a:prstGeom prst="rect">
              <a:avLst/>
            </a:prstGeom>
          </p:spPr>
        </p:pic>
        <p:pic>
          <p:nvPicPr>
            <p:cNvPr id="16" name="图片 15">
              <a:extLst>
                <a:ext uri="{FF2B5EF4-FFF2-40B4-BE49-F238E27FC236}">
                  <a16:creationId xmlns:a16="http://schemas.microsoft.com/office/drawing/2014/main" id="{E81ADB1E-3630-4131-A313-91EF52364A1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B864279D-DFDB-41B0-8690-2B51ACA5E6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id="{5DF2B553-4E7C-4733-9C22-23DFB9311E8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1"/>
            <a:stretch/>
          </p:blipFill>
          <p:spPr>
            <a:xfrm>
              <a:off x="2788972" y="4516468"/>
              <a:ext cx="1232303" cy="2326299"/>
            </a:xfrm>
            <a:prstGeom prst="rect">
              <a:avLst/>
            </a:prstGeom>
          </p:spPr>
        </p:pic>
        <p:pic>
          <p:nvPicPr>
            <p:cNvPr id="20" name="图片 19">
              <a:extLst>
                <a:ext uri="{FF2B5EF4-FFF2-40B4-BE49-F238E27FC236}">
                  <a16:creationId xmlns:a16="http://schemas.microsoft.com/office/drawing/2014/main" id="{783936A9-FD48-4215-BE66-C7B2BCC6E09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4454" t="50539" r="1953"/>
            <a:stretch/>
          </p:blipFill>
          <p:spPr>
            <a:xfrm>
              <a:off x="3467342" y="4951894"/>
              <a:ext cx="1335123" cy="1906105"/>
            </a:xfrm>
            <a:prstGeom prst="rect">
              <a:avLst/>
            </a:prstGeom>
          </p:spPr>
        </p:pic>
        <p:pic>
          <p:nvPicPr>
            <p:cNvPr id="17" name="图片 16">
              <a:extLst>
                <a:ext uri="{FF2B5EF4-FFF2-40B4-BE49-F238E27FC236}">
                  <a16:creationId xmlns:a16="http://schemas.microsoft.com/office/drawing/2014/main" id="{E8EE603A-FABD-4F61-9A89-2B44E207465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3557664" y="5722374"/>
              <a:ext cx="2711405" cy="1143241"/>
            </a:xfrm>
            <a:prstGeom prst="rect">
              <a:avLst/>
            </a:prstGeom>
          </p:spPr>
        </p:pic>
        <p:pic>
          <p:nvPicPr>
            <p:cNvPr id="21" name="图片 20">
              <a:extLst>
                <a:ext uri="{FF2B5EF4-FFF2-40B4-BE49-F238E27FC236}">
                  <a16:creationId xmlns:a16="http://schemas.microsoft.com/office/drawing/2014/main" id="{C25809AE-507C-4A9E-BBBF-980E2D7DC9A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8634438" y="5722374"/>
              <a:ext cx="2711405" cy="1143241"/>
            </a:xfrm>
            <a:prstGeom prst="rect">
              <a:avLst/>
            </a:prstGeom>
          </p:spPr>
        </p:pic>
        <p:pic>
          <p:nvPicPr>
            <p:cNvPr id="22" name="图片 21">
              <a:extLst>
                <a:ext uri="{FF2B5EF4-FFF2-40B4-BE49-F238E27FC236}">
                  <a16:creationId xmlns:a16="http://schemas.microsoft.com/office/drawing/2014/main" id="{126234B8-3AE3-45D4-AB55-DA2FC05F8E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b="31637"/>
            <a:stretch/>
          </p:blipFill>
          <p:spPr>
            <a:xfrm>
              <a:off x="6344213" y="5800896"/>
              <a:ext cx="2069533" cy="1064719"/>
            </a:xfrm>
            <a:prstGeom prst="rect">
              <a:avLst/>
            </a:prstGeom>
          </p:spPr>
        </p:pic>
        <p:pic>
          <p:nvPicPr>
            <p:cNvPr id="23" name="图片 22">
              <a:extLst>
                <a:ext uri="{FF2B5EF4-FFF2-40B4-BE49-F238E27FC236}">
                  <a16:creationId xmlns:a16="http://schemas.microsoft.com/office/drawing/2014/main" id="{C7958AD2-FF33-48CE-86AF-394DE1316E7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8801"/>
            <a:stretch/>
          </p:blipFill>
          <p:spPr>
            <a:xfrm>
              <a:off x="7723908" y="5257934"/>
              <a:ext cx="1232303" cy="1607681"/>
            </a:xfrm>
            <a:prstGeom prst="rect">
              <a:avLst/>
            </a:prstGeom>
          </p:spPr>
        </p:pic>
        <p:pic>
          <p:nvPicPr>
            <p:cNvPr id="24" name="图片 23">
              <a:extLst>
                <a:ext uri="{FF2B5EF4-FFF2-40B4-BE49-F238E27FC236}">
                  <a16:creationId xmlns:a16="http://schemas.microsoft.com/office/drawing/2014/main" id="{795970EF-FF8D-4330-ACCC-84815B52B0D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18845"/>
            <a:stretch/>
          </p:blipFill>
          <p:spPr>
            <a:xfrm>
              <a:off x="7989173" y="5678128"/>
              <a:ext cx="1335123" cy="1179871"/>
            </a:xfrm>
            <a:prstGeom prst="rect">
              <a:avLst/>
            </a:prstGeom>
          </p:spPr>
        </p:pic>
        <p:pic>
          <p:nvPicPr>
            <p:cNvPr id="25" name="图片 24">
              <a:extLst>
                <a:ext uri="{FF2B5EF4-FFF2-40B4-BE49-F238E27FC236}">
                  <a16:creationId xmlns:a16="http://schemas.microsoft.com/office/drawing/2014/main" id="{3B296BDB-A582-4269-A881-2A32C441B2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25085"/>
            <a:stretch/>
          </p:blipFill>
          <p:spPr>
            <a:xfrm>
              <a:off x="6470542" y="5631426"/>
              <a:ext cx="948813" cy="1234189"/>
            </a:xfrm>
            <a:prstGeom prst="rect">
              <a:avLst/>
            </a:prstGeom>
          </p:spPr>
        </p:pic>
        <p:pic>
          <p:nvPicPr>
            <p:cNvPr id="28" name="图片 27">
              <a:extLst>
                <a:ext uri="{FF2B5EF4-FFF2-40B4-BE49-F238E27FC236}">
                  <a16:creationId xmlns:a16="http://schemas.microsoft.com/office/drawing/2014/main" id="{58E1CF32-A92A-4C5A-ACE8-0CB117E3C04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33639"/>
            <a:stretch/>
          </p:blipFill>
          <p:spPr>
            <a:xfrm>
              <a:off x="5616923" y="6255880"/>
              <a:ext cx="1335123" cy="609736"/>
            </a:xfrm>
            <a:prstGeom prst="rect">
              <a:avLst/>
            </a:prstGeom>
          </p:spPr>
        </p:pic>
      </p:grpSp>
      <p:pic>
        <p:nvPicPr>
          <p:cNvPr id="33" name="图片 32">
            <a:extLst>
              <a:ext uri="{FF2B5EF4-FFF2-40B4-BE49-F238E27FC236}">
                <a16:creationId xmlns:a16="http://schemas.microsoft.com/office/drawing/2014/main" id="{BD96DF90-6CBD-4838-8839-4CEECDA20D5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62473" b="82004"/>
          <a:stretch/>
        </p:blipFill>
        <p:spPr>
          <a:xfrm>
            <a:off x="8924027" y="3508899"/>
            <a:ext cx="1715729" cy="1234189"/>
          </a:xfrm>
          <a:prstGeom prst="rect">
            <a:avLst/>
          </a:prstGeom>
        </p:spPr>
      </p:pic>
      <p:pic>
        <p:nvPicPr>
          <p:cNvPr id="34" name="图片 33">
            <a:extLst>
              <a:ext uri="{FF2B5EF4-FFF2-40B4-BE49-F238E27FC236}">
                <a16:creationId xmlns:a16="http://schemas.microsoft.com/office/drawing/2014/main" id="{76A0C412-DA72-4E5F-B95A-1C92E734AE85}"/>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9617" t="10820" r="2856" b="71184"/>
          <a:stretch/>
        </p:blipFill>
        <p:spPr>
          <a:xfrm>
            <a:off x="9405741" y="558147"/>
            <a:ext cx="1715729" cy="1234189"/>
          </a:xfrm>
          <a:prstGeom prst="rect">
            <a:avLst/>
          </a:prstGeom>
        </p:spPr>
      </p:pic>
      <p:pic>
        <p:nvPicPr>
          <p:cNvPr id="35" name="图片 34">
            <a:extLst>
              <a:ext uri="{FF2B5EF4-FFF2-40B4-BE49-F238E27FC236}">
                <a16:creationId xmlns:a16="http://schemas.microsoft.com/office/drawing/2014/main" id="{6E38DEB4-DA69-4491-8A1D-76E12128FF1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4779" t="35209" r="181" b="46795"/>
          <a:stretch/>
        </p:blipFill>
        <p:spPr>
          <a:xfrm>
            <a:off x="11498166" y="3077256"/>
            <a:ext cx="687617" cy="1234189"/>
          </a:xfrm>
          <a:prstGeom prst="rect">
            <a:avLst/>
          </a:prstGeom>
        </p:spPr>
      </p:pic>
      <p:pic>
        <p:nvPicPr>
          <p:cNvPr id="37" name="图片 36">
            <a:extLst>
              <a:ext uri="{FF2B5EF4-FFF2-40B4-BE49-F238E27FC236}">
                <a16:creationId xmlns:a16="http://schemas.microsoft.com/office/drawing/2014/main" id="{A713DBB4-5073-4304-8061-828D9C7414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9350" r="78293" b="45125"/>
          <a:stretch/>
        </p:blipFill>
        <p:spPr>
          <a:xfrm>
            <a:off x="-8203" y="931892"/>
            <a:ext cx="1816433" cy="1948674"/>
          </a:xfrm>
          <a:prstGeom prst="rect">
            <a:avLst/>
          </a:prstGeom>
        </p:spPr>
      </p:pic>
      <p:pic>
        <p:nvPicPr>
          <p:cNvPr id="38" name="图片 37">
            <a:extLst>
              <a:ext uri="{FF2B5EF4-FFF2-40B4-BE49-F238E27FC236}">
                <a16:creationId xmlns:a16="http://schemas.microsoft.com/office/drawing/2014/main" id="{91E3285F-D980-4A99-A520-78293C7FE9F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4269" t="1181" r="376" b="83294"/>
          <a:stretch/>
        </p:blipFill>
        <p:spPr>
          <a:xfrm>
            <a:off x="10884959" y="479242"/>
            <a:ext cx="1307041" cy="1982276"/>
          </a:xfrm>
          <a:prstGeom prst="rect">
            <a:avLst/>
          </a:prstGeom>
        </p:spPr>
      </p:pic>
      <p:pic>
        <p:nvPicPr>
          <p:cNvPr id="43" name="图片 42">
            <a:extLst>
              <a:ext uri="{FF2B5EF4-FFF2-40B4-BE49-F238E27FC236}">
                <a16:creationId xmlns:a16="http://schemas.microsoft.com/office/drawing/2014/main" id="{30338FC9-80E6-4CE8-9189-85459D35852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62473" b="82004"/>
          <a:stretch/>
        </p:blipFill>
        <p:spPr>
          <a:xfrm>
            <a:off x="1728302" y="302035"/>
            <a:ext cx="988800" cy="711281"/>
          </a:xfrm>
          <a:prstGeom prst="rect">
            <a:avLst/>
          </a:prstGeom>
        </p:spPr>
      </p:pic>
      <p:sp>
        <p:nvSpPr>
          <p:cNvPr id="3" name="文本框 21">
            <a:extLst>
              <a:ext uri="{FF2B5EF4-FFF2-40B4-BE49-F238E27FC236}">
                <a16:creationId xmlns:a16="http://schemas.microsoft.com/office/drawing/2014/main" id="{D1C21F6B-6B6C-4CA7-CF69-FBCF9156CB50}"/>
              </a:ext>
            </a:extLst>
          </p:cNvPr>
          <p:cNvSpPr txBox="1"/>
          <p:nvPr/>
        </p:nvSpPr>
        <p:spPr>
          <a:xfrm>
            <a:off x="3061279" y="149087"/>
            <a:ext cx="6799423" cy="707886"/>
          </a:xfrm>
          <a:prstGeom prst="rect">
            <a:avLst/>
          </a:prstGeom>
          <a:noFill/>
        </p:spPr>
        <p:txBody>
          <a:bodyPr wrap="square" rtlCol="0">
            <a:spAutoFit/>
          </a:bodyPr>
          <a:lstStyle/>
          <a:p>
            <a:pPr algn="ct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4" name="Picture 3">
            <a:extLst>
              <a:ext uri="{FF2B5EF4-FFF2-40B4-BE49-F238E27FC236}">
                <a16:creationId xmlns:a16="http://schemas.microsoft.com/office/drawing/2014/main" id="{244F572E-8353-8057-4A7C-EB77ADD371C9}"/>
              </a:ext>
            </a:extLst>
          </p:cNvPr>
          <p:cNvPicPr>
            <a:picLocks noChangeAspect="1"/>
          </p:cNvPicPr>
          <p:nvPr/>
        </p:nvPicPr>
        <p:blipFill>
          <a:blip r:embed="rId18"/>
          <a:stretch>
            <a:fillRect/>
          </a:stretch>
        </p:blipFill>
        <p:spPr>
          <a:xfrm>
            <a:off x="4705557" y="1031035"/>
            <a:ext cx="3237257" cy="749873"/>
          </a:xfrm>
          <a:prstGeom prst="rect">
            <a:avLst/>
          </a:prstGeom>
        </p:spPr>
      </p:pic>
      <p:pic>
        <p:nvPicPr>
          <p:cNvPr id="7" name="Picture 6">
            <a:extLst>
              <a:ext uri="{FF2B5EF4-FFF2-40B4-BE49-F238E27FC236}">
                <a16:creationId xmlns:a16="http://schemas.microsoft.com/office/drawing/2014/main" id="{57FDD7B1-6850-101B-5670-282D75394519}"/>
              </a:ext>
            </a:extLst>
          </p:cNvPr>
          <p:cNvPicPr>
            <a:picLocks noChangeAspect="1"/>
          </p:cNvPicPr>
          <p:nvPr/>
        </p:nvPicPr>
        <p:blipFill>
          <a:blip r:embed="rId19"/>
          <a:stretch>
            <a:fillRect/>
          </a:stretch>
        </p:blipFill>
        <p:spPr>
          <a:xfrm>
            <a:off x="1597509" y="2044754"/>
            <a:ext cx="9339881" cy="1682642"/>
          </a:xfrm>
          <a:prstGeom prst="rect">
            <a:avLst/>
          </a:prstGeom>
        </p:spPr>
      </p:pic>
      <p:sp>
        <p:nvSpPr>
          <p:cNvPr id="10" name="TextBox 9">
            <a:extLst>
              <a:ext uri="{FF2B5EF4-FFF2-40B4-BE49-F238E27FC236}">
                <a16:creationId xmlns:a16="http://schemas.microsoft.com/office/drawing/2014/main" id="{2355E406-4FDB-289D-5F57-700F32F0422C}"/>
              </a:ext>
            </a:extLst>
          </p:cNvPr>
          <p:cNvSpPr txBox="1"/>
          <p:nvPr/>
        </p:nvSpPr>
        <p:spPr>
          <a:xfrm>
            <a:off x="5495925" y="3362325"/>
            <a:ext cx="2209800" cy="707886"/>
          </a:xfrm>
          <a:prstGeom prst="rect">
            <a:avLst/>
          </a:prstGeom>
          <a:noFill/>
        </p:spPr>
        <p:txBody>
          <a:bodyPr wrap="square" rtlCol="0">
            <a:spAutoFit/>
          </a:bodyPr>
          <a:lstStyle/>
          <a:p>
            <a:r>
              <a:rPr lang="en-US" sz="4000" dirty="0"/>
              <a:t>(</a:t>
            </a:r>
            <a:r>
              <a:rPr lang="en-US" sz="4000" dirty="0" err="1"/>
              <a:t>Tiết</a:t>
            </a:r>
            <a:r>
              <a:rPr lang="en-US" sz="4000" dirty="0"/>
              <a:t> 3)</a:t>
            </a:r>
          </a:p>
        </p:txBody>
      </p:sp>
    </p:spTree>
    <p:extLst>
      <p:ext uri="{BB962C8B-B14F-4D97-AF65-F5344CB8AC3E}">
        <p14:creationId xmlns:p14="http://schemas.microsoft.com/office/powerpoint/2010/main" val="161682663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par>
                                <p:cTn id="20" presetID="53" presetClass="entr" presetSubtype="16"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cTn>
                              </p:par>
                              <p:par>
                                <p:cTn id="25" presetID="53" presetClass="entr" presetSubtype="16"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par>
                                <p:cTn id="30" presetID="53" presetClass="entr" presetSubtype="16"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par>
                                <p:cTn id="35" presetID="53" presetClass="entr" presetSubtype="16"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p:cTn id="37" dur="500" fill="hold"/>
                                        <p:tgtEl>
                                          <p:spTgt spid="43"/>
                                        </p:tgtEl>
                                        <p:attrNameLst>
                                          <p:attrName>ppt_w</p:attrName>
                                        </p:attrNameLst>
                                      </p:cBhvr>
                                      <p:tavLst>
                                        <p:tav tm="0">
                                          <p:val>
                                            <p:fltVal val="0"/>
                                          </p:val>
                                        </p:tav>
                                        <p:tav tm="100000">
                                          <p:val>
                                            <p:strVal val="#ppt_w"/>
                                          </p:val>
                                        </p:tav>
                                      </p:tavLst>
                                    </p:anim>
                                    <p:anim calcmode="lin" valueType="num">
                                      <p:cBhvr>
                                        <p:cTn id="38" dur="500" fill="hold"/>
                                        <p:tgtEl>
                                          <p:spTgt spid="43"/>
                                        </p:tgtEl>
                                        <p:attrNameLst>
                                          <p:attrName>ppt_h</p:attrName>
                                        </p:attrNameLst>
                                      </p:cBhvr>
                                      <p:tavLst>
                                        <p:tav tm="0">
                                          <p:val>
                                            <p:fltVal val="0"/>
                                          </p:val>
                                        </p:tav>
                                        <p:tav tm="100000">
                                          <p:val>
                                            <p:strVal val="#ppt_h"/>
                                          </p:val>
                                        </p:tav>
                                      </p:tavLst>
                                    </p:anim>
                                    <p:animEffect transition="in" filter="fade">
                                      <p:cBhvr>
                                        <p:cTn id="39" dur="500"/>
                                        <p:tgtEl>
                                          <p:spTgt spid="4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additive="base">
                                        <p:cTn id="44" dur="500" fill="hold"/>
                                        <p:tgtEl>
                                          <p:spTgt spid="42"/>
                                        </p:tgtEl>
                                        <p:attrNameLst>
                                          <p:attrName>ppt_x</p:attrName>
                                        </p:attrNameLst>
                                      </p:cBhvr>
                                      <p:tavLst>
                                        <p:tav tm="0">
                                          <p:val>
                                            <p:strVal val="#ppt_x"/>
                                          </p:val>
                                        </p:tav>
                                        <p:tav tm="100000">
                                          <p:val>
                                            <p:strVal val="#ppt_x"/>
                                          </p:val>
                                        </p:tav>
                                      </p:tavLst>
                                    </p:anim>
                                    <p:anim calcmode="lin" valueType="num">
                                      <p:cBhvr additive="base">
                                        <p:cTn id="4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p:cTn id="50" dur="500" fill="hold"/>
                                        <p:tgtEl>
                                          <p:spTgt spid="33"/>
                                        </p:tgtEl>
                                        <p:attrNameLst>
                                          <p:attrName>ppt_w</p:attrName>
                                        </p:attrNameLst>
                                      </p:cBhvr>
                                      <p:tavLst>
                                        <p:tav tm="0">
                                          <p:val>
                                            <p:fltVal val="0"/>
                                          </p:val>
                                        </p:tav>
                                        <p:tav tm="100000">
                                          <p:val>
                                            <p:strVal val="#ppt_w"/>
                                          </p:val>
                                        </p:tav>
                                      </p:tavLst>
                                    </p:anim>
                                    <p:anim calcmode="lin" valueType="num">
                                      <p:cBhvr>
                                        <p:cTn id="51" dur="500" fill="hold"/>
                                        <p:tgtEl>
                                          <p:spTgt spid="33"/>
                                        </p:tgtEl>
                                        <p:attrNameLst>
                                          <p:attrName>ppt_h</p:attrName>
                                        </p:attrNameLst>
                                      </p:cBhvr>
                                      <p:tavLst>
                                        <p:tav tm="0">
                                          <p:val>
                                            <p:fltVal val="0"/>
                                          </p:val>
                                        </p:tav>
                                        <p:tav tm="100000">
                                          <p:val>
                                            <p:strVal val="#ppt_h"/>
                                          </p:val>
                                        </p:tav>
                                      </p:tavLst>
                                    </p:anim>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anim calcmode="lin" valueType="num">
                                      <p:cBhvr>
                                        <p:cTn id="57" dur="500" fill="hold"/>
                                        <p:tgtEl>
                                          <p:spTgt spid="46"/>
                                        </p:tgtEl>
                                        <p:attrNameLst>
                                          <p:attrName>ppt_w</p:attrName>
                                        </p:attrNameLst>
                                      </p:cBhvr>
                                      <p:tavLst>
                                        <p:tav tm="0">
                                          <p:val>
                                            <p:fltVal val="0"/>
                                          </p:val>
                                        </p:tav>
                                        <p:tav tm="100000">
                                          <p:val>
                                            <p:strVal val="#ppt_w"/>
                                          </p:val>
                                        </p:tav>
                                      </p:tavLst>
                                    </p:anim>
                                    <p:anim calcmode="lin" valueType="num">
                                      <p:cBhvr>
                                        <p:cTn id="58" dur="500" fill="hold"/>
                                        <p:tgtEl>
                                          <p:spTgt spid="46"/>
                                        </p:tgtEl>
                                        <p:attrNameLst>
                                          <p:attrName>ppt_h</p:attrName>
                                        </p:attrNameLst>
                                      </p:cBhvr>
                                      <p:tavLst>
                                        <p:tav tm="0">
                                          <p:val>
                                            <p:fltVal val="0"/>
                                          </p:val>
                                        </p:tav>
                                        <p:tav tm="100000">
                                          <p:val>
                                            <p:strVal val="#ppt_h"/>
                                          </p:val>
                                        </p:tav>
                                      </p:tavLst>
                                    </p:anim>
                                    <p:animEffect transition="in" filter="fade">
                                      <p:cBhvr>
                                        <p:cTn id="59" dur="500"/>
                                        <p:tgtEl>
                                          <p:spTgt spid="46"/>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3"/>
                                        </p:tgtEl>
                                        <p:attrNameLst>
                                          <p:attrName>style.visibility</p:attrName>
                                        </p:attrNameLst>
                                      </p:cBhvr>
                                      <p:to>
                                        <p:strVal val="visible"/>
                                      </p:to>
                                    </p:set>
                                    <p:anim calcmode="lin" valueType="num">
                                      <p:cBhvr>
                                        <p:cTn id="62" dur="1000" fill="hold"/>
                                        <p:tgtEl>
                                          <p:spTgt spid="3"/>
                                        </p:tgtEl>
                                        <p:attrNameLst>
                                          <p:attrName>ppt_w</p:attrName>
                                        </p:attrNameLst>
                                      </p:cBhvr>
                                      <p:tavLst>
                                        <p:tav tm="0">
                                          <p:val>
                                            <p:strVal val="#ppt_w+.3"/>
                                          </p:val>
                                        </p:tav>
                                        <p:tav tm="100000">
                                          <p:val>
                                            <p:strVal val="#ppt_w"/>
                                          </p:val>
                                        </p:tav>
                                      </p:tavLst>
                                    </p:anim>
                                    <p:anim calcmode="lin" valueType="num">
                                      <p:cBhvr>
                                        <p:cTn id="63" dur="1000" fill="hold"/>
                                        <p:tgtEl>
                                          <p:spTgt spid="3"/>
                                        </p:tgtEl>
                                        <p:attrNameLst>
                                          <p:attrName>ppt_h</p:attrName>
                                        </p:attrNameLst>
                                      </p:cBhvr>
                                      <p:tavLst>
                                        <p:tav tm="0">
                                          <p:val>
                                            <p:strVal val="#ppt_h"/>
                                          </p:val>
                                        </p:tav>
                                        <p:tav tm="100000">
                                          <p:val>
                                            <p:strVal val="#ppt_h"/>
                                          </p:val>
                                        </p:tav>
                                      </p:tavLst>
                                    </p:anim>
                                    <p:animEffect transition="in" filter="fade">
                                      <p:cBhvr>
                                        <p:cTn id="64" dur="1000"/>
                                        <p:tgtEl>
                                          <p:spTgt spid="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fade">
                                      <p:cBhvr>
                                        <p:cTn id="69" dur="500"/>
                                        <p:tgtEl>
                                          <p:spTgt spid="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down)">
                                      <p:cBhvr>
                                        <p:cTn id="74" dur="500"/>
                                        <p:tgtEl>
                                          <p:spTgt spid="7"/>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additive="base">
                                        <p:cTn id="79" dur="500" fill="hold"/>
                                        <p:tgtEl>
                                          <p:spTgt spid="10"/>
                                        </p:tgtEl>
                                        <p:attrNameLst>
                                          <p:attrName>ppt_x</p:attrName>
                                        </p:attrNameLst>
                                      </p:cBhvr>
                                      <p:tavLst>
                                        <p:tav tm="0">
                                          <p:val>
                                            <p:strVal val="#ppt_x"/>
                                          </p:val>
                                        </p:tav>
                                        <p:tav tm="100000">
                                          <p:val>
                                            <p:strVal val="#ppt_x"/>
                                          </p:val>
                                        </p:tav>
                                      </p:tavLst>
                                    </p:anim>
                                    <p:anim calcmode="lin" valueType="num">
                                      <p:cBhvr additive="base">
                                        <p:cTn id="8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164EF0-1A04-1C9B-7B4C-DEAFCD69AC3A}"/>
              </a:ext>
            </a:extLst>
          </p:cNvPr>
          <p:cNvPicPr>
            <a:picLocks noChangeAspect="1"/>
          </p:cNvPicPr>
          <p:nvPr/>
        </p:nvPicPr>
        <p:blipFill>
          <a:blip r:embed="rId3"/>
          <a:stretch>
            <a:fillRect/>
          </a:stretch>
        </p:blipFill>
        <p:spPr>
          <a:xfrm>
            <a:off x="294005" y="1847850"/>
            <a:ext cx="4809845" cy="3905514"/>
          </a:xfrm>
          <a:prstGeom prst="rect">
            <a:avLst/>
          </a:prstGeom>
        </p:spPr>
      </p:pic>
      <p:grpSp>
        <p:nvGrpSpPr>
          <p:cNvPr id="12" name="Group 11">
            <a:extLst>
              <a:ext uri="{FF2B5EF4-FFF2-40B4-BE49-F238E27FC236}">
                <a16:creationId xmlns:a16="http://schemas.microsoft.com/office/drawing/2014/main" id="{8F72651B-E68B-3B66-CFF7-EC2BD0D6C8F1}"/>
              </a:ext>
            </a:extLst>
          </p:cNvPr>
          <p:cNvGrpSpPr/>
          <p:nvPr/>
        </p:nvGrpSpPr>
        <p:grpSpPr>
          <a:xfrm>
            <a:off x="5162549" y="1143306"/>
            <a:ext cx="6007160" cy="3238194"/>
            <a:chOff x="677333" y="1143306"/>
            <a:chExt cx="10395415" cy="2659346"/>
          </a:xfrm>
        </p:grpSpPr>
        <p:sp>
          <p:nvSpPr>
            <p:cNvPr id="10" name="Rectangle: Rounded Corners 43">
              <a:extLst>
                <a:ext uri="{FF2B5EF4-FFF2-40B4-BE49-F238E27FC236}">
                  <a16:creationId xmlns:a16="http://schemas.microsoft.com/office/drawing/2014/main" id="{A08C7494-922F-D9A1-0B76-3B9BF7134B79}"/>
                </a:ext>
              </a:extLst>
            </p:cNvPr>
            <p:cNvSpPr/>
            <p:nvPr/>
          </p:nvSpPr>
          <p:spPr>
            <a:xfrm>
              <a:off x="677333" y="1143306"/>
              <a:ext cx="10395415" cy="2659346"/>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FFFF00"/>
            </a:solidFill>
            <a:ln w="12700" cap="flat" cmpd="sng" algn="ctr">
              <a:solidFill>
                <a:srgbClr val="00B0F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11" name="TextBox 10">
              <a:extLst>
                <a:ext uri="{FF2B5EF4-FFF2-40B4-BE49-F238E27FC236}">
                  <a16:creationId xmlns:a16="http://schemas.microsoft.com/office/drawing/2014/main" id="{FA15D7ED-4553-6A6E-6337-BADCFF3BA91F}"/>
                </a:ext>
              </a:extLst>
            </p:cNvPr>
            <p:cNvSpPr txBox="1"/>
            <p:nvPr/>
          </p:nvSpPr>
          <p:spPr>
            <a:xfrm>
              <a:off x="1333500" y="1411750"/>
              <a:ext cx="9497394" cy="2220387"/>
            </a:xfrm>
            <a:prstGeom prst="rect">
              <a:avLst/>
            </a:prstGeom>
            <a:noFill/>
          </p:spPr>
          <p:txBody>
            <a:bodyPr wrap="square" rtlCol="0">
              <a:spAutoFit/>
            </a:bodyPr>
            <a:lstStyle/>
            <a:p>
              <a:pPr lvl="0" algn="just">
                <a:lnSpc>
                  <a:spcPct val="107000"/>
                </a:lnSpc>
                <a:spcAft>
                  <a:spcPts val="800"/>
                </a:spcAft>
                <a:defRPr/>
              </a:pPr>
              <a:r>
                <a:rPr lang="en-US" sz="3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N</a:t>
              </a:r>
              <a:r>
                <a:rPr lang="vi-VN" sz="3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êu thêm một số dụng cụ trồng hoa, cây cảnh trong chậu đang được sử dụng ở gia đình, địa phương và mô tả cách sử dụng các dụng cụ đó.</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4034303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17460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53A527-D584-4BE3-B212-B46E6CF23ECA}"/>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0D6A03EB-4EC6-4D54-BB6F-C7395954280D}"/>
              </a:ext>
            </a:extLst>
          </p:cNvPr>
          <p:cNvGrpSpPr/>
          <p:nvPr/>
        </p:nvGrpSpPr>
        <p:grpSpPr>
          <a:xfrm>
            <a:off x="1567175" y="2064199"/>
            <a:ext cx="9542584" cy="2333482"/>
            <a:chOff x="1513192" y="1554345"/>
            <a:chExt cx="9542584" cy="2489152"/>
          </a:xfrm>
        </p:grpSpPr>
        <p:sp>
          <p:nvSpPr>
            <p:cNvPr id="8" name="Rectangle 4">
              <a:extLst>
                <a:ext uri="{FF2B5EF4-FFF2-40B4-BE49-F238E27FC236}">
                  <a16:creationId xmlns:a16="http://schemas.microsoft.com/office/drawing/2014/main" id="{6E7C7974-5AB4-40ED-A528-4B4B01C0318F}"/>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3C93A342-C65B-4BA1-BA22-1F5F75F98DF5}"/>
                </a:ext>
              </a:extLst>
            </p:cNvPr>
            <p:cNvSpPr/>
            <p:nvPr/>
          </p:nvSpPr>
          <p:spPr>
            <a:xfrm>
              <a:off x="1706880" y="1660917"/>
              <a:ext cx="9241434" cy="2300556"/>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 name="图片 5">
            <a:extLst>
              <a:ext uri="{FF2B5EF4-FFF2-40B4-BE49-F238E27FC236}">
                <a16:creationId xmlns:a16="http://schemas.microsoft.com/office/drawing/2014/main" id="{01074186-4177-44A7-A770-449C074F28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94778" y="485204"/>
            <a:ext cx="5529274" cy="5055273"/>
          </a:xfrm>
          <a:prstGeom prst="rect">
            <a:avLst/>
          </a:prstGeom>
        </p:spPr>
      </p:pic>
      <p:pic>
        <p:nvPicPr>
          <p:cNvPr id="12" name="图片 11">
            <a:extLst>
              <a:ext uri="{FF2B5EF4-FFF2-40B4-BE49-F238E27FC236}">
                <a16:creationId xmlns:a16="http://schemas.microsoft.com/office/drawing/2014/main" id="{FFC1F952-023F-4E59-B99B-370917BF4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79" t="35209" r="181" b="46795"/>
          <a:stretch/>
        </p:blipFill>
        <p:spPr>
          <a:xfrm>
            <a:off x="11103232" y="301126"/>
            <a:ext cx="1086260" cy="1949705"/>
          </a:xfrm>
          <a:prstGeom prst="rect">
            <a:avLst/>
          </a:prstGeom>
        </p:spPr>
      </p:pic>
      <p:pic>
        <p:nvPicPr>
          <p:cNvPr id="13" name="图片 12">
            <a:extLst>
              <a:ext uri="{FF2B5EF4-FFF2-40B4-BE49-F238E27FC236}">
                <a16:creationId xmlns:a16="http://schemas.microsoft.com/office/drawing/2014/main" id="{4428CAB0-FC83-42A4-BAFC-4298B040A2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grpSp>
        <p:nvGrpSpPr>
          <p:cNvPr id="19" name="组合 18">
            <a:extLst>
              <a:ext uri="{FF2B5EF4-FFF2-40B4-BE49-F238E27FC236}">
                <a16:creationId xmlns:a16="http://schemas.microsoft.com/office/drawing/2014/main" id="{E0421EA8-E429-4EDD-B1E7-860106F9B2DF}"/>
              </a:ext>
            </a:extLst>
          </p:cNvPr>
          <p:cNvGrpSpPr/>
          <p:nvPr/>
        </p:nvGrpSpPr>
        <p:grpSpPr>
          <a:xfrm>
            <a:off x="2225" y="4293077"/>
            <a:ext cx="2318944" cy="2575225"/>
            <a:chOff x="2225" y="3428999"/>
            <a:chExt cx="3097032" cy="3439304"/>
          </a:xfrm>
        </p:grpSpPr>
        <p:pic>
          <p:nvPicPr>
            <p:cNvPr id="15" name="图片 14">
              <a:extLst>
                <a:ext uri="{FF2B5EF4-FFF2-40B4-BE49-F238E27FC236}">
                  <a16:creationId xmlns:a16="http://schemas.microsoft.com/office/drawing/2014/main" id="{97368CA7-9142-40D3-8B46-374E3B35DB6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6" name="图片 15">
              <a:extLst>
                <a:ext uri="{FF2B5EF4-FFF2-40B4-BE49-F238E27FC236}">
                  <a16:creationId xmlns:a16="http://schemas.microsoft.com/office/drawing/2014/main" id="{7D39BDEE-38E4-4D21-95BE-520BBFA484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17" name="图片 16">
              <a:extLst>
                <a:ext uri="{FF2B5EF4-FFF2-40B4-BE49-F238E27FC236}">
                  <a16:creationId xmlns:a16="http://schemas.microsoft.com/office/drawing/2014/main" id="{2F6A8726-F26B-42A0-BA8C-95590948B7E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0729D59E-310C-44A8-9A27-005A0D3654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3" name="Picture 2">
            <a:extLst>
              <a:ext uri="{FF2B5EF4-FFF2-40B4-BE49-F238E27FC236}">
                <a16:creationId xmlns:a16="http://schemas.microsoft.com/office/drawing/2014/main" id="{F8F68DA6-93C0-A541-D95B-363FF7ACBDF2}"/>
              </a:ext>
            </a:extLst>
          </p:cNvPr>
          <p:cNvPicPr>
            <a:picLocks noChangeAspect="1"/>
          </p:cNvPicPr>
          <p:nvPr/>
        </p:nvPicPr>
        <p:blipFill>
          <a:blip r:embed="rId11"/>
          <a:stretch>
            <a:fillRect/>
          </a:stretch>
        </p:blipFill>
        <p:spPr>
          <a:xfrm>
            <a:off x="4541253" y="2225709"/>
            <a:ext cx="6157494" cy="2139881"/>
          </a:xfrm>
          <a:prstGeom prst="rect">
            <a:avLst/>
          </a:prstGeom>
        </p:spPr>
      </p:pic>
    </p:spTree>
    <p:extLst>
      <p:ext uri="{BB962C8B-B14F-4D97-AF65-F5344CB8AC3E}">
        <p14:creationId xmlns:p14="http://schemas.microsoft.com/office/powerpoint/2010/main" val="384255976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C64C66C6-6046-4510-91DD-FBC20187B641}"/>
              </a:ext>
            </a:extLst>
          </p:cNvPr>
          <p:cNvGrpSpPr/>
          <p:nvPr/>
        </p:nvGrpSpPr>
        <p:grpSpPr>
          <a:xfrm>
            <a:off x="2333625" y="549195"/>
            <a:ext cx="7600949" cy="5999215"/>
            <a:chOff x="5181494" y="943308"/>
            <a:chExt cx="5132439" cy="5158534"/>
          </a:xfrm>
        </p:grpSpPr>
        <p:sp>
          <p:nvSpPr>
            <p:cNvPr id="4" name="Rectangle 4">
              <a:extLst>
                <a:ext uri="{FF2B5EF4-FFF2-40B4-BE49-F238E27FC236}">
                  <a16:creationId xmlns:a16="http://schemas.microsoft.com/office/drawing/2014/main" id="{7688FBC1-3ECD-4AD7-ABFF-E65FD014B6A9}"/>
                </a:ext>
              </a:extLst>
            </p:cNvPr>
            <p:cNvSpPr/>
            <p:nvPr/>
          </p:nvSpPr>
          <p:spPr>
            <a:xfrm>
              <a:off x="5181494" y="943308"/>
              <a:ext cx="5132439" cy="5158534"/>
            </a:xfrm>
            <a:prstGeom prst="ellipse">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71118F8F-E085-4141-8068-1840054CD92A}"/>
                </a:ext>
              </a:extLst>
            </p:cNvPr>
            <p:cNvSpPr/>
            <p:nvPr/>
          </p:nvSpPr>
          <p:spPr>
            <a:xfrm>
              <a:off x="5362705" y="1175285"/>
              <a:ext cx="4810121" cy="4715847"/>
            </a:xfrm>
            <a:prstGeom prst="ellipse">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文本框 1">
            <a:extLst>
              <a:ext uri="{FF2B5EF4-FFF2-40B4-BE49-F238E27FC236}">
                <a16:creationId xmlns:a16="http://schemas.microsoft.com/office/drawing/2014/main" id="{F1806644-79A8-4B8C-BBD2-DF5067C04A0E}"/>
              </a:ext>
            </a:extLst>
          </p:cNvPr>
          <p:cNvSpPr txBox="1"/>
          <p:nvPr/>
        </p:nvSpPr>
        <p:spPr>
          <a:xfrm>
            <a:off x="3200400" y="1658909"/>
            <a:ext cx="6172200" cy="3970318"/>
          </a:xfrm>
          <a:prstGeom prst="rect">
            <a:avLst/>
          </a:prstGeom>
          <a:noFill/>
        </p:spPr>
        <p:txBody>
          <a:bodyPr vert="horz" wrap="square" rtlCol="0">
            <a:spAutoFit/>
          </a:bodyPr>
          <a:lstStyle/>
          <a:p>
            <a:pPr lvl="0" algn="ctr" defTabSz="457200"/>
            <a:r>
              <a:rPr lang="en-US" altLang="zh-CN" sz="3600" b="1" u="sng"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V</a:t>
            </a:r>
            <a:r>
              <a:rPr lang="vi-VN" altLang="zh-CN" sz="3600" b="1" u="sng"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ề nhà</a:t>
            </a:r>
            <a:r>
              <a:rPr lang="en-US" altLang="zh-CN" sz="3600" b="1" u="sng"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a:t>
            </a:r>
          </a:p>
          <a:p>
            <a:pPr lvl="0" algn="ctr" defTabSz="457200"/>
            <a:r>
              <a:rPr lang="vi-VN" altLang="zh-CN" sz="3600"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 </a:t>
            </a:r>
            <a:r>
              <a:rPr lang="en-US" altLang="zh-CN" sz="3600"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T</a:t>
            </a:r>
            <a:r>
              <a:rPr lang="vi-VN" altLang="zh-CN" sz="3600"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ham gia vào việc sử dụng các dụng cụ trồng hoa, cây cảnh trong chậu ở nhà có sự hướng dẫn của người lớn, chụp ảnh hoặc quay video lại để tiết sau chia sẻ trước lớp.</a:t>
            </a:r>
            <a:endParaRPr kumimoji="0" lang="zh-CN" altLang="zh-CN" sz="3600" b="0" i="0" u="none" strike="noStrike" kern="1200" cap="none" spc="0" normalizeH="0" baseline="0" noProof="0" dirty="0">
              <a:ln>
                <a:noFill/>
              </a:ln>
              <a:solidFill>
                <a:srgbClr val="002060"/>
              </a:solidFill>
              <a:effectLst/>
              <a:uLnTx/>
              <a:uFillTx/>
              <a:latin typeface="Cambria" panose="02040503050406030204" pitchFamily="18" charset="0"/>
              <a:ea typeface="小单纯体" panose="02010601030101010101" pitchFamily="2" charset="-122"/>
              <a:cs typeface="萝莉体 第二版" panose="02000500000000000000" pitchFamily="2" charset="-122"/>
            </a:endParaRPr>
          </a:p>
        </p:txBody>
      </p:sp>
      <p:grpSp>
        <p:nvGrpSpPr>
          <p:cNvPr id="6" name="组合 5">
            <a:extLst>
              <a:ext uri="{FF2B5EF4-FFF2-40B4-BE49-F238E27FC236}">
                <a16:creationId xmlns:a16="http://schemas.microsoft.com/office/drawing/2014/main" id="{D6714C67-9F2D-47AD-ACFA-5324B66A4361}"/>
              </a:ext>
            </a:extLst>
          </p:cNvPr>
          <p:cNvGrpSpPr/>
          <p:nvPr/>
        </p:nvGrpSpPr>
        <p:grpSpPr>
          <a:xfrm>
            <a:off x="2224" y="2035571"/>
            <a:ext cx="3806897" cy="4832732"/>
            <a:chOff x="2225" y="3428999"/>
            <a:chExt cx="3097032" cy="3439304"/>
          </a:xfrm>
        </p:grpSpPr>
        <p:pic>
          <p:nvPicPr>
            <p:cNvPr id="7" name="图片 6">
              <a:extLst>
                <a:ext uri="{FF2B5EF4-FFF2-40B4-BE49-F238E27FC236}">
                  <a16:creationId xmlns:a16="http://schemas.microsoft.com/office/drawing/2014/main" id="{A32A5AD1-828F-42A5-B7E9-150D6C8239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8" name="图片 7">
              <a:extLst>
                <a:ext uri="{FF2B5EF4-FFF2-40B4-BE49-F238E27FC236}">
                  <a16:creationId xmlns:a16="http://schemas.microsoft.com/office/drawing/2014/main" id="{19AF0832-8908-4C85-B010-9009F644D4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9" name="图片 8">
              <a:extLst>
                <a:ext uri="{FF2B5EF4-FFF2-40B4-BE49-F238E27FC236}">
                  <a16:creationId xmlns:a16="http://schemas.microsoft.com/office/drawing/2014/main" id="{D4680CCF-FFF2-4937-9EA8-AE243B5412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0" name="图片 9">
              <a:extLst>
                <a:ext uri="{FF2B5EF4-FFF2-40B4-BE49-F238E27FC236}">
                  <a16:creationId xmlns:a16="http://schemas.microsoft.com/office/drawing/2014/main" id="{93A773E0-9B8E-4A0F-9A46-FF8294B673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11" name="图片 10">
            <a:extLst>
              <a:ext uri="{FF2B5EF4-FFF2-40B4-BE49-F238E27FC236}">
                <a16:creationId xmlns:a16="http://schemas.microsoft.com/office/drawing/2014/main" id="{602BF3C6-F70C-4807-ACEE-CFC2B443EB2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9350" r="78293" b="45125"/>
          <a:stretch/>
        </p:blipFill>
        <p:spPr>
          <a:xfrm flipH="1">
            <a:off x="9448697" y="1039004"/>
            <a:ext cx="2743303" cy="2943023"/>
          </a:xfrm>
          <a:prstGeom prst="rect">
            <a:avLst/>
          </a:prstGeom>
        </p:spPr>
      </p:pic>
    </p:spTree>
    <p:extLst>
      <p:ext uri="{BB962C8B-B14F-4D97-AF65-F5344CB8AC3E}">
        <p14:creationId xmlns:p14="http://schemas.microsoft.com/office/powerpoint/2010/main" val="318345515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750ADD-F4D3-46C9-A625-276FCFA39782}"/>
              </a:ext>
            </a:extLst>
          </p:cNvPr>
          <p:cNvPicPr>
            <a:picLocks noChangeAspect="1"/>
          </p:cNvPicPr>
          <p:nvPr/>
        </p:nvPicPr>
        <p:blipFill rotWithShape="1">
          <a:blip r:embed="rId3"/>
          <a:srcRect t="20823" b="12839"/>
          <a:stretch/>
        </p:blipFill>
        <p:spPr>
          <a:xfrm>
            <a:off x="0" y="0"/>
            <a:ext cx="12192000" cy="6858000"/>
          </a:xfrm>
          <a:prstGeom prst="rect">
            <a:avLst/>
          </a:prstGeom>
        </p:spPr>
      </p:pic>
      <p:pic>
        <p:nvPicPr>
          <p:cNvPr id="46" name="图片 45">
            <a:extLst>
              <a:ext uri="{FF2B5EF4-FFF2-40B4-BE49-F238E27FC236}">
                <a16:creationId xmlns:a16="http://schemas.microsoft.com/office/drawing/2014/main" id="{04518715-3F33-4096-B816-54E55064E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2847808" y="-307876"/>
            <a:ext cx="6547273" cy="5986003"/>
          </a:xfrm>
          <a:prstGeom prst="rect">
            <a:avLst/>
          </a:prstGeom>
        </p:spPr>
      </p:pic>
      <p:grpSp>
        <p:nvGrpSpPr>
          <p:cNvPr id="42" name="组合 41">
            <a:extLst>
              <a:ext uri="{FF2B5EF4-FFF2-40B4-BE49-F238E27FC236}">
                <a16:creationId xmlns:a16="http://schemas.microsoft.com/office/drawing/2014/main" id="{D76CAAE5-1688-48B8-BB19-14FC765D3768}"/>
              </a:ext>
            </a:extLst>
          </p:cNvPr>
          <p:cNvGrpSpPr/>
          <p:nvPr/>
        </p:nvGrpSpPr>
        <p:grpSpPr>
          <a:xfrm>
            <a:off x="1391684" y="1811593"/>
            <a:ext cx="9542584" cy="2762865"/>
            <a:chOff x="1513192" y="1554345"/>
            <a:chExt cx="9542584" cy="2489152"/>
          </a:xfrm>
        </p:grpSpPr>
        <p:sp>
          <p:nvSpPr>
            <p:cNvPr id="40"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图片 11">
            <a:extLst>
              <a:ext uri="{FF2B5EF4-FFF2-40B4-BE49-F238E27FC236}">
                <a16:creationId xmlns:a16="http://schemas.microsoft.com/office/drawing/2014/main" id="{67CFA766-160D-4CBE-92DA-2965312A07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238" t="57993" r="24514" b="-1075"/>
          <a:stretch/>
        </p:blipFill>
        <p:spPr>
          <a:xfrm>
            <a:off x="1284581" y="4090219"/>
            <a:ext cx="1337189" cy="2954594"/>
          </a:xfrm>
          <a:prstGeom prst="rect">
            <a:avLst/>
          </a:prstGeom>
        </p:spPr>
      </p:pic>
      <p:grpSp>
        <p:nvGrpSpPr>
          <p:cNvPr id="29" name="组合 28">
            <a:extLst>
              <a:ext uri="{FF2B5EF4-FFF2-40B4-BE49-F238E27FC236}">
                <a16:creationId xmlns:a16="http://schemas.microsoft.com/office/drawing/2014/main" id="{8281CEB0-C03B-4023-8D37-E3B4CB48EA99}"/>
              </a:ext>
            </a:extLst>
          </p:cNvPr>
          <p:cNvGrpSpPr/>
          <p:nvPr/>
        </p:nvGrpSpPr>
        <p:grpSpPr>
          <a:xfrm>
            <a:off x="-113629" y="3428999"/>
            <a:ext cx="12305629" cy="3522407"/>
            <a:chOff x="-113629" y="3428999"/>
            <a:chExt cx="12305629" cy="3522407"/>
          </a:xfrm>
        </p:grpSpPr>
        <p:pic>
          <p:nvPicPr>
            <p:cNvPr id="11" name="图片 10">
              <a:extLst>
                <a:ext uri="{FF2B5EF4-FFF2-40B4-BE49-F238E27FC236}">
                  <a16:creationId xmlns:a16="http://schemas.microsoft.com/office/drawing/2014/main" id="{5E5BB0C8-7E9C-4AE4-AE36-619901F433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13629" y="3763295"/>
              <a:ext cx="948813" cy="2546555"/>
            </a:xfrm>
            <a:prstGeom prst="rect">
              <a:avLst/>
            </a:prstGeom>
          </p:spPr>
        </p:pic>
        <p:pic>
          <p:nvPicPr>
            <p:cNvPr id="5" name="图片 4">
              <a:extLst>
                <a:ext uri="{FF2B5EF4-FFF2-40B4-BE49-F238E27FC236}">
                  <a16:creationId xmlns:a16="http://schemas.microsoft.com/office/drawing/2014/main" id="{95FAAF2F-07EF-4E4B-BC76-20E15E8437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968" t="70707" r="42426" b="104"/>
            <a:stretch/>
          </p:blipFill>
          <p:spPr>
            <a:xfrm>
              <a:off x="10014154" y="4095135"/>
              <a:ext cx="1489587" cy="2762865"/>
            </a:xfrm>
            <a:prstGeom prst="rect">
              <a:avLst/>
            </a:prstGeom>
          </p:spPr>
        </p:pic>
        <p:pic>
          <p:nvPicPr>
            <p:cNvPr id="8" name="图片 7">
              <a:extLst>
                <a:ext uri="{FF2B5EF4-FFF2-40B4-BE49-F238E27FC236}">
                  <a16:creationId xmlns:a16="http://schemas.microsoft.com/office/drawing/2014/main" id="{CB84EFC8-90A8-4F07-B0E9-E9EFE998A3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473" t="56918"/>
            <a:stretch/>
          </p:blipFill>
          <p:spPr>
            <a:xfrm>
              <a:off x="11390671" y="3903406"/>
              <a:ext cx="801329" cy="2954594"/>
            </a:xfrm>
            <a:prstGeom prst="rect">
              <a:avLst/>
            </a:prstGeom>
          </p:spPr>
        </p:pic>
        <p:pic>
          <p:nvPicPr>
            <p:cNvPr id="9" name="图片 8">
              <a:extLst>
                <a:ext uri="{FF2B5EF4-FFF2-40B4-BE49-F238E27FC236}">
                  <a16:creationId xmlns:a16="http://schemas.microsoft.com/office/drawing/2014/main" id="{6F38B4C8-3DAE-4D0B-BD27-5D475EFF30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3" name="图片 12">
              <a:extLst>
                <a:ext uri="{FF2B5EF4-FFF2-40B4-BE49-F238E27FC236}">
                  <a16:creationId xmlns:a16="http://schemas.microsoft.com/office/drawing/2014/main" id="{7F092904-E323-4B43-A578-9229B80E420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a:stretch/>
          </p:blipFill>
          <p:spPr>
            <a:xfrm>
              <a:off x="1702980" y="3903404"/>
              <a:ext cx="2069533" cy="2954595"/>
            </a:xfrm>
            <a:prstGeom prst="rect">
              <a:avLst/>
            </a:prstGeom>
          </p:spPr>
        </p:pic>
        <p:pic>
          <p:nvPicPr>
            <p:cNvPr id="16" name="图片 15">
              <a:extLst>
                <a:ext uri="{FF2B5EF4-FFF2-40B4-BE49-F238E27FC236}">
                  <a16:creationId xmlns:a16="http://schemas.microsoft.com/office/drawing/2014/main" id="{E81ADB1E-3630-4131-A313-91EF52364A1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B864279D-DFDB-41B0-8690-2B51ACA5E6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id="{5DF2B553-4E7C-4733-9C22-23DFB9311E8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1"/>
            <a:stretch/>
          </p:blipFill>
          <p:spPr>
            <a:xfrm>
              <a:off x="2788972" y="4516468"/>
              <a:ext cx="1232303" cy="2326299"/>
            </a:xfrm>
            <a:prstGeom prst="rect">
              <a:avLst/>
            </a:prstGeom>
          </p:spPr>
        </p:pic>
        <p:pic>
          <p:nvPicPr>
            <p:cNvPr id="20" name="图片 19">
              <a:extLst>
                <a:ext uri="{FF2B5EF4-FFF2-40B4-BE49-F238E27FC236}">
                  <a16:creationId xmlns:a16="http://schemas.microsoft.com/office/drawing/2014/main" id="{783936A9-FD48-4215-BE66-C7B2BCC6E09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4454" t="50539" r="1953"/>
            <a:stretch/>
          </p:blipFill>
          <p:spPr>
            <a:xfrm>
              <a:off x="3467342" y="4951894"/>
              <a:ext cx="1335123" cy="1906105"/>
            </a:xfrm>
            <a:prstGeom prst="rect">
              <a:avLst/>
            </a:prstGeom>
          </p:spPr>
        </p:pic>
        <p:pic>
          <p:nvPicPr>
            <p:cNvPr id="17" name="图片 16">
              <a:extLst>
                <a:ext uri="{FF2B5EF4-FFF2-40B4-BE49-F238E27FC236}">
                  <a16:creationId xmlns:a16="http://schemas.microsoft.com/office/drawing/2014/main" id="{E8EE603A-FABD-4F61-9A89-2B44E207465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3557664" y="5722374"/>
              <a:ext cx="2711405" cy="1143241"/>
            </a:xfrm>
            <a:prstGeom prst="rect">
              <a:avLst/>
            </a:prstGeom>
          </p:spPr>
        </p:pic>
        <p:pic>
          <p:nvPicPr>
            <p:cNvPr id="21" name="图片 20">
              <a:extLst>
                <a:ext uri="{FF2B5EF4-FFF2-40B4-BE49-F238E27FC236}">
                  <a16:creationId xmlns:a16="http://schemas.microsoft.com/office/drawing/2014/main" id="{C25809AE-507C-4A9E-BBBF-980E2D7DC9A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8634438" y="5722374"/>
              <a:ext cx="2711405" cy="1143241"/>
            </a:xfrm>
            <a:prstGeom prst="rect">
              <a:avLst/>
            </a:prstGeom>
          </p:spPr>
        </p:pic>
        <p:pic>
          <p:nvPicPr>
            <p:cNvPr id="22" name="图片 21">
              <a:extLst>
                <a:ext uri="{FF2B5EF4-FFF2-40B4-BE49-F238E27FC236}">
                  <a16:creationId xmlns:a16="http://schemas.microsoft.com/office/drawing/2014/main" id="{126234B8-3AE3-45D4-AB55-DA2FC05F8E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b="31637"/>
            <a:stretch/>
          </p:blipFill>
          <p:spPr>
            <a:xfrm>
              <a:off x="6344213" y="5800896"/>
              <a:ext cx="2069533" cy="1064719"/>
            </a:xfrm>
            <a:prstGeom prst="rect">
              <a:avLst/>
            </a:prstGeom>
          </p:spPr>
        </p:pic>
        <p:pic>
          <p:nvPicPr>
            <p:cNvPr id="23" name="图片 22">
              <a:extLst>
                <a:ext uri="{FF2B5EF4-FFF2-40B4-BE49-F238E27FC236}">
                  <a16:creationId xmlns:a16="http://schemas.microsoft.com/office/drawing/2014/main" id="{C7958AD2-FF33-48CE-86AF-394DE1316E7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8801"/>
            <a:stretch/>
          </p:blipFill>
          <p:spPr>
            <a:xfrm>
              <a:off x="7723908" y="5257934"/>
              <a:ext cx="1232303" cy="1607681"/>
            </a:xfrm>
            <a:prstGeom prst="rect">
              <a:avLst/>
            </a:prstGeom>
          </p:spPr>
        </p:pic>
        <p:pic>
          <p:nvPicPr>
            <p:cNvPr id="24" name="图片 23">
              <a:extLst>
                <a:ext uri="{FF2B5EF4-FFF2-40B4-BE49-F238E27FC236}">
                  <a16:creationId xmlns:a16="http://schemas.microsoft.com/office/drawing/2014/main" id="{795970EF-FF8D-4330-ACCC-84815B52B0D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18845"/>
            <a:stretch/>
          </p:blipFill>
          <p:spPr>
            <a:xfrm>
              <a:off x="7989173" y="5678128"/>
              <a:ext cx="1335123" cy="1179871"/>
            </a:xfrm>
            <a:prstGeom prst="rect">
              <a:avLst/>
            </a:prstGeom>
          </p:spPr>
        </p:pic>
        <p:pic>
          <p:nvPicPr>
            <p:cNvPr id="25" name="图片 24">
              <a:extLst>
                <a:ext uri="{FF2B5EF4-FFF2-40B4-BE49-F238E27FC236}">
                  <a16:creationId xmlns:a16="http://schemas.microsoft.com/office/drawing/2014/main" id="{3B296BDB-A582-4269-A881-2A32C441B2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25085"/>
            <a:stretch/>
          </p:blipFill>
          <p:spPr>
            <a:xfrm>
              <a:off x="6470542" y="5631426"/>
              <a:ext cx="948813" cy="1234189"/>
            </a:xfrm>
            <a:prstGeom prst="rect">
              <a:avLst/>
            </a:prstGeom>
          </p:spPr>
        </p:pic>
        <p:pic>
          <p:nvPicPr>
            <p:cNvPr id="28" name="图片 27">
              <a:extLst>
                <a:ext uri="{FF2B5EF4-FFF2-40B4-BE49-F238E27FC236}">
                  <a16:creationId xmlns:a16="http://schemas.microsoft.com/office/drawing/2014/main" id="{58E1CF32-A92A-4C5A-ACE8-0CB117E3C04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33639"/>
            <a:stretch/>
          </p:blipFill>
          <p:spPr>
            <a:xfrm>
              <a:off x="5616923" y="6255880"/>
              <a:ext cx="1335123" cy="609736"/>
            </a:xfrm>
            <a:prstGeom prst="rect">
              <a:avLst/>
            </a:prstGeom>
          </p:spPr>
        </p:pic>
      </p:grpSp>
      <p:pic>
        <p:nvPicPr>
          <p:cNvPr id="33" name="图片 32">
            <a:extLst>
              <a:ext uri="{FF2B5EF4-FFF2-40B4-BE49-F238E27FC236}">
                <a16:creationId xmlns:a16="http://schemas.microsoft.com/office/drawing/2014/main" id="{BD96DF90-6CBD-4838-8839-4CEECDA20D5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62473" b="82004"/>
          <a:stretch/>
        </p:blipFill>
        <p:spPr>
          <a:xfrm>
            <a:off x="8924027" y="3508899"/>
            <a:ext cx="1715729" cy="1234189"/>
          </a:xfrm>
          <a:prstGeom prst="rect">
            <a:avLst/>
          </a:prstGeom>
        </p:spPr>
      </p:pic>
      <p:pic>
        <p:nvPicPr>
          <p:cNvPr id="34" name="图片 33">
            <a:extLst>
              <a:ext uri="{FF2B5EF4-FFF2-40B4-BE49-F238E27FC236}">
                <a16:creationId xmlns:a16="http://schemas.microsoft.com/office/drawing/2014/main" id="{76A0C412-DA72-4E5F-B95A-1C92E734AE85}"/>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9617" t="10820" r="2856" b="71184"/>
          <a:stretch/>
        </p:blipFill>
        <p:spPr>
          <a:xfrm>
            <a:off x="9405741" y="558147"/>
            <a:ext cx="1715729" cy="1234189"/>
          </a:xfrm>
          <a:prstGeom prst="rect">
            <a:avLst/>
          </a:prstGeom>
        </p:spPr>
      </p:pic>
      <p:pic>
        <p:nvPicPr>
          <p:cNvPr id="35" name="图片 34">
            <a:extLst>
              <a:ext uri="{FF2B5EF4-FFF2-40B4-BE49-F238E27FC236}">
                <a16:creationId xmlns:a16="http://schemas.microsoft.com/office/drawing/2014/main" id="{6E38DEB4-DA69-4491-8A1D-76E12128FF1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4779" t="35209" r="181" b="46795"/>
          <a:stretch/>
        </p:blipFill>
        <p:spPr>
          <a:xfrm>
            <a:off x="11498166" y="3077256"/>
            <a:ext cx="687617" cy="1234189"/>
          </a:xfrm>
          <a:prstGeom prst="rect">
            <a:avLst/>
          </a:prstGeom>
        </p:spPr>
      </p:pic>
      <p:pic>
        <p:nvPicPr>
          <p:cNvPr id="37" name="图片 36">
            <a:extLst>
              <a:ext uri="{FF2B5EF4-FFF2-40B4-BE49-F238E27FC236}">
                <a16:creationId xmlns:a16="http://schemas.microsoft.com/office/drawing/2014/main" id="{A713DBB4-5073-4304-8061-828D9C7414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9350" r="78293" b="45125"/>
          <a:stretch/>
        </p:blipFill>
        <p:spPr>
          <a:xfrm>
            <a:off x="-8203" y="931892"/>
            <a:ext cx="1816433" cy="1948674"/>
          </a:xfrm>
          <a:prstGeom prst="rect">
            <a:avLst/>
          </a:prstGeom>
        </p:spPr>
      </p:pic>
      <p:pic>
        <p:nvPicPr>
          <p:cNvPr id="38" name="图片 37">
            <a:extLst>
              <a:ext uri="{FF2B5EF4-FFF2-40B4-BE49-F238E27FC236}">
                <a16:creationId xmlns:a16="http://schemas.microsoft.com/office/drawing/2014/main" id="{91E3285F-D980-4A99-A520-78293C7FE9F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4269" t="1181" r="376" b="83294"/>
          <a:stretch/>
        </p:blipFill>
        <p:spPr>
          <a:xfrm>
            <a:off x="10884959" y="479242"/>
            <a:ext cx="1307041" cy="1982276"/>
          </a:xfrm>
          <a:prstGeom prst="rect">
            <a:avLst/>
          </a:prstGeom>
        </p:spPr>
      </p:pic>
      <p:pic>
        <p:nvPicPr>
          <p:cNvPr id="43" name="图片 42">
            <a:extLst>
              <a:ext uri="{FF2B5EF4-FFF2-40B4-BE49-F238E27FC236}">
                <a16:creationId xmlns:a16="http://schemas.microsoft.com/office/drawing/2014/main" id="{30338FC9-80E6-4CE8-9189-85459D35852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62473" b="82004"/>
          <a:stretch/>
        </p:blipFill>
        <p:spPr>
          <a:xfrm>
            <a:off x="1728302" y="302035"/>
            <a:ext cx="988800" cy="711281"/>
          </a:xfrm>
          <a:prstGeom prst="rect">
            <a:avLst/>
          </a:prstGeom>
        </p:spPr>
      </p:pic>
      <p:pic>
        <p:nvPicPr>
          <p:cNvPr id="3" name="Picture 2">
            <a:extLst>
              <a:ext uri="{FF2B5EF4-FFF2-40B4-BE49-F238E27FC236}">
                <a16:creationId xmlns:a16="http://schemas.microsoft.com/office/drawing/2014/main" id="{9C80DF78-912C-5608-E4FF-1EFA29BD73A7}"/>
              </a:ext>
            </a:extLst>
          </p:cNvPr>
          <p:cNvPicPr>
            <a:picLocks noChangeAspect="1"/>
          </p:cNvPicPr>
          <p:nvPr/>
        </p:nvPicPr>
        <p:blipFill>
          <a:blip r:embed="rId18"/>
          <a:stretch>
            <a:fillRect/>
          </a:stretch>
        </p:blipFill>
        <p:spPr>
          <a:xfrm>
            <a:off x="2106202" y="1625581"/>
            <a:ext cx="7998645" cy="3359187"/>
          </a:xfrm>
          <a:prstGeom prst="rect">
            <a:avLst/>
          </a:prstGeom>
        </p:spPr>
      </p:pic>
    </p:spTree>
    <p:extLst>
      <p:ext uri="{BB962C8B-B14F-4D97-AF65-F5344CB8AC3E}">
        <p14:creationId xmlns:p14="http://schemas.microsoft.com/office/powerpoint/2010/main" val="379142282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par>
                                <p:cTn id="25" presetID="53" presetClass="entr" presetSubtype="16"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par>
                                <p:cTn id="30" presetID="53" presetClass="entr" presetSubtype="16"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fltVal val="0"/>
                                          </p:val>
                                        </p:tav>
                                        <p:tav tm="100000">
                                          <p:val>
                                            <p:strVal val="#ppt_w"/>
                                          </p:val>
                                        </p:tav>
                                      </p:tavLst>
                                    </p:anim>
                                    <p:anim calcmode="lin" valueType="num">
                                      <p:cBhvr>
                                        <p:cTn id="33" dur="500" fill="hold"/>
                                        <p:tgtEl>
                                          <p:spTgt spid="34"/>
                                        </p:tgtEl>
                                        <p:attrNameLst>
                                          <p:attrName>ppt_h</p:attrName>
                                        </p:attrNameLst>
                                      </p:cBhvr>
                                      <p:tavLst>
                                        <p:tav tm="0">
                                          <p:val>
                                            <p:fltVal val="0"/>
                                          </p:val>
                                        </p:tav>
                                        <p:tav tm="100000">
                                          <p:val>
                                            <p:strVal val="#ppt_h"/>
                                          </p:val>
                                        </p:tav>
                                      </p:tavLst>
                                    </p:anim>
                                    <p:animEffect transition="in" filter="fade">
                                      <p:cBhvr>
                                        <p:cTn id="34" dur="500"/>
                                        <p:tgtEl>
                                          <p:spTgt spid="34"/>
                                        </p:tgtEl>
                                      </p:cBhvr>
                                    </p:animEffect>
                                  </p:childTnLst>
                                </p:cTn>
                              </p:par>
                              <p:par>
                                <p:cTn id="35" presetID="53" presetClass="entr" presetSubtype="16"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53" presetClass="entr" presetSubtype="16" fill="hold" nodeType="with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p:cTn id="42" dur="500" fill="hold"/>
                                        <p:tgtEl>
                                          <p:spTgt spid="37"/>
                                        </p:tgtEl>
                                        <p:attrNameLst>
                                          <p:attrName>ppt_w</p:attrName>
                                        </p:attrNameLst>
                                      </p:cBhvr>
                                      <p:tavLst>
                                        <p:tav tm="0">
                                          <p:val>
                                            <p:fltVal val="0"/>
                                          </p:val>
                                        </p:tav>
                                        <p:tav tm="100000">
                                          <p:val>
                                            <p:strVal val="#ppt_w"/>
                                          </p:val>
                                        </p:tav>
                                      </p:tavLst>
                                    </p:anim>
                                    <p:anim calcmode="lin" valueType="num">
                                      <p:cBhvr>
                                        <p:cTn id="43" dur="500" fill="hold"/>
                                        <p:tgtEl>
                                          <p:spTgt spid="37"/>
                                        </p:tgtEl>
                                        <p:attrNameLst>
                                          <p:attrName>ppt_h</p:attrName>
                                        </p:attrNameLst>
                                      </p:cBhvr>
                                      <p:tavLst>
                                        <p:tav tm="0">
                                          <p:val>
                                            <p:fltVal val="0"/>
                                          </p:val>
                                        </p:tav>
                                        <p:tav tm="100000">
                                          <p:val>
                                            <p:strVal val="#ppt_h"/>
                                          </p:val>
                                        </p:tav>
                                      </p:tavLst>
                                    </p:anim>
                                    <p:animEffect transition="in" filter="fade">
                                      <p:cBhvr>
                                        <p:cTn id="44" dur="500"/>
                                        <p:tgtEl>
                                          <p:spTgt spid="37"/>
                                        </p:tgtEl>
                                      </p:cBhvr>
                                    </p:animEffect>
                                  </p:childTnLst>
                                </p:cTn>
                              </p:par>
                              <p:par>
                                <p:cTn id="45" presetID="53" presetClass="entr" presetSubtype="16"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500" fill="hold"/>
                                        <p:tgtEl>
                                          <p:spTgt spid="38"/>
                                        </p:tgtEl>
                                        <p:attrNameLst>
                                          <p:attrName>ppt_w</p:attrName>
                                        </p:attrNameLst>
                                      </p:cBhvr>
                                      <p:tavLst>
                                        <p:tav tm="0">
                                          <p:val>
                                            <p:fltVal val="0"/>
                                          </p:val>
                                        </p:tav>
                                        <p:tav tm="100000">
                                          <p:val>
                                            <p:strVal val="#ppt_w"/>
                                          </p:val>
                                        </p:tav>
                                      </p:tavLst>
                                    </p:anim>
                                    <p:anim calcmode="lin" valueType="num">
                                      <p:cBhvr>
                                        <p:cTn id="48" dur="500" fill="hold"/>
                                        <p:tgtEl>
                                          <p:spTgt spid="38"/>
                                        </p:tgtEl>
                                        <p:attrNameLst>
                                          <p:attrName>ppt_h</p:attrName>
                                        </p:attrNameLst>
                                      </p:cBhvr>
                                      <p:tavLst>
                                        <p:tav tm="0">
                                          <p:val>
                                            <p:fltVal val="0"/>
                                          </p:val>
                                        </p:tav>
                                        <p:tav tm="100000">
                                          <p:val>
                                            <p:strVal val="#ppt_h"/>
                                          </p:val>
                                        </p:tav>
                                      </p:tavLst>
                                    </p:anim>
                                    <p:animEffect transition="in" filter="fade">
                                      <p:cBhvr>
                                        <p:cTn id="49" dur="500"/>
                                        <p:tgtEl>
                                          <p:spTgt spid="38"/>
                                        </p:tgtEl>
                                      </p:cBhvr>
                                    </p:animEffect>
                                  </p:childTnLst>
                                </p:cTn>
                              </p:par>
                              <p:par>
                                <p:cTn id="50" presetID="53" presetClass="entr" presetSubtype="16" fill="hold" nodeType="with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Effect transition="in" filter="fade">
                                      <p:cBhvr>
                                        <p:cTn id="54" dur="500"/>
                                        <p:tgtEl>
                                          <p:spTgt spid="43"/>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53A527-D584-4BE3-B212-B46E6CF23ECA}"/>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0D6A03EB-4EC6-4D54-BB6F-C7395954280D}"/>
              </a:ext>
            </a:extLst>
          </p:cNvPr>
          <p:cNvGrpSpPr/>
          <p:nvPr/>
        </p:nvGrpSpPr>
        <p:grpSpPr>
          <a:xfrm>
            <a:off x="1567175" y="2064199"/>
            <a:ext cx="9542584" cy="2333482"/>
            <a:chOff x="1513192" y="1554345"/>
            <a:chExt cx="9542584" cy="2489152"/>
          </a:xfrm>
        </p:grpSpPr>
        <p:sp>
          <p:nvSpPr>
            <p:cNvPr id="8" name="Rectangle 4">
              <a:extLst>
                <a:ext uri="{FF2B5EF4-FFF2-40B4-BE49-F238E27FC236}">
                  <a16:creationId xmlns:a16="http://schemas.microsoft.com/office/drawing/2014/main" id="{6E7C7974-5AB4-40ED-A528-4B4B01C0318F}"/>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3C93A342-C65B-4BA1-BA22-1F5F75F98DF5}"/>
                </a:ext>
              </a:extLst>
            </p:cNvPr>
            <p:cNvSpPr/>
            <p:nvPr/>
          </p:nvSpPr>
          <p:spPr>
            <a:xfrm>
              <a:off x="1706880" y="1660917"/>
              <a:ext cx="9241434" cy="2300556"/>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 name="图片 5">
            <a:extLst>
              <a:ext uri="{FF2B5EF4-FFF2-40B4-BE49-F238E27FC236}">
                <a16:creationId xmlns:a16="http://schemas.microsoft.com/office/drawing/2014/main" id="{01074186-4177-44A7-A770-449C074F28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94778" y="485204"/>
            <a:ext cx="5529274" cy="5055273"/>
          </a:xfrm>
          <a:prstGeom prst="rect">
            <a:avLst/>
          </a:prstGeom>
        </p:spPr>
      </p:pic>
      <p:pic>
        <p:nvPicPr>
          <p:cNvPr id="12" name="图片 11">
            <a:extLst>
              <a:ext uri="{FF2B5EF4-FFF2-40B4-BE49-F238E27FC236}">
                <a16:creationId xmlns:a16="http://schemas.microsoft.com/office/drawing/2014/main" id="{FFC1F952-023F-4E59-B99B-370917BF4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79" t="35209" r="181" b="46795"/>
          <a:stretch/>
        </p:blipFill>
        <p:spPr>
          <a:xfrm>
            <a:off x="11103232" y="301126"/>
            <a:ext cx="1086260" cy="1949705"/>
          </a:xfrm>
          <a:prstGeom prst="rect">
            <a:avLst/>
          </a:prstGeom>
        </p:spPr>
      </p:pic>
      <p:pic>
        <p:nvPicPr>
          <p:cNvPr id="13" name="图片 12">
            <a:extLst>
              <a:ext uri="{FF2B5EF4-FFF2-40B4-BE49-F238E27FC236}">
                <a16:creationId xmlns:a16="http://schemas.microsoft.com/office/drawing/2014/main" id="{4428CAB0-FC83-42A4-BAFC-4298B040A2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pic>
        <p:nvPicPr>
          <p:cNvPr id="14" name="图片 13">
            <a:extLst>
              <a:ext uri="{FF2B5EF4-FFF2-40B4-BE49-F238E27FC236}">
                <a16:creationId xmlns:a16="http://schemas.microsoft.com/office/drawing/2014/main" id="{0179354A-CF73-42D6-AEE6-4730CB6F77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617" t="10820" r="2856" b="71184"/>
          <a:stretch/>
        </p:blipFill>
        <p:spPr>
          <a:xfrm>
            <a:off x="4491537" y="2642420"/>
            <a:ext cx="1715729" cy="1234189"/>
          </a:xfrm>
          <a:prstGeom prst="rect">
            <a:avLst/>
          </a:prstGeom>
        </p:spPr>
      </p:pic>
      <p:grpSp>
        <p:nvGrpSpPr>
          <p:cNvPr id="19" name="组合 18">
            <a:extLst>
              <a:ext uri="{FF2B5EF4-FFF2-40B4-BE49-F238E27FC236}">
                <a16:creationId xmlns:a16="http://schemas.microsoft.com/office/drawing/2014/main" id="{E0421EA8-E429-4EDD-B1E7-860106F9B2DF}"/>
              </a:ext>
            </a:extLst>
          </p:cNvPr>
          <p:cNvGrpSpPr/>
          <p:nvPr/>
        </p:nvGrpSpPr>
        <p:grpSpPr>
          <a:xfrm>
            <a:off x="2225" y="4293077"/>
            <a:ext cx="2318944" cy="2575225"/>
            <a:chOff x="2225" y="3428999"/>
            <a:chExt cx="3097032" cy="3439304"/>
          </a:xfrm>
        </p:grpSpPr>
        <p:pic>
          <p:nvPicPr>
            <p:cNvPr id="15" name="图片 14">
              <a:extLst>
                <a:ext uri="{FF2B5EF4-FFF2-40B4-BE49-F238E27FC236}">
                  <a16:creationId xmlns:a16="http://schemas.microsoft.com/office/drawing/2014/main" id="{97368CA7-9142-40D3-8B46-374E3B35DB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6" name="图片 15">
              <a:extLst>
                <a:ext uri="{FF2B5EF4-FFF2-40B4-BE49-F238E27FC236}">
                  <a16:creationId xmlns:a16="http://schemas.microsoft.com/office/drawing/2014/main" id="{7D39BDEE-38E4-4D21-95BE-520BBFA4843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17" name="图片 16">
              <a:extLst>
                <a:ext uri="{FF2B5EF4-FFF2-40B4-BE49-F238E27FC236}">
                  <a16:creationId xmlns:a16="http://schemas.microsoft.com/office/drawing/2014/main" id="{2F6A8726-F26B-42A0-BA8C-95590948B7E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0729D59E-310C-44A8-9A27-005A0D3654B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3" name="Picture 2">
            <a:extLst>
              <a:ext uri="{FF2B5EF4-FFF2-40B4-BE49-F238E27FC236}">
                <a16:creationId xmlns:a16="http://schemas.microsoft.com/office/drawing/2014/main" id="{755A36DB-7DA3-2405-6913-AA9C3D562C23}"/>
              </a:ext>
            </a:extLst>
          </p:cNvPr>
          <p:cNvPicPr>
            <a:picLocks noChangeAspect="1"/>
          </p:cNvPicPr>
          <p:nvPr/>
        </p:nvPicPr>
        <p:blipFill>
          <a:blip r:embed="rId12"/>
          <a:stretch>
            <a:fillRect/>
          </a:stretch>
        </p:blipFill>
        <p:spPr>
          <a:xfrm>
            <a:off x="5467866" y="2586158"/>
            <a:ext cx="5675868" cy="1609483"/>
          </a:xfrm>
          <a:prstGeom prst="rect">
            <a:avLst/>
          </a:prstGeom>
        </p:spPr>
      </p:pic>
    </p:spTree>
    <p:extLst>
      <p:ext uri="{BB962C8B-B14F-4D97-AF65-F5344CB8AC3E}">
        <p14:creationId xmlns:p14="http://schemas.microsoft.com/office/powerpoint/2010/main" val="16724775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par>
                                <p:cTn id="20" presetID="21" presetClass="entr" presetSubtype="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D38B723C-BAAF-4A65-B69A-D986AE335D18}"/>
              </a:ext>
            </a:extLst>
          </p:cNvPr>
          <p:cNvGrpSpPr/>
          <p:nvPr/>
        </p:nvGrpSpPr>
        <p:grpSpPr>
          <a:xfrm>
            <a:off x="5181494" y="943308"/>
            <a:ext cx="5132439" cy="5158534"/>
            <a:chOff x="1254803" y="1501448"/>
            <a:chExt cx="10082234" cy="2489152"/>
          </a:xfrm>
        </p:grpSpPr>
        <p:sp>
          <p:nvSpPr>
            <p:cNvPr id="8" name="Rectangle 4">
              <a:extLst>
                <a:ext uri="{FF2B5EF4-FFF2-40B4-BE49-F238E27FC236}">
                  <a16:creationId xmlns:a16="http://schemas.microsoft.com/office/drawing/2014/main" id="{FF8BAAF1-470E-4573-864F-2A57DD5A1A27}"/>
                </a:ext>
              </a:extLst>
            </p:cNvPr>
            <p:cNvSpPr/>
            <p:nvPr/>
          </p:nvSpPr>
          <p:spPr>
            <a:xfrm>
              <a:off x="1254803" y="1501448"/>
              <a:ext cx="10082234" cy="2489152"/>
            </a:xfrm>
            <a:prstGeom prst="ellipse">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6A9BCA4E-19C3-4143-9EE3-3CCD3F4AF86E}"/>
                </a:ext>
              </a:extLst>
            </p:cNvPr>
            <p:cNvSpPr/>
            <p:nvPr/>
          </p:nvSpPr>
          <p:spPr>
            <a:xfrm>
              <a:off x="1610776" y="1613384"/>
              <a:ext cx="9449068" cy="2275542"/>
            </a:xfrm>
            <a:prstGeom prst="ellipse">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7" name="图片 26">
            <a:extLst>
              <a:ext uri="{FF2B5EF4-FFF2-40B4-BE49-F238E27FC236}">
                <a16:creationId xmlns:a16="http://schemas.microsoft.com/office/drawing/2014/main" id="{06CEB60E-D497-49AF-AFC8-5A9CBE7D98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00" y="1430317"/>
            <a:ext cx="5218117" cy="5218117"/>
          </a:xfrm>
          <a:prstGeom prst="rect">
            <a:avLst/>
          </a:prstGeom>
        </p:spPr>
      </p:pic>
      <p:pic>
        <p:nvPicPr>
          <p:cNvPr id="28" name="图片 27">
            <a:extLst>
              <a:ext uri="{FF2B5EF4-FFF2-40B4-BE49-F238E27FC236}">
                <a16:creationId xmlns:a16="http://schemas.microsoft.com/office/drawing/2014/main" id="{53D3B1EC-9252-425A-8F91-6E22CD47E3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pic>
        <p:nvPicPr>
          <p:cNvPr id="29" name="图片 28">
            <a:extLst>
              <a:ext uri="{FF2B5EF4-FFF2-40B4-BE49-F238E27FC236}">
                <a16:creationId xmlns:a16="http://schemas.microsoft.com/office/drawing/2014/main" id="{2F0D4DE2-5741-4992-91F2-A6BD0AA0CB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4504839" y="1133245"/>
            <a:ext cx="1715729" cy="1234189"/>
          </a:xfrm>
          <a:prstGeom prst="rect">
            <a:avLst/>
          </a:prstGeom>
        </p:spPr>
      </p:pic>
      <p:pic>
        <p:nvPicPr>
          <p:cNvPr id="2" name="Picture 1">
            <a:extLst>
              <a:ext uri="{FF2B5EF4-FFF2-40B4-BE49-F238E27FC236}">
                <a16:creationId xmlns:a16="http://schemas.microsoft.com/office/drawing/2014/main" id="{C8199E18-C301-8F79-409A-91BCD6C8C3DC}"/>
              </a:ext>
            </a:extLst>
          </p:cNvPr>
          <p:cNvPicPr>
            <a:picLocks noChangeAspect="1"/>
          </p:cNvPicPr>
          <p:nvPr/>
        </p:nvPicPr>
        <p:blipFill>
          <a:blip r:embed="rId5"/>
          <a:stretch>
            <a:fillRect/>
          </a:stretch>
        </p:blipFill>
        <p:spPr>
          <a:xfrm>
            <a:off x="5527737" y="1939906"/>
            <a:ext cx="4432176" cy="3359187"/>
          </a:xfrm>
          <a:prstGeom prst="rect">
            <a:avLst/>
          </a:prstGeom>
        </p:spPr>
      </p:pic>
    </p:spTree>
    <p:extLst>
      <p:ext uri="{BB962C8B-B14F-4D97-AF65-F5344CB8AC3E}">
        <p14:creationId xmlns:p14="http://schemas.microsoft.com/office/powerpoint/2010/main" val="43848290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93AAB5-B94E-4E7C-AD86-AA3A15D51E8F}"/>
              </a:ext>
            </a:extLst>
          </p:cNvPr>
          <p:cNvSpPr/>
          <p:nvPr/>
        </p:nvSpPr>
        <p:spPr>
          <a:xfrm>
            <a:off x="649213" y="1277988"/>
            <a:ext cx="10893574" cy="4695318"/>
          </a:xfrm>
          <a:prstGeom prst="roundRect">
            <a:avLst>
              <a:gd name="adj" fmla="val 15902"/>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图片 3">
            <a:extLst>
              <a:ext uri="{FF2B5EF4-FFF2-40B4-BE49-F238E27FC236}">
                <a16:creationId xmlns:a16="http://schemas.microsoft.com/office/drawing/2014/main" id="{CB84E6B0-66F4-4CCB-9EEC-E661CD6245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30" y="1430023"/>
            <a:ext cx="6208986" cy="4391247"/>
          </a:xfrm>
          <a:prstGeom prst="rect">
            <a:avLst/>
          </a:prstGeom>
        </p:spPr>
      </p:pic>
      <p:sp>
        <p:nvSpPr>
          <p:cNvPr id="6" name="Rectangle 4">
            <a:extLst>
              <a:ext uri="{FF2B5EF4-FFF2-40B4-BE49-F238E27FC236}">
                <a16:creationId xmlns:a16="http://schemas.microsoft.com/office/drawing/2014/main" id="{02519BEE-CAB7-485B-B8F5-D45F223337F3}"/>
              </a:ext>
            </a:extLst>
          </p:cNvPr>
          <p:cNvSpPr/>
          <p:nvPr/>
        </p:nvSpPr>
        <p:spPr>
          <a:xfrm>
            <a:off x="859465" y="1491132"/>
            <a:ext cx="10473070" cy="4269028"/>
          </a:xfrm>
          <a:prstGeom prst="roundRect">
            <a:avLst>
              <a:gd name="adj" fmla="val 15809"/>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图片 6">
            <a:extLst>
              <a:ext uri="{FF2B5EF4-FFF2-40B4-BE49-F238E27FC236}">
                <a16:creationId xmlns:a16="http://schemas.microsoft.com/office/drawing/2014/main" id="{E431313B-0036-403C-874F-8AE3B5CF30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2980048" y="4891152"/>
            <a:ext cx="1715729" cy="1234189"/>
          </a:xfrm>
          <a:prstGeom prst="rect">
            <a:avLst/>
          </a:prstGeom>
        </p:spPr>
      </p:pic>
      <p:pic>
        <p:nvPicPr>
          <p:cNvPr id="8" name="图片 7">
            <a:extLst>
              <a:ext uri="{FF2B5EF4-FFF2-40B4-BE49-F238E27FC236}">
                <a16:creationId xmlns:a16="http://schemas.microsoft.com/office/drawing/2014/main" id="{D415F031-9671-4D56-A013-EC0B1D551A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4897491" y="660891"/>
            <a:ext cx="1715729" cy="1234189"/>
          </a:xfrm>
          <a:prstGeom prst="rect">
            <a:avLst/>
          </a:prstGeom>
        </p:spPr>
      </p:pic>
      <p:sp>
        <p:nvSpPr>
          <p:cNvPr id="3" name="文本框 1">
            <a:extLst>
              <a:ext uri="{FF2B5EF4-FFF2-40B4-BE49-F238E27FC236}">
                <a16:creationId xmlns:a16="http://schemas.microsoft.com/office/drawing/2014/main" id="{840B343C-C1C7-820D-B38E-1749B7B017B6}"/>
              </a:ext>
            </a:extLst>
          </p:cNvPr>
          <p:cNvSpPr txBox="1"/>
          <p:nvPr/>
        </p:nvSpPr>
        <p:spPr>
          <a:xfrm>
            <a:off x="4533900" y="2660416"/>
            <a:ext cx="6610350" cy="1446550"/>
          </a:xfrm>
          <a:prstGeom prst="rect">
            <a:avLst/>
          </a:prstGeom>
          <a:noFill/>
        </p:spPr>
        <p:txBody>
          <a:bodyPr vert="horz" wrap="square"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lvl="0" defTabSz="457200">
              <a:lnSpc>
                <a:spcPct val="100000"/>
              </a:lnSpc>
            </a:pPr>
            <a:r>
              <a:rPr lang="en-US" altLang="zh-CN" sz="4400" b="1" dirty="0">
                <a:solidFill>
                  <a:srgbClr val="002060"/>
                </a:solidFill>
                <a:latin typeface="Cambria" panose="02040503050406030204" pitchFamily="18" charset="0"/>
                <a:ea typeface="Cambria" panose="02040503050406030204" pitchFamily="18" charset="0"/>
              </a:rPr>
              <a:t>3. </a:t>
            </a:r>
            <a:r>
              <a:rPr lang="en-US" altLang="zh-CN" sz="4400" b="1" dirty="0" err="1">
                <a:solidFill>
                  <a:srgbClr val="002060"/>
                </a:solidFill>
                <a:latin typeface="Cambria" panose="02040503050406030204" pitchFamily="18" charset="0"/>
                <a:ea typeface="Cambria" panose="02040503050406030204" pitchFamily="18" charset="0"/>
              </a:rPr>
              <a:t>Một</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số</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dụng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cụ</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trồng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hoa</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cây</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cảnh</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trong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chậu</a:t>
            </a:r>
            <a:r>
              <a:rPr lang="en-US" altLang="zh-CN" sz="4400" b="1" dirty="0">
                <a:solidFill>
                  <a:srgbClr val="002060"/>
                </a:solidFill>
                <a:latin typeface="Cambria" panose="02040503050406030204" pitchFamily="18" charset="0"/>
                <a:ea typeface="Cambria" panose="02040503050406030204" pitchFamily="18" charset="0"/>
              </a:rPr>
              <a:t> </a:t>
            </a:r>
            <a:endParaRPr kumimoji="0" lang="zh-CN" altLang="zh-CN" sz="4400" b="1" i="0" u="none" strike="noStrike" kern="1200" cap="none" spc="0" normalizeH="0" baseline="0" noProof="0" dirty="0">
              <a:ln>
                <a:noFill/>
              </a:ln>
              <a:solidFill>
                <a:srgbClr val="002060"/>
              </a:solidFill>
              <a:effectLst/>
              <a:uLnTx/>
              <a:uFillTx/>
              <a:latin typeface="Cambria" panose="02040503050406030204" pitchFamily="18" charset="0"/>
              <a:ea typeface="小单纯体" panose="02010601030101010101" pitchFamily="2" charset="-122"/>
            </a:endParaRPr>
          </a:p>
        </p:txBody>
      </p:sp>
    </p:spTree>
    <p:extLst>
      <p:ext uri="{BB962C8B-B14F-4D97-AF65-F5344CB8AC3E}">
        <p14:creationId xmlns:p14="http://schemas.microsoft.com/office/powerpoint/2010/main" val="165570076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2BE9BA96-CC03-456B-A969-72102D60D676}"/>
              </a:ext>
            </a:extLst>
          </p:cNvPr>
          <p:cNvGrpSpPr/>
          <p:nvPr/>
        </p:nvGrpSpPr>
        <p:grpSpPr>
          <a:xfrm>
            <a:off x="502869" y="143939"/>
            <a:ext cx="11222405" cy="1580757"/>
            <a:chOff x="1513192" y="1554345"/>
            <a:chExt cx="9542584" cy="2489152"/>
          </a:xfrm>
        </p:grpSpPr>
        <p:sp>
          <p:nvSpPr>
            <p:cNvPr id="6"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矩形 1">
            <a:extLst>
              <a:ext uri="{FF2B5EF4-FFF2-40B4-BE49-F238E27FC236}">
                <a16:creationId xmlns:a16="http://schemas.microsoft.com/office/drawing/2014/main" id="{3FF32EDE-3422-4DD8-AB79-1858FE0ED4D5}"/>
              </a:ext>
            </a:extLst>
          </p:cNvPr>
          <p:cNvSpPr/>
          <p:nvPr/>
        </p:nvSpPr>
        <p:spPr>
          <a:xfrm>
            <a:off x="1190625" y="387875"/>
            <a:ext cx="10182225" cy="1077218"/>
          </a:xfrm>
          <a:prstGeom prst="rect">
            <a:avLst/>
          </a:prstGeom>
          <a:noFill/>
        </p:spPr>
        <p:txBody>
          <a:bodyPr wrap="square" rtlCol="0">
            <a:spAutoFit/>
          </a:bodyPr>
          <a:lstStyle/>
          <a:p>
            <a:pPr lvl="0" algn="just" defTabSz="457200"/>
            <a:r>
              <a:rPr lang="vi-VN" altLang="zh-CN" sz="3200" b="1" dirty="0">
                <a:solidFill>
                  <a:srgbClr val="002060"/>
                </a:solidFill>
                <a:latin typeface="Calibri" panose="020F0502020204030204" pitchFamily="34" charset="0"/>
                <a:ea typeface="小单纯体" panose="02010601030101010101" pitchFamily="2" charset="-122"/>
                <a:cs typeface="Calibri" panose="020F0502020204030204" pitchFamily="34" charset="0"/>
              </a:rPr>
              <a:t>Em hãy quan sát hình 5 và gọi tên các dụng cụ trong hình theo gợi ý sau: găng tay làm vườn; xẻng nhỏ; bình tưới cây.</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endParaRPr>
          </a:p>
        </p:txBody>
      </p:sp>
      <p:pic>
        <p:nvPicPr>
          <p:cNvPr id="19" name="Picture 18">
            <a:extLst>
              <a:ext uri="{FF2B5EF4-FFF2-40B4-BE49-F238E27FC236}">
                <a16:creationId xmlns:a16="http://schemas.microsoft.com/office/drawing/2014/main" id="{7B49F305-4A34-E924-980A-5D5DF610640D}"/>
              </a:ext>
            </a:extLst>
          </p:cNvPr>
          <p:cNvPicPr>
            <a:picLocks noChangeAspect="1"/>
          </p:cNvPicPr>
          <p:nvPr/>
        </p:nvPicPr>
        <p:blipFill>
          <a:blip r:embed="rId3"/>
          <a:stretch>
            <a:fillRect/>
          </a:stretch>
        </p:blipFill>
        <p:spPr>
          <a:xfrm>
            <a:off x="1852612" y="2190750"/>
            <a:ext cx="8691107" cy="281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Rectangle: Rounded Corners 19">
            <a:extLst>
              <a:ext uri="{FF2B5EF4-FFF2-40B4-BE49-F238E27FC236}">
                <a16:creationId xmlns:a16="http://schemas.microsoft.com/office/drawing/2014/main" id="{952BD32C-D59F-B2AF-1DCC-B0B61D352A1C}"/>
              </a:ext>
            </a:extLst>
          </p:cNvPr>
          <p:cNvSpPr/>
          <p:nvPr/>
        </p:nvSpPr>
        <p:spPr>
          <a:xfrm>
            <a:off x="2124075" y="4657725"/>
            <a:ext cx="2371725"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Bình </a:t>
            </a:r>
            <a:r>
              <a:rPr lang="en-US" sz="2800" b="1" dirty="0" err="1">
                <a:solidFill>
                  <a:srgbClr val="FF0000"/>
                </a:solidFill>
              </a:rPr>
              <a:t>tưới</a:t>
            </a:r>
            <a:r>
              <a:rPr lang="en-US" sz="2800" b="1" dirty="0">
                <a:solidFill>
                  <a:srgbClr val="FF0000"/>
                </a:solidFill>
              </a:rPr>
              <a:t> </a:t>
            </a:r>
            <a:r>
              <a:rPr lang="en-US" sz="2800" b="1" dirty="0" err="1">
                <a:solidFill>
                  <a:srgbClr val="FF0000"/>
                </a:solidFill>
              </a:rPr>
              <a:t>cây</a:t>
            </a:r>
            <a:endParaRPr lang="en-US" sz="2800" b="1" dirty="0">
              <a:solidFill>
                <a:srgbClr val="FF0000"/>
              </a:solidFill>
            </a:endParaRPr>
          </a:p>
        </p:txBody>
      </p:sp>
      <p:sp>
        <p:nvSpPr>
          <p:cNvPr id="21" name="Rectangle: Rounded Corners 20">
            <a:extLst>
              <a:ext uri="{FF2B5EF4-FFF2-40B4-BE49-F238E27FC236}">
                <a16:creationId xmlns:a16="http://schemas.microsoft.com/office/drawing/2014/main" id="{AC1A10D4-1B69-92C1-05A9-6CC6F534A162}"/>
              </a:ext>
            </a:extLst>
          </p:cNvPr>
          <p:cNvSpPr/>
          <p:nvPr/>
        </p:nvSpPr>
        <p:spPr>
          <a:xfrm>
            <a:off x="5276850" y="4638675"/>
            <a:ext cx="2047875"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Xẻng</a:t>
            </a:r>
            <a:r>
              <a:rPr lang="en-US" sz="2800" b="1" dirty="0">
                <a:solidFill>
                  <a:srgbClr val="FF0000"/>
                </a:solidFill>
              </a:rPr>
              <a:t> </a:t>
            </a:r>
            <a:r>
              <a:rPr lang="en-US" sz="2800" b="1" dirty="0" err="1">
                <a:solidFill>
                  <a:srgbClr val="FF0000"/>
                </a:solidFill>
              </a:rPr>
              <a:t>nhỏ</a:t>
            </a:r>
            <a:endParaRPr lang="en-US" sz="2800" b="1" dirty="0">
              <a:solidFill>
                <a:srgbClr val="FF0000"/>
              </a:solidFill>
            </a:endParaRPr>
          </a:p>
        </p:txBody>
      </p:sp>
      <p:sp>
        <p:nvSpPr>
          <p:cNvPr id="22" name="Rectangle: Rounded Corners 21">
            <a:extLst>
              <a:ext uri="{FF2B5EF4-FFF2-40B4-BE49-F238E27FC236}">
                <a16:creationId xmlns:a16="http://schemas.microsoft.com/office/drawing/2014/main" id="{025EAAB5-B314-5573-CB73-29DE4B83E3E4}"/>
              </a:ext>
            </a:extLst>
          </p:cNvPr>
          <p:cNvSpPr/>
          <p:nvPr/>
        </p:nvSpPr>
        <p:spPr>
          <a:xfrm>
            <a:off x="7743825" y="4610100"/>
            <a:ext cx="3114675"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Găng</a:t>
            </a:r>
            <a:r>
              <a:rPr lang="en-US" sz="2800" b="1" dirty="0">
                <a:solidFill>
                  <a:srgbClr val="FF0000"/>
                </a:solidFill>
              </a:rPr>
              <a:t> </a:t>
            </a:r>
            <a:r>
              <a:rPr lang="en-US" sz="2800" b="1" dirty="0" err="1">
                <a:solidFill>
                  <a:srgbClr val="FF0000"/>
                </a:solidFill>
              </a:rPr>
              <a:t>tay</a:t>
            </a:r>
            <a:r>
              <a:rPr lang="en-US" sz="2800" b="1" dirty="0">
                <a:solidFill>
                  <a:srgbClr val="FF0000"/>
                </a:solidFill>
              </a:rPr>
              <a:t> </a:t>
            </a:r>
            <a:r>
              <a:rPr lang="en-US" sz="2800" b="1" dirty="0" err="1">
                <a:solidFill>
                  <a:srgbClr val="FF0000"/>
                </a:solidFill>
              </a:rPr>
              <a:t>làm</a:t>
            </a:r>
            <a:r>
              <a:rPr lang="en-US" sz="2800" b="1" dirty="0">
                <a:solidFill>
                  <a:srgbClr val="FF0000"/>
                </a:solidFill>
              </a:rPr>
              <a:t> </a:t>
            </a:r>
            <a:r>
              <a:rPr lang="en-US" sz="2800" b="1" dirty="0" err="1">
                <a:solidFill>
                  <a:srgbClr val="FF0000"/>
                </a:solidFill>
              </a:rPr>
              <a:t>vườn</a:t>
            </a:r>
            <a:endParaRPr lang="en-US" sz="2800" b="1" dirty="0">
              <a:solidFill>
                <a:srgbClr val="FF0000"/>
              </a:solidFill>
            </a:endParaRPr>
          </a:p>
        </p:txBody>
      </p:sp>
    </p:spTree>
    <p:extLst>
      <p:ext uri="{BB962C8B-B14F-4D97-AF65-F5344CB8AC3E}">
        <p14:creationId xmlns:p14="http://schemas.microsoft.com/office/powerpoint/2010/main" val="326485879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a:extLst>
              <a:ext uri="{FF2B5EF4-FFF2-40B4-BE49-F238E27FC236}">
                <a16:creationId xmlns:a16="http://schemas.microsoft.com/office/drawing/2014/main" id="{A46CA43D-F9F8-4B5E-BAA4-6EC9D43EEEE7}"/>
              </a:ext>
            </a:extLst>
          </p:cNvPr>
          <p:cNvGrpSpPr/>
          <p:nvPr/>
        </p:nvGrpSpPr>
        <p:grpSpPr>
          <a:xfrm>
            <a:off x="388355" y="1251273"/>
            <a:ext cx="11415289" cy="4814053"/>
            <a:chOff x="1254803" y="1501448"/>
            <a:chExt cx="10082234" cy="2489152"/>
          </a:xfrm>
        </p:grpSpPr>
        <p:sp>
          <p:nvSpPr>
            <p:cNvPr id="34" name="Rectangle 4">
              <a:extLst>
                <a:ext uri="{FF2B5EF4-FFF2-40B4-BE49-F238E27FC236}">
                  <a16:creationId xmlns:a16="http://schemas.microsoft.com/office/drawing/2014/main" id="{79FFB50E-06FA-456E-96C3-46C773546F63}"/>
                </a:ext>
              </a:extLst>
            </p:cNvPr>
            <p:cNvSpPr/>
            <p:nvPr/>
          </p:nvSpPr>
          <p:spPr>
            <a:xfrm>
              <a:off x="1254803" y="1501448"/>
              <a:ext cx="1008223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4">
              <a:extLst>
                <a:ext uri="{FF2B5EF4-FFF2-40B4-BE49-F238E27FC236}">
                  <a16:creationId xmlns:a16="http://schemas.microsoft.com/office/drawing/2014/main" id="{147AA30A-676E-4DC7-964A-A5CF17E6C72E}"/>
                </a:ext>
              </a:extLst>
            </p:cNvPr>
            <p:cNvSpPr/>
            <p:nvPr/>
          </p:nvSpPr>
          <p:spPr>
            <a:xfrm>
              <a:off x="1440342" y="1607242"/>
              <a:ext cx="9723515" cy="2275542"/>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2" name="文本框 31">
            <a:extLst>
              <a:ext uri="{FF2B5EF4-FFF2-40B4-BE49-F238E27FC236}">
                <a16:creationId xmlns:a16="http://schemas.microsoft.com/office/drawing/2014/main" id="{30811A03-074C-4994-8CB6-0BA5656ED661}"/>
              </a:ext>
            </a:extLst>
          </p:cNvPr>
          <p:cNvSpPr txBox="1"/>
          <p:nvPr/>
        </p:nvSpPr>
        <p:spPr>
          <a:xfrm>
            <a:off x="1632027" y="1809203"/>
            <a:ext cx="8941937" cy="3046988"/>
          </a:xfrm>
          <a:prstGeom prst="rect">
            <a:avLst/>
          </a:prstGeom>
          <a:noFill/>
        </p:spPr>
        <p:txBody>
          <a:bodyPr wrap="square"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lvl="0" defTabSz="457200">
              <a:lnSpc>
                <a:spcPct val="100000"/>
              </a:lnSpc>
            </a:pPr>
            <a:r>
              <a:rPr lang="vi-VN" altLang="zh-CN" sz="4800" b="1" dirty="0">
                <a:solidFill>
                  <a:srgbClr val="002060"/>
                </a:solidFill>
                <a:latin typeface="Calibri" panose="020F0502020204030204" pitchFamily="34" charset="0"/>
                <a:ea typeface="小单纯体" panose="02010601030101010101" pitchFamily="2" charset="-122"/>
                <a:cs typeface="Calibri" panose="020F0502020204030204" pitchFamily="34" charset="0"/>
              </a:rPr>
              <a:t>Các dụng cụ thường dùng để trồng hoa, cây cảnh trong chậu gồm: xẻng nhỏ, găng tay làm vườn, bình tưới cây.</a:t>
            </a:r>
            <a:endParaRPr kumimoji="0" lang="zh-CN" altLang="zh-CN" sz="48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endParaRPr>
          </a:p>
        </p:txBody>
      </p:sp>
      <p:pic>
        <p:nvPicPr>
          <p:cNvPr id="37" name="图片 36">
            <a:extLst>
              <a:ext uri="{FF2B5EF4-FFF2-40B4-BE49-F238E27FC236}">
                <a16:creationId xmlns:a16="http://schemas.microsoft.com/office/drawing/2014/main" id="{3DB13E6F-53E5-4D9A-A233-4E0B0D093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18" y="4366631"/>
            <a:ext cx="3262755" cy="3262755"/>
          </a:xfrm>
          <a:prstGeom prst="rect">
            <a:avLst/>
          </a:prstGeom>
        </p:spPr>
      </p:pic>
      <p:pic>
        <p:nvPicPr>
          <p:cNvPr id="38" name="图片 37">
            <a:extLst>
              <a:ext uri="{FF2B5EF4-FFF2-40B4-BE49-F238E27FC236}">
                <a16:creationId xmlns:a16="http://schemas.microsoft.com/office/drawing/2014/main" id="{14929F6B-9B2C-4318-8ADF-0D719E27F1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722" y="4919947"/>
            <a:ext cx="2499277" cy="2499277"/>
          </a:xfrm>
          <a:prstGeom prst="rect">
            <a:avLst/>
          </a:prstGeom>
        </p:spPr>
      </p:pic>
    </p:spTree>
    <p:extLst>
      <p:ext uri="{BB962C8B-B14F-4D97-AF65-F5344CB8AC3E}">
        <p14:creationId xmlns:p14="http://schemas.microsoft.com/office/powerpoint/2010/main" val="369933334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7BD0C53-8A5A-A0BA-510C-6E806ECEAA2B}"/>
              </a:ext>
            </a:extLst>
          </p:cNvPr>
          <p:cNvGrpSpPr/>
          <p:nvPr/>
        </p:nvGrpSpPr>
        <p:grpSpPr>
          <a:xfrm>
            <a:off x="92254" y="1958214"/>
            <a:ext cx="4278451" cy="2175001"/>
            <a:chOff x="892354" y="3758439"/>
            <a:chExt cx="4278451" cy="2175001"/>
          </a:xfrm>
        </p:grpSpPr>
        <p:pic>
          <p:nvPicPr>
            <p:cNvPr id="14" name="Picture 9">
              <a:extLst>
                <a:ext uri="{FF2B5EF4-FFF2-40B4-BE49-F238E27FC236}">
                  <a16:creationId xmlns:a16="http://schemas.microsoft.com/office/drawing/2014/main" id="{D21E3802-0E95-0642-B6E2-7C0B4A74FF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0319DD7A-5A6D-7611-3739-AECDB428601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6" name="Group 15">
            <a:extLst>
              <a:ext uri="{FF2B5EF4-FFF2-40B4-BE49-F238E27FC236}">
                <a16:creationId xmlns:a16="http://schemas.microsoft.com/office/drawing/2014/main" id="{965FDD55-D6B9-9C46-A8A6-4242705834B9}"/>
              </a:ext>
            </a:extLst>
          </p:cNvPr>
          <p:cNvGrpSpPr/>
          <p:nvPr/>
        </p:nvGrpSpPr>
        <p:grpSpPr>
          <a:xfrm>
            <a:off x="864235" y="208377"/>
            <a:ext cx="10302240" cy="1412240"/>
            <a:chOff x="4144021" y="1484380"/>
            <a:chExt cx="7574794" cy="4840220"/>
          </a:xfrm>
        </p:grpSpPr>
        <p:grpSp>
          <p:nvGrpSpPr>
            <p:cNvPr id="17" name="Group 16">
              <a:extLst>
                <a:ext uri="{FF2B5EF4-FFF2-40B4-BE49-F238E27FC236}">
                  <a16:creationId xmlns:a16="http://schemas.microsoft.com/office/drawing/2014/main" id="{228C0B8E-CC39-6495-F442-9F37DCF26CAB}"/>
                </a:ext>
              </a:extLst>
            </p:cNvPr>
            <p:cNvGrpSpPr/>
            <p:nvPr/>
          </p:nvGrpSpPr>
          <p:grpSpPr>
            <a:xfrm>
              <a:off x="4144021" y="1484380"/>
              <a:ext cx="7574794" cy="4840220"/>
              <a:chOff x="4436414" y="1551563"/>
              <a:chExt cx="7327378" cy="4327762"/>
            </a:xfrm>
          </p:grpSpPr>
          <p:sp>
            <p:nvSpPr>
              <p:cNvPr id="19" name="Rectangle: Diagonal Corners Rounded 18">
                <a:extLst>
                  <a:ext uri="{FF2B5EF4-FFF2-40B4-BE49-F238E27FC236}">
                    <a16:creationId xmlns:a16="http://schemas.microsoft.com/office/drawing/2014/main" id="{B4C7ABED-7774-D936-5AA4-C906C6494A4F}"/>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Diagonal Corners Rounded 30">
                <a:extLst>
                  <a:ext uri="{FF2B5EF4-FFF2-40B4-BE49-F238E27FC236}">
                    <a16:creationId xmlns:a16="http://schemas.microsoft.com/office/drawing/2014/main" id="{5941A658-5B7D-03B5-841B-32C57829DA36}"/>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59FDE438-E073-A44E-64C0-0F2CDCFA5E80}"/>
                </a:ext>
              </a:extLst>
            </p:cNvPr>
            <p:cNvSpPr txBox="1"/>
            <p:nvPr/>
          </p:nvSpPr>
          <p:spPr>
            <a:xfrm>
              <a:off x="4357395" y="1624003"/>
              <a:ext cx="7168930" cy="4003830"/>
            </a:xfrm>
            <a:prstGeom prst="rect">
              <a:avLst/>
            </a:prstGeom>
            <a:noFill/>
          </p:spPr>
          <p:txBody>
            <a:bodyPr wrap="square"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200" b="1" dirty="0" err="1">
                  <a:solidFill>
                    <a:srgbClr val="00B050"/>
                  </a:solidFill>
                  <a:latin typeface="Arial" panose="020B0604020202020204" pitchFamily="34" charset="0"/>
                  <a:cs typeface="Arial" panose="020B0604020202020204" pitchFamily="34" charset="0"/>
                </a:rPr>
                <a:t>Cùng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nhau</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thảo</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luận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và</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mô</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tả</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cách</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sử</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dụng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các</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dụng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cụ</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trong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hình</a:t>
              </a:r>
              <a:r>
                <a:rPr lang="en-US" sz="3200" b="1" dirty="0">
                  <a:solidFill>
                    <a:srgbClr val="00B050"/>
                  </a:solidFill>
                  <a:latin typeface="Arial" panose="020B0604020202020204" pitchFamily="34" charset="0"/>
                  <a:cs typeface="Arial" panose="020B0604020202020204" pitchFamily="34" charset="0"/>
                </a:rPr>
                <a:t> 6.</a:t>
              </a:r>
              <a:endParaRPr kumimoji="0" lang="en-US" sz="32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grpSp>
      <p:pic>
        <p:nvPicPr>
          <p:cNvPr id="22" name="Picture 21">
            <a:extLst>
              <a:ext uri="{FF2B5EF4-FFF2-40B4-BE49-F238E27FC236}">
                <a16:creationId xmlns:a16="http://schemas.microsoft.com/office/drawing/2014/main" id="{AF8F251F-CB2C-C8EA-82FF-56A2459E5A29}"/>
              </a:ext>
            </a:extLst>
          </p:cNvPr>
          <p:cNvPicPr>
            <a:picLocks noChangeAspect="1"/>
          </p:cNvPicPr>
          <p:nvPr/>
        </p:nvPicPr>
        <p:blipFill>
          <a:blip r:embed="rId4"/>
          <a:stretch>
            <a:fillRect/>
          </a:stretch>
        </p:blipFill>
        <p:spPr>
          <a:xfrm>
            <a:off x="4795837" y="1814512"/>
            <a:ext cx="6629545" cy="3081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02945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a:extLst>
              <a:ext uri="{FF2B5EF4-FFF2-40B4-BE49-F238E27FC236}">
                <a16:creationId xmlns:a16="http://schemas.microsoft.com/office/drawing/2014/main" id="{A46CA43D-F9F8-4B5E-BAA4-6EC9D43EEEE7}"/>
              </a:ext>
            </a:extLst>
          </p:cNvPr>
          <p:cNvGrpSpPr/>
          <p:nvPr/>
        </p:nvGrpSpPr>
        <p:grpSpPr>
          <a:xfrm>
            <a:off x="388355" y="1251273"/>
            <a:ext cx="11415289" cy="4814053"/>
            <a:chOff x="1254803" y="1501448"/>
            <a:chExt cx="10082234" cy="2489152"/>
          </a:xfrm>
        </p:grpSpPr>
        <p:sp>
          <p:nvSpPr>
            <p:cNvPr id="34" name="Rectangle 4">
              <a:extLst>
                <a:ext uri="{FF2B5EF4-FFF2-40B4-BE49-F238E27FC236}">
                  <a16:creationId xmlns:a16="http://schemas.microsoft.com/office/drawing/2014/main" id="{79FFB50E-06FA-456E-96C3-46C773546F63}"/>
                </a:ext>
              </a:extLst>
            </p:cNvPr>
            <p:cNvSpPr/>
            <p:nvPr/>
          </p:nvSpPr>
          <p:spPr>
            <a:xfrm>
              <a:off x="1254803" y="1501448"/>
              <a:ext cx="1008223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4">
              <a:extLst>
                <a:ext uri="{FF2B5EF4-FFF2-40B4-BE49-F238E27FC236}">
                  <a16:creationId xmlns:a16="http://schemas.microsoft.com/office/drawing/2014/main" id="{147AA30A-676E-4DC7-964A-A5CF17E6C72E}"/>
                </a:ext>
              </a:extLst>
            </p:cNvPr>
            <p:cNvSpPr/>
            <p:nvPr/>
          </p:nvSpPr>
          <p:spPr>
            <a:xfrm>
              <a:off x="1440342" y="1607242"/>
              <a:ext cx="9723515" cy="2275542"/>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2" name="文本框 31">
            <a:extLst>
              <a:ext uri="{FF2B5EF4-FFF2-40B4-BE49-F238E27FC236}">
                <a16:creationId xmlns:a16="http://schemas.microsoft.com/office/drawing/2014/main" id="{30811A03-074C-4994-8CB6-0BA5656ED661}"/>
              </a:ext>
            </a:extLst>
          </p:cNvPr>
          <p:cNvSpPr txBox="1"/>
          <p:nvPr/>
        </p:nvSpPr>
        <p:spPr>
          <a:xfrm>
            <a:off x="1632027" y="1809203"/>
            <a:ext cx="8941937" cy="3046988"/>
          </a:xfrm>
          <a:prstGeom prst="rect">
            <a:avLst/>
          </a:prstGeom>
          <a:noFill/>
        </p:spPr>
        <p:txBody>
          <a:bodyPr wrap="square"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lvl="0" defTabSz="457200">
              <a:lnSpc>
                <a:spcPct val="100000"/>
              </a:lnSpc>
            </a:pPr>
            <a:r>
              <a:rPr lang="vi-VN" altLang="zh-CN" sz="4800" b="1" dirty="0">
                <a:solidFill>
                  <a:srgbClr val="002060"/>
                </a:solidFill>
                <a:latin typeface="Calibri" panose="020F0502020204030204" pitchFamily="34" charset="0"/>
                <a:ea typeface="小单纯体" panose="02010601030101010101" pitchFamily="2" charset="-122"/>
                <a:cs typeface="Calibri" panose="020F0502020204030204" pitchFamily="34" charset="0"/>
              </a:rPr>
              <a:t>Khi sử dụng các dụng cụ trồng hoa, cây cảnh trong chậu cần đúng cách và đảm bảo an toàn lao động. Sau khi sử dụng cần vệ sinh và cất dọn.</a:t>
            </a:r>
            <a:endParaRPr kumimoji="0" lang="zh-CN" altLang="zh-CN" sz="48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endParaRPr>
          </a:p>
        </p:txBody>
      </p:sp>
      <p:pic>
        <p:nvPicPr>
          <p:cNvPr id="37" name="图片 36">
            <a:extLst>
              <a:ext uri="{FF2B5EF4-FFF2-40B4-BE49-F238E27FC236}">
                <a16:creationId xmlns:a16="http://schemas.microsoft.com/office/drawing/2014/main" id="{3DB13E6F-53E5-4D9A-A233-4E0B0D093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18" y="4366631"/>
            <a:ext cx="3262755" cy="3262755"/>
          </a:xfrm>
          <a:prstGeom prst="rect">
            <a:avLst/>
          </a:prstGeom>
        </p:spPr>
      </p:pic>
      <p:pic>
        <p:nvPicPr>
          <p:cNvPr id="38" name="图片 37">
            <a:extLst>
              <a:ext uri="{FF2B5EF4-FFF2-40B4-BE49-F238E27FC236}">
                <a16:creationId xmlns:a16="http://schemas.microsoft.com/office/drawing/2014/main" id="{14929F6B-9B2C-4318-8ADF-0D719E27F1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722" y="4919947"/>
            <a:ext cx="2499277" cy="2499277"/>
          </a:xfrm>
          <a:prstGeom prst="rect">
            <a:avLst/>
          </a:prstGeom>
        </p:spPr>
      </p:pic>
    </p:spTree>
    <p:extLst>
      <p:ext uri="{BB962C8B-B14F-4D97-AF65-F5344CB8AC3E}">
        <p14:creationId xmlns:p14="http://schemas.microsoft.com/office/powerpoint/2010/main" val="115340306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53A527-D584-4BE3-B212-B46E6CF23ECA}"/>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0D6A03EB-4EC6-4D54-BB6F-C7395954280D}"/>
              </a:ext>
            </a:extLst>
          </p:cNvPr>
          <p:cNvGrpSpPr/>
          <p:nvPr/>
        </p:nvGrpSpPr>
        <p:grpSpPr>
          <a:xfrm>
            <a:off x="1567175" y="2064199"/>
            <a:ext cx="9542584" cy="2333482"/>
            <a:chOff x="1513192" y="1554345"/>
            <a:chExt cx="9542584" cy="2489152"/>
          </a:xfrm>
        </p:grpSpPr>
        <p:sp>
          <p:nvSpPr>
            <p:cNvPr id="8" name="Rectangle 4">
              <a:extLst>
                <a:ext uri="{FF2B5EF4-FFF2-40B4-BE49-F238E27FC236}">
                  <a16:creationId xmlns:a16="http://schemas.microsoft.com/office/drawing/2014/main" id="{6E7C7974-5AB4-40ED-A528-4B4B01C0318F}"/>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3C93A342-C65B-4BA1-BA22-1F5F75F98DF5}"/>
                </a:ext>
              </a:extLst>
            </p:cNvPr>
            <p:cNvSpPr/>
            <p:nvPr/>
          </p:nvSpPr>
          <p:spPr>
            <a:xfrm>
              <a:off x="1706880" y="1660917"/>
              <a:ext cx="9241434" cy="2300556"/>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 name="图片 5">
            <a:extLst>
              <a:ext uri="{FF2B5EF4-FFF2-40B4-BE49-F238E27FC236}">
                <a16:creationId xmlns:a16="http://schemas.microsoft.com/office/drawing/2014/main" id="{01074186-4177-44A7-A770-449C074F28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94778" y="485204"/>
            <a:ext cx="5529274" cy="5055273"/>
          </a:xfrm>
          <a:prstGeom prst="rect">
            <a:avLst/>
          </a:prstGeom>
        </p:spPr>
      </p:pic>
      <p:pic>
        <p:nvPicPr>
          <p:cNvPr id="12" name="图片 11">
            <a:extLst>
              <a:ext uri="{FF2B5EF4-FFF2-40B4-BE49-F238E27FC236}">
                <a16:creationId xmlns:a16="http://schemas.microsoft.com/office/drawing/2014/main" id="{FFC1F952-023F-4E59-B99B-370917BF4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79" t="35209" r="181" b="46795"/>
          <a:stretch/>
        </p:blipFill>
        <p:spPr>
          <a:xfrm>
            <a:off x="11103232" y="301126"/>
            <a:ext cx="1086260" cy="1949705"/>
          </a:xfrm>
          <a:prstGeom prst="rect">
            <a:avLst/>
          </a:prstGeom>
        </p:spPr>
      </p:pic>
      <p:pic>
        <p:nvPicPr>
          <p:cNvPr id="13" name="图片 12">
            <a:extLst>
              <a:ext uri="{FF2B5EF4-FFF2-40B4-BE49-F238E27FC236}">
                <a16:creationId xmlns:a16="http://schemas.microsoft.com/office/drawing/2014/main" id="{4428CAB0-FC83-42A4-BAFC-4298B040A2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grpSp>
        <p:nvGrpSpPr>
          <p:cNvPr id="19" name="组合 18">
            <a:extLst>
              <a:ext uri="{FF2B5EF4-FFF2-40B4-BE49-F238E27FC236}">
                <a16:creationId xmlns:a16="http://schemas.microsoft.com/office/drawing/2014/main" id="{E0421EA8-E429-4EDD-B1E7-860106F9B2DF}"/>
              </a:ext>
            </a:extLst>
          </p:cNvPr>
          <p:cNvGrpSpPr/>
          <p:nvPr/>
        </p:nvGrpSpPr>
        <p:grpSpPr>
          <a:xfrm>
            <a:off x="2225" y="4293077"/>
            <a:ext cx="2318944" cy="2575225"/>
            <a:chOff x="2225" y="3428999"/>
            <a:chExt cx="3097032" cy="3439304"/>
          </a:xfrm>
        </p:grpSpPr>
        <p:pic>
          <p:nvPicPr>
            <p:cNvPr id="15" name="图片 14">
              <a:extLst>
                <a:ext uri="{FF2B5EF4-FFF2-40B4-BE49-F238E27FC236}">
                  <a16:creationId xmlns:a16="http://schemas.microsoft.com/office/drawing/2014/main" id="{97368CA7-9142-40D3-8B46-374E3B35DB6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6" name="图片 15">
              <a:extLst>
                <a:ext uri="{FF2B5EF4-FFF2-40B4-BE49-F238E27FC236}">
                  <a16:creationId xmlns:a16="http://schemas.microsoft.com/office/drawing/2014/main" id="{7D39BDEE-38E4-4D21-95BE-520BBFA484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17" name="图片 16">
              <a:extLst>
                <a:ext uri="{FF2B5EF4-FFF2-40B4-BE49-F238E27FC236}">
                  <a16:creationId xmlns:a16="http://schemas.microsoft.com/office/drawing/2014/main" id="{2F6A8726-F26B-42A0-BA8C-95590948B7E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0729D59E-310C-44A8-9A27-005A0D3654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3" name="Picture 2">
            <a:extLst>
              <a:ext uri="{FF2B5EF4-FFF2-40B4-BE49-F238E27FC236}">
                <a16:creationId xmlns:a16="http://schemas.microsoft.com/office/drawing/2014/main" id="{2FCC2354-B482-9A4B-E9EC-0EFC4DE6663C}"/>
              </a:ext>
            </a:extLst>
          </p:cNvPr>
          <p:cNvPicPr>
            <a:picLocks noChangeAspect="1"/>
          </p:cNvPicPr>
          <p:nvPr/>
        </p:nvPicPr>
        <p:blipFill>
          <a:blip r:embed="rId11"/>
          <a:stretch>
            <a:fillRect/>
          </a:stretch>
        </p:blipFill>
        <p:spPr>
          <a:xfrm>
            <a:off x="4910833" y="2370498"/>
            <a:ext cx="5913633" cy="1926503"/>
          </a:xfrm>
          <a:prstGeom prst="rect">
            <a:avLst/>
          </a:prstGeom>
        </p:spPr>
      </p:pic>
    </p:spTree>
    <p:extLst>
      <p:ext uri="{BB962C8B-B14F-4D97-AF65-F5344CB8AC3E}">
        <p14:creationId xmlns:p14="http://schemas.microsoft.com/office/powerpoint/2010/main" val="93255750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242</Words>
  <Application>Microsoft Office PowerPoint</Application>
  <PresentationFormat>Widescreen</PresentationFormat>
  <Paragraphs>27</Paragraphs>
  <Slides>14</Slides>
  <Notes>14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等线</vt:lpstr>
      <vt:lpstr>微软雅黑</vt:lpstr>
      <vt:lpstr>Arial</vt:lpstr>
      <vt:lpstr>Calibri</vt:lpstr>
      <vt:lpstr>Cambria</vt:lpstr>
      <vt:lpstr>Georgia</vt:lpstr>
      <vt:lpstr>1_Office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Trang</cp:lastModifiedBy>
  <cp:revision>36</cp:revision>
  <dcterms:created xsi:type="dcterms:W3CDTF">2023-08-08T13:13:23Z</dcterms:created>
  <dcterms:modified xsi:type="dcterms:W3CDTF">2023-12-20T14:14:50Z</dcterms:modified>
</cp:coreProperties>
</file>