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73" r:id="rId2"/>
  </p:sldMasterIdLst>
  <p:notesMasterIdLst>
    <p:notesMasterId r:id="rId16"/>
  </p:notesMasterIdLst>
  <p:sldIdLst>
    <p:sldId id="395" r:id="rId3"/>
    <p:sldId id="393" r:id="rId4"/>
    <p:sldId id="394" r:id="rId5"/>
    <p:sldId id="420" r:id="rId6"/>
    <p:sldId id="418" r:id="rId7"/>
    <p:sldId id="422" r:id="rId8"/>
    <p:sldId id="423" r:id="rId9"/>
    <p:sldId id="428" r:id="rId10"/>
    <p:sldId id="425" r:id="rId11"/>
    <p:sldId id="430" r:id="rId12"/>
    <p:sldId id="429" r:id="rId13"/>
    <p:sldId id="396" r:id="rId14"/>
    <p:sldId id="400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229"/>
    <a:srgbClr val="550B47"/>
    <a:srgbClr val="FF6600"/>
    <a:srgbClr val="203965"/>
    <a:srgbClr val="F99102"/>
    <a:srgbClr val="FEBF2C"/>
    <a:srgbClr val="FFC102"/>
    <a:srgbClr val="005A9A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70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780192-87B3-4855-8683-D91E8064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6BD58B-1175-4AF0-8E61-BE1A8A2A3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868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FEF8DB-54BB-4C31-82F2-DFC5A70E6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AFBB57-85C7-4566-BE3B-78DD81940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72974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E605D9-6EC8-4BA9-9554-A3CFA20A8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A714E5-0E57-4013-B14B-D963C970D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98948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841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4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6302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3960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04304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630428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 userDrawn="1"/>
        </p:nvSpPr>
        <p:spPr>
          <a:xfrm>
            <a:off x="585385" y="1600559"/>
            <a:ext cx="9123525" cy="2170121"/>
          </a:xfrm>
          <a:prstGeom prst="round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12520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0844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5DCE4-46D5-4CDC-961C-AF8CBC51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E4AAB3-7B22-476F-A0AF-49074D651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3657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10159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16822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00375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27F184-E2D3-47F0-85D7-E99751511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01F0DB-41F5-4147-9EA9-397B9145B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643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0EBCA-3732-43CE-B1D2-13735DEB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C0BB97-F3C7-48FD-A368-9BB46B53F5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D2808A7-6055-4DB4-A7B1-815FF5FFB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E9AD33-816C-4E19-A285-7198C4C1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74A430-BDE7-4C4F-B959-DABE0D9E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5EF667-0C74-482B-9858-47AC07B83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431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5FCAB-E7FD-410E-B621-E0904BEC7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7C37C9-3867-4EF6-AB5B-888069594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DF9885-C9AA-43E3-B5B8-4EB0CBC5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406B8A-F3E6-456B-8583-A0F71A59E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053604-AB72-4BCE-B62B-43859F06A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267594-0B2A-4FCE-81BF-1DBFA0E7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0156C85-2471-4D59-A970-79C1F85EF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728C0A-004F-4683-A26F-8471D6B4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0246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E2C467-FF49-47B8-9A93-4DE11EBBD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61428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814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5121A9-C96C-4B1F-957B-DFBFABA3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E7FCA7-4DFB-4DE2-8A22-B3CFC334D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061945C-CD0A-45D1-915D-7228BB7E7A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29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4FEA7-22D2-4223-9E2B-3159B2E0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858FB5C-2691-41BC-B7BE-53B238E0BA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D740E3-4037-490C-A1EC-57658E608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334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3" y="92510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3" y="96149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1" y="-26373163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09" y="-263731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6" y="29329039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1" y="29329039"/>
            <a:ext cx="2186247" cy="37177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6" y="62230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-19174356"/>
            <a:ext cx="3627531" cy="47616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23824219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AB26-5B1E-4E16-9B59-7D5CEC2D2F6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A8203-D582-4104-8F5D-0466177F72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0737"/>
            <a:ext cx="12192000" cy="2767263"/>
          </a:xfrm>
          <a:prstGeom prst="rect">
            <a:avLst/>
          </a:prstGeom>
          <a:solidFill>
            <a:srgbClr val="D5FCFB"/>
          </a:solidFill>
          <a:ln>
            <a:solidFill>
              <a:srgbClr val="D5FC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19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7" y="29345"/>
            <a:ext cx="12215488" cy="68453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361891" y="789917"/>
            <a:ext cx="10520412" cy="4502081"/>
            <a:chOff x="-7927329" y="-4954585"/>
            <a:chExt cx="9902260" cy="5268685"/>
          </a:xfrm>
        </p:grpSpPr>
        <p:sp>
          <p:nvSpPr>
            <p:cNvPr id="44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292" y="1720346"/>
            <a:ext cx="10201011" cy="5212532"/>
          </a:xfrm>
          <a:prstGeom prst="rect">
            <a:avLst/>
          </a:prstGeom>
        </p:spPr>
      </p:pic>
      <p:pic>
        <p:nvPicPr>
          <p:cNvPr id="16" name="图片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7099" y="3739505"/>
            <a:ext cx="3048014" cy="3193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04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02644" y="223346"/>
            <a:ext cx="10732169" cy="60908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91422" y="223346"/>
            <a:ext cx="80290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0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PHIẾU KHẢO SÁT</a:t>
            </a:r>
            <a:endParaRPr kumimoji="0" lang="en-US" sz="7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048" y="1110787"/>
            <a:ext cx="2809800" cy="1285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6136" y="1340831"/>
            <a:ext cx="8212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Tổ: 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942234" y="1376080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9" name="Freeform: Shape 152">
              <a:extLst>
                <a:ext uri="{FF2B5EF4-FFF2-40B4-BE49-F238E27FC236}">
                  <a16:creationId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153">
              <a:extLst>
                <a:ext uri="{FF2B5EF4-FFF2-40B4-BE49-F238E27FC236}">
                  <a16:creationId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3888243" y="1340830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18330" y="1340830"/>
            <a:ext cx="27992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khảo sát: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3673014" y="1527201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19" name="Freeform: Shape 152">
              <a:extLst>
                <a:ext uri="{FF2B5EF4-FFF2-40B4-BE49-F238E27FC236}">
                  <a16:creationId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53">
              <a:extLst>
                <a:ext uri="{FF2B5EF4-FFF2-40B4-BE49-F238E27FC236}">
                  <a16:creationId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7632252" y="1378324"/>
            <a:ext cx="3580961" cy="704234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122504" y="1436535"/>
            <a:ext cx="260045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 độ đánh giá</a:t>
            </a:r>
            <a:endParaRPr lang="en-US" sz="2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5-Point Star 22"/>
          <p:cNvSpPr/>
          <p:nvPr/>
        </p:nvSpPr>
        <p:spPr>
          <a:xfrm>
            <a:off x="7956438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10729228" y="2114124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8686314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9347275" y="214076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033610" y="2123749"/>
            <a:ext cx="618945" cy="546023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-1602591" y="2387135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1. Thực trạng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397290" y="3905067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2. Nguyên nhân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810149" y="5192548"/>
            <a:ext cx="80290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3. Dự kiến biện pháp</a:t>
            </a:r>
            <a:endParaRPr kumimoji="0" lang="en-US" sz="5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423C931-D310-4FE1-8028-B4A2BD1A9B9E}"/>
              </a:ext>
            </a:extLst>
          </p:cNvPr>
          <p:cNvGrpSpPr/>
          <p:nvPr/>
        </p:nvGrpSpPr>
        <p:grpSpPr>
          <a:xfrm rot="444455">
            <a:off x="7524778" y="1569466"/>
            <a:ext cx="581646" cy="538029"/>
            <a:chOff x="3117626" y="2171918"/>
            <a:chExt cx="2068450" cy="1720519"/>
          </a:xfrm>
          <a:effectLst>
            <a:outerShdw blurRad="152400" dist="63500" dir="2700000" sx="95000" sy="95000" algn="tl" rotWithShape="0">
              <a:srgbClr val="C00000">
                <a:alpha val="79000"/>
              </a:srgbClr>
            </a:outerShdw>
          </a:effectLst>
        </p:grpSpPr>
        <p:sp>
          <p:nvSpPr>
            <p:cNvPr id="32" name="Freeform: Shape 152">
              <a:extLst>
                <a:ext uri="{FF2B5EF4-FFF2-40B4-BE49-F238E27FC236}">
                  <a16:creationId xmlns:a16="http://schemas.microsoft.com/office/drawing/2014/main" id="{ED87D335-1502-4019-8716-F85078CC674C}"/>
                </a:ext>
              </a:extLst>
            </p:cNvPr>
            <p:cNvSpPr/>
            <p:nvPr/>
          </p:nvSpPr>
          <p:spPr>
            <a:xfrm>
              <a:off x="3117626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153">
              <a:extLst>
                <a:ext uri="{FF2B5EF4-FFF2-40B4-BE49-F238E27FC236}">
                  <a16:creationId xmlns:a16="http://schemas.microsoft.com/office/drawing/2014/main" id="{C02DCC92-B4D5-42A3-9A6E-0EBD692DB050}"/>
                </a:ext>
              </a:extLst>
            </p:cNvPr>
            <p:cNvSpPr/>
            <p:nvPr/>
          </p:nvSpPr>
          <p:spPr>
            <a:xfrm flipH="1">
              <a:off x="4151851" y="2171918"/>
              <a:ext cx="1034225" cy="1720519"/>
            </a:xfrm>
            <a:custGeom>
              <a:avLst/>
              <a:gdLst>
                <a:gd name="connsiteX0" fmla="*/ 504990 w 1034225"/>
                <a:gd name="connsiteY0" fmla="*/ 54 h 1620272"/>
                <a:gd name="connsiteX1" fmla="*/ 1020510 w 1034225"/>
                <a:gd name="connsiteY1" fmla="*/ 309226 h 1620272"/>
                <a:gd name="connsiteX2" fmla="*/ 1034225 w 1034225"/>
                <a:gd name="connsiteY2" fmla="*/ 335232 h 1620272"/>
                <a:gd name="connsiteX3" fmla="*/ 1034225 w 1034225"/>
                <a:gd name="connsiteY3" fmla="*/ 1620272 h 1620272"/>
                <a:gd name="connsiteX4" fmla="*/ 874167 w 1034225"/>
                <a:gd name="connsiteY4" fmla="*/ 1523324 h 1620272"/>
                <a:gd name="connsiteX5" fmla="*/ 504990 w 1034225"/>
                <a:gd name="connsiteY5" fmla="*/ 54 h 162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4225" h="1620272">
                  <a:moveTo>
                    <a:pt x="504990" y="54"/>
                  </a:moveTo>
                  <a:cubicBezTo>
                    <a:pt x="692926" y="2620"/>
                    <a:pt x="891621" y="97033"/>
                    <a:pt x="1020510" y="309226"/>
                  </a:cubicBezTo>
                  <a:lnTo>
                    <a:pt x="1034225" y="335232"/>
                  </a:lnTo>
                  <a:lnTo>
                    <a:pt x="1034225" y="1620272"/>
                  </a:lnTo>
                  <a:lnTo>
                    <a:pt x="874167" y="1523324"/>
                  </a:lnTo>
                  <a:cubicBezTo>
                    <a:pt x="-447290" y="680530"/>
                    <a:pt x="-11835" y="-7003"/>
                    <a:pt x="504990" y="54"/>
                  </a:cubicBezTo>
                  <a:close/>
                </a:path>
              </a:pathLst>
            </a:custGeom>
            <a:solidFill>
              <a:srgbClr val="FF6D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732337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2277678" y="883419"/>
            <a:ext cx="6816437" cy="3986835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89" y="2774410"/>
            <a:ext cx="6208710" cy="4434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71349" y="1599565"/>
            <a:ext cx="8029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Chia sẻ kết quả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 w="28575">
                  <a:solidFill>
                    <a:prstClr val="black">
                      <a:lumMod val="50000"/>
                      <a:lumOff val="50000"/>
                    </a:prstClr>
                  </a:solidFill>
                </a:ln>
                <a:solidFill>
                  <a:srgbClr val="F35229"/>
                </a:solidFill>
                <a:effectLst/>
                <a:uLnTx/>
                <a:uFillTx/>
                <a:latin typeface="SVN-Lobster" panose="02040603050506020204" pitchFamily="18" charset="0"/>
                <a:ea typeface="+mn-ea"/>
                <a:cs typeface="+mn-cs"/>
              </a:rPr>
              <a:t>khảo sát</a:t>
            </a:r>
            <a:endParaRPr kumimoji="0" lang="en-US" sz="8000" b="0" i="0" u="none" strike="noStrike" kern="1200" cap="none" spc="0" normalizeH="0" baseline="0" noProof="0" dirty="0">
              <a:ln w="28575">
                <a:solidFill>
                  <a:prstClr val="black">
                    <a:lumMod val="50000"/>
                    <a:lumOff val="50000"/>
                  </a:prstClr>
                </a:solidFill>
              </a:ln>
              <a:solidFill>
                <a:srgbClr val="F35229"/>
              </a:solidFill>
              <a:effectLst/>
              <a:uLnTx/>
              <a:uFillTx/>
              <a:latin typeface="SVN-Lobst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626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2"/>
          <p:cNvGrpSpPr/>
          <p:nvPr/>
        </p:nvGrpSpPr>
        <p:grpSpPr>
          <a:xfrm>
            <a:off x="962526" y="298382"/>
            <a:ext cx="10087275" cy="5996539"/>
            <a:chOff x="-7927329" y="-4954585"/>
            <a:chExt cx="9902260" cy="5268685"/>
          </a:xfrm>
        </p:grpSpPr>
        <p:sp>
          <p:nvSpPr>
            <p:cNvPr id="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342" y="856047"/>
            <a:ext cx="7849315" cy="19172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7582" y="2628504"/>
            <a:ext cx="8714073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72887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F2DAB-60AB-4C14-01D7-E09474EFB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843" y="1331127"/>
            <a:ext cx="823031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11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88121" y="939800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4074130" y="1033314"/>
            <a:ext cx="3802385" cy="47663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9001" y="173596"/>
            <a:ext cx="6358679" cy="1579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785" y="2276148"/>
            <a:ext cx="10132430" cy="20362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385" y="4784746"/>
            <a:ext cx="1390052" cy="14332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477" y="6462"/>
            <a:ext cx="1523956" cy="1508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388501" y="5429773"/>
            <a:ext cx="845548" cy="8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0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77" y="1666110"/>
            <a:ext cx="10882303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04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0410683">
            <a:off x="-333251" y="210"/>
            <a:ext cx="7459143" cy="6759918"/>
            <a:chOff x="-1347981" y="682178"/>
            <a:chExt cx="5831218" cy="6487328"/>
          </a:xfrm>
        </p:grpSpPr>
        <p:pic>
          <p:nvPicPr>
            <p:cNvPr id="3" name="图片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8958" b="78403" l="38943" r="93671">
                          <a14:foregroundMark x1="72003" y1="20833" x2="72003" y2="221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20" t="14703" b="18358"/>
            <a:stretch/>
          </p:blipFill>
          <p:spPr>
            <a:xfrm rot="861494" flipH="1">
              <a:off x="-1347981" y="682178"/>
              <a:ext cx="5831218" cy="648732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343144">
              <a:off x="214902" y="2624239"/>
              <a:ext cx="3845674" cy="3411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i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hình dung ngôi trường </a:t>
              </a:r>
            </a:p>
            <a:p>
              <a:pPr algn="ctr"/>
              <a:r>
                <a:rPr lang="vi-VN" sz="4500" b="1" i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mơ ước của mình trông sẽ </a:t>
              </a:r>
            </a:p>
            <a:p>
              <a:pPr algn="ctr"/>
              <a:r>
                <a:rPr lang="vi-VN" sz="4500" b="1" i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 thế nào?</a:t>
              </a:r>
              <a:endParaRPr lang="en-GB" sz="4500" b="1" i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098" y1="56087" x2="49425" y2="54755"/>
                        <a14:foregroundMark x1="50878" y1="57177" x2="58328" y2="56329"/>
                        <a14:foregroundMark x1="69231" y1="44579" x2="60448" y2="50333"/>
                        <a14:foregroundMark x1="57904" y1="54755" x2="56875" y2="59479"/>
                        <a14:foregroundMark x1="56996" y1="73410" x2="54997" y2="7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379" y="855407"/>
            <a:ext cx="6233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61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6" y="394972"/>
            <a:ext cx="7013817" cy="50433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3182" y="2389238"/>
            <a:ext cx="7639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về ngôi trường mơ ước của em?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48" y="3183242"/>
            <a:ext cx="5420558" cy="38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72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7">
            <a:extLst>
              <a:ext uri="{FF2B5EF4-FFF2-40B4-BE49-F238E27FC236}">
                <a16:creationId xmlns:a16="http://schemas.microsoft.com/office/drawing/2014/main" id="{F7273840-0F51-172F-B65C-1942EFC88EBD}"/>
              </a:ext>
            </a:extLst>
          </p:cNvPr>
          <p:cNvGrpSpPr/>
          <p:nvPr/>
        </p:nvGrpSpPr>
        <p:grpSpPr>
          <a:xfrm>
            <a:off x="1122493" y="1010110"/>
            <a:ext cx="8747240" cy="5700405"/>
            <a:chOff x="-1166958" y="671332"/>
            <a:chExt cx="8747240" cy="5700405"/>
          </a:xfrm>
        </p:grpSpPr>
        <p:sp>
          <p:nvSpPr>
            <p:cNvPr id="6" name="椭圆 4">
              <a:extLst>
                <a:ext uri="{FF2B5EF4-FFF2-40B4-BE49-F238E27FC236}">
                  <a16:creationId xmlns:a16="http://schemas.microsoft.com/office/drawing/2014/main" id="{78271EFF-B7C2-E865-0D55-497B4E2D5068}"/>
                </a:ext>
              </a:extLst>
            </p:cNvPr>
            <p:cNvSpPr/>
            <p:nvPr/>
          </p:nvSpPr>
          <p:spPr>
            <a:xfrm>
              <a:off x="-1166958" y="671332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chemeClr val="bg1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3">
              <a:extLst>
                <a:ext uri="{FF2B5EF4-FFF2-40B4-BE49-F238E27FC236}">
                  <a16:creationId xmlns:a16="http://schemas.microsoft.com/office/drawing/2014/main" id="{CB79ADB1-B7B6-F1EA-32E9-A1735B9BE79A}"/>
                </a:ext>
              </a:extLst>
            </p:cNvPr>
            <p:cNvSpPr/>
            <p:nvPr/>
          </p:nvSpPr>
          <p:spPr>
            <a:xfrm>
              <a:off x="2121911" y="2207874"/>
              <a:ext cx="5458371" cy="607923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sym typeface="思源黑体" panose="020B0500000000000000" pitchFamily="34" charset="-122"/>
              </a:endParaRPr>
            </a:p>
          </p:txBody>
        </p:sp>
        <p:pic>
          <p:nvPicPr>
            <p:cNvPr id="8" name="图片 6">
              <a:extLst>
                <a:ext uri="{FF2B5EF4-FFF2-40B4-BE49-F238E27FC236}">
                  <a16:creationId xmlns:a16="http://schemas.microsoft.com/office/drawing/2014/main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344660" y="2265837"/>
            <a:ext cx="66174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có một ngôi trường xanh- sạch-đẹp chúng ta cần làm gì?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951" y="3164408"/>
            <a:ext cx="5420558" cy="3871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3608" y="2035809"/>
            <a:ext cx="57490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có một ngôi trường xanh-sạch-đẹp cần tích cực tham gia vệ sinh trường lớp</a:t>
            </a:r>
            <a:endParaRPr lang="en-US" sz="4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9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2"/>
          <p:cNvGrpSpPr/>
          <p:nvPr/>
        </p:nvGrpSpPr>
        <p:grpSpPr>
          <a:xfrm>
            <a:off x="1671783" y="461817"/>
            <a:ext cx="8986981" cy="5256087"/>
            <a:chOff x="-7927329" y="-4954585"/>
            <a:chExt cx="9902260" cy="5268685"/>
          </a:xfrm>
        </p:grpSpPr>
        <p:sp>
          <p:nvSpPr>
            <p:cNvPr id="4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370" y="3191047"/>
            <a:ext cx="5420558" cy="3871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96534" y="1767006"/>
            <a:ext cx="802909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dirty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35229"/>
                </a:solidFill>
                <a:effectLst/>
                <a:latin typeface="SVN-Lobster" panose="02040603050506020204" pitchFamily="18" charset="0"/>
              </a:rPr>
              <a:t>Xây dựng kế hoạch khảo sát thực trạng vệ sinh trường, lớp</a:t>
            </a:r>
            <a:endParaRPr lang="en-US" sz="65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rgbClr val="F35229"/>
              </a:solidFill>
              <a:effectLst/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02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292159" y="3265832"/>
            <a:ext cx="5691004" cy="2204611"/>
          </a:xfrm>
          <a:prstGeom prst="wedgeRoundRectCallout">
            <a:avLst>
              <a:gd name="adj1" fmla="val 73732"/>
              <a:gd name="adj2" fmla="val -39776"/>
              <a:gd name="adj3" fmla="val 16667"/>
            </a:avLst>
          </a:prstGeom>
          <a:solidFill>
            <a:srgbClr val="FCF1DF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椭圆 31"/>
          <p:cNvSpPr/>
          <p:nvPr/>
        </p:nvSpPr>
        <p:spPr>
          <a:xfrm>
            <a:off x="1877315" y="711199"/>
            <a:ext cx="4874467" cy="241069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/>
              <a:t>Sảnh chung, sân trường, hành lang tầng 1, hành lang tầng 2, khu vực bếp nấu ăn, khu vực nhà vệ sinh, cổng trường</a:t>
            </a:r>
            <a:endParaRPr lang="zh-CN" altLang="en-US" sz="1600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1620100" y="1331706"/>
            <a:ext cx="5344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học.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0668" y="3398641"/>
            <a:ext cx="5533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785" y1="49727" x2="34343" y2="53180"/>
                        <a14:foregroundMark x1="19291" y1="54634" x2="29715" y2="62810"/>
                        <a14:foregroundMark x1="31791" y1="63234" x2="36505" y2="64506"/>
                        <a14:foregroundMark x1="37630" y1="59903" x2="41393" y2="71835"/>
                        <a14:foregroundMark x1="38322" y1="79830" x2="37500" y2="87462"/>
                        <a14:foregroundMark x1="31142" y1="80436" x2="30969" y2="87765"/>
                        <a14:foregroundMark x1="65874" y1="27498" x2="67734" y2="73531"/>
                        <a14:foregroundMark x1="79888" y1="55603" x2="69766" y2="67838"/>
                        <a14:foregroundMark x1="64230" y1="60630" x2="60121" y2="73107"/>
                        <a14:foregroundMark x1="65571" y1="80133" x2="65960" y2="88310"/>
                        <a14:foregroundMark x1="71497" y1="80557" x2="71280" y2="8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49" y="2655337"/>
            <a:ext cx="5427921" cy="3871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48"/>
          <a:stretch/>
        </p:blipFill>
        <p:spPr>
          <a:xfrm>
            <a:off x="6848099" y="1624335"/>
            <a:ext cx="4992919" cy="16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43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flipH="1">
            <a:off x="1056759" y="1811630"/>
            <a:ext cx="5842804" cy="2736682"/>
            <a:chOff x="1844347" y="1443712"/>
            <a:chExt cx="8559068" cy="2346912"/>
          </a:xfrm>
          <a:solidFill>
            <a:schemeClr val="bg1"/>
          </a:solidFill>
        </p:grpSpPr>
        <p:sp>
          <p:nvSpPr>
            <p:cNvPr id="3" name="椭圆 31"/>
            <p:cNvSpPr/>
            <p:nvPr/>
          </p:nvSpPr>
          <p:spPr>
            <a:xfrm flipH="1">
              <a:off x="1844347" y="1443712"/>
              <a:ext cx="8559068" cy="2346912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48099" h="565791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grpFill/>
            <a:ln w="25400" cap="rnd">
              <a:solidFill>
                <a:schemeClr val="tx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just"/>
              <a:endParaRPr lang="zh-CN" altLang="en-US" sz="1600">
                <a:solidFill>
                  <a:schemeClr val="tx1"/>
                </a:solidFill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20241" y="1720804"/>
              <a:ext cx="8207282" cy="17684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4, </a:t>
              </a:r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 nhóm sẽ khảo sát 1 khu vực cụ thể theo sự  phân công của giáo viên vào phiếu khảo sát.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932" y="141176"/>
            <a:ext cx="6358679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37" y="1540882"/>
            <a:ext cx="4780948" cy="327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38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Widescreen</PresentationFormat>
  <Paragraphs>22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等线 Light</vt:lpstr>
      <vt:lpstr>#9Slide07 HoneyCream</vt:lpstr>
      <vt:lpstr>Arial</vt:lpstr>
      <vt:lpstr>Calibri</vt:lpstr>
      <vt:lpstr>Calibri Light</vt:lpstr>
      <vt:lpstr>Cambria</vt:lpstr>
      <vt:lpstr>SVN-Lobster</vt:lpstr>
      <vt:lpstr>SVN-Newton</vt:lpstr>
      <vt:lpstr>Times New Roman</vt:lpstr>
      <vt:lpstr>思源宋体 CN Medium</vt:lpstr>
      <vt:lpstr>站酷快乐体2016修订版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Măngnon</cp:keywords>
  <cp:lastModifiedBy/>
  <cp:revision>1</cp:revision>
  <dcterms:created xsi:type="dcterms:W3CDTF">2022-02-22T11:00:15Z</dcterms:created>
  <dcterms:modified xsi:type="dcterms:W3CDTF">2023-12-20T14:16:15Z</dcterms:modified>
</cp:coreProperties>
</file>