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7" r:id="rId4"/>
  </p:sldMasterIdLst>
  <p:notesMasterIdLst>
    <p:notesMasterId r:id="rId23"/>
  </p:notesMasterIdLst>
  <p:sldIdLst>
    <p:sldId id="306" r:id="rId5"/>
    <p:sldId id="304" r:id="rId6"/>
    <p:sldId id="260" r:id="rId7"/>
    <p:sldId id="309" r:id="rId8"/>
    <p:sldId id="310" r:id="rId9"/>
    <p:sldId id="311" r:id="rId10"/>
    <p:sldId id="11694" r:id="rId11"/>
    <p:sldId id="11695" r:id="rId12"/>
    <p:sldId id="11696" r:id="rId13"/>
    <p:sldId id="11697" r:id="rId14"/>
    <p:sldId id="11698" r:id="rId15"/>
    <p:sldId id="312" r:id="rId16"/>
    <p:sldId id="351" r:id="rId17"/>
    <p:sldId id="11699" r:id="rId18"/>
    <p:sldId id="11700" r:id="rId19"/>
    <p:sldId id="345" r:id="rId20"/>
    <p:sldId id="291" r:id="rId21"/>
    <p:sldId id="34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11" d="100"/>
          <a:sy n="11" d="100"/>
        </p:scale>
        <p:origin x="2712" y="15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0C7B58-0DC4-453A-8E39-0230BC16B015}" type="datetimeFigureOut">
              <a:rPr lang="en-US" smtClean="0"/>
              <a:t>22/09/2023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7455B0-E339-4CE0-87F2-552ED7E6943C}" type="slidenum">
              <a:rPr lang="en-US" smtClean="0"/>
              <a:t>‹#›</a:t>
            </a:fld>
            <a:endParaRPr lang="en-US"/>
          </a:p>
        </p:txBody>
      </p:sp>
    </p:spTree>
    <p:extLst>
      <p:ext uri="{BB962C8B-B14F-4D97-AF65-F5344CB8AC3E}">
        <p14:creationId xmlns:p14="http://schemas.microsoft.com/office/powerpoint/2010/main" val="2196287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9C619-E70B-FF65-86C0-A5AB91E82CC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308BDD-257C-182F-B43B-9F4ABDB228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A77087-34F1-6140-F6B2-E09B77D08CF2}"/>
              </a:ext>
            </a:extLst>
          </p:cNvPr>
          <p:cNvSpPr>
            <a:spLocks noGrp="1"/>
          </p:cNvSpPr>
          <p:nvPr>
            <p:ph type="dt" sz="half" idx="10"/>
          </p:nvPr>
        </p:nvSpPr>
        <p:spPr/>
        <p:txBody>
          <a:bodyPr/>
          <a:lstStyle/>
          <a:p>
            <a:fld id="{A5F3482C-94FC-4772-B32A-B5F5A2B55E6F}" type="datetimeFigureOut">
              <a:rPr lang="en-US" smtClean="0"/>
              <a:t>22/09/2023</a:t>
            </a:fld>
            <a:endParaRPr lang="en-US"/>
          </a:p>
        </p:txBody>
      </p:sp>
      <p:sp>
        <p:nvSpPr>
          <p:cNvPr id="5" name="Footer Placeholder 4">
            <a:extLst>
              <a:ext uri="{FF2B5EF4-FFF2-40B4-BE49-F238E27FC236}">
                <a16:creationId xmlns:a16="http://schemas.microsoft.com/office/drawing/2014/main" id="{CCB53D41-BB12-CC07-FDBD-C9E2722E5F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401B1A-2485-6247-2F40-C7AFA350CE58}"/>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1117776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22C9B-5B74-904A-3623-3A1644B46E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243F02-AE7D-312D-603D-FA8B23958C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A5526-D69C-B80A-5130-39F9949988F7}"/>
              </a:ext>
            </a:extLst>
          </p:cNvPr>
          <p:cNvSpPr>
            <a:spLocks noGrp="1"/>
          </p:cNvSpPr>
          <p:nvPr>
            <p:ph type="dt" sz="half" idx="10"/>
          </p:nvPr>
        </p:nvSpPr>
        <p:spPr/>
        <p:txBody>
          <a:bodyPr/>
          <a:lstStyle/>
          <a:p>
            <a:fld id="{A5F3482C-94FC-4772-B32A-B5F5A2B55E6F}" type="datetimeFigureOut">
              <a:rPr lang="en-US" smtClean="0"/>
              <a:t>22/09/2023</a:t>
            </a:fld>
            <a:endParaRPr lang="en-US"/>
          </a:p>
        </p:txBody>
      </p:sp>
      <p:sp>
        <p:nvSpPr>
          <p:cNvPr id="5" name="Footer Placeholder 4">
            <a:extLst>
              <a:ext uri="{FF2B5EF4-FFF2-40B4-BE49-F238E27FC236}">
                <a16:creationId xmlns:a16="http://schemas.microsoft.com/office/drawing/2014/main" id="{B51A3E36-22CC-FA5B-F90B-C1CC679C75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32C4CE-8A78-0E63-FB64-F7C01E2C2F5B}"/>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3786921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D53B44-7122-403A-F4F1-D3922464AD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1F167A-255F-800C-7633-E436EB63E2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7A2893-AB68-130D-44FA-39E4486EEEE5}"/>
              </a:ext>
            </a:extLst>
          </p:cNvPr>
          <p:cNvSpPr>
            <a:spLocks noGrp="1"/>
          </p:cNvSpPr>
          <p:nvPr>
            <p:ph type="dt" sz="half" idx="10"/>
          </p:nvPr>
        </p:nvSpPr>
        <p:spPr/>
        <p:txBody>
          <a:bodyPr/>
          <a:lstStyle/>
          <a:p>
            <a:fld id="{A5F3482C-94FC-4772-B32A-B5F5A2B55E6F}" type="datetimeFigureOut">
              <a:rPr lang="en-US" smtClean="0"/>
              <a:t>22/09/2023</a:t>
            </a:fld>
            <a:endParaRPr lang="en-US"/>
          </a:p>
        </p:txBody>
      </p:sp>
      <p:sp>
        <p:nvSpPr>
          <p:cNvPr id="5" name="Footer Placeholder 4">
            <a:extLst>
              <a:ext uri="{FF2B5EF4-FFF2-40B4-BE49-F238E27FC236}">
                <a16:creationId xmlns:a16="http://schemas.microsoft.com/office/drawing/2014/main" id="{E2616410-4BEF-D68F-6A7D-C7B02D2AAF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D1C96F-47B7-7ADD-5FFE-473FADBF7717}"/>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2470844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22/09/2023</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730955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22/09/2023</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742620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22/09/2023</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661008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22/09/2023</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406148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22/09/2023</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72747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22/09/2023</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042836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22/09/2023</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903371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22/09/2023</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892935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3FA13-A38D-A4A0-FF5B-F007B5DF9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291315-2439-8175-A25E-54405070C6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2AE519-B2EB-1871-B103-C0BFDBB3F709}"/>
              </a:ext>
            </a:extLst>
          </p:cNvPr>
          <p:cNvSpPr>
            <a:spLocks noGrp="1"/>
          </p:cNvSpPr>
          <p:nvPr>
            <p:ph type="dt" sz="half" idx="10"/>
          </p:nvPr>
        </p:nvSpPr>
        <p:spPr/>
        <p:txBody>
          <a:bodyPr/>
          <a:lstStyle/>
          <a:p>
            <a:fld id="{A5F3482C-94FC-4772-B32A-B5F5A2B55E6F}" type="datetimeFigureOut">
              <a:rPr lang="en-US" smtClean="0"/>
              <a:t>22/09/2023</a:t>
            </a:fld>
            <a:endParaRPr lang="en-US"/>
          </a:p>
        </p:txBody>
      </p:sp>
      <p:sp>
        <p:nvSpPr>
          <p:cNvPr id="5" name="Footer Placeholder 4">
            <a:extLst>
              <a:ext uri="{FF2B5EF4-FFF2-40B4-BE49-F238E27FC236}">
                <a16:creationId xmlns:a16="http://schemas.microsoft.com/office/drawing/2014/main" id="{F27953AB-6B78-BC79-824F-60EEE1C2D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98485B-6507-E499-FF3B-78BAB62861BF}"/>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3760359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22/09/2023</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799225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22/09/2023</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714683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22/09/2023</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751668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0C9EB-0939-4095-8183-A028FD4238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8AE516-C7E2-4634-8F15-474CFFD2E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D4F744A-35DA-49AF-B115-3B95933624D9}"/>
              </a:ext>
            </a:extLst>
          </p:cNvPr>
          <p:cNvSpPr>
            <a:spLocks noGrp="1"/>
          </p:cNvSpPr>
          <p:nvPr>
            <p:ph type="dt" sz="half" idx="10"/>
          </p:nvPr>
        </p:nvSpPr>
        <p:spPr/>
        <p:txBody>
          <a:bodyPr/>
          <a:lstStyle/>
          <a:p>
            <a:fld id="{C2930895-B746-47F3-AD11-A4FF40C45DBE}" type="datetimeFigureOut">
              <a:rPr lang="en-US" smtClean="0"/>
              <a:t>22/09/2023</a:t>
            </a:fld>
            <a:endParaRPr lang="en-US"/>
          </a:p>
        </p:txBody>
      </p:sp>
      <p:sp>
        <p:nvSpPr>
          <p:cNvPr id="5" name="Footer Placeholder 4">
            <a:extLst>
              <a:ext uri="{FF2B5EF4-FFF2-40B4-BE49-F238E27FC236}">
                <a16:creationId xmlns:a16="http://schemas.microsoft.com/office/drawing/2014/main" id="{888A9955-E6A4-471E-8D4B-BEBA46C824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0637B-4923-44A4-A45B-E201A749738A}"/>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090041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99AD-7138-4BD6-92A9-687CCC347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1DE8-CFC4-4D7E-8A0D-40A51E2C2C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A38AC0-FB1C-4397-BDB7-4F5B4B6D25A1}"/>
              </a:ext>
            </a:extLst>
          </p:cNvPr>
          <p:cNvSpPr>
            <a:spLocks noGrp="1"/>
          </p:cNvSpPr>
          <p:nvPr>
            <p:ph type="dt" sz="half" idx="10"/>
          </p:nvPr>
        </p:nvSpPr>
        <p:spPr/>
        <p:txBody>
          <a:bodyPr/>
          <a:lstStyle/>
          <a:p>
            <a:fld id="{C2930895-B746-47F3-AD11-A4FF40C45DBE}" type="datetimeFigureOut">
              <a:rPr lang="en-US" smtClean="0"/>
              <a:t>22/09/2023</a:t>
            </a:fld>
            <a:endParaRPr lang="en-US"/>
          </a:p>
        </p:txBody>
      </p:sp>
      <p:sp>
        <p:nvSpPr>
          <p:cNvPr id="5" name="Footer Placeholder 4">
            <a:extLst>
              <a:ext uri="{FF2B5EF4-FFF2-40B4-BE49-F238E27FC236}">
                <a16:creationId xmlns:a16="http://schemas.microsoft.com/office/drawing/2014/main" id="{BD757A09-560E-4C46-90DC-71CC3BF55D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F3A6F9-382C-431A-911F-9D8E3577B3F7}"/>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76624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0D6DB-8350-4866-A68F-96F9622D68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A4274B1-E295-4EFD-AED5-E50786AC13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EE1195-B85B-4DA4-A195-A4011455C62C}"/>
              </a:ext>
            </a:extLst>
          </p:cNvPr>
          <p:cNvSpPr>
            <a:spLocks noGrp="1"/>
          </p:cNvSpPr>
          <p:nvPr>
            <p:ph type="dt" sz="half" idx="10"/>
          </p:nvPr>
        </p:nvSpPr>
        <p:spPr/>
        <p:txBody>
          <a:bodyPr/>
          <a:lstStyle/>
          <a:p>
            <a:fld id="{C2930895-B746-47F3-AD11-A4FF40C45DBE}" type="datetimeFigureOut">
              <a:rPr lang="en-US" smtClean="0"/>
              <a:t>22/09/2023</a:t>
            </a:fld>
            <a:endParaRPr lang="en-US"/>
          </a:p>
        </p:txBody>
      </p:sp>
      <p:sp>
        <p:nvSpPr>
          <p:cNvPr id="5" name="Footer Placeholder 4">
            <a:extLst>
              <a:ext uri="{FF2B5EF4-FFF2-40B4-BE49-F238E27FC236}">
                <a16:creationId xmlns:a16="http://schemas.microsoft.com/office/drawing/2014/main" id="{2F3D636D-9C8A-4B8E-A3D9-F50E2B612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4A8DA-3A6C-4D13-AD03-5FB8E4BD17AB}"/>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049668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B810-2F4B-4F23-80F4-BEEDB4796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FCACE9-81A2-4A72-A441-CD7EDDE145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2A3B40-9243-425F-881C-0B33F88C5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C7C205-741D-4B9B-AB3D-E3213EC1500F}"/>
              </a:ext>
            </a:extLst>
          </p:cNvPr>
          <p:cNvSpPr>
            <a:spLocks noGrp="1"/>
          </p:cNvSpPr>
          <p:nvPr>
            <p:ph type="dt" sz="half" idx="10"/>
          </p:nvPr>
        </p:nvSpPr>
        <p:spPr/>
        <p:txBody>
          <a:bodyPr/>
          <a:lstStyle/>
          <a:p>
            <a:fld id="{C2930895-B746-47F3-AD11-A4FF40C45DBE}" type="datetimeFigureOut">
              <a:rPr lang="en-US" smtClean="0"/>
              <a:t>22/09/2023</a:t>
            </a:fld>
            <a:endParaRPr lang="en-US"/>
          </a:p>
        </p:txBody>
      </p:sp>
      <p:sp>
        <p:nvSpPr>
          <p:cNvPr id="6" name="Footer Placeholder 5">
            <a:extLst>
              <a:ext uri="{FF2B5EF4-FFF2-40B4-BE49-F238E27FC236}">
                <a16:creationId xmlns:a16="http://schemas.microsoft.com/office/drawing/2014/main" id="{4D7EB510-61D8-4C87-9641-9F7651B46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83830C-0F66-4F01-9EBD-C96C69982C35}"/>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848134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48425-D66B-4A4E-9F3A-10EF478855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A0F5DE-576C-4059-82AE-AD88B3209A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A6F6F8-5644-452F-A690-D0B953C545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284B69-200C-49AA-8C0D-88259DC920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4354F6F-32C1-474C-A642-C07AE525F0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5AE54-2420-4708-9B31-55DFADF8EA03}"/>
              </a:ext>
            </a:extLst>
          </p:cNvPr>
          <p:cNvSpPr>
            <a:spLocks noGrp="1"/>
          </p:cNvSpPr>
          <p:nvPr>
            <p:ph type="dt" sz="half" idx="10"/>
          </p:nvPr>
        </p:nvSpPr>
        <p:spPr/>
        <p:txBody>
          <a:bodyPr/>
          <a:lstStyle/>
          <a:p>
            <a:fld id="{C2930895-B746-47F3-AD11-A4FF40C45DBE}" type="datetimeFigureOut">
              <a:rPr lang="en-US" smtClean="0"/>
              <a:t>22/09/2023</a:t>
            </a:fld>
            <a:endParaRPr lang="en-US"/>
          </a:p>
        </p:txBody>
      </p:sp>
      <p:sp>
        <p:nvSpPr>
          <p:cNvPr id="8" name="Footer Placeholder 7">
            <a:extLst>
              <a:ext uri="{FF2B5EF4-FFF2-40B4-BE49-F238E27FC236}">
                <a16:creationId xmlns:a16="http://schemas.microsoft.com/office/drawing/2014/main" id="{4F1CC4E9-F329-406D-86CE-ECD5AD0D77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10290B-038B-47E8-86FB-1B47B851ADB1}"/>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754122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06BBD-29A4-4610-8112-287CF22A50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0CDEB6-CC00-4CFA-99AD-AC283863E5B4}"/>
              </a:ext>
            </a:extLst>
          </p:cNvPr>
          <p:cNvSpPr>
            <a:spLocks noGrp="1"/>
          </p:cNvSpPr>
          <p:nvPr>
            <p:ph type="dt" sz="half" idx="10"/>
          </p:nvPr>
        </p:nvSpPr>
        <p:spPr/>
        <p:txBody>
          <a:bodyPr/>
          <a:lstStyle/>
          <a:p>
            <a:fld id="{C2930895-B746-47F3-AD11-A4FF40C45DBE}" type="datetimeFigureOut">
              <a:rPr lang="en-US" smtClean="0"/>
              <a:t>22/09/2023</a:t>
            </a:fld>
            <a:endParaRPr lang="en-US"/>
          </a:p>
        </p:txBody>
      </p:sp>
      <p:sp>
        <p:nvSpPr>
          <p:cNvPr id="4" name="Footer Placeholder 3">
            <a:extLst>
              <a:ext uri="{FF2B5EF4-FFF2-40B4-BE49-F238E27FC236}">
                <a16:creationId xmlns:a16="http://schemas.microsoft.com/office/drawing/2014/main" id="{441E6650-7F6D-4200-A4E0-ECD8A34F85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C6BE59F-0862-4DC5-9538-EF7B4998727A}"/>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372591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098C8-665F-412F-A2D0-04838D8292C2}"/>
              </a:ext>
            </a:extLst>
          </p:cNvPr>
          <p:cNvSpPr>
            <a:spLocks noGrp="1"/>
          </p:cNvSpPr>
          <p:nvPr>
            <p:ph type="dt" sz="half" idx="10"/>
          </p:nvPr>
        </p:nvSpPr>
        <p:spPr/>
        <p:txBody>
          <a:bodyPr/>
          <a:lstStyle/>
          <a:p>
            <a:fld id="{C2930895-B746-47F3-AD11-A4FF40C45DBE}" type="datetimeFigureOut">
              <a:rPr lang="en-US" smtClean="0"/>
              <a:t>22/09/2023</a:t>
            </a:fld>
            <a:endParaRPr lang="en-US"/>
          </a:p>
        </p:txBody>
      </p:sp>
      <p:sp>
        <p:nvSpPr>
          <p:cNvPr id="3" name="Footer Placeholder 2">
            <a:extLst>
              <a:ext uri="{FF2B5EF4-FFF2-40B4-BE49-F238E27FC236}">
                <a16:creationId xmlns:a16="http://schemas.microsoft.com/office/drawing/2014/main" id="{87A1116C-E4D8-4FFC-B013-CFCE6A572A0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1B4D4F-96D8-4F56-A3D4-12FE42E5E3F8}"/>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376036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0A6B8-A575-C9D0-E521-2206A31BB5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82AFB76-D0EC-5322-FA8C-74F33C1B2A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D9BAA6-3F8D-816C-46DB-5E33773B4753}"/>
              </a:ext>
            </a:extLst>
          </p:cNvPr>
          <p:cNvSpPr>
            <a:spLocks noGrp="1"/>
          </p:cNvSpPr>
          <p:nvPr>
            <p:ph type="dt" sz="half" idx="10"/>
          </p:nvPr>
        </p:nvSpPr>
        <p:spPr/>
        <p:txBody>
          <a:bodyPr/>
          <a:lstStyle/>
          <a:p>
            <a:fld id="{A5F3482C-94FC-4772-B32A-B5F5A2B55E6F}" type="datetimeFigureOut">
              <a:rPr lang="en-US" smtClean="0"/>
              <a:t>22/09/2023</a:t>
            </a:fld>
            <a:endParaRPr lang="en-US"/>
          </a:p>
        </p:txBody>
      </p:sp>
      <p:sp>
        <p:nvSpPr>
          <p:cNvPr id="5" name="Footer Placeholder 4">
            <a:extLst>
              <a:ext uri="{FF2B5EF4-FFF2-40B4-BE49-F238E27FC236}">
                <a16:creationId xmlns:a16="http://schemas.microsoft.com/office/drawing/2014/main" id="{E14154FC-D45F-809F-3C38-DB961BC62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CC4475-E0D8-048F-E8A0-BEC9E9E7E67F}"/>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3013758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85C3-4145-4EC6-B0D0-4183E5C52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42443-EA75-4C00-A240-D43DE3C07F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F7263-397F-4250-B4EE-65BDDB0A08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D42B6E-F5CD-440D-B11C-D5F5914ECD3B}"/>
              </a:ext>
            </a:extLst>
          </p:cNvPr>
          <p:cNvSpPr>
            <a:spLocks noGrp="1"/>
          </p:cNvSpPr>
          <p:nvPr>
            <p:ph type="dt" sz="half" idx="10"/>
          </p:nvPr>
        </p:nvSpPr>
        <p:spPr/>
        <p:txBody>
          <a:bodyPr/>
          <a:lstStyle/>
          <a:p>
            <a:fld id="{C2930895-B746-47F3-AD11-A4FF40C45DBE}" type="datetimeFigureOut">
              <a:rPr lang="en-US" smtClean="0"/>
              <a:t>22/09/2023</a:t>
            </a:fld>
            <a:endParaRPr lang="en-US"/>
          </a:p>
        </p:txBody>
      </p:sp>
      <p:sp>
        <p:nvSpPr>
          <p:cNvPr id="6" name="Footer Placeholder 5">
            <a:extLst>
              <a:ext uri="{FF2B5EF4-FFF2-40B4-BE49-F238E27FC236}">
                <a16:creationId xmlns:a16="http://schemas.microsoft.com/office/drawing/2014/main" id="{6F984BF8-0340-4115-A28B-3EEC117BE8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B32033-E2CC-4DC9-B0CD-1A865AC5F611}"/>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864055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DFC9-AB09-4ECC-B14D-43189EBB2D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15A8C-DEA6-45F2-85B7-9319945CC0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10A06A-0AE5-491B-9725-CD6A7A11E7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9DAEF0-0FC4-4DAF-9817-221DD0E00147}"/>
              </a:ext>
            </a:extLst>
          </p:cNvPr>
          <p:cNvSpPr>
            <a:spLocks noGrp="1"/>
          </p:cNvSpPr>
          <p:nvPr>
            <p:ph type="dt" sz="half" idx="10"/>
          </p:nvPr>
        </p:nvSpPr>
        <p:spPr/>
        <p:txBody>
          <a:bodyPr/>
          <a:lstStyle/>
          <a:p>
            <a:fld id="{C2930895-B746-47F3-AD11-A4FF40C45DBE}" type="datetimeFigureOut">
              <a:rPr lang="en-US" smtClean="0"/>
              <a:t>22/09/2023</a:t>
            </a:fld>
            <a:endParaRPr lang="en-US"/>
          </a:p>
        </p:txBody>
      </p:sp>
      <p:sp>
        <p:nvSpPr>
          <p:cNvPr id="6" name="Footer Placeholder 5">
            <a:extLst>
              <a:ext uri="{FF2B5EF4-FFF2-40B4-BE49-F238E27FC236}">
                <a16:creationId xmlns:a16="http://schemas.microsoft.com/office/drawing/2014/main" id="{05B520C3-4420-4327-B40D-2ACBBCC648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1570CB-01CF-406D-8004-4992A1814EEE}"/>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124809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290C5-ABD9-430F-A23B-72FC7FC1F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BA4EEB-2BDD-419C-B8A1-83EE407F32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3305E-B2D3-43E5-A7C2-7DF7AFC4E96F}"/>
              </a:ext>
            </a:extLst>
          </p:cNvPr>
          <p:cNvSpPr>
            <a:spLocks noGrp="1"/>
          </p:cNvSpPr>
          <p:nvPr>
            <p:ph type="dt" sz="half" idx="10"/>
          </p:nvPr>
        </p:nvSpPr>
        <p:spPr/>
        <p:txBody>
          <a:bodyPr/>
          <a:lstStyle/>
          <a:p>
            <a:fld id="{C2930895-B746-47F3-AD11-A4FF40C45DBE}" type="datetimeFigureOut">
              <a:rPr lang="en-US" smtClean="0"/>
              <a:t>22/09/2023</a:t>
            </a:fld>
            <a:endParaRPr lang="en-US"/>
          </a:p>
        </p:txBody>
      </p:sp>
      <p:sp>
        <p:nvSpPr>
          <p:cNvPr id="5" name="Footer Placeholder 4">
            <a:extLst>
              <a:ext uri="{FF2B5EF4-FFF2-40B4-BE49-F238E27FC236}">
                <a16:creationId xmlns:a16="http://schemas.microsoft.com/office/drawing/2014/main" id="{4AD64755-4A57-4250-8C65-1CEB29152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E84276-BE7A-4420-AE26-C68360479FE2}"/>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437298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B3CCD6-0FB7-44A6-AF9D-C90C8D6C490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AA6F7-1E63-4135-9E34-7883AFEAA9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6262-E18C-4B2A-B9F9-43214A852A6B}"/>
              </a:ext>
            </a:extLst>
          </p:cNvPr>
          <p:cNvSpPr>
            <a:spLocks noGrp="1"/>
          </p:cNvSpPr>
          <p:nvPr>
            <p:ph type="dt" sz="half" idx="10"/>
          </p:nvPr>
        </p:nvSpPr>
        <p:spPr/>
        <p:txBody>
          <a:bodyPr/>
          <a:lstStyle/>
          <a:p>
            <a:fld id="{C2930895-B746-47F3-AD11-A4FF40C45DBE}" type="datetimeFigureOut">
              <a:rPr lang="en-US" smtClean="0"/>
              <a:t>22/09/2023</a:t>
            </a:fld>
            <a:endParaRPr lang="en-US"/>
          </a:p>
        </p:txBody>
      </p:sp>
      <p:sp>
        <p:nvSpPr>
          <p:cNvPr id="5" name="Footer Placeholder 4">
            <a:extLst>
              <a:ext uri="{FF2B5EF4-FFF2-40B4-BE49-F238E27FC236}">
                <a16:creationId xmlns:a16="http://schemas.microsoft.com/office/drawing/2014/main" id="{6E7E82B0-16B6-4FD3-B8B5-37E8991A4F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8FF71-865D-470D-96B7-4ECBF23510F5}"/>
              </a:ext>
            </a:extLst>
          </p:cNvPr>
          <p:cNvSpPr>
            <a:spLocks noGrp="1"/>
          </p:cNvSpPr>
          <p:nvPr>
            <p:ph type="sldNum" sz="quarter" idx="12"/>
          </p:nvPr>
        </p:nvSpPr>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808748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52"/>
        <p:cNvGrpSpPr/>
        <p:nvPr/>
      </p:nvGrpSpPr>
      <p:grpSpPr>
        <a:xfrm>
          <a:off x="0" y="0"/>
          <a:ext cx="0" cy="0"/>
          <a:chOff x="0" y="0"/>
          <a:chExt cx="0" cy="0"/>
        </a:xfrm>
      </p:grpSpPr>
      <p:grpSp>
        <p:nvGrpSpPr>
          <p:cNvPr id="353" name="Google Shape;353;p3"/>
          <p:cNvGrpSpPr/>
          <p:nvPr/>
        </p:nvGrpSpPr>
        <p:grpSpPr>
          <a:xfrm>
            <a:off x="26075" y="-10539"/>
            <a:ext cx="8057525" cy="4034340"/>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4" name="Google Shape;374;p3"/>
          <p:cNvGrpSpPr/>
          <p:nvPr/>
        </p:nvGrpSpPr>
        <p:grpSpPr>
          <a:xfrm flipH="1">
            <a:off x="4428549" y="1"/>
            <a:ext cx="7763451" cy="3606820"/>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5" name="Google Shape;395;p3"/>
          <p:cNvSpPr/>
          <p:nvPr/>
        </p:nvSpPr>
        <p:spPr>
          <a:xfrm>
            <a:off x="698667" y="5981667"/>
            <a:ext cx="10884000" cy="635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7" name="Google Shape;397;p3"/>
          <p:cNvGrpSpPr/>
          <p:nvPr/>
        </p:nvGrpSpPr>
        <p:grpSpPr>
          <a:xfrm>
            <a:off x="1682610" y="884868"/>
            <a:ext cx="8985697" cy="5357621"/>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9" name="Google Shape;689;p3"/>
          <p:cNvGrpSpPr/>
          <p:nvPr/>
        </p:nvGrpSpPr>
        <p:grpSpPr>
          <a:xfrm>
            <a:off x="1757901" y="1258900"/>
            <a:ext cx="8707633" cy="4190800"/>
            <a:chOff x="1308900" y="944175"/>
            <a:chExt cx="6530725" cy="3143100"/>
          </a:xfrm>
        </p:grpSpPr>
        <p:sp>
          <p:nvSpPr>
            <p:cNvPr id="690" name="Google Shape;690;p3"/>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3" name="Google Shape;693;p3"/>
          <p:cNvSpPr txBox="1">
            <a:spLocks noGrp="1"/>
          </p:cNvSpPr>
          <p:nvPr>
            <p:ph type="ctrTitle"/>
          </p:nvPr>
        </p:nvSpPr>
        <p:spPr>
          <a:xfrm>
            <a:off x="1809400" y="1917699"/>
            <a:ext cx="8216400" cy="23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94" name="Google Shape;694;p3"/>
          <p:cNvSpPr txBox="1">
            <a:spLocks noGrp="1"/>
          </p:cNvSpPr>
          <p:nvPr>
            <p:ph type="subTitle" idx="1"/>
          </p:nvPr>
        </p:nvSpPr>
        <p:spPr>
          <a:xfrm>
            <a:off x="1745200" y="4380017"/>
            <a:ext cx="8701600" cy="6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95" name="Google Shape;695;p3"/>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970597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696"/>
        <p:cNvGrpSpPr/>
        <p:nvPr/>
      </p:nvGrpSpPr>
      <p:grpSpPr>
        <a:xfrm>
          <a:off x="0" y="0"/>
          <a:ext cx="0" cy="0"/>
          <a:chOff x="0" y="0"/>
          <a:chExt cx="0" cy="0"/>
        </a:xfrm>
      </p:grpSpPr>
      <p:sp>
        <p:nvSpPr>
          <p:cNvPr id="697" name="Google Shape;697;p4"/>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4"/>
          <p:cNvSpPr txBox="1">
            <a:spLocks noGrp="1"/>
          </p:cNvSpPr>
          <p:nvPr>
            <p:ph type="subTitle" idx="1"/>
          </p:nvPr>
        </p:nvSpPr>
        <p:spPr>
          <a:xfrm>
            <a:off x="1384300" y="1651000"/>
            <a:ext cx="9512400" cy="434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467">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3733"/>
            </a:lvl2pPr>
            <a:lvl3pPr lvl="2" algn="ctr" rtl="0">
              <a:lnSpc>
                <a:spcPct val="100000"/>
              </a:lnSpc>
              <a:spcBef>
                <a:spcPts val="0"/>
              </a:spcBef>
              <a:spcAft>
                <a:spcPts val="0"/>
              </a:spcAft>
              <a:buClr>
                <a:srgbClr val="434343"/>
              </a:buClr>
              <a:buSzPts val="1200"/>
              <a:buFont typeface="Roboto Condensed Light"/>
              <a:buAutoNum type="romanLcPeriod"/>
              <a:defRPr sz="3733"/>
            </a:lvl3pPr>
            <a:lvl4pPr lvl="3" algn="ctr" rtl="0">
              <a:lnSpc>
                <a:spcPct val="100000"/>
              </a:lnSpc>
              <a:spcBef>
                <a:spcPts val="0"/>
              </a:spcBef>
              <a:spcAft>
                <a:spcPts val="0"/>
              </a:spcAft>
              <a:buClr>
                <a:srgbClr val="434343"/>
              </a:buClr>
              <a:buSzPts val="1200"/>
              <a:buFont typeface="Roboto Condensed Light"/>
              <a:buAutoNum type="arabicPeriod"/>
              <a:defRPr sz="3733"/>
            </a:lvl4pPr>
            <a:lvl5pPr lvl="4" algn="ctr" rtl="0">
              <a:lnSpc>
                <a:spcPct val="100000"/>
              </a:lnSpc>
              <a:spcBef>
                <a:spcPts val="0"/>
              </a:spcBef>
              <a:spcAft>
                <a:spcPts val="0"/>
              </a:spcAft>
              <a:buClr>
                <a:srgbClr val="434343"/>
              </a:buClr>
              <a:buSzPts val="1200"/>
              <a:buFont typeface="Roboto Condensed Light"/>
              <a:buAutoNum type="alphaLcPeriod"/>
              <a:defRPr sz="3733"/>
            </a:lvl5pPr>
            <a:lvl6pPr lvl="5" algn="ctr" rtl="0">
              <a:lnSpc>
                <a:spcPct val="100000"/>
              </a:lnSpc>
              <a:spcBef>
                <a:spcPts val="0"/>
              </a:spcBef>
              <a:spcAft>
                <a:spcPts val="0"/>
              </a:spcAft>
              <a:buClr>
                <a:srgbClr val="434343"/>
              </a:buClr>
              <a:buSzPts val="1200"/>
              <a:buFont typeface="Roboto Condensed Light"/>
              <a:buAutoNum type="romanLcPeriod"/>
              <a:defRPr sz="3733"/>
            </a:lvl6pPr>
            <a:lvl7pPr lvl="6" algn="ctr" rtl="0">
              <a:lnSpc>
                <a:spcPct val="100000"/>
              </a:lnSpc>
              <a:spcBef>
                <a:spcPts val="0"/>
              </a:spcBef>
              <a:spcAft>
                <a:spcPts val="0"/>
              </a:spcAft>
              <a:buClr>
                <a:srgbClr val="434343"/>
              </a:buClr>
              <a:buSzPts val="1200"/>
              <a:buFont typeface="Roboto Condensed Light"/>
              <a:buAutoNum type="arabicPeriod"/>
              <a:defRPr sz="3733"/>
            </a:lvl7pPr>
            <a:lvl8pPr lvl="7" algn="ctr" rtl="0">
              <a:lnSpc>
                <a:spcPct val="100000"/>
              </a:lnSpc>
              <a:spcBef>
                <a:spcPts val="0"/>
              </a:spcBef>
              <a:spcAft>
                <a:spcPts val="0"/>
              </a:spcAft>
              <a:buClr>
                <a:srgbClr val="434343"/>
              </a:buClr>
              <a:buSzPts val="1200"/>
              <a:buFont typeface="Roboto Condensed Light"/>
              <a:buAutoNum type="alphaLcPeriod"/>
              <a:defRPr sz="3733"/>
            </a:lvl8pPr>
            <a:lvl9pPr lvl="8" algn="ctr" rtl="0">
              <a:lnSpc>
                <a:spcPct val="100000"/>
              </a:lnSpc>
              <a:spcBef>
                <a:spcPts val="0"/>
              </a:spcBef>
              <a:spcAft>
                <a:spcPts val="0"/>
              </a:spcAft>
              <a:buClr>
                <a:srgbClr val="434343"/>
              </a:buClr>
              <a:buSzPts val="1200"/>
              <a:buFont typeface="Roboto Condensed Light"/>
              <a:buAutoNum type="romanLcPeriod"/>
              <a:defRPr sz="3733"/>
            </a:lvl9pPr>
          </a:lstStyle>
          <a:p>
            <a:endParaRPr/>
          </a:p>
        </p:txBody>
      </p:sp>
      <p:sp>
        <p:nvSpPr>
          <p:cNvPr id="699" name="Google Shape;699;p4"/>
          <p:cNvSpPr txBox="1">
            <a:spLocks noGrp="1"/>
          </p:cNvSpPr>
          <p:nvPr>
            <p:ph type="ctrTitle"/>
          </p:nvPr>
        </p:nvSpPr>
        <p:spPr>
          <a:xfrm>
            <a:off x="960000" y="718600"/>
            <a:ext cx="77276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4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700" name="Google Shape;700;p4"/>
          <p:cNvGrpSpPr/>
          <p:nvPr/>
        </p:nvGrpSpPr>
        <p:grpSpPr>
          <a:xfrm>
            <a:off x="26075" y="-10539"/>
            <a:ext cx="5274888" cy="3956660"/>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4"/>
          <p:cNvGrpSpPr/>
          <p:nvPr/>
        </p:nvGrpSpPr>
        <p:grpSpPr>
          <a:xfrm flipH="1">
            <a:off x="6937248" y="0"/>
            <a:ext cx="5254753" cy="3126261"/>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8" name="Google Shape;728;p4"/>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537046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729"/>
        <p:cNvGrpSpPr/>
        <p:nvPr/>
      </p:nvGrpSpPr>
      <p:grpSpPr>
        <a:xfrm>
          <a:off x="0" y="0"/>
          <a:ext cx="0" cy="0"/>
          <a:chOff x="0" y="0"/>
          <a:chExt cx="0" cy="0"/>
        </a:xfrm>
      </p:grpSpPr>
      <p:sp>
        <p:nvSpPr>
          <p:cNvPr id="730" name="Google Shape;730;p5"/>
          <p:cNvSpPr/>
          <p:nvPr/>
        </p:nvSpPr>
        <p:spPr>
          <a:xfrm rot="-5400000">
            <a:off x="1800287" y="-4186214"/>
            <a:ext cx="8896212" cy="14576151"/>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chemeClr val="lt1">
              <a:alpha val="281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6108600" y="-76200"/>
            <a:ext cx="6096000" cy="6972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5"/>
          <p:cNvSpPr/>
          <p:nvPr/>
        </p:nvSpPr>
        <p:spPr>
          <a:xfrm rot="-5400000">
            <a:off x="4090933" y="1078000"/>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5"/>
          <p:cNvSpPr txBox="1">
            <a:spLocks noGrp="1"/>
          </p:cNvSpPr>
          <p:nvPr>
            <p:ph type="title"/>
          </p:nvPr>
        </p:nvSpPr>
        <p:spPr>
          <a:xfrm>
            <a:off x="6426200" y="593367"/>
            <a:ext cx="47624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7461665" y="39496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
        <p:nvSpPr>
          <p:cNvPr id="735" name="Google Shape;735;p5"/>
          <p:cNvSpPr txBox="1">
            <a:spLocks noGrp="1"/>
          </p:cNvSpPr>
          <p:nvPr>
            <p:ph type="body" idx="2"/>
          </p:nvPr>
        </p:nvSpPr>
        <p:spPr>
          <a:xfrm>
            <a:off x="7461665" y="15874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24722563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831"/>
        <p:cNvGrpSpPr/>
        <p:nvPr/>
      </p:nvGrpSpPr>
      <p:grpSpPr>
        <a:xfrm>
          <a:off x="0" y="0"/>
          <a:ext cx="0" cy="0"/>
          <a:chOff x="0" y="0"/>
          <a:chExt cx="0" cy="0"/>
        </a:xfrm>
      </p:grpSpPr>
      <p:grpSp>
        <p:nvGrpSpPr>
          <p:cNvPr id="832" name="Google Shape;832;p7"/>
          <p:cNvGrpSpPr/>
          <p:nvPr/>
        </p:nvGrpSpPr>
        <p:grpSpPr>
          <a:xfrm>
            <a:off x="26075" y="-10539"/>
            <a:ext cx="8057525" cy="4034340"/>
            <a:chOff x="-233487" y="-141344"/>
            <a:chExt cx="4696988" cy="2351745"/>
          </a:xfrm>
        </p:grpSpPr>
        <p:grpSp>
          <p:nvGrpSpPr>
            <p:cNvPr id="833" name="Google Shape;833;p7"/>
            <p:cNvGrpSpPr/>
            <p:nvPr/>
          </p:nvGrpSpPr>
          <p:grpSpPr>
            <a:xfrm>
              <a:off x="-233487" y="-141344"/>
              <a:ext cx="3074899" cy="2050894"/>
              <a:chOff x="-1935287" y="-2694044"/>
              <a:chExt cx="3074899" cy="2050894"/>
            </a:xfrm>
          </p:grpSpPr>
          <p:sp>
            <p:nvSpPr>
              <p:cNvPr id="834" name="Google Shape;834;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7"/>
            <p:cNvGrpSpPr/>
            <p:nvPr/>
          </p:nvGrpSpPr>
          <p:grpSpPr>
            <a:xfrm>
              <a:off x="137988" y="167210"/>
              <a:ext cx="4325513" cy="2043191"/>
              <a:chOff x="-3135437" y="-2928415"/>
              <a:chExt cx="4325513" cy="2043191"/>
            </a:xfrm>
          </p:grpSpPr>
          <p:sp>
            <p:nvSpPr>
              <p:cNvPr id="844" name="Google Shape;844;p7"/>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53" name="Google Shape;853;p7"/>
          <p:cNvGrpSpPr/>
          <p:nvPr/>
        </p:nvGrpSpPr>
        <p:grpSpPr>
          <a:xfrm flipH="1">
            <a:off x="4428549" y="1"/>
            <a:ext cx="7763451" cy="3606820"/>
            <a:chOff x="-396757" y="-47625"/>
            <a:chExt cx="4860257" cy="2258026"/>
          </a:xfrm>
        </p:grpSpPr>
        <p:grpSp>
          <p:nvGrpSpPr>
            <p:cNvPr id="854" name="Google Shape;854;p7"/>
            <p:cNvGrpSpPr/>
            <p:nvPr/>
          </p:nvGrpSpPr>
          <p:grpSpPr>
            <a:xfrm>
              <a:off x="-233487" y="-47625"/>
              <a:ext cx="3074899" cy="1957175"/>
              <a:chOff x="-1935287" y="-2600325"/>
              <a:chExt cx="3074899" cy="1957175"/>
            </a:xfrm>
          </p:grpSpPr>
          <p:sp>
            <p:nvSpPr>
              <p:cNvPr id="855" name="Google Shape;85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4" name="Google Shape;864;p7"/>
            <p:cNvGrpSpPr/>
            <p:nvPr/>
          </p:nvGrpSpPr>
          <p:grpSpPr>
            <a:xfrm>
              <a:off x="-396757" y="400050"/>
              <a:ext cx="4860257" cy="1810351"/>
              <a:chOff x="-3670182" y="-2695575"/>
              <a:chExt cx="4860257" cy="1810351"/>
            </a:xfrm>
          </p:grpSpPr>
          <p:sp>
            <p:nvSpPr>
              <p:cNvPr id="865" name="Google Shape;86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4" name="Google Shape;874;p7"/>
          <p:cNvSpPr/>
          <p:nvPr/>
        </p:nvSpPr>
        <p:spPr>
          <a:xfrm>
            <a:off x="698667" y="5981667"/>
            <a:ext cx="10884000" cy="63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1377900" y="762000"/>
            <a:ext cx="9461600" cy="5575600"/>
          </a:xfrm>
          <a:prstGeom prst="roundRect">
            <a:avLst>
              <a:gd name="adj" fmla="val 346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6" name="Google Shape;876;p7"/>
          <p:cNvGrpSpPr/>
          <p:nvPr/>
        </p:nvGrpSpPr>
        <p:grpSpPr>
          <a:xfrm>
            <a:off x="1682610" y="884868"/>
            <a:ext cx="8985697" cy="5357621"/>
            <a:chOff x="1261957" y="663651"/>
            <a:chExt cx="6739273" cy="4018216"/>
          </a:xfrm>
        </p:grpSpPr>
        <p:sp>
          <p:nvSpPr>
            <p:cNvPr id="877" name="Google Shape;877;p7"/>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7"/>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7"/>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3" name="Google Shape;913;p7"/>
            <p:cNvGrpSpPr/>
            <p:nvPr/>
          </p:nvGrpSpPr>
          <p:grpSpPr>
            <a:xfrm>
              <a:off x="1261957" y="2342026"/>
              <a:ext cx="2199348" cy="2339841"/>
              <a:chOff x="1262025" y="623413"/>
              <a:chExt cx="3815001" cy="4058701"/>
            </a:xfrm>
          </p:grpSpPr>
          <p:sp>
            <p:nvSpPr>
              <p:cNvPr id="914" name="Google Shape;914;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7"/>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7"/>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7"/>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7"/>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7"/>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7"/>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7"/>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7"/>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7"/>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7"/>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7"/>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7"/>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7"/>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7"/>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7"/>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0" name="Google Shape;1010;p7"/>
            <p:cNvGrpSpPr/>
            <p:nvPr/>
          </p:nvGrpSpPr>
          <p:grpSpPr>
            <a:xfrm>
              <a:off x="3602532" y="2342026"/>
              <a:ext cx="2199348" cy="2339841"/>
              <a:chOff x="1262025" y="623413"/>
              <a:chExt cx="3815001" cy="4058701"/>
            </a:xfrm>
          </p:grpSpPr>
          <p:sp>
            <p:nvSpPr>
              <p:cNvPr id="1011" name="Google Shape;1011;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1" name="Google Shape;1071;p7"/>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7"/>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7"/>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7"/>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7"/>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7"/>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7"/>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7"/>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7"/>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7"/>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7"/>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7"/>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7"/>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7"/>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7"/>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7"/>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7"/>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7"/>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7"/>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7"/>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7"/>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7"/>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7"/>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7"/>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7"/>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7"/>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7"/>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7"/>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7"/>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7"/>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7"/>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7"/>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7"/>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7"/>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7"/>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7" name="Google Shape;1107;p7"/>
            <p:cNvGrpSpPr/>
            <p:nvPr/>
          </p:nvGrpSpPr>
          <p:grpSpPr>
            <a:xfrm>
              <a:off x="5801882" y="2321201"/>
              <a:ext cx="2199348" cy="2339841"/>
              <a:chOff x="1262025" y="623413"/>
              <a:chExt cx="3815001" cy="4058701"/>
            </a:xfrm>
          </p:grpSpPr>
          <p:sp>
            <p:nvSpPr>
              <p:cNvPr id="1108" name="Google Shape;1108;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68" name="Google Shape;1168;p7"/>
          <p:cNvGrpSpPr/>
          <p:nvPr/>
        </p:nvGrpSpPr>
        <p:grpSpPr>
          <a:xfrm>
            <a:off x="1757901" y="1258850"/>
            <a:ext cx="8707633" cy="4595631"/>
            <a:chOff x="1308900" y="944175"/>
            <a:chExt cx="6530725" cy="3143100"/>
          </a:xfrm>
        </p:grpSpPr>
        <p:sp>
          <p:nvSpPr>
            <p:cNvPr id="1169" name="Google Shape;1169;p7"/>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7"/>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7"/>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7"/>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73" name="Google Shape;1173;p7"/>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4" name="Google Shape;1174;p7"/>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851311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1175"/>
        <p:cNvGrpSpPr/>
        <p:nvPr/>
      </p:nvGrpSpPr>
      <p:grpSpPr>
        <a:xfrm>
          <a:off x="0" y="0"/>
          <a:ext cx="0" cy="0"/>
          <a:chOff x="0" y="0"/>
          <a:chExt cx="0" cy="0"/>
        </a:xfrm>
      </p:grpSpPr>
      <p:sp>
        <p:nvSpPr>
          <p:cNvPr id="1176" name="Google Shape;1176;p8"/>
          <p:cNvSpPr/>
          <p:nvPr/>
        </p:nvSpPr>
        <p:spPr>
          <a:xfrm>
            <a:off x="0"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1460495"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2920990"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4381484" y="-8"/>
            <a:ext cx="200437" cy="200437"/>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841979" y="-8"/>
            <a:ext cx="200437" cy="200437"/>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7299714" y="-8"/>
            <a:ext cx="203196" cy="200437"/>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731752"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2192247"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3649731"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110226" y="952758"/>
            <a:ext cx="200437" cy="200437"/>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6570971" y="952758"/>
            <a:ext cx="200187" cy="200437"/>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0"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8"/>
          <p:cNvSpPr/>
          <p:nvPr/>
        </p:nvSpPr>
        <p:spPr>
          <a:xfrm>
            <a:off x="1460495"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2920990"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4381484" y="1902762"/>
            <a:ext cx="200437" cy="20018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5841979" y="1902762"/>
            <a:ext cx="200437" cy="20018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7299714" y="1902762"/>
            <a:ext cx="203196" cy="20018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731752"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2192247"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8"/>
          <p:cNvSpPr/>
          <p:nvPr/>
        </p:nvSpPr>
        <p:spPr>
          <a:xfrm>
            <a:off x="3649731"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5110226" y="2855527"/>
            <a:ext cx="200437" cy="20018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6570971" y="2855527"/>
            <a:ext cx="200187" cy="20018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0"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1460495"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2920990"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4381484" y="3805282"/>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841979" y="3805282"/>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7299714" y="3805282"/>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731752"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2192247"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6" name="Google Shape;1206;p8"/>
          <p:cNvSpPr/>
          <p:nvPr/>
        </p:nvSpPr>
        <p:spPr>
          <a:xfrm>
            <a:off x="3649731"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5110226" y="4758045"/>
            <a:ext cx="200437" cy="197427"/>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570971" y="4758045"/>
            <a:ext cx="200187" cy="197427"/>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0"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1460495"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2920990"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4381484" y="5707800"/>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5841979" y="5707800"/>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7299714" y="5707800"/>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731752"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2192247"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3649731"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5110226" y="6657554"/>
            <a:ext cx="200437" cy="200437"/>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570971" y="6657554"/>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8031484"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9491979"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10952474"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8763236"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10223731"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11681215"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8031484"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9491979"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10952474"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8763236"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10223731"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11681215"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8031484"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9491979"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10952474"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8763236"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10223731"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11681215"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8031484"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8"/>
          <p:cNvSpPr/>
          <p:nvPr/>
        </p:nvSpPr>
        <p:spPr>
          <a:xfrm>
            <a:off x="-248000" y="1514967"/>
            <a:ext cx="12688000" cy="4006800"/>
          </a:xfrm>
          <a:prstGeom prst="doubleWave">
            <a:avLst>
              <a:gd name="adj1" fmla="val 6250"/>
              <a:gd name="adj2" fmla="val -27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8"/>
          <p:cNvSpPr/>
          <p:nvPr/>
        </p:nvSpPr>
        <p:spPr>
          <a:xfrm>
            <a:off x="9491979"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10952474"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8763236"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10223731"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11681215"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8"/>
          <p:cNvSpPr txBox="1">
            <a:spLocks noGrp="1"/>
          </p:cNvSpPr>
          <p:nvPr>
            <p:ph type="title"/>
          </p:nvPr>
        </p:nvSpPr>
        <p:spPr>
          <a:xfrm>
            <a:off x="1141467" y="2217600"/>
            <a:ext cx="9704400" cy="275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8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8724507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246"/>
        <p:cNvGrpSpPr/>
        <p:nvPr/>
      </p:nvGrpSpPr>
      <p:grpSpPr>
        <a:xfrm>
          <a:off x="0" y="0"/>
          <a:ext cx="0" cy="0"/>
          <a:chOff x="0" y="0"/>
          <a:chExt cx="0" cy="0"/>
        </a:xfrm>
      </p:grpSpPr>
      <p:sp>
        <p:nvSpPr>
          <p:cNvPr id="1247" name="Google Shape;1247;p9"/>
          <p:cNvSpPr/>
          <p:nvPr/>
        </p:nvSpPr>
        <p:spPr>
          <a:xfrm>
            <a:off x="-50800" y="3467100"/>
            <a:ext cx="12242800" cy="3390800"/>
          </a:xfrm>
          <a:prstGeom prst="rect">
            <a:avLst/>
          </a:prstGeom>
          <a:solidFill>
            <a:schemeClr val="lt1">
              <a:alpha val="1562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9"/>
          <p:cNvSpPr/>
          <p:nvPr/>
        </p:nvSpPr>
        <p:spPr>
          <a:xfrm>
            <a:off x="1920800" y="1342400"/>
            <a:ext cx="8350400" cy="3255200"/>
          </a:xfrm>
          <a:prstGeom prst="doubleWave">
            <a:avLst>
              <a:gd name="adj1" fmla="val 625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9"/>
          <p:cNvSpPr txBox="1">
            <a:spLocks noGrp="1"/>
          </p:cNvSpPr>
          <p:nvPr>
            <p:ph type="title"/>
          </p:nvPr>
        </p:nvSpPr>
        <p:spPr>
          <a:xfrm>
            <a:off x="2386700" y="1251133"/>
            <a:ext cx="71264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1250" name="Google Shape;1250;p9"/>
          <p:cNvSpPr txBox="1">
            <a:spLocks noGrp="1"/>
          </p:cNvSpPr>
          <p:nvPr>
            <p:ph type="subTitle" idx="1"/>
          </p:nvPr>
        </p:nvSpPr>
        <p:spPr>
          <a:xfrm>
            <a:off x="3253200" y="3467100"/>
            <a:ext cx="5393600" cy="96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828349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13064-5B2F-6553-5229-893C9592C7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8B981C-FD5C-3092-7C89-C9B7D38DEF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36BF3F-A4ED-17DE-2EF4-08850E7596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89B819-DBFC-0A2A-7027-F8AA09FA9A59}"/>
              </a:ext>
            </a:extLst>
          </p:cNvPr>
          <p:cNvSpPr>
            <a:spLocks noGrp="1"/>
          </p:cNvSpPr>
          <p:nvPr>
            <p:ph type="dt" sz="half" idx="10"/>
          </p:nvPr>
        </p:nvSpPr>
        <p:spPr/>
        <p:txBody>
          <a:bodyPr/>
          <a:lstStyle/>
          <a:p>
            <a:fld id="{A5F3482C-94FC-4772-B32A-B5F5A2B55E6F}" type="datetimeFigureOut">
              <a:rPr lang="en-US" smtClean="0"/>
              <a:t>22/09/2023</a:t>
            </a:fld>
            <a:endParaRPr lang="en-US"/>
          </a:p>
        </p:txBody>
      </p:sp>
      <p:sp>
        <p:nvSpPr>
          <p:cNvPr id="6" name="Footer Placeholder 5">
            <a:extLst>
              <a:ext uri="{FF2B5EF4-FFF2-40B4-BE49-F238E27FC236}">
                <a16:creationId xmlns:a16="http://schemas.microsoft.com/office/drawing/2014/main" id="{D1B93F89-351C-A187-D5A4-7BBD9DFD91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657AB8-10CA-1359-83BF-04A7097DC517}"/>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18629320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Caption">
  <p:cSld name="Caption">
    <p:spTree>
      <p:nvGrpSpPr>
        <p:cNvPr id="1" name="Shape 1251"/>
        <p:cNvGrpSpPr/>
        <p:nvPr/>
      </p:nvGrpSpPr>
      <p:grpSpPr>
        <a:xfrm>
          <a:off x="0" y="0"/>
          <a:ext cx="0" cy="0"/>
          <a:chOff x="0" y="0"/>
          <a:chExt cx="0" cy="0"/>
        </a:xfrm>
      </p:grpSpPr>
      <p:sp>
        <p:nvSpPr>
          <p:cNvPr id="1252" name="Google Shape;1252;p10"/>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3" name="Google Shape;1253;p10"/>
          <p:cNvGrpSpPr/>
          <p:nvPr/>
        </p:nvGrpSpPr>
        <p:grpSpPr>
          <a:xfrm>
            <a:off x="26075" y="-10539"/>
            <a:ext cx="5274888" cy="3956660"/>
            <a:chOff x="-233487" y="-141344"/>
            <a:chExt cx="3074899" cy="2306463"/>
          </a:xfrm>
        </p:grpSpPr>
        <p:grpSp>
          <p:nvGrpSpPr>
            <p:cNvPr id="1254" name="Google Shape;1254;p10"/>
            <p:cNvGrpSpPr/>
            <p:nvPr/>
          </p:nvGrpSpPr>
          <p:grpSpPr>
            <a:xfrm>
              <a:off x="-233487" y="-141344"/>
              <a:ext cx="3074899" cy="2050894"/>
              <a:chOff x="-1935287" y="-2694044"/>
              <a:chExt cx="3074899" cy="2050894"/>
            </a:xfrm>
          </p:grpSpPr>
          <p:sp>
            <p:nvSpPr>
              <p:cNvPr id="1255" name="Google Shape;1255;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3" name="Google Shape;1263;p10"/>
            <p:cNvGrpSpPr/>
            <p:nvPr/>
          </p:nvGrpSpPr>
          <p:grpSpPr>
            <a:xfrm>
              <a:off x="137988" y="1163157"/>
              <a:ext cx="279376" cy="1001962"/>
              <a:chOff x="-3135437" y="-1932468"/>
              <a:chExt cx="279376" cy="1001962"/>
            </a:xfrm>
          </p:grpSpPr>
          <p:sp>
            <p:nvSpPr>
              <p:cNvPr id="1264" name="Google Shape;1264;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66" name="Google Shape;1266;p10"/>
          <p:cNvSpPr txBox="1">
            <a:spLocks noGrp="1"/>
          </p:cNvSpPr>
          <p:nvPr>
            <p:ph type="body" idx="1"/>
          </p:nvPr>
        </p:nvSpPr>
        <p:spPr>
          <a:xfrm>
            <a:off x="1431600" y="49676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grpSp>
        <p:nvGrpSpPr>
          <p:cNvPr id="1267" name="Google Shape;1267;p10"/>
          <p:cNvGrpSpPr/>
          <p:nvPr/>
        </p:nvGrpSpPr>
        <p:grpSpPr>
          <a:xfrm flipH="1">
            <a:off x="6937248" y="0"/>
            <a:ext cx="5254753" cy="3126261"/>
            <a:chOff x="-396757" y="-47625"/>
            <a:chExt cx="3289703" cy="1957175"/>
          </a:xfrm>
        </p:grpSpPr>
        <p:grpSp>
          <p:nvGrpSpPr>
            <p:cNvPr id="1268" name="Google Shape;1268;p10"/>
            <p:cNvGrpSpPr/>
            <p:nvPr/>
          </p:nvGrpSpPr>
          <p:grpSpPr>
            <a:xfrm>
              <a:off x="-233487" y="-47625"/>
              <a:ext cx="3074899" cy="1957175"/>
              <a:chOff x="-1935287" y="-2600325"/>
              <a:chExt cx="3074899" cy="1957175"/>
            </a:xfrm>
          </p:grpSpPr>
          <p:sp>
            <p:nvSpPr>
              <p:cNvPr id="1269" name="Google Shape;1269;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10"/>
            <p:cNvGrpSpPr/>
            <p:nvPr/>
          </p:nvGrpSpPr>
          <p:grpSpPr>
            <a:xfrm>
              <a:off x="-396757" y="400050"/>
              <a:ext cx="3289703" cy="874359"/>
              <a:chOff x="-3670182" y="-2695575"/>
              <a:chExt cx="3289703" cy="874359"/>
            </a:xfrm>
          </p:grpSpPr>
          <p:sp>
            <p:nvSpPr>
              <p:cNvPr id="1278" name="Google Shape;1278;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82" name="Google Shape;1282;p1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2148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1283"/>
        <p:cNvGrpSpPr/>
        <p:nvPr/>
      </p:nvGrpSpPr>
      <p:grpSpPr>
        <a:xfrm>
          <a:off x="0" y="0"/>
          <a:ext cx="0" cy="0"/>
          <a:chOff x="0" y="0"/>
          <a:chExt cx="0" cy="0"/>
        </a:xfrm>
      </p:grpSpPr>
      <p:grpSp>
        <p:nvGrpSpPr>
          <p:cNvPr id="1284" name="Google Shape;1284;p11"/>
          <p:cNvGrpSpPr/>
          <p:nvPr/>
        </p:nvGrpSpPr>
        <p:grpSpPr>
          <a:xfrm>
            <a:off x="26075" y="-10539"/>
            <a:ext cx="8057525" cy="4034340"/>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05" name="Google Shape;1305;p11"/>
          <p:cNvGrpSpPr/>
          <p:nvPr/>
        </p:nvGrpSpPr>
        <p:grpSpPr>
          <a:xfrm flipH="1">
            <a:off x="4428549" y="1"/>
            <a:ext cx="7763451" cy="3606820"/>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26" name="Google Shape;1326;p11"/>
          <p:cNvSpPr/>
          <p:nvPr/>
        </p:nvSpPr>
        <p:spPr>
          <a:xfrm>
            <a:off x="698667" y="5981667"/>
            <a:ext cx="10884000" cy="6352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1"/>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8" name="Google Shape;1328;p11"/>
          <p:cNvGrpSpPr/>
          <p:nvPr/>
        </p:nvGrpSpPr>
        <p:grpSpPr>
          <a:xfrm>
            <a:off x="1682610" y="884868"/>
            <a:ext cx="8985697" cy="5357621"/>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20" name="Google Shape;1620;p11"/>
          <p:cNvGrpSpPr/>
          <p:nvPr/>
        </p:nvGrpSpPr>
        <p:grpSpPr>
          <a:xfrm>
            <a:off x="1757901" y="1258900"/>
            <a:ext cx="8707633" cy="4190800"/>
            <a:chOff x="1308900" y="944175"/>
            <a:chExt cx="6530725" cy="3143100"/>
          </a:xfrm>
        </p:grpSpPr>
        <p:sp>
          <p:nvSpPr>
            <p:cNvPr id="1621" name="Google Shape;1621;p11"/>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1"/>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4" name="Google Shape;162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25" name="Google Shape;162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626" name="Google Shape;1626;p11"/>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703812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1628"/>
        <p:cNvGrpSpPr/>
        <p:nvPr/>
      </p:nvGrpSpPr>
      <p:grpSpPr>
        <a:xfrm>
          <a:off x="0" y="0"/>
          <a:ext cx="0" cy="0"/>
          <a:chOff x="0" y="0"/>
          <a:chExt cx="0" cy="0"/>
        </a:xfrm>
      </p:grpSpPr>
      <p:sp>
        <p:nvSpPr>
          <p:cNvPr id="1629" name="Google Shape;1629;p13"/>
          <p:cNvSpPr/>
          <p:nvPr/>
        </p:nvSpPr>
        <p:spPr>
          <a:xfrm>
            <a:off x="1835115" y="601451"/>
            <a:ext cx="8521776" cy="5883696"/>
          </a:xfrm>
          <a:prstGeom prst="cloud">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1631" name="Google Shape;1631;p13"/>
          <p:cNvSpPr/>
          <p:nvPr/>
        </p:nvSpPr>
        <p:spPr>
          <a:xfrm>
            <a:off x="-882689" y="3330943"/>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13"/>
          <p:cNvSpPr/>
          <p:nvPr/>
        </p:nvSpPr>
        <p:spPr>
          <a:xfrm>
            <a:off x="9251911" y="-1050557"/>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13"/>
          <p:cNvSpPr/>
          <p:nvPr/>
        </p:nvSpPr>
        <p:spPr>
          <a:xfrm flipH="1">
            <a:off x="10885235" y="3428997"/>
            <a:ext cx="2768400" cy="1911168"/>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13"/>
          <p:cNvSpPr/>
          <p:nvPr/>
        </p:nvSpPr>
        <p:spPr>
          <a:xfrm>
            <a:off x="10445704" y="1397736"/>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13"/>
          <p:cNvSpPr/>
          <p:nvPr/>
        </p:nvSpPr>
        <p:spPr>
          <a:xfrm>
            <a:off x="2597104" y="-406564"/>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13"/>
          <p:cNvSpPr/>
          <p:nvPr/>
        </p:nvSpPr>
        <p:spPr>
          <a:xfrm>
            <a:off x="882604" y="6036036"/>
            <a:ext cx="1575648" cy="1087920"/>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289596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itle only 9">
  <p:cSld name="Title only 9">
    <p:spTree>
      <p:nvGrpSpPr>
        <p:cNvPr id="1" name="Shape 1779"/>
        <p:cNvGrpSpPr/>
        <p:nvPr/>
      </p:nvGrpSpPr>
      <p:grpSpPr>
        <a:xfrm>
          <a:off x="0" y="0"/>
          <a:ext cx="0" cy="0"/>
          <a:chOff x="0" y="0"/>
          <a:chExt cx="0" cy="0"/>
        </a:xfrm>
      </p:grpSpPr>
      <p:sp>
        <p:nvSpPr>
          <p:cNvPr id="1780" name="Google Shape;1780;p19"/>
          <p:cNvSpPr/>
          <p:nvPr/>
        </p:nvSpPr>
        <p:spPr>
          <a:xfrm rot="10800000">
            <a:off x="-63524" y="5232384"/>
            <a:ext cx="12268224" cy="1625616"/>
          </a:xfrm>
          <a:prstGeom prst="flowChartDocumen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 name="Google Shape;1781;p19"/>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
        <p:nvSpPr>
          <p:cNvPr id="1782" name="Google Shape;1782;p19"/>
          <p:cNvSpPr/>
          <p:nvPr/>
        </p:nvSpPr>
        <p:spPr>
          <a:xfrm>
            <a:off x="-934356" y="117843"/>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3" name="Google Shape;1783;p19"/>
          <p:cNvSpPr/>
          <p:nvPr/>
        </p:nvSpPr>
        <p:spPr>
          <a:xfrm>
            <a:off x="10077411" y="-784308"/>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4" name="Google Shape;1784;p19"/>
          <p:cNvSpPr/>
          <p:nvPr/>
        </p:nvSpPr>
        <p:spPr>
          <a:xfrm flipH="1">
            <a:off x="7240335" y="840581"/>
            <a:ext cx="2768400" cy="1911168"/>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5" name="Google Shape;1785;p19"/>
          <p:cNvSpPr/>
          <p:nvPr/>
        </p:nvSpPr>
        <p:spPr>
          <a:xfrm>
            <a:off x="11271204" y="1663987"/>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6" name="Google Shape;1786;p19"/>
          <p:cNvSpPr/>
          <p:nvPr/>
        </p:nvSpPr>
        <p:spPr>
          <a:xfrm>
            <a:off x="2711404" y="-406564"/>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7" name="Google Shape;1787;p19"/>
          <p:cNvSpPr/>
          <p:nvPr/>
        </p:nvSpPr>
        <p:spPr>
          <a:xfrm>
            <a:off x="1516737" y="1957403"/>
            <a:ext cx="1575648" cy="1087920"/>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8" name="Google Shape;1788;p19"/>
          <p:cNvGrpSpPr/>
          <p:nvPr/>
        </p:nvGrpSpPr>
        <p:grpSpPr>
          <a:xfrm>
            <a:off x="222795" y="-10539"/>
            <a:ext cx="9639072" cy="3956660"/>
            <a:chOff x="-118812" y="-141344"/>
            <a:chExt cx="5618921" cy="2306463"/>
          </a:xfrm>
        </p:grpSpPr>
        <p:grpSp>
          <p:nvGrpSpPr>
            <p:cNvPr id="1789" name="Google Shape;1789;p19"/>
            <p:cNvGrpSpPr/>
            <p:nvPr/>
          </p:nvGrpSpPr>
          <p:grpSpPr>
            <a:xfrm>
              <a:off x="-118812" y="-141344"/>
              <a:ext cx="2508865" cy="2050894"/>
              <a:chOff x="-1820612" y="-2694044"/>
              <a:chExt cx="2508865" cy="2050894"/>
            </a:xfrm>
          </p:grpSpPr>
          <p:sp>
            <p:nvSpPr>
              <p:cNvPr id="1790" name="Google Shape;1790;p19"/>
              <p:cNvSpPr/>
              <p:nvPr/>
            </p:nvSpPr>
            <p:spPr>
              <a:xfrm>
                <a:off x="-587504" y="-243679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9"/>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9"/>
              <p:cNvSpPr/>
              <p:nvPr/>
            </p:nvSpPr>
            <p:spPr>
              <a:xfrm>
                <a:off x="-118624" y="-904032"/>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5" name="Google Shape;1795;p19"/>
            <p:cNvGrpSpPr/>
            <p:nvPr/>
          </p:nvGrpSpPr>
          <p:grpSpPr>
            <a:xfrm>
              <a:off x="137988" y="-141344"/>
              <a:ext cx="5362121" cy="2306463"/>
              <a:chOff x="-3135437" y="-3236969"/>
              <a:chExt cx="5362121" cy="2306463"/>
            </a:xfrm>
          </p:grpSpPr>
          <p:sp>
            <p:nvSpPr>
              <p:cNvPr id="1796" name="Google Shape;1796;p19"/>
              <p:cNvSpPr/>
              <p:nvPr/>
            </p:nvSpPr>
            <p:spPr>
              <a:xfrm>
                <a:off x="2113109" y="-1373246"/>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9"/>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9"/>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9"/>
              <p:cNvSpPr/>
              <p:nvPr/>
            </p:nvSpPr>
            <p:spPr>
              <a:xfrm>
                <a:off x="-26447" y="-323696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9"/>
              <p:cNvSpPr/>
              <p:nvPr/>
            </p:nvSpPr>
            <p:spPr>
              <a:xfrm>
                <a:off x="-2397244" y="-1231948"/>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9"/>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9"/>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9"/>
              <p:cNvSpPr/>
              <p:nvPr/>
            </p:nvSpPr>
            <p:spPr>
              <a:xfrm>
                <a:off x="-2301800" y="-2667089"/>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4" name="Google Shape;1804;p19"/>
          <p:cNvGrpSpPr/>
          <p:nvPr/>
        </p:nvGrpSpPr>
        <p:grpSpPr>
          <a:xfrm flipH="1">
            <a:off x="4428549" y="-201197"/>
            <a:ext cx="7763451" cy="3808017"/>
            <a:chOff x="-396757" y="-173583"/>
            <a:chExt cx="4860257" cy="2383984"/>
          </a:xfrm>
        </p:grpSpPr>
        <p:grpSp>
          <p:nvGrpSpPr>
            <p:cNvPr id="1805" name="Google Shape;1805;p19"/>
            <p:cNvGrpSpPr/>
            <p:nvPr/>
          </p:nvGrpSpPr>
          <p:grpSpPr>
            <a:xfrm>
              <a:off x="-150500" y="-47625"/>
              <a:ext cx="2991913" cy="1957175"/>
              <a:chOff x="-1852300" y="-2600325"/>
              <a:chExt cx="2991913" cy="1957175"/>
            </a:xfrm>
          </p:grpSpPr>
          <p:sp>
            <p:nvSpPr>
              <p:cNvPr id="1806" name="Google Shape;1806;p19"/>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9"/>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9"/>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1" name="Google Shape;1811;p19"/>
            <p:cNvGrpSpPr/>
            <p:nvPr/>
          </p:nvGrpSpPr>
          <p:grpSpPr>
            <a:xfrm>
              <a:off x="-396757" y="-173583"/>
              <a:ext cx="4860257" cy="2383984"/>
              <a:chOff x="-3670182" y="-3269208"/>
              <a:chExt cx="4860257" cy="2383984"/>
            </a:xfrm>
          </p:grpSpPr>
          <p:sp>
            <p:nvSpPr>
              <p:cNvPr id="1812" name="Google Shape;1812;p19"/>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9"/>
              <p:cNvSpPr/>
              <p:nvPr/>
            </p:nvSpPr>
            <p:spPr>
              <a:xfrm>
                <a:off x="-2944619" y="-1996074"/>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9"/>
              <p:cNvSpPr/>
              <p:nvPr/>
            </p:nvSpPr>
            <p:spPr>
              <a:xfrm>
                <a:off x="597930" y="-3269208"/>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9"/>
              <p:cNvSpPr/>
              <p:nvPr/>
            </p:nvSpPr>
            <p:spPr>
              <a:xfrm>
                <a:off x="-3670182" y="-2362739"/>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9"/>
              <p:cNvSpPr/>
              <p:nvPr/>
            </p:nvSpPr>
            <p:spPr>
              <a:xfrm>
                <a:off x="-2958849" y="-122813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9239610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Title only 10">
  <p:cSld name="Title only 10">
    <p:spTree>
      <p:nvGrpSpPr>
        <p:cNvPr id="1" name="Shape 1817"/>
        <p:cNvGrpSpPr/>
        <p:nvPr/>
      </p:nvGrpSpPr>
      <p:grpSpPr>
        <a:xfrm>
          <a:off x="0" y="0"/>
          <a:ext cx="0" cy="0"/>
          <a:chOff x="0" y="0"/>
          <a:chExt cx="0" cy="0"/>
        </a:xfrm>
      </p:grpSpPr>
      <p:sp>
        <p:nvSpPr>
          <p:cNvPr id="1818" name="Google Shape;1818;p20"/>
          <p:cNvSpPr/>
          <p:nvPr/>
        </p:nvSpPr>
        <p:spPr>
          <a:xfrm rot="5400000" flipH="1">
            <a:off x="4648084" y="1073033"/>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20"/>
          <p:cNvSpPr/>
          <p:nvPr/>
        </p:nvSpPr>
        <p:spPr>
          <a:xfrm rot="-5400000" flipH="1">
            <a:off x="606317" y="1082967"/>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0" name="Google Shape;1820;p20"/>
          <p:cNvSpPr/>
          <p:nvPr/>
        </p:nvSpPr>
        <p:spPr>
          <a:xfrm rot="-5400000">
            <a:off x="5291970" y="-13804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1" name="Google Shape;1821;p20"/>
          <p:cNvSpPr/>
          <p:nvPr/>
        </p:nvSpPr>
        <p:spPr>
          <a:xfrm rot="-5400000">
            <a:off x="-2759830" y="-12153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2" name="Google Shape;1822;p20"/>
          <p:cNvSpPr txBox="1">
            <a:spLocks noGrp="1"/>
          </p:cNvSpPr>
          <p:nvPr>
            <p:ph type="title"/>
          </p:nvPr>
        </p:nvSpPr>
        <p:spPr>
          <a:xfrm>
            <a:off x="2697000" y="2868600"/>
            <a:ext cx="6798000" cy="20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533"/>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5174719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2349"/>
        <p:cNvGrpSpPr/>
        <p:nvPr/>
      </p:nvGrpSpPr>
      <p:grpSpPr>
        <a:xfrm>
          <a:off x="0" y="0"/>
          <a:ext cx="0" cy="0"/>
          <a:chOff x="0" y="0"/>
          <a:chExt cx="0" cy="0"/>
        </a:xfrm>
      </p:grpSpPr>
      <p:grpSp>
        <p:nvGrpSpPr>
          <p:cNvPr id="2350" name="Google Shape;2350;p40"/>
          <p:cNvGrpSpPr/>
          <p:nvPr/>
        </p:nvGrpSpPr>
        <p:grpSpPr>
          <a:xfrm>
            <a:off x="26075" y="-10539"/>
            <a:ext cx="8057525" cy="4034340"/>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71" name="Google Shape;2371;p40"/>
          <p:cNvGrpSpPr/>
          <p:nvPr/>
        </p:nvGrpSpPr>
        <p:grpSpPr>
          <a:xfrm flipH="1">
            <a:off x="4428549" y="1"/>
            <a:ext cx="7763451" cy="3606820"/>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392" name="Google Shape;2392;p40"/>
          <p:cNvSpPr/>
          <p:nvPr/>
        </p:nvSpPr>
        <p:spPr>
          <a:xfrm>
            <a:off x="698667" y="5981667"/>
            <a:ext cx="10884000" cy="63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3" name="Google Shape;2393;p40"/>
          <p:cNvSpPr/>
          <p:nvPr/>
        </p:nvSpPr>
        <p:spPr>
          <a:xfrm>
            <a:off x="1377900" y="762000"/>
            <a:ext cx="9461600" cy="5575600"/>
          </a:xfrm>
          <a:prstGeom prst="roundRect">
            <a:avLst>
              <a:gd name="adj" fmla="val 3463"/>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94" name="Google Shape;2394;p40"/>
          <p:cNvGrpSpPr/>
          <p:nvPr/>
        </p:nvGrpSpPr>
        <p:grpSpPr>
          <a:xfrm>
            <a:off x="1682610" y="884868"/>
            <a:ext cx="8985697" cy="5357621"/>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6" name="Google Shape;2686;p40"/>
          <p:cNvGrpSpPr/>
          <p:nvPr/>
        </p:nvGrpSpPr>
        <p:grpSpPr>
          <a:xfrm>
            <a:off x="1757901" y="1258850"/>
            <a:ext cx="8707633" cy="4595631"/>
            <a:chOff x="1308900" y="944175"/>
            <a:chExt cx="6530725" cy="3143100"/>
          </a:xfrm>
        </p:grpSpPr>
        <p:sp>
          <p:nvSpPr>
            <p:cNvPr id="2687" name="Google Shape;2687;p40"/>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40"/>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0" name="Google Shape;2690;p40"/>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91" name="Google Shape;2691;p40"/>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92" name="Google Shape;2692;p4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3" name="Google Shape;2693;p40"/>
          <p:cNvSpPr txBox="1"/>
          <p:nvPr/>
        </p:nvSpPr>
        <p:spPr>
          <a:xfrm>
            <a:off x="2806851" y="4501533"/>
            <a:ext cx="6737200" cy="799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dk2"/>
                </a:solidFill>
                <a:latin typeface="Coming Soon"/>
                <a:ea typeface="Coming Soon"/>
                <a:cs typeface="Coming Soon"/>
                <a:sym typeface="Coming Soon"/>
              </a:rPr>
              <a:t>CREDITS: </a:t>
            </a:r>
            <a:r>
              <a:rPr lang="en" sz="1600">
                <a:solidFill>
                  <a:schemeClr val="dk2"/>
                </a:solidFill>
                <a:latin typeface="Coming Soon"/>
                <a:ea typeface="Coming Soon"/>
                <a:cs typeface="Coming Soon"/>
                <a:sym typeface="Coming Soon"/>
              </a:rPr>
              <a:t>This presentation template was created by </a:t>
            </a:r>
            <a:r>
              <a:rPr lang="en" sz="1600" b="1">
                <a:solidFill>
                  <a:schemeClr val="dk2"/>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val="tx"/>
                    </a:ext>
                  </a:extLst>
                </a:hlinkClick>
              </a:rPr>
              <a:t>Slidesgo</a:t>
            </a:r>
            <a:r>
              <a:rPr lang="en" sz="1600">
                <a:solidFill>
                  <a:schemeClr val="dk2"/>
                </a:solidFill>
                <a:latin typeface="Coming Soon"/>
                <a:ea typeface="Coming Soon"/>
                <a:cs typeface="Coming Soon"/>
                <a:sym typeface="Coming Soon"/>
              </a:rPr>
              <a:t>, including icons by </a:t>
            </a:r>
            <a:r>
              <a:rPr lang="en" sz="1600" b="1">
                <a:solidFill>
                  <a:schemeClr val="dk2"/>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val="tx"/>
                    </a:ext>
                  </a:extLst>
                </a:hlinkClick>
              </a:rPr>
              <a:t>Flaticon</a:t>
            </a:r>
            <a:r>
              <a:rPr lang="en" sz="1600">
                <a:solidFill>
                  <a:schemeClr val="dk2"/>
                </a:solidFill>
                <a:latin typeface="Coming Soon"/>
                <a:ea typeface="Coming Soon"/>
                <a:cs typeface="Coming Soon"/>
                <a:sym typeface="Coming Soon"/>
              </a:rPr>
              <a:t>, infographics &amp; images by </a:t>
            </a:r>
            <a:r>
              <a:rPr lang="en" sz="1600" b="1">
                <a:solidFill>
                  <a:schemeClr val="dk2"/>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val="tx"/>
                    </a:ext>
                  </a:extLst>
                </a:hlinkClick>
              </a:rPr>
              <a:t>Freepik</a:t>
            </a:r>
            <a:endParaRPr sz="1600">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30603355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3037"/>
        <p:cNvGrpSpPr/>
        <p:nvPr/>
      </p:nvGrpSpPr>
      <p:grpSpPr>
        <a:xfrm>
          <a:off x="0" y="0"/>
          <a:ext cx="0" cy="0"/>
          <a:chOff x="0" y="0"/>
          <a:chExt cx="0" cy="0"/>
        </a:xfrm>
      </p:grpSpPr>
      <p:sp>
        <p:nvSpPr>
          <p:cNvPr id="3038" name="Google Shape;3038;p42"/>
          <p:cNvSpPr/>
          <p:nvPr/>
        </p:nvSpPr>
        <p:spPr>
          <a:xfrm>
            <a:off x="9384929" y="245934"/>
            <a:ext cx="207163" cy="183367"/>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9" name="Google Shape;3039;p42"/>
          <p:cNvSpPr/>
          <p:nvPr/>
        </p:nvSpPr>
        <p:spPr>
          <a:xfrm>
            <a:off x="1784905" y="5059423"/>
            <a:ext cx="129303" cy="109717"/>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0" name="Google Shape;3040;p42"/>
          <p:cNvSpPr/>
          <p:nvPr/>
        </p:nvSpPr>
        <p:spPr>
          <a:xfrm>
            <a:off x="10321667" y="500423"/>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1" name="Google Shape;3041;p42"/>
          <p:cNvSpPr/>
          <p:nvPr/>
        </p:nvSpPr>
        <p:spPr>
          <a:xfrm>
            <a:off x="8295500" y="641001"/>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2" name="Google Shape;3042;p42"/>
          <p:cNvSpPr/>
          <p:nvPr/>
        </p:nvSpPr>
        <p:spPr>
          <a:xfrm>
            <a:off x="11628011" y="193967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3" name="Google Shape;3043;p42"/>
          <p:cNvSpPr/>
          <p:nvPr/>
        </p:nvSpPr>
        <p:spPr>
          <a:xfrm>
            <a:off x="2244705" y="6041335"/>
            <a:ext cx="322175" cy="341579"/>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4" name="Google Shape;3044;p42"/>
          <p:cNvSpPr/>
          <p:nvPr/>
        </p:nvSpPr>
        <p:spPr>
          <a:xfrm>
            <a:off x="2221265" y="3996525"/>
            <a:ext cx="207168" cy="177168"/>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5" name="Google Shape;3045;p42"/>
          <p:cNvSpPr/>
          <p:nvPr/>
        </p:nvSpPr>
        <p:spPr>
          <a:xfrm>
            <a:off x="5577984" y="70093"/>
            <a:ext cx="207195" cy="17584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6" name="Google Shape;3046;p42"/>
          <p:cNvSpPr/>
          <p:nvPr/>
        </p:nvSpPr>
        <p:spPr>
          <a:xfrm>
            <a:off x="11942131" y="157674"/>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7" name="Google Shape;3047;p42"/>
          <p:cNvSpPr/>
          <p:nvPr/>
        </p:nvSpPr>
        <p:spPr>
          <a:xfrm>
            <a:off x="383503" y="4173717"/>
            <a:ext cx="675468" cy="489852"/>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8" name="Google Shape;3048;p42"/>
          <p:cNvSpPr/>
          <p:nvPr/>
        </p:nvSpPr>
        <p:spPr>
          <a:xfrm>
            <a:off x="1378837" y="639365"/>
            <a:ext cx="207164" cy="1813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9" name="Google Shape;3049;p42"/>
          <p:cNvSpPr/>
          <p:nvPr/>
        </p:nvSpPr>
        <p:spPr>
          <a:xfrm>
            <a:off x="147941" y="500442"/>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0" name="Google Shape;3050;p42"/>
          <p:cNvSpPr/>
          <p:nvPr/>
        </p:nvSpPr>
        <p:spPr>
          <a:xfrm>
            <a:off x="3062015" y="36443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1" name="Google Shape;3051;p42"/>
          <p:cNvGrpSpPr/>
          <p:nvPr/>
        </p:nvGrpSpPr>
        <p:grpSpPr>
          <a:xfrm flipH="1">
            <a:off x="7294697" y="473700"/>
            <a:ext cx="5097543" cy="6569584"/>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7" name="Google Shape;3057;p42"/>
          <p:cNvSpPr/>
          <p:nvPr/>
        </p:nvSpPr>
        <p:spPr>
          <a:xfrm flipH="1">
            <a:off x="-134273" y="6006231"/>
            <a:ext cx="461568" cy="489416"/>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8" name="Google Shape;3058;p42"/>
          <p:cNvSpPr/>
          <p:nvPr/>
        </p:nvSpPr>
        <p:spPr>
          <a:xfrm flipH="1">
            <a:off x="10782607" y="5130072"/>
            <a:ext cx="343624" cy="293853"/>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9" name="Google Shape;3059;p42"/>
          <p:cNvSpPr/>
          <p:nvPr/>
        </p:nvSpPr>
        <p:spPr>
          <a:xfrm flipH="1">
            <a:off x="-134256" y="1741734"/>
            <a:ext cx="716565" cy="514755"/>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0" name="Google Shape;3060;p42"/>
          <p:cNvSpPr/>
          <p:nvPr/>
        </p:nvSpPr>
        <p:spPr>
          <a:xfrm flipH="1">
            <a:off x="12750194" y="4161587"/>
            <a:ext cx="292489" cy="2560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1" name="Google Shape;3061;p42"/>
          <p:cNvSpPr/>
          <p:nvPr/>
        </p:nvSpPr>
        <p:spPr>
          <a:xfrm flipH="1">
            <a:off x="11763266" y="3328113"/>
            <a:ext cx="233329" cy="201768"/>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837310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3062"/>
        <p:cNvGrpSpPr/>
        <p:nvPr/>
      </p:nvGrpSpPr>
      <p:grpSpPr>
        <a:xfrm>
          <a:off x="0" y="0"/>
          <a:ext cx="0" cy="0"/>
          <a:chOff x="0" y="0"/>
          <a:chExt cx="0" cy="0"/>
        </a:xfrm>
      </p:grpSpPr>
      <p:sp>
        <p:nvSpPr>
          <p:cNvPr id="3063" name="Google Shape;3063;p43"/>
          <p:cNvSpPr/>
          <p:nvPr/>
        </p:nvSpPr>
        <p:spPr>
          <a:xfrm>
            <a:off x="-213534" y="-102892"/>
            <a:ext cx="1136075" cy="7278392"/>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4" name="Google Shape;3064;p43"/>
          <p:cNvSpPr/>
          <p:nvPr/>
        </p:nvSpPr>
        <p:spPr>
          <a:xfrm>
            <a:off x="762656" y="-219561"/>
            <a:ext cx="1149448" cy="7367108"/>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5" name="Google Shape;3065;p43"/>
          <p:cNvSpPr/>
          <p:nvPr/>
        </p:nvSpPr>
        <p:spPr>
          <a:xfrm>
            <a:off x="1752218" y="-262095"/>
            <a:ext cx="1143052" cy="7395060"/>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6" name="Google Shape;3066;p43"/>
          <p:cNvSpPr/>
          <p:nvPr/>
        </p:nvSpPr>
        <p:spPr>
          <a:xfrm>
            <a:off x="2735383" y="-305846"/>
            <a:ext cx="1143052" cy="7409644"/>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7" name="Google Shape;3067;p43"/>
          <p:cNvSpPr/>
          <p:nvPr/>
        </p:nvSpPr>
        <p:spPr>
          <a:xfrm>
            <a:off x="3725526" y="-320430"/>
            <a:ext cx="1135493" cy="7395060"/>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8" name="Google Shape;3068;p43"/>
          <p:cNvSpPr/>
          <p:nvPr/>
        </p:nvSpPr>
        <p:spPr>
          <a:xfrm>
            <a:off x="4708111" y="-335014"/>
            <a:ext cx="1143052" cy="7380476"/>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9" name="Google Shape;3069;p43"/>
          <p:cNvSpPr/>
          <p:nvPr/>
        </p:nvSpPr>
        <p:spPr>
          <a:xfrm>
            <a:off x="5698254" y="-349597"/>
            <a:ext cx="1135493" cy="7365893"/>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0" name="Google Shape;3070;p43"/>
          <p:cNvSpPr/>
          <p:nvPr/>
        </p:nvSpPr>
        <p:spPr>
          <a:xfrm>
            <a:off x="6687814" y="-364181"/>
            <a:ext cx="1129099" cy="7352525"/>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1" name="Google Shape;3071;p43"/>
          <p:cNvSpPr/>
          <p:nvPr/>
        </p:nvSpPr>
        <p:spPr>
          <a:xfrm>
            <a:off x="7677958" y="-378764"/>
            <a:ext cx="1122121" cy="7337941"/>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43"/>
          <p:cNvSpPr/>
          <p:nvPr/>
        </p:nvSpPr>
        <p:spPr>
          <a:xfrm>
            <a:off x="8661124" y="-378764"/>
            <a:ext cx="1122121" cy="7308775"/>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3" name="Google Shape;3073;p43"/>
          <p:cNvSpPr/>
          <p:nvPr/>
        </p:nvSpPr>
        <p:spPr>
          <a:xfrm>
            <a:off x="9650685" y="-393348"/>
            <a:ext cx="1122121" cy="7294191"/>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4" name="Google Shape;3074;p43"/>
          <p:cNvSpPr/>
          <p:nvPr/>
        </p:nvSpPr>
        <p:spPr>
          <a:xfrm>
            <a:off x="10640829" y="-407932"/>
            <a:ext cx="1122121" cy="7279607"/>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5" name="Google Shape;3075;p43"/>
          <p:cNvSpPr/>
          <p:nvPr/>
        </p:nvSpPr>
        <p:spPr>
          <a:xfrm>
            <a:off x="11623994" y="-421300"/>
            <a:ext cx="1121540" cy="7263808"/>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6" name="Google Shape;3076;p43"/>
          <p:cNvSpPr/>
          <p:nvPr/>
        </p:nvSpPr>
        <p:spPr>
          <a:xfrm>
            <a:off x="10300971" y="609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7" name="Google Shape;3077;p43"/>
          <p:cNvSpPr/>
          <p:nvPr/>
        </p:nvSpPr>
        <p:spPr>
          <a:xfrm>
            <a:off x="10583589" y="2236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8" name="Google Shape;3078;p43"/>
          <p:cNvSpPr/>
          <p:nvPr/>
        </p:nvSpPr>
        <p:spPr>
          <a:xfrm>
            <a:off x="11107632" y="1166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9" name="Google Shape;3079;p43"/>
          <p:cNvSpPr/>
          <p:nvPr/>
        </p:nvSpPr>
        <p:spPr>
          <a:xfrm flipH="1">
            <a:off x="1631327" y="3911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0" name="Google Shape;3080;p43"/>
          <p:cNvSpPr/>
          <p:nvPr/>
        </p:nvSpPr>
        <p:spPr>
          <a:xfrm flipH="1">
            <a:off x="897437" y="5538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1" name="Google Shape;3081;p43"/>
          <p:cNvSpPr/>
          <p:nvPr/>
        </p:nvSpPr>
        <p:spPr>
          <a:xfrm flipH="1">
            <a:off x="638155" y="4468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843087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673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D9AE6-71E0-6379-2967-536B090AF5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E595C8-60D6-B100-353F-CB14DE6C7D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065954-2133-05BB-2179-2E106C19AA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F2D6E3-E688-50DD-624E-51A1E9ADB7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C832C2-0838-AA0B-812B-6CEC88522C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5501AE-040C-2D2D-7A9D-FE7C6415ECFF}"/>
              </a:ext>
            </a:extLst>
          </p:cNvPr>
          <p:cNvSpPr>
            <a:spLocks noGrp="1"/>
          </p:cNvSpPr>
          <p:nvPr>
            <p:ph type="dt" sz="half" idx="10"/>
          </p:nvPr>
        </p:nvSpPr>
        <p:spPr/>
        <p:txBody>
          <a:bodyPr/>
          <a:lstStyle/>
          <a:p>
            <a:fld id="{A5F3482C-94FC-4772-B32A-B5F5A2B55E6F}" type="datetimeFigureOut">
              <a:rPr lang="en-US" smtClean="0"/>
              <a:t>22/09/2023</a:t>
            </a:fld>
            <a:endParaRPr lang="en-US"/>
          </a:p>
        </p:txBody>
      </p:sp>
      <p:sp>
        <p:nvSpPr>
          <p:cNvPr id="8" name="Footer Placeholder 7">
            <a:extLst>
              <a:ext uri="{FF2B5EF4-FFF2-40B4-BE49-F238E27FC236}">
                <a16:creationId xmlns:a16="http://schemas.microsoft.com/office/drawing/2014/main" id="{193291A7-98CC-65B3-6CAE-A7B97D0906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2066F0-D805-B6B5-0794-933710A52C4A}"/>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383170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389B8-F1F3-B87D-21C0-15C447DB76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062709-7516-4F7B-ED55-B5C857670446}"/>
              </a:ext>
            </a:extLst>
          </p:cNvPr>
          <p:cNvSpPr>
            <a:spLocks noGrp="1"/>
          </p:cNvSpPr>
          <p:nvPr>
            <p:ph type="dt" sz="half" idx="10"/>
          </p:nvPr>
        </p:nvSpPr>
        <p:spPr/>
        <p:txBody>
          <a:bodyPr/>
          <a:lstStyle/>
          <a:p>
            <a:fld id="{A5F3482C-94FC-4772-B32A-B5F5A2B55E6F}" type="datetimeFigureOut">
              <a:rPr lang="en-US" smtClean="0"/>
              <a:t>22/09/2023</a:t>
            </a:fld>
            <a:endParaRPr lang="en-US"/>
          </a:p>
        </p:txBody>
      </p:sp>
      <p:sp>
        <p:nvSpPr>
          <p:cNvPr id="4" name="Footer Placeholder 3">
            <a:extLst>
              <a:ext uri="{FF2B5EF4-FFF2-40B4-BE49-F238E27FC236}">
                <a16:creationId xmlns:a16="http://schemas.microsoft.com/office/drawing/2014/main" id="{67214F63-8A88-1BA2-77AC-780CF842ED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CD0567-71A2-EAC2-4754-797EA1231314}"/>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3199647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DA7ACF-C75D-834A-310C-B788C8C517B8}"/>
              </a:ext>
            </a:extLst>
          </p:cNvPr>
          <p:cNvSpPr>
            <a:spLocks noGrp="1"/>
          </p:cNvSpPr>
          <p:nvPr>
            <p:ph type="dt" sz="half" idx="10"/>
          </p:nvPr>
        </p:nvSpPr>
        <p:spPr/>
        <p:txBody>
          <a:bodyPr/>
          <a:lstStyle/>
          <a:p>
            <a:fld id="{A5F3482C-94FC-4772-B32A-B5F5A2B55E6F}" type="datetimeFigureOut">
              <a:rPr lang="en-US" smtClean="0"/>
              <a:t>22/09/2023</a:t>
            </a:fld>
            <a:endParaRPr lang="en-US"/>
          </a:p>
        </p:txBody>
      </p:sp>
      <p:sp>
        <p:nvSpPr>
          <p:cNvPr id="3" name="Footer Placeholder 2">
            <a:extLst>
              <a:ext uri="{FF2B5EF4-FFF2-40B4-BE49-F238E27FC236}">
                <a16:creationId xmlns:a16="http://schemas.microsoft.com/office/drawing/2014/main" id="{0EB95756-CCB4-7E80-EF12-704886C6B5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0AFE65-98E0-8505-F804-3F0095EA94FF}"/>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3181198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01056-B468-2039-E253-8AC906BF50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5621DF-CCF9-93E1-F128-0AF0107A02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C1145C-40AD-9CD4-B3EF-E7B91C2B66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0B2664-2372-3340-164A-2BD3598385CB}"/>
              </a:ext>
            </a:extLst>
          </p:cNvPr>
          <p:cNvSpPr>
            <a:spLocks noGrp="1"/>
          </p:cNvSpPr>
          <p:nvPr>
            <p:ph type="dt" sz="half" idx="10"/>
          </p:nvPr>
        </p:nvSpPr>
        <p:spPr/>
        <p:txBody>
          <a:bodyPr/>
          <a:lstStyle/>
          <a:p>
            <a:fld id="{A5F3482C-94FC-4772-B32A-B5F5A2B55E6F}" type="datetimeFigureOut">
              <a:rPr lang="en-US" smtClean="0"/>
              <a:t>22/09/2023</a:t>
            </a:fld>
            <a:endParaRPr lang="en-US"/>
          </a:p>
        </p:txBody>
      </p:sp>
      <p:sp>
        <p:nvSpPr>
          <p:cNvPr id="6" name="Footer Placeholder 5">
            <a:extLst>
              <a:ext uri="{FF2B5EF4-FFF2-40B4-BE49-F238E27FC236}">
                <a16:creationId xmlns:a16="http://schemas.microsoft.com/office/drawing/2014/main" id="{CB26139F-8A89-BB16-CE81-C51748C0EF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B6BB18-290E-AD78-1B3E-42A11439DB92}"/>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1741121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3379-CF83-B851-2BDC-01488DE638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EC2ED9-9E19-D538-2EB7-BCF0312E78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AA21A2-B7AE-4B59-76DA-ECDCAE22B7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0BB1D0-5768-32A8-E07E-982AE242643F}"/>
              </a:ext>
            </a:extLst>
          </p:cNvPr>
          <p:cNvSpPr>
            <a:spLocks noGrp="1"/>
          </p:cNvSpPr>
          <p:nvPr>
            <p:ph type="dt" sz="half" idx="10"/>
          </p:nvPr>
        </p:nvSpPr>
        <p:spPr/>
        <p:txBody>
          <a:bodyPr/>
          <a:lstStyle/>
          <a:p>
            <a:fld id="{A5F3482C-94FC-4772-B32A-B5F5A2B55E6F}" type="datetimeFigureOut">
              <a:rPr lang="en-US" smtClean="0"/>
              <a:t>22/09/2023</a:t>
            </a:fld>
            <a:endParaRPr lang="en-US"/>
          </a:p>
        </p:txBody>
      </p:sp>
      <p:sp>
        <p:nvSpPr>
          <p:cNvPr id="6" name="Footer Placeholder 5">
            <a:extLst>
              <a:ext uri="{FF2B5EF4-FFF2-40B4-BE49-F238E27FC236}">
                <a16:creationId xmlns:a16="http://schemas.microsoft.com/office/drawing/2014/main" id="{5FF26C87-3870-874D-D56F-4956255EA4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BC3960-FFE7-6162-5210-A35EF53C3188}"/>
              </a:ext>
            </a:extLst>
          </p:cNvPr>
          <p:cNvSpPr>
            <a:spLocks noGrp="1"/>
          </p:cNvSpPr>
          <p:nvPr>
            <p:ph type="sldNum" sz="quarter" idx="12"/>
          </p:nvPr>
        </p:nvSpPr>
        <p:spPr/>
        <p:txBody>
          <a:bodyPr/>
          <a:lstStyle/>
          <a:p>
            <a:fld id="{2E8A8AE8-D3EE-4FEC-AF12-2A5CCF87F5F9}" type="slidenum">
              <a:rPr lang="en-US" smtClean="0"/>
              <a:t>‹#›</a:t>
            </a:fld>
            <a:endParaRPr lang="en-US"/>
          </a:p>
        </p:txBody>
      </p:sp>
    </p:spTree>
    <p:extLst>
      <p:ext uri="{BB962C8B-B14F-4D97-AF65-F5344CB8AC3E}">
        <p14:creationId xmlns:p14="http://schemas.microsoft.com/office/powerpoint/2010/main" val="2773877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2.sv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1.png"/><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594FA9-093F-2ABD-79D1-4494182856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102BC3-E600-BB9D-620F-7D8E729CAC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1597A-13A7-151F-E6F3-2D0D5C8F16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F3482C-94FC-4772-B32A-B5F5A2B55E6F}" type="datetimeFigureOut">
              <a:rPr lang="en-US" smtClean="0"/>
              <a:t>22/09/2023</a:t>
            </a:fld>
            <a:endParaRPr lang="en-US"/>
          </a:p>
        </p:txBody>
      </p:sp>
      <p:sp>
        <p:nvSpPr>
          <p:cNvPr id="5" name="Footer Placeholder 4">
            <a:extLst>
              <a:ext uri="{FF2B5EF4-FFF2-40B4-BE49-F238E27FC236}">
                <a16:creationId xmlns:a16="http://schemas.microsoft.com/office/drawing/2014/main" id="{BA9B7140-18C1-AE5B-8D50-7594466F9E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BB5707-F69E-2796-D9B9-E48D3ED651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8A8AE8-D3EE-4FEC-AF12-2A5CCF87F5F9}" type="slidenum">
              <a:rPr lang="en-US" smtClean="0"/>
              <a:t>‹#›</a:t>
            </a:fld>
            <a:endParaRPr lang="en-US"/>
          </a:p>
        </p:txBody>
      </p:sp>
    </p:spTree>
    <p:extLst>
      <p:ext uri="{BB962C8B-B14F-4D97-AF65-F5344CB8AC3E}">
        <p14:creationId xmlns:p14="http://schemas.microsoft.com/office/powerpoint/2010/main" val="1002517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22/09/2023</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6004672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FA92986C-4B41-466A-AB46-7696D5E78B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7F760B7-9B14-46D8-B62B-F3EF7C17BB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DA72A54-431E-45AE-A15C-FA06B464D8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5D15FE-4883-4D9A-9257-BC791AAE0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30895-B746-47F3-AD11-A4FF40C45DBE}" type="datetimeFigureOut">
              <a:rPr lang="en-US" smtClean="0"/>
              <a:t>22/09/2023</a:t>
            </a:fld>
            <a:endParaRPr lang="en-US"/>
          </a:p>
        </p:txBody>
      </p:sp>
      <p:sp>
        <p:nvSpPr>
          <p:cNvPr id="5" name="Footer Placeholder 4">
            <a:extLst>
              <a:ext uri="{FF2B5EF4-FFF2-40B4-BE49-F238E27FC236}">
                <a16:creationId xmlns:a16="http://schemas.microsoft.com/office/drawing/2014/main" id="{2B8494F6-2522-4ECB-AD6F-8E9EFFC37A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99B68D-D73E-4B0B-A7DD-F6BEDE7341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2736-4F17-4B64-959C-B06A63881189}" type="slidenum">
              <a:rPr lang="en-US" smtClean="0"/>
              <a:t>‹#›</a:t>
            </a:fld>
            <a:endParaRPr lang="en-US"/>
          </a:p>
        </p:txBody>
      </p:sp>
    </p:spTree>
    <p:extLst>
      <p:ext uri="{BB962C8B-B14F-4D97-AF65-F5344CB8AC3E}">
        <p14:creationId xmlns:p14="http://schemas.microsoft.com/office/powerpoint/2010/main" val="1743642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extLst>
              <a:ext uri="{96DAC541-7B7A-43D3-8B79-37D633B846F1}">
                <asvg:svgBlip xmlns:asvg="http://schemas.microsoft.com/office/drawing/2016/SVG/main" r:embed="rId18"/>
              </a:ext>
            </a:extLst>
          </a:blip>
          <a:srcRect/>
          <a:stretch>
            <a:fillRect/>
          </a:stretch>
        </a:blip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272741780"/>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e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e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microsoft.com/office/2007/relationships/hdphoto" Target="../media/hdphoto1.wdp"/><Relationship Id="rId7" Type="http://schemas.openxmlformats.org/officeDocument/2006/relationships/image" Target="../media/image7.png"/><Relationship Id="rId12"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6.jpeg"/><Relationship Id="rId11" Type="http://schemas.openxmlformats.org/officeDocument/2006/relationships/image" Target="../media/image10.png"/><Relationship Id="rId5" Type="http://schemas.microsoft.com/office/2007/relationships/hdphoto" Target="../media/hdphoto2.wdp"/><Relationship Id="rId10" Type="http://schemas.openxmlformats.org/officeDocument/2006/relationships/image" Target="../media/image9.png"/><Relationship Id="rId4" Type="http://schemas.openxmlformats.org/officeDocument/2006/relationships/image" Target="../media/image5.png"/><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em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1.em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em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e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A0AB5F-BC0C-96CA-6317-852D4D9BEC6D}"/>
              </a:ext>
            </a:extLst>
          </p:cNvPr>
          <p:cNvPicPr>
            <a:picLocks noChangeAspect="1"/>
          </p:cNvPicPr>
          <p:nvPr/>
        </p:nvPicPr>
        <p:blipFill>
          <a:blip r:embed="rId2"/>
          <a:stretch>
            <a:fillRect/>
          </a:stretch>
        </p:blipFill>
        <p:spPr>
          <a:xfrm>
            <a:off x="2725786" y="1740715"/>
            <a:ext cx="6559865" cy="2091109"/>
          </a:xfrm>
          <a:prstGeom prst="rect">
            <a:avLst/>
          </a:prstGeom>
        </p:spPr>
      </p:pic>
    </p:spTree>
    <p:extLst>
      <p:ext uri="{BB962C8B-B14F-4D97-AF65-F5344CB8AC3E}">
        <p14:creationId xmlns:p14="http://schemas.microsoft.com/office/powerpoint/2010/main" val="967486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EFE1347-FDE7-7D47-2B9E-A11460F8981C}"/>
              </a:ext>
            </a:extLst>
          </p:cNvPr>
          <p:cNvPicPr>
            <a:picLocks noChangeAspect="1"/>
          </p:cNvPicPr>
          <p:nvPr/>
        </p:nvPicPr>
        <p:blipFill>
          <a:blip r:embed="rId2"/>
          <a:stretch>
            <a:fillRect/>
          </a:stretch>
        </p:blipFill>
        <p:spPr>
          <a:xfrm>
            <a:off x="2307771" y="360092"/>
            <a:ext cx="7010400" cy="943704"/>
          </a:xfrm>
          <a:prstGeom prst="rect">
            <a:avLst/>
          </a:prstGeom>
        </p:spPr>
      </p:pic>
      <p:sp>
        <p:nvSpPr>
          <p:cNvPr id="6" name="Speech Bubble: Rectangle with Corners Rounded 4">
            <a:extLst>
              <a:ext uri="{FF2B5EF4-FFF2-40B4-BE49-F238E27FC236}">
                <a16:creationId xmlns:a16="http://schemas.microsoft.com/office/drawing/2014/main" id="{3FB6DBF1-4FE6-8592-7220-E24C492BC456}"/>
              </a:ext>
            </a:extLst>
          </p:cNvPr>
          <p:cNvSpPr/>
          <p:nvPr/>
        </p:nvSpPr>
        <p:spPr>
          <a:xfrm flipH="1">
            <a:off x="6000750" y="1743075"/>
            <a:ext cx="5648324" cy="315277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libri" panose="020F0502020204030204" pitchFamily="34" charset="0"/>
                <a:cs typeface="Calibri" panose="020F0502020204030204" pitchFamily="34" charset="0"/>
              </a:rPr>
              <a:t>Thợ may làm ra những bộ trang phục giúp chúng ta giữ ấm, chống nắng, làm đẹp,...</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3D742181-E068-7046-0FA8-0DCB73A7634F}"/>
              </a:ext>
            </a:extLst>
          </p:cNvPr>
          <p:cNvPicPr>
            <a:picLocks noChangeAspect="1"/>
          </p:cNvPicPr>
          <p:nvPr/>
        </p:nvPicPr>
        <p:blipFill>
          <a:blip r:embed="rId3"/>
          <a:stretch>
            <a:fillRect/>
          </a:stretch>
        </p:blipFill>
        <p:spPr>
          <a:xfrm>
            <a:off x="957262" y="1924050"/>
            <a:ext cx="4677449" cy="3028950"/>
          </a:xfrm>
          <a:prstGeom prst="rect">
            <a:avLst/>
          </a:prstGeom>
        </p:spPr>
      </p:pic>
    </p:spTree>
    <p:extLst>
      <p:ext uri="{BB962C8B-B14F-4D97-AF65-F5344CB8AC3E}">
        <p14:creationId xmlns:p14="http://schemas.microsoft.com/office/powerpoint/2010/main" val="869055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EFE1347-FDE7-7D47-2B9E-A11460F8981C}"/>
              </a:ext>
            </a:extLst>
          </p:cNvPr>
          <p:cNvPicPr>
            <a:picLocks noChangeAspect="1"/>
          </p:cNvPicPr>
          <p:nvPr/>
        </p:nvPicPr>
        <p:blipFill>
          <a:blip r:embed="rId2"/>
          <a:stretch>
            <a:fillRect/>
          </a:stretch>
        </p:blipFill>
        <p:spPr>
          <a:xfrm>
            <a:off x="2307771" y="360092"/>
            <a:ext cx="7010400" cy="943704"/>
          </a:xfrm>
          <a:prstGeom prst="rect">
            <a:avLst/>
          </a:prstGeom>
        </p:spPr>
      </p:pic>
      <p:sp>
        <p:nvSpPr>
          <p:cNvPr id="6" name="Speech Bubble: Rectangle with Corners Rounded 4">
            <a:extLst>
              <a:ext uri="{FF2B5EF4-FFF2-40B4-BE49-F238E27FC236}">
                <a16:creationId xmlns:a16="http://schemas.microsoft.com/office/drawing/2014/main" id="{3FB6DBF1-4FE6-8592-7220-E24C492BC456}"/>
              </a:ext>
            </a:extLst>
          </p:cNvPr>
          <p:cNvSpPr/>
          <p:nvPr/>
        </p:nvSpPr>
        <p:spPr>
          <a:xfrm flipH="1">
            <a:off x="6000750" y="1743075"/>
            <a:ext cx="5648324" cy="315277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libri" panose="020F0502020204030204" pitchFamily="34" charset="0"/>
                <a:cs typeface="Calibri" panose="020F0502020204030204" pitchFamily="34" charset="0"/>
              </a:rPr>
              <a:t>Diêm dân là người sản xuất muối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phục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vụ</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cho</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cuộc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sống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hàng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ngày</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của</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chúng</a:t>
            </a:r>
            <a:r>
              <a:rPr lang="en-US" sz="3600" b="1" dirty="0">
                <a:solidFill>
                  <a:srgbClr val="FF0000"/>
                </a:solidFill>
                <a:latin typeface="Calibri" panose="020F0502020204030204" pitchFamily="34" charset="0"/>
                <a:cs typeface="Calibri" panose="020F0502020204030204" pitchFamily="34" charset="0"/>
              </a:rPr>
              <a:t> ta.</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9557CBDF-3351-2710-B211-17E286635B61}"/>
              </a:ext>
            </a:extLst>
          </p:cNvPr>
          <p:cNvPicPr>
            <a:picLocks noChangeAspect="1"/>
          </p:cNvPicPr>
          <p:nvPr/>
        </p:nvPicPr>
        <p:blipFill>
          <a:blip r:embed="rId3"/>
          <a:stretch>
            <a:fillRect/>
          </a:stretch>
        </p:blipFill>
        <p:spPr>
          <a:xfrm>
            <a:off x="881062" y="1981201"/>
            <a:ext cx="4698260" cy="2824162"/>
          </a:xfrm>
          <a:prstGeom prst="rect">
            <a:avLst/>
          </a:prstGeom>
        </p:spPr>
      </p:pic>
    </p:spTree>
    <p:extLst>
      <p:ext uri="{BB962C8B-B14F-4D97-AF65-F5344CB8AC3E}">
        <p14:creationId xmlns:p14="http://schemas.microsoft.com/office/powerpoint/2010/main" val="4131874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D2EA1217-83C6-FDD7-5642-0EA4C43F3986}"/>
              </a:ext>
            </a:extLst>
          </p:cNvPr>
          <p:cNvSpPr/>
          <p:nvPr/>
        </p:nvSpPr>
        <p:spPr>
          <a:xfrm>
            <a:off x="161925" y="136467"/>
            <a:ext cx="11858625" cy="6505575"/>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DBC8166F-A820-CADB-6B03-52DAEE1C7F6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3401" y="-457200"/>
            <a:ext cx="11229975" cy="6508052"/>
          </a:xfrm>
          <a:prstGeom prst="rect">
            <a:avLst/>
          </a:prstGeom>
        </p:spPr>
      </p:pic>
      <p:sp>
        <p:nvSpPr>
          <p:cNvPr id="6" name="TextBox 5">
            <a:extLst>
              <a:ext uri="{FF2B5EF4-FFF2-40B4-BE49-F238E27FC236}">
                <a16:creationId xmlns:a16="http://schemas.microsoft.com/office/drawing/2014/main" id="{CFFBEE54-BB23-B448-E382-0DAA1420264C}"/>
              </a:ext>
            </a:extLst>
          </p:cNvPr>
          <p:cNvSpPr txBox="1"/>
          <p:nvPr/>
        </p:nvSpPr>
        <p:spPr>
          <a:xfrm>
            <a:off x="1628775" y="1924050"/>
            <a:ext cx="7058025" cy="2215991"/>
          </a:xfrm>
          <a:prstGeom prst="rect">
            <a:avLst/>
          </a:prstGeom>
          <a:noFill/>
        </p:spPr>
        <p:txBody>
          <a:bodyPr wrap="square" lIns="0" tIns="0" rIns="0" bIns="0" rtlCol="0">
            <a:spAutoFit/>
          </a:bodyPr>
          <a:lstStyle/>
          <a:p>
            <a:pPr algn="ctr"/>
            <a:r>
              <a:rPr lang="nl-NL" sz="4800" b="1" i="1" dirty="0">
                <a:solidFill>
                  <a:srgbClr val="002060"/>
                </a:solidFill>
              </a:rPr>
              <a:t>Hãy kể thêm những đóng góp của một số người lao động khác mà em biết?</a:t>
            </a:r>
            <a:endParaRPr lang="en-US" sz="4800" b="1" dirty="0">
              <a:solidFill>
                <a:srgbClr val="002060"/>
              </a:solidFill>
            </a:endParaRPr>
          </a:p>
        </p:txBody>
      </p:sp>
      <p:pic>
        <p:nvPicPr>
          <p:cNvPr id="10" name="Picture 13">
            <a:extLst>
              <a:ext uri="{FF2B5EF4-FFF2-40B4-BE49-F238E27FC236}">
                <a16:creationId xmlns:a16="http://schemas.microsoft.com/office/drawing/2014/main" id="{867FEF75-0E59-06A0-9E91-D6707425EDA9}"/>
              </a:ext>
            </a:extLst>
          </p:cNvPr>
          <p:cNvPicPr>
            <a:picLocks noChangeAspect="1"/>
          </p:cNvPicPr>
          <p:nvPr/>
        </p:nvPicPr>
        <p:blipFill>
          <a:blip r:embed="rId4"/>
          <a:srcRect/>
          <a:stretch>
            <a:fillRect/>
          </a:stretch>
        </p:blipFill>
        <p:spPr>
          <a:xfrm>
            <a:off x="7086600" y="4155949"/>
            <a:ext cx="5486400" cy="2702052"/>
          </a:xfrm>
          <a:prstGeom prst="rect">
            <a:avLst/>
          </a:prstGeom>
        </p:spPr>
      </p:pic>
    </p:spTree>
    <p:extLst>
      <p:ext uri="{BB962C8B-B14F-4D97-AF65-F5344CB8AC3E}">
        <p14:creationId xmlns:p14="http://schemas.microsoft.com/office/powerpoint/2010/main" val="359068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grpId="0" nodeType="click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par>
                                <p:cTn id="16" presetID="32" presetClass="emph" presetSubtype="0" fill="hold" nodeType="withEffect">
                                  <p:stCondLst>
                                    <p:cond delay="0"/>
                                  </p:stCondLst>
                                  <p:childTnLst>
                                    <p:animRot by="120000">
                                      <p:cBhvr>
                                        <p:cTn id="17" dur="100" fill="hold">
                                          <p:stCondLst>
                                            <p:cond delay="0"/>
                                          </p:stCondLst>
                                        </p:cTn>
                                        <p:tgtEl>
                                          <p:spTgt spid="5"/>
                                        </p:tgtEl>
                                        <p:attrNameLst>
                                          <p:attrName>r</p:attrName>
                                        </p:attrNameLst>
                                      </p:cBhvr>
                                    </p:animRot>
                                    <p:animRot by="-240000">
                                      <p:cBhvr>
                                        <p:cTn id="18" dur="200" fill="hold">
                                          <p:stCondLst>
                                            <p:cond delay="200"/>
                                          </p:stCondLst>
                                        </p:cTn>
                                        <p:tgtEl>
                                          <p:spTgt spid="5"/>
                                        </p:tgtEl>
                                        <p:attrNameLst>
                                          <p:attrName>r</p:attrName>
                                        </p:attrNameLst>
                                      </p:cBhvr>
                                    </p:animRot>
                                    <p:animRot by="240000">
                                      <p:cBhvr>
                                        <p:cTn id="19" dur="200" fill="hold">
                                          <p:stCondLst>
                                            <p:cond delay="400"/>
                                          </p:stCondLst>
                                        </p:cTn>
                                        <p:tgtEl>
                                          <p:spTgt spid="5"/>
                                        </p:tgtEl>
                                        <p:attrNameLst>
                                          <p:attrName>r</p:attrName>
                                        </p:attrNameLst>
                                      </p:cBhvr>
                                    </p:animRot>
                                    <p:animRot by="-240000">
                                      <p:cBhvr>
                                        <p:cTn id="20" dur="200" fill="hold">
                                          <p:stCondLst>
                                            <p:cond delay="600"/>
                                          </p:stCondLst>
                                        </p:cTn>
                                        <p:tgtEl>
                                          <p:spTgt spid="5"/>
                                        </p:tgtEl>
                                        <p:attrNameLst>
                                          <p:attrName>r</p:attrName>
                                        </p:attrNameLst>
                                      </p:cBhvr>
                                    </p:animRot>
                                    <p:animRot by="120000">
                                      <p:cBhvr>
                                        <p:cTn id="21"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aphicFrame>
        <p:nvGraphicFramePr>
          <p:cNvPr id="3" name="Table 2">
            <a:extLst>
              <a:ext uri="{FF2B5EF4-FFF2-40B4-BE49-F238E27FC236}">
                <a16:creationId xmlns:a16="http://schemas.microsoft.com/office/drawing/2014/main" id="{D47391AA-62B7-80B3-7370-D459A0EC448A}"/>
              </a:ext>
            </a:extLst>
          </p:cNvPr>
          <p:cNvGraphicFramePr>
            <a:graphicFrameLocks noGrp="1"/>
          </p:cNvGraphicFramePr>
          <p:nvPr>
            <p:extLst>
              <p:ext uri="{D42A27DB-BD31-4B8C-83A1-F6EECF244321}">
                <p14:modId xmlns:p14="http://schemas.microsoft.com/office/powerpoint/2010/main" val="2893619652"/>
              </p:ext>
            </p:extLst>
          </p:nvPr>
        </p:nvGraphicFramePr>
        <p:xfrm>
          <a:off x="1019175" y="895350"/>
          <a:ext cx="10067925" cy="4463157"/>
        </p:xfrm>
        <a:graphic>
          <a:graphicData uri="http://schemas.openxmlformats.org/drawingml/2006/table">
            <a:tbl>
              <a:tblPr firstRow="1" firstCol="1" bandRow="1">
                <a:tableStyleId>{21E4AEA4-8DFA-4A89-87EB-49C32662AFE0}</a:tableStyleId>
              </a:tblPr>
              <a:tblGrid>
                <a:gridCol w="1356173">
                  <a:extLst>
                    <a:ext uri="{9D8B030D-6E8A-4147-A177-3AD203B41FA5}">
                      <a16:colId xmlns:a16="http://schemas.microsoft.com/office/drawing/2014/main" val="2296282943"/>
                    </a:ext>
                  </a:extLst>
                </a:gridCol>
                <a:gridCol w="3414142">
                  <a:extLst>
                    <a:ext uri="{9D8B030D-6E8A-4147-A177-3AD203B41FA5}">
                      <a16:colId xmlns:a16="http://schemas.microsoft.com/office/drawing/2014/main" val="2209345668"/>
                    </a:ext>
                  </a:extLst>
                </a:gridCol>
                <a:gridCol w="5297610">
                  <a:extLst>
                    <a:ext uri="{9D8B030D-6E8A-4147-A177-3AD203B41FA5}">
                      <a16:colId xmlns:a16="http://schemas.microsoft.com/office/drawing/2014/main" val="1839938384"/>
                    </a:ext>
                  </a:extLst>
                </a:gridCol>
              </a:tblGrid>
              <a:tr h="508894">
                <a:tc>
                  <a:txBody>
                    <a:bodyPr/>
                    <a:lstStyle/>
                    <a:p>
                      <a:pPr marL="0" marR="0" algn="ctr">
                        <a:spcBef>
                          <a:spcPts val="0"/>
                        </a:spcBef>
                        <a:spcAft>
                          <a:spcPts val="0"/>
                        </a:spcAft>
                      </a:pPr>
                      <a:r>
                        <a:rPr lang="en-US" sz="2800">
                          <a:effectLst/>
                        </a:rPr>
                        <a:t>STT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800" dirty="0" err="1">
                          <a:effectLst/>
                        </a:rPr>
                        <a:t>Nghề</a:t>
                      </a:r>
                      <a:r>
                        <a:rPr lang="en-US" sz="2800" dirty="0">
                          <a:effectLst/>
                        </a:rPr>
                        <a:t> </a:t>
                      </a:r>
                      <a:r>
                        <a:rPr lang="en-US" sz="2800" dirty="0" err="1">
                          <a:effectLst/>
                        </a:rPr>
                        <a:t>nghiệp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a:effectLst/>
                        </a:rPr>
                        <a:t>Đóng góp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72355727"/>
                  </a:ext>
                </a:extLst>
              </a:tr>
              <a:tr h="508894">
                <a:tc>
                  <a:txBody>
                    <a:bodyPr/>
                    <a:lstStyle/>
                    <a:p>
                      <a:pPr marL="0" marR="0" algn="just">
                        <a:spcBef>
                          <a:spcPts val="0"/>
                        </a:spcBef>
                        <a:spcAft>
                          <a:spcPts val="0"/>
                        </a:spcAft>
                      </a:pPr>
                      <a:r>
                        <a:rPr lang="en-US" sz="2800">
                          <a:effectLst/>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a:effectLst/>
                        </a:rPr>
                        <a:t>Lao </a:t>
                      </a:r>
                      <a:r>
                        <a:rPr lang="en-US" sz="2800" dirty="0" err="1">
                          <a:effectLst/>
                        </a:rPr>
                        <a:t>công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Giúp</a:t>
                      </a:r>
                      <a:r>
                        <a:rPr lang="en-US" sz="2800" dirty="0">
                          <a:effectLst/>
                        </a:rPr>
                        <a:t> </a:t>
                      </a:r>
                      <a:r>
                        <a:rPr lang="en-US" sz="2800" dirty="0" err="1">
                          <a:effectLst/>
                        </a:rPr>
                        <a:t>đường</a:t>
                      </a:r>
                      <a:r>
                        <a:rPr lang="en-US" sz="2800" dirty="0">
                          <a:effectLst/>
                        </a:rPr>
                        <a:t> </a:t>
                      </a:r>
                      <a:r>
                        <a:rPr lang="en-US" sz="2800" dirty="0" err="1">
                          <a:effectLst/>
                        </a:rPr>
                        <a:t>phố</a:t>
                      </a:r>
                      <a:r>
                        <a:rPr lang="en-US" sz="2800" dirty="0">
                          <a:effectLst/>
                        </a:rPr>
                        <a:t> </a:t>
                      </a:r>
                      <a:r>
                        <a:rPr lang="en-US" sz="2800" dirty="0" err="1">
                          <a:effectLst/>
                        </a:rPr>
                        <a:t>luôn</a:t>
                      </a:r>
                      <a:r>
                        <a:rPr lang="en-US" sz="2800" dirty="0">
                          <a:effectLst/>
                        </a:rPr>
                        <a:t> </a:t>
                      </a:r>
                      <a:r>
                        <a:rPr lang="en-US" sz="2800" dirty="0" err="1">
                          <a:effectLst/>
                        </a:rPr>
                        <a:t>sạch</a:t>
                      </a:r>
                      <a:r>
                        <a:rPr lang="en-US" sz="2800" dirty="0">
                          <a:effectLst/>
                        </a:rPr>
                        <a:t> </a:t>
                      </a:r>
                      <a:r>
                        <a:rPr lang="en-US" sz="2800" dirty="0" err="1">
                          <a:effectLst/>
                        </a:rPr>
                        <a:t>đẹp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6376432"/>
                  </a:ext>
                </a:extLst>
              </a:tr>
              <a:tr h="508894">
                <a:tc>
                  <a:txBody>
                    <a:bodyPr/>
                    <a:lstStyle/>
                    <a:p>
                      <a:pPr marL="0" marR="0" algn="just">
                        <a:spcBef>
                          <a:spcPts val="0"/>
                        </a:spcBef>
                        <a:spcAft>
                          <a:spcPts val="0"/>
                        </a:spcAft>
                      </a:pPr>
                      <a:r>
                        <a:rPr lang="en-US" sz="2800">
                          <a:effectLst/>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a:effectLst/>
                        </a:rPr>
                        <a:t>Phi </a:t>
                      </a:r>
                      <a:r>
                        <a:rPr lang="en-US" sz="2800" dirty="0" err="1">
                          <a:effectLst/>
                        </a:rPr>
                        <a:t>công</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Đưa</a:t>
                      </a:r>
                      <a:r>
                        <a:rPr lang="en-US" sz="2800" dirty="0">
                          <a:effectLst/>
                        </a:rPr>
                        <a:t> </a:t>
                      </a:r>
                      <a:r>
                        <a:rPr lang="en-US" sz="2800" dirty="0" err="1">
                          <a:effectLst/>
                        </a:rPr>
                        <a:t>mọi</a:t>
                      </a:r>
                      <a:r>
                        <a:rPr lang="en-US" sz="2800" dirty="0">
                          <a:effectLst/>
                        </a:rPr>
                        <a:t> </a:t>
                      </a:r>
                      <a:r>
                        <a:rPr lang="en-US" sz="2800" dirty="0" err="1">
                          <a:effectLst/>
                        </a:rPr>
                        <a:t>người</a:t>
                      </a:r>
                      <a:r>
                        <a:rPr lang="en-US" sz="2800" dirty="0">
                          <a:effectLst/>
                        </a:rPr>
                        <a:t> </a:t>
                      </a:r>
                      <a:r>
                        <a:rPr lang="en-US" sz="2800" dirty="0" err="1">
                          <a:effectLst/>
                        </a:rPr>
                        <a:t>đi</a:t>
                      </a:r>
                      <a:r>
                        <a:rPr lang="en-US" sz="2800" dirty="0">
                          <a:effectLst/>
                        </a:rPr>
                        <a:t> </a:t>
                      </a:r>
                      <a:r>
                        <a:rPr lang="en-US" sz="2800" dirty="0" err="1">
                          <a:effectLst/>
                        </a:rPr>
                        <a:t>khắp</a:t>
                      </a:r>
                      <a:r>
                        <a:rPr lang="en-US" sz="2800" dirty="0">
                          <a:effectLst/>
                        </a:rPr>
                        <a:t> </a:t>
                      </a:r>
                      <a:r>
                        <a:rPr lang="en-US" sz="2800" dirty="0" err="1">
                          <a:effectLst/>
                        </a:rPr>
                        <a:t>mọi</a:t>
                      </a:r>
                      <a:r>
                        <a:rPr lang="en-US" sz="2800" dirty="0">
                          <a:effectLst/>
                        </a:rPr>
                        <a:t> </a:t>
                      </a:r>
                      <a:r>
                        <a:rPr lang="en-US" sz="2800" dirty="0" err="1">
                          <a:effectLst/>
                        </a:rPr>
                        <a:t>nơi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6928259"/>
                  </a:ext>
                </a:extLst>
              </a:tr>
              <a:tr h="978825">
                <a:tc>
                  <a:txBody>
                    <a:bodyPr/>
                    <a:lstStyle/>
                    <a:p>
                      <a:pPr marL="0" marR="0" algn="just">
                        <a:spcBef>
                          <a:spcPts val="0"/>
                        </a:spcBef>
                        <a:spcAft>
                          <a:spcPts val="0"/>
                        </a:spcAft>
                      </a:pPr>
                      <a:r>
                        <a:rPr lang="en-US" sz="2800">
                          <a:effectLst/>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dirty="0" err="1">
                          <a:effectLst/>
                        </a:rPr>
                        <a:t>Giáo</a:t>
                      </a:r>
                      <a:r>
                        <a:rPr lang="en-US" sz="2800" dirty="0">
                          <a:effectLst/>
                        </a:rPr>
                        <a:t> </a:t>
                      </a:r>
                      <a:r>
                        <a:rPr lang="en-US" sz="2800" dirty="0" err="1">
                          <a:effectLst/>
                        </a:rPr>
                        <a:t>viên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Dạy</a:t>
                      </a:r>
                      <a:r>
                        <a:rPr lang="en-US" sz="2800" dirty="0">
                          <a:effectLst/>
                        </a:rPr>
                        <a:t> </a:t>
                      </a:r>
                      <a:r>
                        <a:rPr lang="en-US" sz="2800" dirty="0" err="1">
                          <a:effectLst/>
                        </a:rPr>
                        <a:t>kiến</a:t>
                      </a:r>
                      <a:r>
                        <a:rPr lang="en-US" sz="2800" dirty="0">
                          <a:effectLst/>
                        </a:rPr>
                        <a:t> </a:t>
                      </a:r>
                      <a:r>
                        <a:rPr lang="en-US" sz="2800" dirty="0" err="1">
                          <a:effectLst/>
                        </a:rPr>
                        <a:t>thức</a:t>
                      </a:r>
                      <a:r>
                        <a:rPr lang="en-US" sz="2800" dirty="0">
                          <a:effectLst/>
                        </a:rPr>
                        <a:t>, </a:t>
                      </a:r>
                      <a:r>
                        <a:rPr lang="en-US" sz="2800" dirty="0" err="1">
                          <a:effectLst/>
                        </a:rPr>
                        <a:t>đạo</a:t>
                      </a:r>
                      <a:r>
                        <a:rPr lang="en-US" sz="2800" dirty="0">
                          <a:effectLst/>
                        </a:rPr>
                        <a:t> </a:t>
                      </a:r>
                      <a:r>
                        <a:rPr lang="en-US" sz="2800" dirty="0" err="1">
                          <a:effectLst/>
                        </a:rPr>
                        <a:t>đức</a:t>
                      </a:r>
                      <a:r>
                        <a:rPr lang="en-US" sz="2800" dirty="0">
                          <a:effectLst/>
                        </a:rPr>
                        <a:t>, </a:t>
                      </a:r>
                      <a:r>
                        <a:rPr lang="en-US" sz="2800" dirty="0" err="1">
                          <a:effectLst/>
                        </a:rPr>
                        <a:t>kĩ</a:t>
                      </a:r>
                      <a:r>
                        <a:rPr lang="en-US" sz="2800" dirty="0">
                          <a:effectLst/>
                        </a:rPr>
                        <a:t> </a:t>
                      </a:r>
                      <a:r>
                        <a:rPr lang="en-US" sz="2800" dirty="0" err="1">
                          <a:effectLst/>
                        </a:rPr>
                        <a:t>năng</a:t>
                      </a:r>
                      <a:r>
                        <a:rPr lang="en-US" sz="2800" dirty="0">
                          <a:effectLst/>
                        </a:rPr>
                        <a:t>,...</a:t>
                      </a:r>
                      <a:r>
                        <a:rPr lang="en-US" sz="2800" dirty="0" err="1">
                          <a:effectLst/>
                        </a:rPr>
                        <a:t>cho</a:t>
                      </a:r>
                      <a:r>
                        <a:rPr lang="en-US" sz="2800" dirty="0">
                          <a:effectLst/>
                        </a:rPr>
                        <a:t> HS.</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5627431"/>
                  </a:ext>
                </a:extLst>
              </a:tr>
              <a:tr h="978825">
                <a:tc>
                  <a:txBody>
                    <a:bodyPr/>
                    <a:lstStyle/>
                    <a:p>
                      <a:pPr marL="0" marR="0" algn="just">
                        <a:spcBef>
                          <a:spcPts val="0"/>
                        </a:spcBef>
                        <a:spcAft>
                          <a:spcPts val="0"/>
                        </a:spcAft>
                      </a:pPr>
                      <a:r>
                        <a:rPr lang="en-US" sz="2800">
                          <a:effectLst/>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Nhân viên bán hàng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Giúp</a:t>
                      </a:r>
                      <a:r>
                        <a:rPr lang="en-US" sz="2800" dirty="0">
                          <a:effectLst/>
                        </a:rPr>
                        <a:t> </a:t>
                      </a:r>
                      <a:r>
                        <a:rPr lang="en-US" sz="2800" dirty="0" err="1">
                          <a:effectLst/>
                        </a:rPr>
                        <a:t>mọi</a:t>
                      </a:r>
                      <a:r>
                        <a:rPr lang="en-US" sz="2800" dirty="0">
                          <a:effectLst/>
                        </a:rPr>
                        <a:t> </a:t>
                      </a:r>
                      <a:r>
                        <a:rPr lang="en-US" sz="2800" dirty="0" err="1">
                          <a:effectLst/>
                        </a:rPr>
                        <a:t>người</a:t>
                      </a:r>
                      <a:r>
                        <a:rPr lang="en-US" sz="2800" dirty="0">
                          <a:effectLst/>
                        </a:rPr>
                        <a:t> </a:t>
                      </a:r>
                      <a:r>
                        <a:rPr lang="en-US" sz="2800" dirty="0" err="1">
                          <a:effectLst/>
                        </a:rPr>
                        <a:t>mua</a:t>
                      </a:r>
                      <a:r>
                        <a:rPr lang="en-US" sz="2800" dirty="0">
                          <a:effectLst/>
                        </a:rPr>
                        <a:t> </a:t>
                      </a:r>
                      <a:r>
                        <a:rPr lang="en-US" sz="2800" dirty="0" err="1">
                          <a:effectLst/>
                        </a:rPr>
                        <a:t>bán</a:t>
                      </a:r>
                      <a:r>
                        <a:rPr lang="en-US" sz="2800" dirty="0">
                          <a:effectLst/>
                        </a:rPr>
                        <a:t>, </a:t>
                      </a:r>
                      <a:r>
                        <a:rPr lang="en-US" sz="2800" dirty="0" err="1">
                          <a:effectLst/>
                        </a:rPr>
                        <a:t>trao</a:t>
                      </a:r>
                      <a:r>
                        <a:rPr lang="en-US" sz="2800" dirty="0">
                          <a:effectLst/>
                        </a:rPr>
                        <a:t> </a:t>
                      </a:r>
                      <a:r>
                        <a:rPr lang="en-US" sz="2800" dirty="0" err="1">
                          <a:effectLst/>
                        </a:rPr>
                        <a:t>đổi</a:t>
                      </a:r>
                      <a:r>
                        <a:rPr lang="en-US" sz="2800" dirty="0">
                          <a:effectLst/>
                        </a:rPr>
                        <a:t> </a:t>
                      </a:r>
                      <a:r>
                        <a:rPr lang="en-US" sz="2800" dirty="0" err="1">
                          <a:effectLst/>
                        </a:rPr>
                        <a:t>hàng</a:t>
                      </a:r>
                      <a:r>
                        <a:rPr lang="en-US" sz="2800" dirty="0">
                          <a:effectLst/>
                        </a:rPr>
                        <a:t> </a:t>
                      </a:r>
                      <a:r>
                        <a:rPr lang="en-US" sz="2800" dirty="0" err="1">
                          <a:effectLst/>
                        </a:rPr>
                        <a:t>hoá</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7498615"/>
                  </a:ext>
                </a:extLst>
              </a:tr>
              <a:tr h="978825">
                <a:tc>
                  <a:txBody>
                    <a:bodyPr/>
                    <a:lstStyle/>
                    <a:p>
                      <a:pPr marL="0" marR="0" algn="just">
                        <a:spcBef>
                          <a:spcPts val="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5</a:t>
                      </a: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just">
                        <a:spcBef>
                          <a:spcPts val="0"/>
                        </a:spcBef>
                        <a:spcAft>
                          <a:spcPts val="0"/>
                        </a:spcAft>
                      </a:pPr>
                      <a:r>
                        <a:rPr lang="en-US" sz="2800">
                          <a:effectLst/>
                        </a:rPr>
                        <a:t>Nhà khoa học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just">
                        <a:spcBef>
                          <a:spcPts val="0"/>
                        </a:spcBef>
                        <a:spcAft>
                          <a:spcPts val="0"/>
                        </a:spcAft>
                      </a:pPr>
                      <a:r>
                        <a:rPr lang="en-US" sz="2800" dirty="0" err="1">
                          <a:effectLst/>
                        </a:rPr>
                        <a:t>Nghiên</a:t>
                      </a:r>
                      <a:r>
                        <a:rPr lang="en-US" sz="2800" dirty="0">
                          <a:effectLst/>
                        </a:rPr>
                        <a:t> </a:t>
                      </a:r>
                      <a:r>
                        <a:rPr lang="en-US" sz="2800" dirty="0" err="1">
                          <a:effectLst/>
                        </a:rPr>
                        <a:t>cứu</a:t>
                      </a:r>
                      <a:r>
                        <a:rPr lang="en-US" sz="2800" dirty="0">
                          <a:effectLst/>
                        </a:rPr>
                        <a:t> khoa </a:t>
                      </a:r>
                      <a:r>
                        <a:rPr lang="en-US" sz="2800" dirty="0" err="1">
                          <a:effectLst/>
                        </a:rPr>
                        <a:t>học</a:t>
                      </a:r>
                      <a:r>
                        <a:rPr lang="en-US" sz="2800" dirty="0">
                          <a:effectLst/>
                        </a:rPr>
                        <a:t> </a:t>
                      </a:r>
                      <a:r>
                        <a:rPr lang="en-US" sz="2800" dirty="0" err="1">
                          <a:effectLst/>
                        </a:rPr>
                        <a:t>để</a:t>
                      </a:r>
                      <a:r>
                        <a:rPr lang="en-US" sz="2800" dirty="0">
                          <a:effectLst/>
                        </a:rPr>
                        <a:t> </a:t>
                      </a:r>
                      <a:r>
                        <a:rPr lang="en-US" sz="2800" dirty="0" err="1">
                          <a:effectLst/>
                        </a:rPr>
                        <a:t>ứng</a:t>
                      </a:r>
                      <a:r>
                        <a:rPr lang="en-US" sz="2800" dirty="0">
                          <a:effectLst/>
                        </a:rPr>
                        <a:t> </a:t>
                      </a:r>
                      <a:r>
                        <a:rPr lang="en-US" sz="2800" dirty="0" err="1">
                          <a:effectLst/>
                        </a:rPr>
                        <a:t>dụng</a:t>
                      </a:r>
                      <a:r>
                        <a:rPr lang="en-US" sz="2800" dirty="0">
                          <a:effectLst/>
                        </a:rPr>
                        <a:t> </a:t>
                      </a:r>
                      <a:r>
                        <a:rPr lang="en-US" sz="2800" dirty="0" err="1">
                          <a:effectLst/>
                        </a:rPr>
                        <a:t>vào</a:t>
                      </a:r>
                      <a:r>
                        <a:rPr lang="en-US" sz="2800" dirty="0">
                          <a:effectLst/>
                        </a:rPr>
                        <a:t> </a:t>
                      </a:r>
                      <a:r>
                        <a:rPr lang="en-US" sz="2800" dirty="0" err="1">
                          <a:effectLst/>
                        </a:rPr>
                        <a:t>cuộc</a:t>
                      </a:r>
                      <a:r>
                        <a:rPr lang="en-US" sz="2800" dirty="0">
                          <a:effectLst/>
                        </a:rPr>
                        <a:t> </a:t>
                      </a:r>
                      <a:r>
                        <a:rPr lang="en-US" sz="2800" dirty="0" err="1">
                          <a:effectLst/>
                        </a:rPr>
                        <a:t>sống</a:t>
                      </a:r>
                      <a:r>
                        <a:rPr lang="en-US" sz="2800" dirty="0">
                          <a:effectLst/>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0197699"/>
                  </a:ext>
                </a:extLst>
              </a:tr>
            </a:tbl>
          </a:graphicData>
        </a:graphic>
      </p:graphicFrame>
    </p:spTree>
    <p:extLst>
      <p:ext uri="{BB962C8B-B14F-4D97-AF65-F5344CB8AC3E}">
        <p14:creationId xmlns:p14="http://schemas.microsoft.com/office/powerpoint/2010/main" val="3901041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496050"/>
          </a:xfrm>
          <a:custGeom>
            <a:avLst/>
            <a:gdLst>
              <a:gd name="connsiteX0" fmla="*/ 0 w 11191874"/>
              <a:gd name="connsiteY0" fmla="*/ 650253 h 6496050"/>
              <a:gd name="connsiteX1" fmla="*/ 479563 w 11191874"/>
              <a:gd name="connsiteY1" fmla="*/ 0 h 6496050"/>
              <a:gd name="connsiteX2" fmla="*/ 10712309 w 11191874"/>
              <a:gd name="connsiteY2" fmla="*/ 0 h 6496050"/>
              <a:gd name="connsiteX3" fmla="*/ 11191874 w 11191874"/>
              <a:gd name="connsiteY3" fmla="*/ 650253 h 6496050"/>
              <a:gd name="connsiteX4" fmla="*/ 11191874 w 11191874"/>
              <a:gd name="connsiteY4" fmla="*/ 5845795 h 6496050"/>
              <a:gd name="connsiteX5" fmla="*/ 10712309 w 11191874"/>
              <a:gd name="connsiteY5" fmla="*/ 6496050 h 6496050"/>
              <a:gd name="connsiteX6" fmla="*/ 479563 w 11191874"/>
              <a:gd name="connsiteY6" fmla="*/ 6496050 h 6496050"/>
              <a:gd name="connsiteX7" fmla="*/ 0 w 11191874"/>
              <a:gd name="connsiteY7" fmla="*/ 5845795 h 6496050"/>
              <a:gd name="connsiteX8" fmla="*/ 0 w 11191874"/>
              <a:gd name="connsiteY8" fmla="*/ 650253 h 6496050"/>
              <a:gd name="connsiteX0" fmla="*/ 0 w 11191874"/>
              <a:gd name="connsiteY0" fmla="*/ 650253 h 6496050"/>
              <a:gd name="connsiteX1" fmla="*/ 479563 w 11191874"/>
              <a:gd name="connsiteY1" fmla="*/ 0 h 6496050"/>
              <a:gd name="connsiteX2" fmla="*/ 10712309 w 11191874"/>
              <a:gd name="connsiteY2" fmla="*/ 0 h 6496050"/>
              <a:gd name="connsiteX3" fmla="*/ 11191874 w 11191874"/>
              <a:gd name="connsiteY3" fmla="*/ 650253 h 6496050"/>
              <a:gd name="connsiteX4" fmla="*/ 11191874 w 11191874"/>
              <a:gd name="connsiteY4" fmla="*/ 5845795 h 6496050"/>
              <a:gd name="connsiteX5" fmla="*/ 10712309 w 11191874"/>
              <a:gd name="connsiteY5" fmla="*/ 6496050 h 6496050"/>
              <a:gd name="connsiteX6" fmla="*/ 479563 w 11191874"/>
              <a:gd name="connsiteY6" fmla="*/ 6496050 h 6496050"/>
              <a:gd name="connsiteX7" fmla="*/ 0 w 11191874"/>
              <a:gd name="connsiteY7" fmla="*/ 5845795 h 6496050"/>
              <a:gd name="connsiteX8" fmla="*/ 0 w 11191874"/>
              <a:gd name="connsiteY8" fmla="*/ 650253 h 6496050"/>
              <a:gd name="connsiteX0" fmla="*/ 0 w 11191874"/>
              <a:gd name="connsiteY0" fmla="*/ 650253 h 6496050"/>
              <a:gd name="connsiteX1" fmla="*/ 479563 w 11191874"/>
              <a:gd name="connsiteY1" fmla="*/ 0 h 6496050"/>
              <a:gd name="connsiteX2" fmla="*/ 10712309 w 11191874"/>
              <a:gd name="connsiteY2" fmla="*/ 0 h 6496050"/>
              <a:gd name="connsiteX3" fmla="*/ 11191874 w 11191874"/>
              <a:gd name="connsiteY3" fmla="*/ 650253 h 6496050"/>
              <a:gd name="connsiteX4" fmla="*/ 11191874 w 11191874"/>
              <a:gd name="connsiteY4" fmla="*/ 5845795 h 6496050"/>
              <a:gd name="connsiteX5" fmla="*/ 10712309 w 11191874"/>
              <a:gd name="connsiteY5" fmla="*/ 6496050 h 6496050"/>
              <a:gd name="connsiteX6" fmla="*/ 479563 w 11191874"/>
              <a:gd name="connsiteY6" fmla="*/ 6496050 h 6496050"/>
              <a:gd name="connsiteX7" fmla="*/ 0 w 11191874"/>
              <a:gd name="connsiteY7" fmla="*/ 5845795 h 6496050"/>
              <a:gd name="connsiteX8" fmla="*/ 0 w 11191874"/>
              <a:gd name="connsiteY8" fmla="*/ 650253 h 649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496050" fill="none" extrusionOk="0">
                <a:moveTo>
                  <a:pt x="0" y="650253"/>
                </a:moveTo>
                <a:cubicBezTo>
                  <a:pt x="5103" y="350063"/>
                  <a:pt x="273100" y="-54943"/>
                  <a:pt x="479563" y="0"/>
                </a:cubicBezTo>
                <a:cubicBezTo>
                  <a:pt x="3947564" y="272924"/>
                  <a:pt x="8441663" y="-536036"/>
                  <a:pt x="10712309" y="0"/>
                </a:cubicBezTo>
                <a:cubicBezTo>
                  <a:pt x="10873418" y="-19065"/>
                  <a:pt x="11262519" y="224500"/>
                  <a:pt x="11191874" y="650253"/>
                </a:cubicBezTo>
                <a:cubicBezTo>
                  <a:pt x="11278534" y="2830442"/>
                  <a:pt x="11378232" y="3696027"/>
                  <a:pt x="11191874" y="5845795"/>
                </a:cubicBezTo>
                <a:cubicBezTo>
                  <a:pt x="11147962" y="6261485"/>
                  <a:pt x="11077374" y="6492070"/>
                  <a:pt x="10712309" y="6496050"/>
                </a:cubicBezTo>
                <a:cubicBezTo>
                  <a:pt x="8122458" y="6299246"/>
                  <a:pt x="5262843" y="6413344"/>
                  <a:pt x="479563" y="6496050"/>
                </a:cubicBezTo>
                <a:cubicBezTo>
                  <a:pt x="204338" y="6412424"/>
                  <a:pt x="1734" y="6296675"/>
                  <a:pt x="0" y="5845795"/>
                </a:cubicBezTo>
                <a:cubicBezTo>
                  <a:pt x="-309416" y="3655480"/>
                  <a:pt x="330071" y="2235988"/>
                  <a:pt x="0" y="650253"/>
                </a:cubicBezTo>
                <a:close/>
              </a:path>
              <a:path w="11191874" h="6496050" stroke="0" extrusionOk="0">
                <a:moveTo>
                  <a:pt x="0" y="650253"/>
                </a:moveTo>
                <a:cubicBezTo>
                  <a:pt x="-40548" y="277559"/>
                  <a:pt x="259126" y="-33273"/>
                  <a:pt x="479563" y="0"/>
                </a:cubicBezTo>
                <a:cubicBezTo>
                  <a:pt x="3812749" y="-998542"/>
                  <a:pt x="5641238" y="399966"/>
                  <a:pt x="10712309" y="0"/>
                </a:cubicBezTo>
                <a:cubicBezTo>
                  <a:pt x="10902157" y="-6172"/>
                  <a:pt x="11198090" y="378077"/>
                  <a:pt x="11191874" y="650253"/>
                </a:cubicBezTo>
                <a:cubicBezTo>
                  <a:pt x="11581565" y="2185839"/>
                  <a:pt x="11607665" y="4097998"/>
                  <a:pt x="11191874" y="5845795"/>
                </a:cubicBezTo>
                <a:cubicBezTo>
                  <a:pt x="11215761" y="6260419"/>
                  <a:pt x="10919142" y="6480398"/>
                  <a:pt x="10712309" y="6496050"/>
                </a:cubicBezTo>
                <a:cubicBezTo>
                  <a:pt x="6711929" y="6386406"/>
                  <a:pt x="1600191" y="6466192"/>
                  <a:pt x="479563" y="6496050"/>
                </a:cubicBezTo>
                <a:cubicBezTo>
                  <a:pt x="247445" y="6346956"/>
                  <a:pt x="-19072" y="6136244"/>
                  <a:pt x="0" y="5845795"/>
                </a:cubicBezTo>
                <a:cubicBezTo>
                  <a:pt x="-316245" y="3980514"/>
                  <a:pt x="-285436" y="2746369"/>
                  <a:pt x="0" y="650253"/>
                </a:cubicBezTo>
                <a:close/>
              </a:path>
              <a:path w="11191874" h="6496050" fill="none" stroke="0" extrusionOk="0">
                <a:moveTo>
                  <a:pt x="0" y="650253"/>
                </a:moveTo>
                <a:cubicBezTo>
                  <a:pt x="-3721" y="274923"/>
                  <a:pt x="247688" y="-15310"/>
                  <a:pt x="479563" y="0"/>
                </a:cubicBezTo>
                <a:cubicBezTo>
                  <a:pt x="3735952" y="533517"/>
                  <a:pt x="8369578" y="-32198"/>
                  <a:pt x="10712309" y="0"/>
                </a:cubicBezTo>
                <a:cubicBezTo>
                  <a:pt x="10948710" y="9106"/>
                  <a:pt x="11285984" y="281003"/>
                  <a:pt x="11191874" y="650253"/>
                </a:cubicBezTo>
                <a:cubicBezTo>
                  <a:pt x="11128595" y="3068541"/>
                  <a:pt x="11383674" y="3678065"/>
                  <a:pt x="11191874" y="5845795"/>
                </a:cubicBezTo>
                <a:cubicBezTo>
                  <a:pt x="11176352" y="6296248"/>
                  <a:pt x="10984804" y="6462770"/>
                  <a:pt x="10712309" y="6496050"/>
                </a:cubicBezTo>
                <a:cubicBezTo>
                  <a:pt x="7635744" y="6022956"/>
                  <a:pt x="5569601" y="6417151"/>
                  <a:pt x="479563" y="6496050"/>
                </a:cubicBezTo>
                <a:cubicBezTo>
                  <a:pt x="197729" y="6410112"/>
                  <a:pt x="54211" y="6240663"/>
                  <a:pt x="0" y="5845795"/>
                </a:cubicBezTo>
                <a:cubicBezTo>
                  <a:pt x="-22377" y="4020839"/>
                  <a:pt x="-120613" y="2496064"/>
                  <a:pt x="0" y="650253"/>
                </a:cubicBezTo>
                <a:close/>
              </a:path>
              <a:path w="11191874" h="6496050" fill="none" stroke="0" extrusionOk="0">
                <a:moveTo>
                  <a:pt x="0" y="650253"/>
                </a:moveTo>
                <a:cubicBezTo>
                  <a:pt x="1379" y="311240"/>
                  <a:pt x="303226" y="-25891"/>
                  <a:pt x="479563" y="0"/>
                </a:cubicBezTo>
                <a:cubicBezTo>
                  <a:pt x="3856159" y="390191"/>
                  <a:pt x="8326558" y="-334480"/>
                  <a:pt x="10712309" y="0"/>
                </a:cubicBezTo>
                <a:cubicBezTo>
                  <a:pt x="10893527" y="-5990"/>
                  <a:pt x="11267494" y="280540"/>
                  <a:pt x="11191874" y="650253"/>
                </a:cubicBezTo>
                <a:cubicBezTo>
                  <a:pt x="11200108" y="2951425"/>
                  <a:pt x="11453455" y="3730693"/>
                  <a:pt x="11191874" y="5845795"/>
                </a:cubicBezTo>
                <a:cubicBezTo>
                  <a:pt x="11138975" y="6283914"/>
                  <a:pt x="10990763" y="6457131"/>
                  <a:pt x="10712309" y="6496050"/>
                </a:cubicBezTo>
                <a:cubicBezTo>
                  <a:pt x="8054154" y="6011360"/>
                  <a:pt x="5452387" y="6035408"/>
                  <a:pt x="479563" y="6496050"/>
                </a:cubicBezTo>
                <a:cubicBezTo>
                  <a:pt x="199527" y="6409967"/>
                  <a:pt x="53522" y="6258229"/>
                  <a:pt x="0" y="5845795"/>
                </a:cubicBezTo>
                <a:cubicBezTo>
                  <a:pt x="-391604" y="3909979"/>
                  <a:pt x="252618" y="2356808"/>
                  <a:pt x="0" y="650253"/>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EEACAA1C-AA2B-8B77-1D40-5A23FAA02DAF}"/>
              </a:ext>
            </a:extLst>
          </p:cNvPr>
          <p:cNvGrpSpPr/>
          <p:nvPr/>
        </p:nvGrpSpPr>
        <p:grpSpPr>
          <a:xfrm>
            <a:off x="1504950" y="0"/>
            <a:ext cx="8915400" cy="1228725"/>
            <a:chOff x="2948811" y="163197"/>
            <a:chExt cx="6768594" cy="1456053"/>
          </a:xfrm>
        </p:grpSpPr>
        <p:sp>
          <p:nvSpPr>
            <p:cNvPr id="5" name="Cuộn: Ngang 18">
              <a:extLst>
                <a:ext uri="{FF2B5EF4-FFF2-40B4-BE49-F238E27FC236}">
                  <a16:creationId xmlns:a16="http://schemas.microsoft.com/office/drawing/2014/main" id="{ED34A5DE-AD25-534F-A730-E649FD0866FD}"/>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15">
              <a:extLst>
                <a:ext uri="{FF2B5EF4-FFF2-40B4-BE49-F238E27FC236}">
                  <a16:creationId xmlns:a16="http://schemas.microsoft.com/office/drawing/2014/main" id="{93C8A854-1416-AD6F-9498-D34E75085A05}"/>
                </a:ext>
              </a:extLst>
            </p:cNvPr>
            <p:cNvSpPr txBox="1"/>
            <p:nvPr/>
          </p:nvSpPr>
          <p:spPr>
            <a:xfrm>
              <a:off x="3119045" y="498319"/>
              <a:ext cx="6493146" cy="8388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chuyện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 name="Picture 5">
            <a:extLst>
              <a:ext uri="{FF2B5EF4-FFF2-40B4-BE49-F238E27FC236}">
                <a16:creationId xmlns:a16="http://schemas.microsoft.com/office/drawing/2014/main" id="{6D047139-B16C-ACFB-AD9B-D646641BA06D}"/>
              </a:ext>
            </a:extLst>
          </p:cNvPr>
          <p:cNvPicPr>
            <a:picLocks noChangeAspect="1"/>
          </p:cNvPicPr>
          <p:nvPr/>
        </p:nvPicPr>
        <p:blipFill>
          <a:blip r:embed="rId2"/>
          <a:stretch>
            <a:fillRect/>
          </a:stretch>
        </p:blipFill>
        <p:spPr>
          <a:xfrm>
            <a:off x="2733675" y="1233487"/>
            <a:ext cx="6515100" cy="5248275"/>
          </a:xfrm>
          <a:prstGeom prst="rect">
            <a:avLst/>
          </a:prstGeom>
        </p:spPr>
      </p:pic>
    </p:spTree>
    <p:extLst>
      <p:ext uri="{BB962C8B-B14F-4D97-AF65-F5344CB8AC3E}">
        <p14:creationId xmlns:p14="http://schemas.microsoft.com/office/powerpoint/2010/main" val="1206346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id="{120A3785-AC54-ED3A-946A-63F6F54BA06C}"/>
              </a:ext>
            </a:extLst>
          </p:cNvPr>
          <p:cNvPicPr>
            <a:picLocks noChangeAspect="1"/>
          </p:cNvPicPr>
          <p:nvPr/>
        </p:nvPicPr>
        <p:blipFill>
          <a:blip r:embed="rId2"/>
          <a:stretch>
            <a:fillRect/>
          </a:stretch>
        </p:blipFill>
        <p:spPr>
          <a:xfrm>
            <a:off x="6197600" y="25924"/>
            <a:ext cx="6043692" cy="6746825"/>
          </a:xfrm>
          <a:prstGeom prst="rect">
            <a:avLst/>
          </a:prstGeom>
        </p:spPr>
      </p:pic>
      <p:sp>
        <p:nvSpPr>
          <p:cNvPr id="19" name="Hình chữ nhật 18">
            <a:extLst>
              <a:ext uri="{FF2B5EF4-FFF2-40B4-BE49-F238E27FC236}">
                <a16:creationId xmlns:a16="http://schemas.microsoft.com/office/drawing/2014/main" id="{35E03C34-A4F7-486F-BD98-7A0E401BB8A5}"/>
              </a:ext>
            </a:extLst>
          </p:cNvPr>
          <p:cNvSpPr>
            <a:spLocks noChangeAspect="1"/>
          </p:cNvSpPr>
          <p:nvPr/>
        </p:nvSpPr>
        <p:spPr>
          <a:xfrm>
            <a:off x="7221952" y="-619564"/>
            <a:ext cx="3906199" cy="615553"/>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srgbClr val="C00000"/>
                </a:solidFill>
                <a:effectLst>
                  <a:outerShdw blurRad="38100" dist="19050" dir="2700000" algn="tl" rotWithShape="0">
                    <a:prstClr val="black">
                      <a:alpha val="40000"/>
                    </a:prstClr>
                  </a:outerShdw>
                </a:effectLst>
                <a:uLnTx/>
                <a:uFillTx/>
                <a:latin typeface="#9Slide03 AllRoundGothic" panose="020B0703020202020104" pitchFamily="34" charset="-93"/>
                <a:ea typeface="+mn-ea"/>
                <a:cs typeface="+mn-cs"/>
              </a:rPr>
              <a:t>RÈN ĐỌC TỪ KHÓ</a:t>
            </a:r>
          </a:p>
        </p:txBody>
      </p:sp>
      <p:sp>
        <p:nvSpPr>
          <p:cNvPr id="29" name="Hình chữ nhật 28">
            <a:extLst>
              <a:ext uri="{FF2B5EF4-FFF2-40B4-BE49-F238E27FC236}">
                <a16:creationId xmlns:a16="http://schemas.microsoft.com/office/drawing/2014/main" id="{15E637A1-BBD0-19F6-89E4-EDC0EED39353}"/>
              </a:ext>
            </a:extLst>
          </p:cNvPr>
          <p:cNvSpPr/>
          <p:nvPr/>
        </p:nvSpPr>
        <p:spPr>
          <a:xfrm>
            <a:off x="6765758" y="544300"/>
            <a:ext cx="4414039" cy="1538883"/>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32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Bài học quý mà Hùng, Quý và Nam nhận được là gì?</a:t>
            </a:r>
            <a:endParaRPr kumimoji="0" lang="vi-VN"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2662DBC6-892E-D9D9-6782-674476F8DE29}"/>
              </a:ext>
            </a:extLst>
          </p:cNvPr>
          <p:cNvPicPr>
            <a:picLocks noChangeAspect="1"/>
          </p:cNvPicPr>
          <p:nvPr/>
        </p:nvPicPr>
        <p:blipFill>
          <a:blip r:embed="rId3"/>
          <a:stretch>
            <a:fillRect/>
          </a:stretch>
        </p:blipFill>
        <p:spPr>
          <a:xfrm>
            <a:off x="209550" y="609600"/>
            <a:ext cx="5848350" cy="5900737"/>
          </a:xfrm>
          <a:prstGeom prst="rect">
            <a:avLst/>
          </a:prstGeom>
        </p:spPr>
      </p:pic>
      <p:sp>
        <p:nvSpPr>
          <p:cNvPr id="7" name="Rectangle 6">
            <a:extLst>
              <a:ext uri="{FF2B5EF4-FFF2-40B4-BE49-F238E27FC236}">
                <a16:creationId xmlns:a16="http://schemas.microsoft.com/office/drawing/2014/main" id="{3451082F-F904-70EF-C9DF-A7229D01BA38}"/>
              </a:ext>
            </a:extLst>
          </p:cNvPr>
          <p:cNvSpPr/>
          <p:nvPr/>
        </p:nvSpPr>
        <p:spPr>
          <a:xfrm>
            <a:off x="276226" y="4648200"/>
            <a:ext cx="5715000" cy="15335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597480E-A9F3-AC1B-6E12-A9C5EDDAB2AE}"/>
              </a:ext>
            </a:extLst>
          </p:cNvPr>
          <p:cNvSpPr txBox="1"/>
          <p:nvPr/>
        </p:nvSpPr>
        <p:spPr>
          <a:xfrm>
            <a:off x="6872434" y="2270092"/>
            <a:ext cx="4590853" cy="3785652"/>
          </a:xfrm>
          <a:prstGeom prst="rect">
            <a:avLst/>
          </a:prstGeom>
          <a:noFill/>
        </p:spPr>
        <p:txBody>
          <a:bodyPr wrap="square" rtlCol="0">
            <a:spAutoFit/>
          </a:bodyPr>
          <a:lstStyle/>
          <a:p>
            <a:pPr lvl="0" algn="just">
              <a:defRPr/>
            </a:pPr>
            <a:r>
              <a:rPr lang="vi-VN" sz="2400" b="1" dirty="0">
                <a:solidFill>
                  <a:srgbClr val="FF0000"/>
                </a:solidFill>
                <a:latin typeface="Cambria" panose="02040503050406030204" pitchFamily="18" charset="0"/>
                <a:ea typeface="Cambria" panose="02040503050406030204" pitchFamily="18" charset="0"/>
              </a:rPr>
              <a:t>Bài học quý mà Hùng, Quý và Nam nhận được: “Lúa gạo, vàng bạc, thời gian vẫn chưa phải là quý nhất. Ai làm ra lúa gao, vàng bạc, ai biết dùng thời gian? Đó chính là người lao động. Không có người lao động thì không có lúa gạo, không có vàng bạc, nghĩa là tất cả mọi thứ</a:t>
            </a:r>
            <a:r>
              <a:rPr lang="en-US" sz="2400" b="1" dirty="0">
                <a:solidFill>
                  <a:srgbClr val="FF000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804276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descr="A picture containing text, toy, doll&#10;&#10;Description automatically generated">
            <a:extLst>
              <a:ext uri="{FF2B5EF4-FFF2-40B4-BE49-F238E27FC236}">
                <a16:creationId xmlns:a16="http://schemas.microsoft.com/office/drawing/2014/main" id="{0571F035-E826-388B-7286-76A3A8D4D9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6068"/>
            <a:ext cx="12192000" cy="6505864"/>
          </a:xfrm>
          <a:prstGeom prst="rect">
            <a:avLst/>
          </a:prstGeom>
        </p:spPr>
      </p:pic>
      <p:sp>
        <p:nvSpPr>
          <p:cNvPr id="16" name="Rectangle: Rounded Corners 15">
            <a:extLst>
              <a:ext uri="{FF2B5EF4-FFF2-40B4-BE49-F238E27FC236}">
                <a16:creationId xmlns:a16="http://schemas.microsoft.com/office/drawing/2014/main" id="{1863DEE0-34EC-B003-0786-BEC81E603A55}"/>
              </a:ext>
            </a:extLst>
          </p:cNvPr>
          <p:cNvSpPr/>
          <p:nvPr/>
        </p:nvSpPr>
        <p:spPr>
          <a:xfrm>
            <a:off x="2205719" y="398543"/>
            <a:ext cx="7528831" cy="1220707"/>
          </a:xfrm>
          <a:custGeom>
            <a:avLst/>
            <a:gdLst>
              <a:gd name="connsiteX0" fmla="*/ 0 w 7528831"/>
              <a:gd name="connsiteY0" fmla="*/ 203455 h 1220707"/>
              <a:gd name="connsiteX1" fmla="*/ 203455 w 7528831"/>
              <a:gd name="connsiteY1" fmla="*/ 0 h 1220707"/>
              <a:gd name="connsiteX2" fmla="*/ 654510 w 7528831"/>
              <a:gd name="connsiteY2" fmla="*/ 0 h 1220707"/>
              <a:gd name="connsiteX3" fmla="*/ 1176784 w 7528831"/>
              <a:gd name="connsiteY3" fmla="*/ 0 h 1220707"/>
              <a:gd name="connsiteX4" fmla="*/ 1912716 w 7528831"/>
              <a:gd name="connsiteY4" fmla="*/ 0 h 1220707"/>
              <a:gd name="connsiteX5" fmla="*/ 2577429 w 7528831"/>
              <a:gd name="connsiteY5" fmla="*/ 0 h 1220707"/>
              <a:gd name="connsiteX6" fmla="*/ 3313361 w 7528831"/>
              <a:gd name="connsiteY6" fmla="*/ 0 h 1220707"/>
              <a:gd name="connsiteX7" fmla="*/ 3835635 w 7528831"/>
              <a:gd name="connsiteY7" fmla="*/ 0 h 1220707"/>
              <a:gd name="connsiteX8" fmla="*/ 4215470 w 7528831"/>
              <a:gd name="connsiteY8" fmla="*/ 0 h 1220707"/>
              <a:gd name="connsiteX9" fmla="*/ 4808964 w 7528831"/>
              <a:gd name="connsiteY9" fmla="*/ 0 h 1220707"/>
              <a:gd name="connsiteX10" fmla="*/ 5544896 w 7528831"/>
              <a:gd name="connsiteY10" fmla="*/ 0 h 1220707"/>
              <a:gd name="connsiteX11" fmla="*/ 6209608 w 7528831"/>
              <a:gd name="connsiteY11" fmla="*/ 0 h 1220707"/>
              <a:gd name="connsiteX12" fmla="*/ 7325376 w 7528831"/>
              <a:gd name="connsiteY12" fmla="*/ 0 h 1220707"/>
              <a:gd name="connsiteX13" fmla="*/ 7528831 w 7528831"/>
              <a:gd name="connsiteY13" fmla="*/ 203455 h 1220707"/>
              <a:gd name="connsiteX14" fmla="*/ 7528831 w 7528831"/>
              <a:gd name="connsiteY14" fmla="*/ 626629 h 1220707"/>
              <a:gd name="connsiteX15" fmla="*/ 7528831 w 7528831"/>
              <a:gd name="connsiteY15" fmla="*/ 1017252 h 1220707"/>
              <a:gd name="connsiteX16" fmla="*/ 7325376 w 7528831"/>
              <a:gd name="connsiteY16" fmla="*/ 1220707 h 1220707"/>
              <a:gd name="connsiteX17" fmla="*/ 6945540 w 7528831"/>
              <a:gd name="connsiteY17" fmla="*/ 1220707 h 1220707"/>
              <a:gd name="connsiteX18" fmla="*/ 6423266 w 7528831"/>
              <a:gd name="connsiteY18" fmla="*/ 1220707 h 1220707"/>
              <a:gd name="connsiteX19" fmla="*/ 5687334 w 7528831"/>
              <a:gd name="connsiteY19" fmla="*/ 1220707 h 1220707"/>
              <a:gd name="connsiteX20" fmla="*/ 5307498 w 7528831"/>
              <a:gd name="connsiteY20" fmla="*/ 1220707 h 1220707"/>
              <a:gd name="connsiteX21" fmla="*/ 4642786 w 7528831"/>
              <a:gd name="connsiteY21" fmla="*/ 1220707 h 1220707"/>
              <a:gd name="connsiteX22" fmla="*/ 4120512 w 7528831"/>
              <a:gd name="connsiteY22" fmla="*/ 1220707 h 1220707"/>
              <a:gd name="connsiteX23" fmla="*/ 3384580 w 7528831"/>
              <a:gd name="connsiteY23" fmla="*/ 1220707 h 1220707"/>
              <a:gd name="connsiteX24" fmla="*/ 2933525 w 7528831"/>
              <a:gd name="connsiteY24" fmla="*/ 1220707 h 1220707"/>
              <a:gd name="connsiteX25" fmla="*/ 2197593 w 7528831"/>
              <a:gd name="connsiteY25" fmla="*/ 1220707 h 1220707"/>
              <a:gd name="connsiteX26" fmla="*/ 1604099 w 7528831"/>
              <a:gd name="connsiteY26" fmla="*/ 1220707 h 1220707"/>
              <a:gd name="connsiteX27" fmla="*/ 1010606 w 7528831"/>
              <a:gd name="connsiteY27" fmla="*/ 1220707 h 1220707"/>
              <a:gd name="connsiteX28" fmla="*/ 203455 w 7528831"/>
              <a:gd name="connsiteY28" fmla="*/ 1220707 h 1220707"/>
              <a:gd name="connsiteX29" fmla="*/ 0 w 7528831"/>
              <a:gd name="connsiteY29" fmla="*/ 1017252 h 1220707"/>
              <a:gd name="connsiteX30" fmla="*/ 0 w 7528831"/>
              <a:gd name="connsiteY30" fmla="*/ 610354 h 1220707"/>
              <a:gd name="connsiteX31" fmla="*/ 0 w 7528831"/>
              <a:gd name="connsiteY31" fmla="*/ 203455 h 122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528831" h="1220707" fill="none" extrusionOk="0">
                <a:moveTo>
                  <a:pt x="0" y="203455"/>
                </a:moveTo>
                <a:cubicBezTo>
                  <a:pt x="-11954" y="88693"/>
                  <a:pt x="97043" y="-32817"/>
                  <a:pt x="203455" y="0"/>
                </a:cubicBezTo>
                <a:cubicBezTo>
                  <a:pt x="312758" y="-8045"/>
                  <a:pt x="440813" y="49649"/>
                  <a:pt x="654510" y="0"/>
                </a:cubicBezTo>
                <a:cubicBezTo>
                  <a:pt x="868208" y="-49649"/>
                  <a:pt x="1044746" y="21699"/>
                  <a:pt x="1176784" y="0"/>
                </a:cubicBezTo>
                <a:cubicBezTo>
                  <a:pt x="1308822" y="-21699"/>
                  <a:pt x="1586873" y="61871"/>
                  <a:pt x="1912716" y="0"/>
                </a:cubicBezTo>
                <a:cubicBezTo>
                  <a:pt x="2238559" y="-61871"/>
                  <a:pt x="2364829" y="77682"/>
                  <a:pt x="2577429" y="0"/>
                </a:cubicBezTo>
                <a:cubicBezTo>
                  <a:pt x="2790029" y="-77682"/>
                  <a:pt x="2998151" y="69236"/>
                  <a:pt x="3313361" y="0"/>
                </a:cubicBezTo>
                <a:cubicBezTo>
                  <a:pt x="3628571" y="-69236"/>
                  <a:pt x="3581741" y="53429"/>
                  <a:pt x="3835635" y="0"/>
                </a:cubicBezTo>
                <a:cubicBezTo>
                  <a:pt x="4089529" y="-53429"/>
                  <a:pt x="4138457" y="5914"/>
                  <a:pt x="4215470" y="0"/>
                </a:cubicBezTo>
                <a:cubicBezTo>
                  <a:pt x="4292484" y="-5914"/>
                  <a:pt x="4632946" y="24174"/>
                  <a:pt x="4808964" y="0"/>
                </a:cubicBezTo>
                <a:cubicBezTo>
                  <a:pt x="4984982" y="-24174"/>
                  <a:pt x="5397268" y="26427"/>
                  <a:pt x="5544896" y="0"/>
                </a:cubicBezTo>
                <a:cubicBezTo>
                  <a:pt x="5692524" y="-26427"/>
                  <a:pt x="5977062" y="36414"/>
                  <a:pt x="6209608" y="0"/>
                </a:cubicBezTo>
                <a:cubicBezTo>
                  <a:pt x="6442154" y="-36414"/>
                  <a:pt x="7070376" y="97759"/>
                  <a:pt x="7325376" y="0"/>
                </a:cubicBezTo>
                <a:cubicBezTo>
                  <a:pt x="7437472" y="2437"/>
                  <a:pt x="7529216" y="110218"/>
                  <a:pt x="7528831" y="203455"/>
                </a:cubicBezTo>
                <a:cubicBezTo>
                  <a:pt x="7561162" y="296528"/>
                  <a:pt x="7522803" y="480615"/>
                  <a:pt x="7528831" y="626629"/>
                </a:cubicBezTo>
                <a:cubicBezTo>
                  <a:pt x="7534859" y="772643"/>
                  <a:pt x="7487301" y="870911"/>
                  <a:pt x="7528831" y="1017252"/>
                </a:cubicBezTo>
                <a:cubicBezTo>
                  <a:pt x="7514267" y="1132524"/>
                  <a:pt x="7424850" y="1190392"/>
                  <a:pt x="7325376" y="1220707"/>
                </a:cubicBezTo>
                <a:cubicBezTo>
                  <a:pt x="7232752" y="1242749"/>
                  <a:pt x="7081722" y="1215249"/>
                  <a:pt x="6945540" y="1220707"/>
                </a:cubicBezTo>
                <a:cubicBezTo>
                  <a:pt x="6809358" y="1226165"/>
                  <a:pt x="6654138" y="1175769"/>
                  <a:pt x="6423266" y="1220707"/>
                </a:cubicBezTo>
                <a:cubicBezTo>
                  <a:pt x="6192394" y="1265645"/>
                  <a:pt x="5921304" y="1217899"/>
                  <a:pt x="5687334" y="1220707"/>
                </a:cubicBezTo>
                <a:cubicBezTo>
                  <a:pt x="5453364" y="1223515"/>
                  <a:pt x="5422682" y="1184750"/>
                  <a:pt x="5307498" y="1220707"/>
                </a:cubicBezTo>
                <a:cubicBezTo>
                  <a:pt x="5192314" y="1256664"/>
                  <a:pt x="4804442" y="1204879"/>
                  <a:pt x="4642786" y="1220707"/>
                </a:cubicBezTo>
                <a:cubicBezTo>
                  <a:pt x="4481130" y="1236535"/>
                  <a:pt x="4279407" y="1203178"/>
                  <a:pt x="4120512" y="1220707"/>
                </a:cubicBezTo>
                <a:cubicBezTo>
                  <a:pt x="3961617" y="1238236"/>
                  <a:pt x="3705572" y="1206828"/>
                  <a:pt x="3384580" y="1220707"/>
                </a:cubicBezTo>
                <a:cubicBezTo>
                  <a:pt x="3063588" y="1234586"/>
                  <a:pt x="3101022" y="1205858"/>
                  <a:pt x="2933525" y="1220707"/>
                </a:cubicBezTo>
                <a:cubicBezTo>
                  <a:pt x="2766028" y="1235556"/>
                  <a:pt x="2403126" y="1193019"/>
                  <a:pt x="2197593" y="1220707"/>
                </a:cubicBezTo>
                <a:cubicBezTo>
                  <a:pt x="1992060" y="1248395"/>
                  <a:pt x="1764883" y="1201368"/>
                  <a:pt x="1604099" y="1220707"/>
                </a:cubicBezTo>
                <a:cubicBezTo>
                  <a:pt x="1443315" y="1240046"/>
                  <a:pt x="1280777" y="1211263"/>
                  <a:pt x="1010606" y="1220707"/>
                </a:cubicBezTo>
                <a:cubicBezTo>
                  <a:pt x="740435" y="1230151"/>
                  <a:pt x="384846" y="1177176"/>
                  <a:pt x="203455" y="1220707"/>
                </a:cubicBezTo>
                <a:cubicBezTo>
                  <a:pt x="63833" y="1214933"/>
                  <a:pt x="-12160" y="1125137"/>
                  <a:pt x="0" y="1017252"/>
                </a:cubicBezTo>
                <a:cubicBezTo>
                  <a:pt x="-5841" y="927727"/>
                  <a:pt x="37773" y="741876"/>
                  <a:pt x="0" y="610354"/>
                </a:cubicBezTo>
                <a:cubicBezTo>
                  <a:pt x="-37773" y="478832"/>
                  <a:pt x="19464" y="404924"/>
                  <a:pt x="0" y="203455"/>
                </a:cubicBezTo>
                <a:close/>
              </a:path>
              <a:path w="7528831" h="1220707" stroke="0" extrusionOk="0">
                <a:moveTo>
                  <a:pt x="0" y="203455"/>
                </a:moveTo>
                <a:cubicBezTo>
                  <a:pt x="-9496" y="120402"/>
                  <a:pt x="82441" y="10710"/>
                  <a:pt x="203455" y="0"/>
                </a:cubicBezTo>
                <a:cubicBezTo>
                  <a:pt x="402272" y="-34331"/>
                  <a:pt x="677590" y="34302"/>
                  <a:pt x="796948" y="0"/>
                </a:cubicBezTo>
                <a:cubicBezTo>
                  <a:pt x="916306" y="-34302"/>
                  <a:pt x="1143898" y="14552"/>
                  <a:pt x="1319223" y="0"/>
                </a:cubicBezTo>
                <a:cubicBezTo>
                  <a:pt x="1494549" y="-14552"/>
                  <a:pt x="1577745" y="20639"/>
                  <a:pt x="1699058" y="0"/>
                </a:cubicBezTo>
                <a:cubicBezTo>
                  <a:pt x="1820372" y="-20639"/>
                  <a:pt x="1951120" y="11100"/>
                  <a:pt x="2150113" y="0"/>
                </a:cubicBezTo>
                <a:cubicBezTo>
                  <a:pt x="2349107" y="-11100"/>
                  <a:pt x="2644554" y="12077"/>
                  <a:pt x="2886045" y="0"/>
                </a:cubicBezTo>
                <a:cubicBezTo>
                  <a:pt x="3127536" y="-12077"/>
                  <a:pt x="3254077" y="46071"/>
                  <a:pt x="3621977" y="0"/>
                </a:cubicBezTo>
                <a:cubicBezTo>
                  <a:pt x="3989877" y="-46071"/>
                  <a:pt x="3940162" y="29437"/>
                  <a:pt x="4144251" y="0"/>
                </a:cubicBezTo>
                <a:cubicBezTo>
                  <a:pt x="4348340" y="-29437"/>
                  <a:pt x="4566550" y="17740"/>
                  <a:pt x="4737745" y="0"/>
                </a:cubicBezTo>
                <a:cubicBezTo>
                  <a:pt x="4908940" y="-17740"/>
                  <a:pt x="5165034" y="79457"/>
                  <a:pt x="5402457" y="0"/>
                </a:cubicBezTo>
                <a:cubicBezTo>
                  <a:pt x="5639880" y="-79457"/>
                  <a:pt x="5676792" y="11346"/>
                  <a:pt x="5924732" y="0"/>
                </a:cubicBezTo>
                <a:cubicBezTo>
                  <a:pt x="6172672" y="-11346"/>
                  <a:pt x="6222835" y="41207"/>
                  <a:pt x="6447006" y="0"/>
                </a:cubicBezTo>
                <a:cubicBezTo>
                  <a:pt x="6671177" y="-41207"/>
                  <a:pt x="6987859" y="83032"/>
                  <a:pt x="7325376" y="0"/>
                </a:cubicBezTo>
                <a:cubicBezTo>
                  <a:pt x="7440189" y="1136"/>
                  <a:pt x="7526102" y="91772"/>
                  <a:pt x="7528831" y="203455"/>
                </a:cubicBezTo>
                <a:cubicBezTo>
                  <a:pt x="7547221" y="402296"/>
                  <a:pt x="7489724" y="460113"/>
                  <a:pt x="7528831" y="626629"/>
                </a:cubicBezTo>
                <a:cubicBezTo>
                  <a:pt x="7567938" y="793145"/>
                  <a:pt x="7482511" y="895703"/>
                  <a:pt x="7528831" y="1017252"/>
                </a:cubicBezTo>
                <a:cubicBezTo>
                  <a:pt x="7539538" y="1127527"/>
                  <a:pt x="7430936" y="1204669"/>
                  <a:pt x="7325376" y="1220707"/>
                </a:cubicBezTo>
                <a:cubicBezTo>
                  <a:pt x="7159782" y="1230530"/>
                  <a:pt x="7076229" y="1220045"/>
                  <a:pt x="6945540" y="1220707"/>
                </a:cubicBezTo>
                <a:cubicBezTo>
                  <a:pt x="6814851" y="1221369"/>
                  <a:pt x="6591740" y="1204842"/>
                  <a:pt x="6280828" y="1220707"/>
                </a:cubicBezTo>
                <a:cubicBezTo>
                  <a:pt x="5969916" y="1236572"/>
                  <a:pt x="5866803" y="1140186"/>
                  <a:pt x="5544896" y="1220707"/>
                </a:cubicBezTo>
                <a:cubicBezTo>
                  <a:pt x="5222989" y="1301228"/>
                  <a:pt x="5229881" y="1171712"/>
                  <a:pt x="5093841" y="1220707"/>
                </a:cubicBezTo>
                <a:cubicBezTo>
                  <a:pt x="4957802" y="1269702"/>
                  <a:pt x="4852994" y="1218616"/>
                  <a:pt x="4714005" y="1220707"/>
                </a:cubicBezTo>
                <a:cubicBezTo>
                  <a:pt x="4575016" y="1222798"/>
                  <a:pt x="4291576" y="1197204"/>
                  <a:pt x="4120512" y="1220707"/>
                </a:cubicBezTo>
                <a:cubicBezTo>
                  <a:pt x="3949448" y="1244210"/>
                  <a:pt x="3759237" y="1184814"/>
                  <a:pt x="3598237" y="1220707"/>
                </a:cubicBezTo>
                <a:cubicBezTo>
                  <a:pt x="3437238" y="1256600"/>
                  <a:pt x="3317086" y="1216098"/>
                  <a:pt x="3147182" y="1220707"/>
                </a:cubicBezTo>
                <a:cubicBezTo>
                  <a:pt x="2977279" y="1225316"/>
                  <a:pt x="2565382" y="1185884"/>
                  <a:pt x="2411251" y="1220707"/>
                </a:cubicBezTo>
                <a:cubicBezTo>
                  <a:pt x="2257120" y="1255530"/>
                  <a:pt x="1962551" y="1178239"/>
                  <a:pt x="1817757" y="1220707"/>
                </a:cubicBezTo>
                <a:cubicBezTo>
                  <a:pt x="1672963" y="1263175"/>
                  <a:pt x="1429800" y="1199997"/>
                  <a:pt x="1295483" y="1220707"/>
                </a:cubicBezTo>
                <a:cubicBezTo>
                  <a:pt x="1161166" y="1241417"/>
                  <a:pt x="1022093" y="1211877"/>
                  <a:pt x="915647" y="1220707"/>
                </a:cubicBezTo>
                <a:cubicBezTo>
                  <a:pt x="809201" y="1229537"/>
                  <a:pt x="401823" y="1153751"/>
                  <a:pt x="203455" y="1220707"/>
                </a:cubicBezTo>
                <a:cubicBezTo>
                  <a:pt x="75686" y="1219448"/>
                  <a:pt x="696" y="1133574"/>
                  <a:pt x="0" y="1017252"/>
                </a:cubicBezTo>
                <a:cubicBezTo>
                  <a:pt x="-28867" y="885906"/>
                  <a:pt x="6156" y="704423"/>
                  <a:pt x="0" y="610354"/>
                </a:cubicBezTo>
                <a:cubicBezTo>
                  <a:pt x="-6156" y="516285"/>
                  <a:pt x="14887" y="372971"/>
                  <a:pt x="0" y="203455"/>
                </a:cubicBezTo>
                <a:close/>
              </a:path>
            </a:pathLst>
          </a:custGeom>
          <a:ln w="38100">
            <a:solidFill>
              <a:srgbClr val="FFCCCC"/>
            </a:solidFill>
            <a:extLst>
              <a:ext uri="{C807C97D-BFC1-408E-A445-0C87EB9F89A2}">
                <ask:lineSketchStyleProps xmlns:ask="http://schemas.microsoft.com/office/drawing/2018/sketchyshapes" sd="611865501">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a:solidFill>
                  <a:prstClr val="black"/>
                </a:solidFill>
                <a:latin typeface="Calibri" panose="020F0502020204030204"/>
              </a:rPr>
              <a:t>b. Theo em, vì sao phải biết ơn những người lao động?</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39AC25A-CB2E-11FF-40CA-EC738433B988}"/>
              </a:ext>
            </a:extLst>
          </p:cNvPr>
          <p:cNvSpPr txBox="1"/>
          <p:nvPr/>
        </p:nvSpPr>
        <p:spPr>
          <a:xfrm>
            <a:off x="3000375" y="2286000"/>
            <a:ext cx="5810250" cy="2862322"/>
          </a:xfrm>
          <a:prstGeom prst="rect">
            <a:avLst/>
          </a:prstGeom>
          <a:noFill/>
        </p:spPr>
        <p:txBody>
          <a:bodyPr wrap="square" rtlCol="0">
            <a:spAutoFit/>
          </a:bodyPr>
          <a:lstStyle/>
          <a:p>
            <a:pPr algn="just"/>
            <a:r>
              <a:rPr lang="vi-VN" sz="3600" b="1" i="1" dirty="0">
                <a:solidFill>
                  <a:srgbClr val="FFFF00"/>
                </a:solidFill>
                <a:latin typeface="Calibri" panose="020F0502020204030204" pitchFamily="34" charset="0"/>
                <a:cs typeface="Calibri" panose="020F0502020204030204" pitchFamily="34" charset="0"/>
              </a:rPr>
              <a:t>Cần phải biết ơn người lao động vì người lao động làm ra của cải, mọi vật dụng trong xã hội phục vụ nhu cầu cuộc sống của chúng ta.</a:t>
            </a:r>
            <a:endParaRPr lang="en-US" sz="3600" b="1" i="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7741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6550A8-C685-0A25-CF31-52ED26374209}"/>
              </a:ext>
            </a:extLst>
          </p:cNvPr>
          <p:cNvPicPr>
            <a:picLocks noChangeAspect="1"/>
          </p:cNvPicPr>
          <p:nvPr/>
        </p:nvPicPr>
        <p:blipFill>
          <a:blip r:embed="rId2"/>
          <a:stretch>
            <a:fillRect/>
          </a:stretch>
        </p:blipFill>
        <p:spPr>
          <a:xfrm>
            <a:off x="1551405" y="1790240"/>
            <a:ext cx="9413040" cy="1810669"/>
          </a:xfrm>
          <a:prstGeom prst="rect">
            <a:avLst/>
          </a:prstGeom>
        </p:spPr>
      </p:pic>
    </p:spTree>
    <p:extLst>
      <p:ext uri="{BB962C8B-B14F-4D97-AF65-F5344CB8AC3E}">
        <p14:creationId xmlns:p14="http://schemas.microsoft.com/office/powerpoint/2010/main" val="3293996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262914-493D-AFA9-0910-C9DC64A980BB}"/>
              </a:ext>
            </a:extLst>
          </p:cNvPr>
          <p:cNvPicPr>
            <a:picLocks noChangeAspect="1"/>
          </p:cNvPicPr>
          <p:nvPr/>
        </p:nvPicPr>
        <p:blipFill>
          <a:blip r:embed="rId2"/>
          <a:stretch>
            <a:fillRect/>
          </a:stretch>
        </p:blipFill>
        <p:spPr>
          <a:xfrm>
            <a:off x="920021" y="666317"/>
            <a:ext cx="10961558" cy="1201016"/>
          </a:xfrm>
          <a:prstGeom prst="rect">
            <a:avLst/>
          </a:prstGeom>
        </p:spPr>
      </p:pic>
    </p:spTree>
    <p:extLst>
      <p:ext uri="{BB962C8B-B14F-4D97-AF65-F5344CB8AC3E}">
        <p14:creationId xmlns:p14="http://schemas.microsoft.com/office/powerpoint/2010/main" val="666182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1600201" y="313159"/>
            <a:ext cx="8444132" cy="4441721"/>
          </a:xfrm>
          <a:custGeom>
            <a:avLst/>
            <a:gdLst>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 name="connsiteX0" fmla="*/ 0 w 8444132"/>
              <a:gd name="connsiteY0" fmla="*/ 444615 h 4441721"/>
              <a:gd name="connsiteX1" fmla="*/ 361824 w 8444132"/>
              <a:gd name="connsiteY1" fmla="*/ 0 h 4441721"/>
              <a:gd name="connsiteX2" fmla="*/ 8082306 w 8444132"/>
              <a:gd name="connsiteY2" fmla="*/ 0 h 4441721"/>
              <a:gd name="connsiteX3" fmla="*/ 8444132 w 8444132"/>
              <a:gd name="connsiteY3" fmla="*/ 444615 h 4441721"/>
              <a:gd name="connsiteX4" fmla="*/ 8444132 w 8444132"/>
              <a:gd name="connsiteY4" fmla="*/ 3997104 h 4441721"/>
              <a:gd name="connsiteX5" fmla="*/ 8082306 w 8444132"/>
              <a:gd name="connsiteY5" fmla="*/ 4441721 h 4441721"/>
              <a:gd name="connsiteX6" fmla="*/ 361824 w 8444132"/>
              <a:gd name="connsiteY6" fmla="*/ 4441721 h 4441721"/>
              <a:gd name="connsiteX7" fmla="*/ 0 w 8444132"/>
              <a:gd name="connsiteY7" fmla="*/ 3997104 h 4441721"/>
              <a:gd name="connsiteX8" fmla="*/ 0 w 8444132"/>
              <a:gd name="connsiteY8" fmla="*/ 444615 h 444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4132" h="4441721" fill="none" extrusionOk="0">
                <a:moveTo>
                  <a:pt x="0" y="444615"/>
                </a:moveTo>
                <a:cubicBezTo>
                  <a:pt x="5423" y="255710"/>
                  <a:pt x="220081" y="-48030"/>
                  <a:pt x="361824" y="0"/>
                </a:cubicBezTo>
                <a:cubicBezTo>
                  <a:pt x="2983377" y="186736"/>
                  <a:pt x="6433639" y="-479155"/>
                  <a:pt x="8082306" y="0"/>
                </a:cubicBezTo>
                <a:cubicBezTo>
                  <a:pt x="8200994" y="-14262"/>
                  <a:pt x="8489326" y="158808"/>
                  <a:pt x="8444132" y="444615"/>
                </a:cubicBezTo>
                <a:cubicBezTo>
                  <a:pt x="8493157" y="1940911"/>
                  <a:pt x="8632689" y="2583766"/>
                  <a:pt x="8444132" y="3997104"/>
                </a:cubicBezTo>
                <a:cubicBezTo>
                  <a:pt x="8410028" y="4283263"/>
                  <a:pt x="8323789" y="4440087"/>
                  <a:pt x="8082306" y="4441721"/>
                </a:cubicBezTo>
                <a:cubicBezTo>
                  <a:pt x="6287857" y="4319715"/>
                  <a:pt x="3919361" y="4379315"/>
                  <a:pt x="361824" y="4441721"/>
                </a:cubicBezTo>
                <a:cubicBezTo>
                  <a:pt x="152428" y="4372564"/>
                  <a:pt x="1326" y="4309263"/>
                  <a:pt x="0" y="3997104"/>
                </a:cubicBezTo>
                <a:cubicBezTo>
                  <a:pt x="-198607" y="2562924"/>
                  <a:pt x="127296" y="1575530"/>
                  <a:pt x="0" y="444615"/>
                </a:cubicBezTo>
                <a:close/>
              </a:path>
              <a:path w="8444132" h="4441721" stroke="0" extrusionOk="0">
                <a:moveTo>
                  <a:pt x="0" y="444615"/>
                </a:moveTo>
                <a:cubicBezTo>
                  <a:pt x="-28373" y="188863"/>
                  <a:pt x="200884" y="-36241"/>
                  <a:pt x="361824" y="0"/>
                </a:cubicBezTo>
                <a:cubicBezTo>
                  <a:pt x="2853078" y="-524467"/>
                  <a:pt x="4160725" y="418973"/>
                  <a:pt x="8082306" y="0"/>
                </a:cubicBezTo>
                <a:cubicBezTo>
                  <a:pt x="8230377" y="-3697"/>
                  <a:pt x="8445771" y="274325"/>
                  <a:pt x="8444132" y="444615"/>
                </a:cubicBezTo>
                <a:cubicBezTo>
                  <a:pt x="8605420" y="1460641"/>
                  <a:pt x="8773887" y="2845602"/>
                  <a:pt x="8444132" y="3997104"/>
                </a:cubicBezTo>
                <a:cubicBezTo>
                  <a:pt x="8442551" y="4275084"/>
                  <a:pt x="8233426" y="4429496"/>
                  <a:pt x="8082306" y="4441721"/>
                </a:cubicBezTo>
                <a:cubicBezTo>
                  <a:pt x="4944075" y="4378468"/>
                  <a:pt x="1210087" y="4495626"/>
                  <a:pt x="361824" y="4441721"/>
                </a:cubicBezTo>
                <a:cubicBezTo>
                  <a:pt x="172459" y="4358378"/>
                  <a:pt x="-14320" y="4194640"/>
                  <a:pt x="0" y="3997104"/>
                </a:cubicBezTo>
                <a:cubicBezTo>
                  <a:pt x="-263964" y="2756917"/>
                  <a:pt x="-301948" y="1861473"/>
                  <a:pt x="0" y="444615"/>
                </a:cubicBezTo>
                <a:close/>
              </a:path>
              <a:path w="8444132" h="4441721" fill="none" stroke="0" extrusionOk="0">
                <a:moveTo>
                  <a:pt x="0" y="444615"/>
                </a:moveTo>
                <a:cubicBezTo>
                  <a:pt x="-18530" y="171174"/>
                  <a:pt x="185992" y="-10525"/>
                  <a:pt x="361824" y="0"/>
                </a:cubicBezTo>
                <a:cubicBezTo>
                  <a:pt x="2845988" y="343212"/>
                  <a:pt x="6329453" y="-32589"/>
                  <a:pt x="8082306" y="0"/>
                </a:cubicBezTo>
                <a:cubicBezTo>
                  <a:pt x="8252702" y="2901"/>
                  <a:pt x="8480439" y="202309"/>
                  <a:pt x="8444132" y="444615"/>
                </a:cubicBezTo>
                <a:cubicBezTo>
                  <a:pt x="8437137" y="2135552"/>
                  <a:pt x="8585890" y="2513675"/>
                  <a:pt x="8444132" y="3997104"/>
                </a:cubicBezTo>
                <a:cubicBezTo>
                  <a:pt x="8430030" y="4303755"/>
                  <a:pt x="8297805" y="4404682"/>
                  <a:pt x="8082306" y="4441721"/>
                </a:cubicBezTo>
                <a:cubicBezTo>
                  <a:pt x="5915211" y="4022240"/>
                  <a:pt x="4236963" y="4233726"/>
                  <a:pt x="361824" y="4441721"/>
                </a:cubicBezTo>
                <a:cubicBezTo>
                  <a:pt x="156024" y="4397147"/>
                  <a:pt x="45473" y="4270105"/>
                  <a:pt x="0" y="3997104"/>
                </a:cubicBezTo>
                <a:cubicBezTo>
                  <a:pt x="-78634" y="2721125"/>
                  <a:pt x="-109484" y="1727850"/>
                  <a:pt x="0" y="444615"/>
                </a:cubicBezTo>
                <a:close/>
              </a:path>
              <a:path w="8444132" h="4441721" fill="none" stroke="0" extrusionOk="0">
                <a:moveTo>
                  <a:pt x="0" y="444615"/>
                </a:moveTo>
                <a:cubicBezTo>
                  <a:pt x="718" y="207293"/>
                  <a:pt x="217119" y="-25463"/>
                  <a:pt x="361824" y="0"/>
                </a:cubicBezTo>
                <a:cubicBezTo>
                  <a:pt x="2855715" y="397016"/>
                  <a:pt x="6509640" y="-368621"/>
                  <a:pt x="8082306" y="0"/>
                </a:cubicBezTo>
                <a:cubicBezTo>
                  <a:pt x="8235760" y="-4881"/>
                  <a:pt x="8484225" y="171233"/>
                  <a:pt x="8444132" y="444615"/>
                </a:cubicBezTo>
                <a:cubicBezTo>
                  <a:pt x="8448792" y="2035771"/>
                  <a:pt x="8607091" y="2534675"/>
                  <a:pt x="8444132" y="3997104"/>
                </a:cubicBezTo>
                <a:cubicBezTo>
                  <a:pt x="8415938" y="4279475"/>
                  <a:pt x="8302143" y="4422926"/>
                  <a:pt x="8082306" y="4441721"/>
                </a:cubicBezTo>
                <a:cubicBezTo>
                  <a:pt x="6076698" y="4089037"/>
                  <a:pt x="4094997" y="4179209"/>
                  <a:pt x="361824" y="4441721"/>
                </a:cubicBezTo>
                <a:cubicBezTo>
                  <a:pt x="147722" y="4375764"/>
                  <a:pt x="11668" y="4277041"/>
                  <a:pt x="0" y="3997104"/>
                </a:cubicBezTo>
                <a:cubicBezTo>
                  <a:pt x="-245618" y="2648522"/>
                  <a:pt x="102395" y="1609264"/>
                  <a:pt x="0" y="444615"/>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17" name="Hình ảnh 16" descr="Ảnh có chứa vải&#10;&#10;Mô tả được tạo tự động">
            <a:extLst>
              <a:ext uri="{FF2B5EF4-FFF2-40B4-BE49-F238E27FC236}">
                <a16:creationId xmlns:a16="http://schemas.microsoft.com/office/drawing/2014/main" id="{25BB38AD-7C76-4DA1-83A4-F40E5E96482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9270901" y="-611773"/>
            <a:ext cx="1767827" cy="1876894"/>
          </a:xfrm>
          <a:prstGeom prst="rect">
            <a:avLst/>
          </a:prstGeom>
        </p:spPr>
      </p:pic>
      <p:pic>
        <p:nvPicPr>
          <p:cNvPr id="3" name="Picture 2">
            <a:extLst>
              <a:ext uri="{FF2B5EF4-FFF2-40B4-BE49-F238E27FC236}">
                <a16:creationId xmlns:a16="http://schemas.microsoft.com/office/drawing/2014/main" id="{F5D63D11-7D37-86D4-3A97-504712906B1B}"/>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100000" l="0" r="100000"/>
                    </a14:imgEffect>
                  </a14:imgLayer>
                </a14:imgProps>
              </a:ext>
              <a:ext uri="{28A0092B-C50C-407E-A947-70E740481C1C}">
                <a14:useLocalDpi xmlns:a14="http://schemas.microsoft.com/office/drawing/2010/main" val="0"/>
              </a:ext>
            </a:extLst>
          </a:blip>
          <a:stretch>
            <a:fillRect/>
          </a:stretch>
        </p:blipFill>
        <p:spPr>
          <a:xfrm>
            <a:off x="8877300" y="3301520"/>
            <a:ext cx="3470755" cy="3470755"/>
          </a:xfrm>
          <a:prstGeom prst="rect">
            <a:avLst/>
          </a:prstGeom>
        </p:spPr>
      </p:pic>
      <p:pic>
        <p:nvPicPr>
          <p:cNvPr id="5" name="Picture 4" descr="A picture containing text, furniture&#10;&#10;Description automatically generated">
            <a:extLst>
              <a:ext uri="{FF2B5EF4-FFF2-40B4-BE49-F238E27FC236}">
                <a16:creationId xmlns:a16="http://schemas.microsoft.com/office/drawing/2014/main" id="{E7EB9484-14B9-378C-3698-C9A827DC6DDD}"/>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0026" y="4317921"/>
            <a:ext cx="2952750" cy="2635329"/>
          </a:xfrm>
          <a:prstGeom prst="rect">
            <a:avLst/>
          </a:prstGeom>
        </p:spPr>
      </p:pic>
      <p:grpSp>
        <p:nvGrpSpPr>
          <p:cNvPr id="8" name="Group 7">
            <a:extLst>
              <a:ext uri="{FF2B5EF4-FFF2-40B4-BE49-F238E27FC236}">
                <a16:creationId xmlns:a16="http://schemas.microsoft.com/office/drawing/2014/main" id="{54F0695B-555E-F29C-11E6-549B4DE3ED8E}"/>
              </a:ext>
            </a:extLst>
          </p:cNvPr>
          <p:cNvGrpSpPr/>
          <p:nvPr/>
        </p:nvGrpSpPr>
        <p:grpSpPr>
          <a:xfrm>
            <a:off x="6100584" y="3807224"/>
            <a:ext cx="3519665" cy="3126976"/>
            <a:chOff x="1901195" y="2605309"/>
            <a:chExt cx="2055644" cy="2321742"/>
          </a:xfrm>
        </p:grpSpPr>
        <p:pic>
          <p:nvPicPr>
            <p:cNvPr id="9" name="Picture 8" descr="A picture containing toy, doll&#10;&#10;Description automatically generated">
              <a:extLst>
                <a:ext uri="{FF2B5EF4-FFF2-40B4-BE49-F238E27FC236}">
                  <a16:creationId xmlns:a16="http://schemas.microsoft.com/office/drawing/2014/main" id="{42E66C63-D0DE-F47D-3F13-B031FAE367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1195" y="2871407"/>
              <a:ext cx="2055644" cy="2055644"/>
            </a:xfrm>
            <a:prstGeom prst="rect">
              <a:avLst/>
            </a:prstGeom>
          </p:spPr>
        </p:pic>
        <p:pic>
          <p:nvPicPr>
            <p:cNvPr id="10" name="Picture 9" descr="A picture containing chart&#10;&#10;Description automatically generated">
              <a:extLst>
                <a:ext uri="{FF2B5EF4-FFF2-40B4-BE49-F238E27FC236}">
                  <a16:creationId xmlns:a16="http://schemas.microsoft.com/office/drawing/2014/main" id="{3F6BF562-8BE8-7F69-EF4D-34956F6754AF}"/>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344" y1="50182" x2="37344" y2="50182"/>
                          <a14:backgroundMark x1="44974" y1="43480" x2="9730" y2="58296"/>
                          <a14:backgroundMark x1="9730" y1="58296" x2="28421" y2="90311"/>
                          <a14:backgroundMark x1="28421" y1="90311" x2="71901" y2="83892"/>
                          <a14:backgroundMark x1="71901" y1="83892" x2="90230" y2="49697"/>
                          <a14:backgroundMark x1="90230" y1="49697" x2="43157" y2="42874"/>
                          <a14:backgroundMark x1="16552" y1="48971" x2="33064" y2="43763"/>
                          <a14:backgroundMark x1="13201" y1="48365" x2="12313" y2="48365"/>
                          <a14:backgroundMark x1="10174" y1="48365" x2="11990" y2="48042"/>
                        </a14:backgroundRemoval>
                      </a14:imgEffect>
                    </a14:imgLayer>
                  </a14:imgProps>
                </a:ext>
                <a:ext uri="{28A0092B-C50C-407E-A947-70E740481C1C}">
                  <a14:useLocalDpi xmlns:a14="http://schemas.microsoft.com/office/drawing/2010/main" val="0"/>
                </a:ext>
              </a:extLst>
            </a:blip>
            <a:stretch>
              <a:fillRect/>
            </a:stretch>
          </p:blipFill>
          <p:spPr>
            <a:xfrm rot="21228885">
              <a:off x="2217182" y="2605309"/>
              <a:ext cx="1325018" cy="1325018"/>
            </a:xfrm>
            <a:prstGeom prst="rect">
              <a:avLst/>
            </a:prstGeom>
          </p:spPr>
        </p:pic>
      </p:grpSp>
      <p:pic>
        <p:nvPicPr>
          <p:cNvPr id="12" name="Picture 11" descr="Icon&#10;&#10;Description automatically generated">
            <a:extLst>
              <a:ext uri="{FF2B5EF4-FFF2-40B4-BE49-F238E27FC236}">
                <a16:creationId xmlns:a16="http://schemas.microsoft.com/office/drawing/2014/main" id="{8D15BA8A-4E08-E8BA-9616-69E27E2CC30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8746" y="3567219"/>
            <a:ext cx="4437846" cy="4437846"/>
          </a:xfrm>
          <a:prstGeom prst="rect">
            <a:avLst/>
          </a:prstGeom>
        </p:spPr>
      </p:pic>
      <p:pic>
        <p:nvPicPr>
          <p:cNvPr id="15" name="Picture 14">
            <a:extLst>
              <a:ext uri="{FF2B5EF4-FFF2-40B4-BE49-F238E27FC236}">
                <a16:creationId xmlns:a16="http://schemas.microsoft.com/office/drawing/2014/main" id="{EFD89501-229A-0AD6-DFFD-D0764CE940C7}"/>
              </a:ext>
            </a:extLst>
          </p:cNvPr>
          <p:cNvPicPr>
            <a:picLocks noChangeAspect="1"/>
          </p:cNvPicPr>
          <p:nvPr/>
        </p:nvPicPr>
        <p:blipFill>
          <a:blip r:embed="rId11"/>
          <a:stretch>
            <a:fillRect/>
          </a:stretch>
        </p:blipFill>
        <p:spPr>
          <a:xfrm>
            <a:off x="4206863" y="593892"/>
            <a:ext cx="3206774" cy="1993565"/>
          </a:xfrm>
          <a:prstGeom prst="rect">
            <a:avLst/>
          </a:prstGeom>
        </p:spPr>
      </p:pic>
      <p:sp>
        <p:nvSpPr>
          <p:cNvPr id="19" name="TextBox 18">
            <a:extLst>
              <a:ext uri="{FF2B5EF4-FFF2-40B4-BE49-F238E27FC236}">
                <a16:creationId xmlns:a16="http://schemas.microsoft.com/office/drawing/2014/main" id="{EBAFA9F6-41A7-8FCA-0008-FB1DC8C17807}"/>
              </a:ext>
            </a:extLst>
          </p:cNvPr>
          <p:cNvSpPr txBox="1"/>
          <p:nvPr/>
        </p:nvSpPr>
        <p:spPr>
          <a:xfrm>
            <a:off x="2534345" y="265489"/>
            <a:ext cx="69137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Thứ</a:t>
            </a:r>
            <a:r>
              <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ngày</a:t>
            </a:r>
            <a:r>
              <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tháng</a:t>
            </a:r>
            <a:r>
              <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 </a:t>
            </a:r>
            <a:r>
              <a:rPr kumimoji="0" lang="en-US" sz="3600" b="0" i="0" u="none" strike="noStrike" kern="1200" cap="none" spc="0" normalizeH="0" baseline="0" noProof="0" dirty="0" err="1">
                <a:ln>
                  <a:noFill/>
                </a:ln>
                <a:solidFill>
                  <a:srgbClr val="4472C4">
                    <a:lumMod val="50000"/>
                  </a:srgbClr>
                </a:solidFill>
                <a:effectLst/>
                <a:uLnTx/>
                <a:uFillTx/>
                <a:latin typeface="Calibri" panose="020F0502020204030204"/>
                <a:ea typeface="+mn-ea"/>
                <a:cs typeface="+mn-cs"/>
              </a:rPr>
              <a:t>năm</a:t>
            </a:r>
            <a:r>
              <a:rPr kumimoji="0" lang="en-US" sz="36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 </a:t>
            </a:r>
            <a:endParaRPr kumimoji="0" lang="vi-VN" sz="3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mn-ea"/>
              <a:cs typeface="+mn-cs"/>
            </a:endParaRPr>
          </a:p>
        </p:txBody>
      </p:sp>
      <p:pic>
        <p:nvPicPr>
          <p:cNvPr id="21" name="Picture 20">
            <a:extLst>
              <a:ext uri="{FF2B5EF4-FFF2-40B4-BE49-F238E27FC236}">
                <a16:creationId xmlns:a16="http://schemas.microsoft.com/office/drawing/2014/main" id="{9B4D44D9-6F7E-6F19-C906-19903E1F712A}"/>
              </a:ext>
            </a:extLst>
          </p:cNvPr>
          <p:cNvPicPr>
            <a:picLocks noChangeAspect="1"/>
          </p:cNvPicPr>
          <p:nvPr/>
        </p:nvPicPr>
        <p:blipFill>
          <a:blip r:embed="rId12"/>
          <a:stretch>
            <a:fillRect/>
          </a:stretch>
        </p:blipFill>
        <p:spPr>
          <a:xfrm>
            <a:off x="1645471" y="1011118"/>
            <a:ext cx="1566808" cy="1292464"/>
          </a:xfrm>
          <a:prstGeom prst="rect">
            <a:avLst/>
          </a:prstGeom>
        </p:spPr>
      </p:pic>
      <p:pic>
        <p:nvPicPr>
          <p:cNvPr id="22" name="Picture 21">
            <a:extLst>
              <a:ext uri="{FF2B5EF4-FFF2-40B4-BE49-F238E27FC236}">
                <a16:creationId xmlns:a16="http://schemas.microsoft.com/office/drawing/2014/main" id="{5C738015-AD3B-0EF7-3E83-BA2623D09BAE}"/>
              </a:ext>
            </a:extLst>
          </p:cNvPr>
          <p:cNvPicPr>
            <a:picLocks noChangeAspect="1"/>
          </p:cNvPicPr>
          <p:nvPr/>
        </p:nvPicPr>
        <p:blipFill>
          <a:blip r:embed="rId13"/>
          <a:stretch>
            <a:fillRect/>
          </a:stretch>
        </p:blipFill>
        <p:spPr>
          <a:xfrm>
            <a:off x="2353112" y="1693817"/>
            <a:ext cx="7504826" cy="2517866"/>
          </a:xfrm>
          <a:prstGeom prst="rect">
            <a:avLst/>
          </a:prstGeom>
        </p:spPr>
      </p:pic>
    </p:spTree>
    <p:extLst>
      <p:ext uri="{BB962C8B-B14F-4D97-AF65-F5344CB8AC3E}">
        <p14:creationId xmlns:p14="http://schemas.microsoft.com/office/powerpoint/2010/main" val="418442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circle(in)">
                                      <p:cBhvr>
                                        <p:cTn id="31" dur="75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fltVal val="0"/>
                                          </p:val>
                                        </p:tav>
                                        <p:tav tm="100000">
                                          <p:val>
                                            <p:strVal val="#ppt_w"/>
                                          </p:val>
                                        </p:tav>
                                      </p:tavLst>
                                    </p:anim>
                                    <p:anim calcmode="lin" valueType="num">
                                      <p:cBhvr>
                                        <p:cTn id="37" dur="500" fill="hold"/>
                                        <p:tgtEl>
                                          <p:spTgt spid="21"/>
                                        </p:tgtEl>
                                        <p:attrNameLst>
                                          <p:attrName>ppt_h</p:attrName>
                                        </p:attrNameLst>
                                      </p:cBhvr>
                                      <p:tavLst>
                                        <p:tav tm="0">
                                          <p:val>
                                            <p:fltVal val="0"/>
                                          </p:val>
                                        </p:tav>
                                        <p:tav tm="100000">
                                          <p:val>
                                            <p:strVal val="#ppt_h"/>
                                          </p:val>
                                        </p:tav>
                                      </p:tavLst>
                                    </p:anim>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E7E4FC-C971-184A-B6B3-4E144017B8E7}"/>
              </a:ext>
            </a:extLst>
          </p:cNvPr>
          <p:cNvPicPr>
            <a:picLocks noChangeAspect="1"/>
          </p:cNvPicPr>
          <p:nvPr/>
        </p:nvPicPr>
        <p:blipFill>
          <a:blip r:embed="rId2"/>
          <a:stretch>
            <a:fillRect/>
          </a:stretch>
        </p:blipFill>
        <p:spPr>
          <a:xfrm>
            <a:off x="1427580" y="1964739"/>
            <a:ext cx="9413040" cy="1804572"/>
          </a:xfrm>
          <a:prstGeom prst="rect">
            <a:avLst/>
          </a:prstGeom>
        </p:spPr>
      </p:pic>
    </p:spTree>
    <p:extLst>
      <p:ext uri="{BB962C8B-B14F-4D97-AF65-F5344CB8AC3E}">
        <p14:creationId xmlns:p14="http://schemas.microsoft.com/office/powerpoint/2010/main" val="1126265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EEACAA1C-AA2B-8B77-1D40-5A23FAA02DAF}"/>
              </a:ext>
            </a:extLst>
          </p:cNvPr>
          <p:cNvGrpSpPr/>
          <p:nvPr/>
        </p:nvGrpSpPr>
        <p:grpSpPr>
          <a:xfrm>
            <a:off x="1504950" y="0"/>
            <a:ext cx="8915400" cy="1606240"/>
            <a:chOff x="2948811" y="163197"/>
            <a:chExt cx="6768594" cy="1903412"/>
          </a:xfrm>
        </p:grpSpPr>
        <p:sp>
          <p:nvSpPr>
            <p:cNvPr id="5" name="Cuộn: Ngang 18">
              <a:extLst>
                <a:ext uri="{FF2B5EF4-FFF2-40B4-BE49-F238E27FC236}">
                  <a16:creationId xmlns:a16="http://schemas.microsoft.com/office/drawing/2014/main" id="{ED34A5DE-AD25-534F-A730-E649FD0866FD}"/>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15">
              <a:extLst>
                <a:ext uri="{FF2B5EF4-FFF2-40B4-BE49-F238E27FC236}">
                  <a16:creationId xmlns:a16="http://schemas.microsoft.com/office/drawing/2014/main" id="{93C8A854-1416-AD6F-9498-D34E75085A05}"/>
                </a:ext>
              </a:extLst>
            </p:cNvPr>
            <p:cNvSpPr txBox="1"/>
            <p:nvPr/>
          </p:nvSpPr>
          <p:spPr>
            <a:xfrm>
              <a:off x="3119045" y="498319"/>
              <a:ext cx="6493146" cy="15682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1. Quan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sát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tranh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500BF255-7362-E282-47D0-81A7223F824C}"/>
              </a:ext>
            </a:extLst>
          </p:cNvPr>
          <p:cNvPicPr>
            <a:picLocks noChangeAspect="1"/>
          </p:cNvPicPr>
          <p:nvPr/>
        </p:nvPicPr>
        <p:blipFill>
          <a:blip r:embed="rId2"/>
          <a:stretch>
            <a:fillRect/>
          </a:stretch>
        </p:blipFill>
        <p:spPr>
          <a:xfrm>
            <a:off x="752475" y="1395412"/>
            <a:ext cx="3619500" cy="2238375"/>
          </a:xfrm>
          <a:prstGeom prst="rect">
            <a:avLst/>
          </a:prstGeom>
        </p:spPr>
      </p:pic>
      <p:pic>
        <p:nvPicPr>
          <p:cNvPr id="7" name="Picture 6">
            <a:extLst>
              <a:ext uri="{FF2B5EF4-FFF2-40B4-BE49-F238E27FC236}">
                <a16:creationId xmlns:a16="http://schemas.microsoft.com/office/drawing/2014/main" id="{1DC13A9D-5E58-D45A-AF2D-43DFC83B0D81}"/>
              </a:ext>
            </a:extLst>
          </p:cNvPr>
          <p:cNvPicPr>
            <a:picLocks noChangeAspect="1"/>
          </p:cNvPicPr>
          <p:nvPr/>
        </p:nvPicPr>
        <p:blipFill>
          <a:blip r:embed="rId3"/>
          <a:stretch>
            <a:fillRect/>
          </a:stretch>
        </p:blipFill>
        <p:spPr>
          <a:xfrm>
            <a:off x="4381500" y="1485900"/>
            <a:ext cx="3524250" cy="2114550"/>
          </a:xfrm>
          <a:prstGeom prst="rect">
            <a:avLst/>
          </a:prstGeom>
        </p:spPr>
      </p:pic>
      <p:pic>
        <p:nvPicPr>
          <p:cNvPr id="11" name="Picture 10">
            <a:extLst>
              <a:ext uri="{FF2B5EF4-FFF2-40B4-BE49-F238E27FC236}">
                <a16:creationId xmlns:a16="http://schemas.microsoft.com/office/drawing/2014/main" id="{8A5E329F-7CDC-FB40-68AF-EE07875566CB}"/>
              </a:ext>
            </a:extLst>
          </p:cNvPr>
          <p:cNvPicPr>
            <a:picLocks noChangeAspect="1"/>
          </p:cNvPicPr>
          <p:nvPr/>
        </p:nvPicPr>
        <p:blipFill>
          <a:blip r:embed="rId4"/>
          <a:stretch>
            <a:fillRect/>
          </a:stretch>
        </p:blipFill>
        <p:spPr>
          <a:xfrm>
            <a:off x="8124825" y="1476375"/>
            <a:ext cx="3277667" cy="2124075"/>
          </a:xfrm>
          <a:prstGeom prst="rect">
            <a:avLst/>
          </a:prstGeom>
        </p:spPr>
      </p:pic>
      <p:pic>
        <p:nvPicPr>
          <p:cNvPr id="14" name="Picture 13">
            <a:extLst>
              <a:ext uri="{FF2B5EF4-FFF2-40B4-BE49-F238E27FC236}">
                <a16:creationId xmlns:a16="http://schemas.microsoft.com/office/drawing/2014/main" id="{0E22F40D-676E-A38A-E50A-23E9D48FD85C}"/>
              </a:ext>
            </a:extLst>
          </p:cNvPr>
          <p:cNvPicPr>
            <a:picLocks noChangeAspect="1"/>
          </p:cNvPicPr>
          <p:nvPr/>
        </p:nvPicPr>
        <p:blipFill>
          <a:blip r:embed="rId5"/>
          <a:stretch>
            <a:fillRect/>
          </a:stretch>
        </p:blipFill>
        <p:spPr>
          <a:xfrm>
            <a:off x="957262" y="3781425"/>
            <a:ext cx="3305175" cy="2095500"/>
          </a:xfrm>
          <a:prstGeom prst="rect">
            <a:avLst/>
          </a:prstGeom>
        </p:spPr>
      </p:pic>
      <p:pic>
        <p:nvPicPr>
          <p:cNvPr id="16" name="Picture 15">
            <a:extLst>
              <a:ext uri="{FF2B5EF4-FFF2-40B4-BE49-F238E27FC236}">
                <a16:creationId xmlns:a16="http://schemas.microsoft.com/office/drawing/2014/main" id="{1172A2C9-5DE3-DCA4-7482-53F4EAE99901}"/>
              </a:ext>
            </a:extLst>
          </p:cNvPr>
          <p:cNvPicPr>
            <a:picLocks noChangeAspect="1"/>
          </p:cNvPicPr>
          <p:nvPr/>
        </p:nvPicPr>
        <p:blipFill>
          <a:blip r:embed="rId6"/>
          <a:stretch>
            <a:fillRect/>
          </a:stretch>
        </p:blipFill>
        <p:spPr>
          <a:xfrm>
            <a:off x="4462462" y="3752850"/>
            <a:ext cx="3324225" cy="2152650"/>
          </a:xfrm>
          <a:prstGeom prst="rect">
            <a:avLst/>
          </a:prstGeom>
        </p:spPr>
      </p:pic>
      <p:pic>
        <p:nvPicPr>
          <p:cNvPr id="18" name="Picture 17">
            <a:extLst>
              <a:ext uri="{FF2B5EF4-FFF2-40B4-BE49-F238E27FC236}">
                <a16:creationId xmlns:a16="http://schemas.microsoft.com/office/drawing/2014/main" id="{75C6D649-3BB7-D4B0-EA5E-FC36AC4849C5}"/>
              </a:ext>
            </a:extLst>
          </p:cNvPr>
          <p:cNvPicPr>
            <a:picLocks noChangeAspect="1"/>
          </p:cNvPicPr>
          <p:nvPr/>
        </p:nvPicPr>
        <p:blipFill>
          <a:blip r:embed="rId7"/>
          <a:stretch>
            <a:fillRect/>
          </a:stretch>
        </p:blipFill>
        <p:spPr>
          <a:xfrm>
            <a:off x="7948612" y="3738562"/>
            <a:ext cx="3438525" cy="2066925"/>
          </a:xfrm>
          <a:prstGeom prst="rect">
            <a:avLst/>
          </a:prstGeom>
        </p:spPr>
      </p:pic>
    </p:spTree>
    <p:extLst>
      <p:ext uri="{BB962C8B-B14F-4D97-AF65-F5344CB8AC3E}">
        <p14:creationId xmlns:p14="http://schemas.microsoft.com/office/powerpoint/2010/main" val="28780092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C17F589-44ED-C5E8-2582-DB2B303BD58D}"/>
              </a:ext>
            </a:extLst>
          </p:cNvPr>
          <p:cNvPicPr>
            <a:picLocks noChangeAspect="1"/>
          </p:cNvPicPr>
          <p:nvPr/>
        </p:nvPicPr>
        <p:blipFill>
          <a:blip r:embed="rId2"/>
          <a:stretch>
            <a:fillRect/>
          </a:stretch>
        </p:blipFill>
        <p:spPr>
          <a:xfrm>
            <a:off x="962025" y="1149653"/>
            <a:ext cx="4762500" cy="4427234"/>
          </a:xfrm>
          <a:prstGeom prst="rect">
            <a:avLst/>
          </a:prstGeom>
        </p:spPr>
      </p:pic>
      <p:grpSp>
        <p:nvGrpSpPr>
          <p:cNvPr id="6" name="Group 5">
            <a:extLst>
              <a:ext uri="{FF2B5EF4-FFF2-40B4-BE49-F238E27FC236}">
                <a16:creationId xmlns:a16="http://schemas.microsoft.com/office/drawing/2014/main" id="{B2CCF889-07BE-9818-42B7-29E35FAE9FEE}"/>
              </a:ext>
            </a:extLst>
          </p:cNvPr>
          <p:cNvGrpSpPr/>
          <p:nvPr/>
        </p:nvGrpSpPr>
        <p:grpSpPr>
          <a:xfrm>
            <a:off x="6058287" y="1885951"/>
            <a:ext cx="5305038" cy="1659657"/>
            <a:chOff x="4442924" y="2338591"/>
            <a:chExt cx="6419462" cy="1994858"/>
          </a:xfrm>
        </p:grpSpPr>
        <p:sp>
          <p:nvSpPr>
            <p:cNvPr id="7" name="Speech Bubble: Rectangle with Corners Rounded 6">
              <a:extLst>
                <a:ext uri="{FF2B5EF4-FFF2-40B4-BE49-F238E27FC236}">
                  <a16:creationId xmlns:a16="http://schemas.microsoft.com/office/drawing/2014/main" id="{2F02198E-3CED-6D8F-6777-996655866220}"/>
                </a:ext>
              </a:extLst>
            </p:cNvPr>
            <p:cNvSpPr/>
            <p:nvPr/>
          </p:nvSpPr>
          <p:spPr>
            <a:xfrm>
              <a:off x="4442924" y="2338591"/>
              <a:ext cx="6419462" cy="1992085"/>
            </a:xfrm>
            <a:prstGeom prst="wedgeRoundRectCallout">
              <a:avLst>
                <a:gd name="adj1" fmla="val -56158"/>
                <a:gd name="adj2" fmla="val 19038"/>
                <a:gd name="adj3" fmla="val 16667"/>
              </a:avLst>
            </a:prstGeom>
            <a:solidFill>
              <a:srgbClr val="CCFFFF"/>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CF7A8B59-6F03-BD2F-3CA3-8906DEE0E338}"/>
                </a:ext>
              </a:extLst>
            </p:cNvPr>
            <p:cNvSpPr txBox="1"/>
            <p:nvPr/>
          </p:nvSpPr>
          <p:spPr>
            <a:xfrm>
              <a:off x="4578219" y="2446765"/>
              <a:ext cx="6148872" cy="1886684"/>
            </a:xfrm>
            <a:prstGeom prst="rect">
              <a:avLst/>
            </a:prstGeom>
            <a:noFill/>
          </p:spPr>
          <p:txBody>
            <a:bodyPr wrap="square" rtlCol="0">
              <a:spAutoFit/>
            </a:bodyPr>
            <a:lstStyle/>
            <a:p>
              <a:pPr marL="0" marR="0" algn="just">
                <a:spcBef>
                  <a:spcPts val="100"/>
                </a:spcBef>
                <a:spcAft>
                  <a:spcPts val="100"/>
                </a:spcAft>
              </a:pPr>
              <a:r>
                <a:rPr lang="nl-NL"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 hãy nêu những đóng góp của người lao động trong bức tranh trên?</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558279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EFE1347-FDE7-7D47-2B9E-A11460F8981C}"/>
              </a:ext>
            </a:extLst>
          </p:cNvPr>
          <p:cNvPicPr>
            <a:picLocks noChangeAspect="1"/>
          </p:cNvPicPr>
          <p:nvPr/>
        </p:nvPicPr>
        <p:blipFill>
          <a:blip r:embed="rId2"/>
          <a:stretch>
            <a:fillRect/>
          </a:stretch>
        </p:blipFill>
        <p:spPr>
          <a:xfrm>
            <a:off x="2307771" y="360092"/>
            <a:ext cx="7010400" cy="943704"/>
          </a:xfrm>
          <a:prstGeom prst="rect">
            <a:avLst/>
          </a:prstGeom>
        </p:spPr>
      </p:pic>
      <p:pic>
        <p:nvPicPr>
          <p:cNvPr id="5" name="Picture 4">
            <a:extLst>
              <a:ext uri="{FF2B5EF4-FFF2-40B4-BE49-F238E27FC236}">
                <a16:creationId xmlns:a16="http://schemas.microsoft.com/office/drawing/2014/main" id="{365DBD0C-9C70-605F-CCCE-D7B742084D70}"/>
              </a:ext>
            </a:extLst>
          </p:cNvPr>
          <p:cNvPicPr>
            <a:picLocks noChangeAspect="1"/>
          </p:cNvPicPr>
          <p:nvPr/>
        </p:nvPicPr>
        <p:blipFill>
          <a:blip r:embed="rId3"/>
          <a:stretch>
            <a:fillRect/>
          </a:stretch>
        </p:blipFill>
        <p:spPr>
          <a:xfrm>
            <a:off x="666750" y="2409825"/>
            <a:ext cx="5321434" cy="3290887"/>
          </a:xfrm>
          <a:prstGeom prst="rect">
            <a:avLst/>
          </a:prstGeom>
        </p:spPr>
      </p:pic>
      <p:sp>
        <p:nvSpPr>
          <p:cNvPr id="6" name="Speech Bubble: Rectangle with Corners Rounded 4">
            <a:extLst>
              <a:ext uri="{FF2B5EF4-FFF2-40B4-BE49-F238E27FC236}">
                <a16:creationId xmlns:a16="http://schemas.microsoft.com/office/drawing/2014/main" id="{3FB6DBF1-4FE6-8592-7220-E24C492BC456}"/>
              </a:ext>
            </a:extLst>
          </p:cNvPr>
          <p:cNvSpPr/>
          <p:nvPr/>
        </p:nvSpPr>
        <p:spPr>
          <a:xfrm flipH="1">
            <a:off x="6117584" y="1743075"/>
            <a:ext cx="5423989" cy="319087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FF0000"/>
                </a:solidFill>
                <a:latin typeface="Calibri" panose="020F0502020204030204" pitchFamily="34" charset="0"/>
                <a:cs typeface="Calibri" panose="020F0502020204030204" pitchFamily="34" charset="0"/>
              </a:rPr>
              <a:t>Nghệ sĩ đờn ca tài tử Nam Bộ là những người góp phần bảo tồn di sản văn hóa phi vật thể quý giá của cộng đồng, mang lại những phút giây giải trí cho người nghe, góp phần phục vụ du lịch bền vững ở địa phương, duy trì sự đa dạng văn hóa của quốc gia và quốc tế,...</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7901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EFE1347-FDE7-7D47-2B9E-A11460F8981C}"/>
              </a:ext>
            </a:extLst>
          </p:cNvPr>
          <p:cNvPicPr>
            <a:picLocks noChangeAspect="1"/>
          </p:cNvPicPr>
          <p:nvPr/>
        </p:nvPicPr>
        <p:blipFill>
          <a:blip r:embed="rId2"/>
          <a:stretch>
            <a:fillRect/>
          </a:stretch>
        </p:blipFill>
        <p:spPr>
          <a:xfrm>
            <a:off x="2307771" y="360092"/>
            <a:ext cx="7010400" cy="943704"/>
          </a:xfrm>
          <a:prstGeom prst="rect">
            <a:avLst/>
          </a:prstGeom>
        </p:spPr>
      </p:pic>
      <p:sp>
        <p:nvSpPr>
          <p:cNvPr id="6" name="Speech Bubble: Rectangle with Corners Rounded 4">
            <a:extLst>
              <a:ext uri="{FF2B5EF4-FFF2-40B4-BE49-F238E27FC236}">
                <a16:creationId xmlns:a16="http://schemas.microsoft.com/office/drawing/2014/main" id="{3FB6DBF1-4FE6-8592-7220-E24C492BC456}"/>
              </a:ext>
            </a:extLst>
          </p:cNvPr>
          <p:cNvSpPr/>
          <p:nvPr/>
        </p:nvSpPr>
        <p:spPr>
          <a:xfrm flipH="1">
            <a:off x="6117585" y="1743075"/>
            <a:ext cx="5531489" cy="315277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Chú bộ đội luôn sẵn sàng chiến đấu và chiến đấu chống xâm lược, bảo vệ vững chắc Tổ quốc; đồng thời tham gia bảo vệ an ninh chính trị, trật tự, an toàn xã hội.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50C79DD-DE51-2E4B-19F2-FE2CD164A1FC}"/>
              </a:ext>
            </a:extLst>
          </p:cNvPr>
          <p:cNvPicPr>
            <a:picLocks noChangeAspect="1"/>
          </p:cNvPicPr>
          <p:nvPr/>
        </p:nvPicPr>
        <p:blipFill>
          <a:blip r:embed="rId3"/>
          <a:stretch>
            <a:fillRect/>
          </a:stretch>
        </p:blipFill>
        <p:spPr>
          <a:xfrm>
            <a:off x="752474" y="1981200"/>
            <a:ext cx="5254625" cy="3152775"/>
          </a:xfrm>
          <a:prstGeom prst="rect">
            <a:avLst/>
          </a:prstGeom>
        </p:spPr>
      </p:pic>
    </p:spTree>
    <p:extLst>
      <p:ext uri="{BB962C8B-B14F-4D97-AF65-F5344CB8AC3E}">
        <p14:creationId xmlns:p14="http://schemas.microsoft.com/office/powerpoint/2010/main" val="49519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EFE1347-FDE7-7D47-2B9E-A11460F8981C}"/>
              </a:ext>
            </a:extLst>
          </p:cNvPr>
          <p:cNvPicPr>
            <a:picLocks noChangeAspect="1"/>
          </p:cNvPicPr>
          <p:nvPr/>
        </p:nvPicPr>
        <p:blipFill>
          <a:blip r:embed="rId2"/>
          <a:stretch>
            <a:fillRect/>
          </a:stretch>
        </p:blipFill>
        <p:spPr>
          <a:xfrm>
            <a:off x="2307771" y="360092"/>
            <a:ext cx="7010400" cy="943704"/>
          </a:xfrm>
          <a:prstGeom prst="rect">
            <a:avLst/>
          </a:prstGeom>
        </p:spPr>
      </p:pic>
      <p:sp>
        <p:nvSpPr>
          <p:cNvPr id="6" name="Speech Bubble: Rectangle with Corners Rounded 4">
            <a:extLst>
              <a:ext uri="{FF2B5EF4-FFF2-40B4-BE49-F238E27FC236}">
                <a16:creationId xmlns:a16="http://schemas.microsoft.com/office/drawing/2014/main" id="{3FB6DBF1-4FE6-8592-7220-E24C492BC456}"/>
              </a:ext>
            </a:extLst>
          </p:cNvPr>
          <p:cNvSpPr/>
          <p:nvPr/>
        </p:nvSpPr>
        <p:spPr>
          <a:xfrm flipH="1">
            <a:off x="6117585" y="1743075"/>
            <a:ext cx="5531489" cy="315277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FF0000"/>
                </a:solidFill>
                <a:latin typeface="Calibri" panose="020F0502020204030204" pitchFamily="34" charset="0"/>
                <a:cs typeface="Calibri" panose="020F0502020204030204" pitchFamily="34" charset="0"/>
              </a:rPr>
              <a:t>Người nông dân tham gia lao động sản xuất, chủ yếu là trồng trọt và chăn nuôi để làm ra các nông sản phục vụ nhu cầu về lương thực, thực phẩm của mọi người.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A048BDC5-7516-CFBC-0F38-7B874A04BCC6}"/>
              </a:ext>
            </a:extLst>
          </p:cNvPr>
          <p:cNvPicPr>
            <a:picLocks noChangeAspect="1"/>
          </p:cNvPicPr>
          <p:nvPr/>
        </p:nvPicPr>
        <p:blipFill>
          <a:blip r:embed="rId3"/>
          <a:stretch>
            <a:fillRect/>
          </a:stretch>
        </p:blipFill>
        <p:spPr>
          <a:xfrm>
            <a:off x="1057275" y="2095501"/>
            <a:ext cx="4673983" cy="3028950"/>
          </a:xfrm>
          <a:prstGeom prst="rect">
            <a:avLst/>
          </a:prstGeom>
        </p:spPr>
      </p:pic>
    </p:spTree>
    <p:extLst>
      <p:ext uri="{BB962C8B-B14F-4D97-AF65-F5344CB8AC3E}">
        <p14:creationId xmlns:p14="http://schemas.microsoft.com/office/powerpoint/2010/main" val="4249611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84561F48-201E-F8F3-2B6A-B64A82E272F0}"/>
              </a:ext>
            </a:extLst>
          </p:cNvPr>
          <p:cNvSpPr/>
          <p:nvPr/>
        </p:nvSpPr>
        <p:spPr>
          <a:xfrm>
            <a:off x="495301" y="257175"/>
            <a:ext cx="11191874" cy="6381750"/>
          </a:xfrm>
          <a:custGeom>
            <a:avLst/>
            <a:gdLst>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 name="connsiteX0" fmla="*/ 0 w 11191874"/>
              <a:gd name="connsiteY0" fmla="*/ 638811 h 6381750"/>
              <a:gd name="connsiteX1" fmla="*/ 479563 w 11191874"/>
              <a:gd name="connsiteY1" fmla="*/ 0 h 6381750"/>
              <a:gd name="connsiteX2" fmla="*/ 10712309 w 11191874"/>
              <a:gd name="connsiteY2" fmla="*/ 0 h 6381750"/>
              <a:gd name="connsiteX3" fmla="*/ 11191874 w 11191874"/>
              <a:gd name="connsiteY3" fmla="*/ 638811 h 6381750"/>
              <a:gd name="connsiteX4" fmla="*/ 11191874 w 11191874"/>
              <a:gd name="connsiteY4" fmla="*/ 5742937 h 6381750"/>
              <a:gd name="connsiteX5" fmla="*/ 10712309 w 11191874"/>
              <a:gd name="connsiteY5" fmla="*/ 6381750 h 6381750"/>
              <a:gd name="connsiteX6" fmla="*/ 479563 w 11191874"/>
              <a:gd name="connsiteY6" fmla="*/ 6381750 h 6381750"/>
              <a:gd name="connsiteX7" fmla="*/ 0 w 11191874"/>
              <a:gd name="connsiteY7" fmla="*/ 5742937 h 6381750"/>
              <a:gd name="connsiteX8" fmla="*/ 0 w 11191874"/>
              <a:gd name="connsiteY8" fmla="*/ 638811 h 638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91874" h="6381750" fill="none" extrusionOk="0">
                <a:moveTo>
                  <a:pt x="0" y="638811"/>
                </a:moveTo>
                <a:cubicBezTo>
                  <a:pt x="6558" y="358596"/>
                  <a:pt x="295846" y="-70753"/>
                  <a:pt x="479563" y="0"/>
                </a:cubicBezTo>
                <a:cubicBezTo>
                  <a:pt x="3999763" y="268949"/>
                  <a:pt x="8505841" y="-627007"/>
                  <a:pt x="10712309" y="0"/>
                </a:cubicBezTo>
                <a:cubicBezTo>
                  <a:pt x="10912201" y="-12446"/>
                  <a:pt x="11271771" y="212693"/>
                  <a:pt x="11191874" y="638811"/>
                </a:cubicBezTo>
                <a:cubicBezTo>
                  <a:pt x="11260258" y="2788814"/>
                  <a:pt x="11419217" y="3678586"/>
                  <a:pt x="11191874" y="5742937"/>
                </a:cubicBezTo>
                <a:cubicBezTo>
                  <a:pt x="11139841" y="6160160"/>
                  <a:pt x="11061253" y="6378387"/>
                  <a:pt x="10712309" y="6381750"/>
                </a:cubicBezTo>
                <a:cubicBezTo>
                  <a:pt x="8226367" y="6196470"/>
                  <a:pt x="5241619" y="6298196"/>
                  <a:pt x="479563" y="6381750"/>
                </a:cubicBezTo>
                <a:cubicBezTo>
                  <a:pt x="201408" y="6280663"/>
                  <a:pt x="1249" y="6163595"/>
                  <a:pt x="0" y="5742937"/>
                </a:cubicBezTo>
                <a:cubicBezTo>
                  <a:pt x="-325762" y="3553510"/>
                  <a:pt x="175198" y="2264366"/>
                  <a:pt x="0" y="638811"/>
                </a:cubicBezTo>
                <a:close/>
              </a:path>
              <a:path w="11191874" h="6381750" stroke="0" extrusionOk="0">
                <a:moveTo>
                  <a:pt x="0" y="638811"/>
                </a:moveTo>
                <a:cubicBezTo>
                  <a:pt x="-58923" y="287980"/>
                  <a:pt x="260191" y="-35395"/>
                  <a:pt x="479563" y="0"/>
                </a:cubicBezTo>
                <a:cubicBezTo>
                  <a:pt x="3793153" y="-833801"/>
                  <a:pt x="5689064" y="325704"/>
                  <a:pt x="10712309" y="0"/>
                </a:cubicBezTo>
                <a:cubicBezTo>
                  <a:pt x="10905739" y="-5462"/>
                  <a:pt x="11196374" y="380015"/>
                  <a:pt x="11191874" y="638811"/>
                </a:cubicBezTo>
                <a:cubicBezTo>
                  <a:pt x="11652741" y="2169819"/>
                  <a:pt x="11569030" y="3961004"/>
                  <a:pt x="11191874" y="5742937"/>
                </a:cubicBezTo>
                <a:cubicBezTo>
                  <a:pt x="11210996" y="6148926"/>
                  <a:pt x="10951310" y="6372787"/>
                  <a:pt x="10712309" y="6381750"/>
                </a:cubicBezTo>
                <a:cubicBezTo>
                  <a:pt x="6579887" y="6286687"/>
                  <a:pt x="1598270" y="6305368"/>
                  <a:pt x="479563" y="6381750"/>
                </a:cubicBezTo>
                <a:cubicBezTo>
                  <a:pt x="232933" y="6257006"/>
                  <a:pt x="-30195" y="6003274"/>
                  <a:pt x="0" y="5742937"/>
                </a:cubicBezTo>
                <a:cubicBezTo>
                  <a:pt x="-372223" y="3983904"/>
                  <a:pt x="-383546" y="2679939"/>
                  <a:pt x="0" y="638811"/>
                </a:cubicBezTo>
                <a:close/>
              </a:path>
              <a:path w="11191874" h="6381750" fill="none" stroke="0" extrusionOk="0">
                <a:moveTo>
                  <a:pt x="0" y="638811"/>
                </a:moveTo>
                <a:cubicBezTo>
                  <a:pt x="-6429" y="267176"/>
                  <a:pt x="249325" y="-15019"/>
                  <a:pt x="479563" y="0"/>
                </a:cubicBezTo>
                <a:cubicBezTo>
                  <a:pt x="3746825" y="516992"/>
                  <a:pt x="8426643" y="-128867"/>
                  <a:pt x="10712309" y="0"/>
                </a:cubicBezTo>
                <a:cubicBezTo>
                  <a:pt x="10961121" y="15652"/>
                  <a:pt x="11266593" y="282158"/>
                  <a:pt x="11191874" y="638811"/>
                </a:cubicBezTo>
                <a:cubicBezTo>
                  <a:pt x="11165978" y="3048378"/>
                  <a:pt x="11438359" y="3648024"/>
                  <a:pt x="11191874" y="5742937"/>
                </a:cubicBezTo>
                <a:cubicBezTo>
                  <a:pt x="11176474" y="6186198"/>
                  <a:pt x="10978879" y="6356865"/>
                  <a:pt x="10712309" y="6381750"/>
                </a:cubicBezTo>
                <a:cubicBezTo>
                  <a:pt x="7594109" y="5950082"/>
                  <a:pt x="5635827" y="5964215"/>
                  <a:pt x="479563" y="6381750"/>
                </a:cubicBezTo>
                <a:cubicBezTo>
                  <a:pt x="198536" y="6299024"/>
                  <a:pt x="66487" y="6137019"/>
                  <a:pt x="0" y="5742937"/>
                </a:cubicBezTo>
                <a:cubicBezTo>
                  <a:pt x="-117925" y="3893499"/>
                  <a:pt x="-144331" y="2473736"/>
                  <a:pt x="0" y="638811"/>
                </a:cubicBezTo>
                <a:close/>
              </a:path>
              <a:path w="11191874" h="6381750" fill="none" stroke="0" extrusionOk="0">
                <a:moveTo>
                  <a:pt x="0" y="638811"/>
                </a:moveTo>
                <a:cubicBezTo>
                  <a:pt x="2064" y="312476"/>
                  <a:pt x="287211" y="-38253"/>
                  <a:pt x="479563" y="0"/>
                </a:cubicBezTo>
                <a:cubicBezTo>
                  <a:pt x="3766193" y="589558"/>
                  <a:pt x="8644139" y="-522465"/>
                  <a:pt x="10712309" y="0"/>
                </a:cubicBezTo>
                <a:cubicBezTo>
                  <a:pt x="10885328" y="-5368"/>
                  <a:pt x="11266794" y="275309"/>
                  <a:pt x="11191874" y="638811"/>
                </a:cubicBezTo>
                <a:cubicBezTo>
                  <a:pt x="11208903" y="2836463"/>
                  <a:pt x="11387149" y="3627558"/>
                  <a:pt x="11191874" y="5742937"/>
                </a:cubicBezTo>
                <a:cubicBezTo>
                  <a:pt x="11153408" y="6149726"/>
                  <a:pt x="10992867" y="6345117"/>
                  <a:pt x="10712309" y="6381750"/>
                </a:cubicBezTo>
                <a:cubicBezTo>
                  <a:pt x="8048551" y="5791621"/>
                  <a:pt x="5455808" y="5907826"/>
                  <a:pt x="479563" y="6381750"/>
                </a:cubicBezTo>
                <a:cubicBezTo>
                  <a:pt x="197860" y="6293334"/>
                  <a:pt x="8864" y="6144495"/>
                  <a:pt x="0" y="5742937"/>
                </a:cubicBezTo>
                <a:cubicBezTo>
                  <a:pt x="-378091" y="3834260"/>
                  <a:pt x="204673" y="2314023"/>
                  <a:pt x="0" y="638811"/>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EFE1347-FDE7-7D47-2B9E-A11460F8981C}"/>
              </a:ext>
            </a:extLst>
          </p:cNvPr>
          <p:cNvPicPr>
            <a:picLocks noChangeAspect="1"/>
          </p:cNvPicPr>
          <p:nvPr/>
        </p:nvPicPr>
        <p:blipFill>
          <a:blip r:embed="rId2"/>
          <a:stretch>
            <a:fillRect/>
          </a:stretch>
        </p:blipFill>
        <p:spPr>
          <a:xfrm>
            <a:off x="2307771" y="360092"/>
            <a:ext cx="7010400" cy="943704"/>
          </a:xfrm>
          <a:prstGeom prst="rect">
            <a:avLst/>
          </a:prstGeom>
        </p:spPr>
      </p:pic>
      <p:sp>
        <p:nvSpPr>
          <p:cNvPr id="6" name="Speech Bubble: Rectangle with Corners Rounded 4">
            <a:extLst>
              <a:ext uri="{FF2B5EF4-FFF2-40B4-BE49-F238E27FC236}">
                <a16:creationId xmlns:a16="http://schemas.microsoft.com/office/drawing/2014/main" id="{3FB6DBF1-4FE6-8592-7220-E24C492BC456}"/>
              </a:ext>
            </a:extLst>
          </p:cNvPr>
          <p:cNvSpPr/>
          <p:nvPr/>
        </p:nvSpPr>
        <p:spPr>
          <a:xfrm flipH="1">
            <a:off x="6000750" y="1743075"/>
            <a:ext cx="5648324" cy="3152775"/>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libri" panose="020F0502020204030204" pitchFamily="34" charset="0"/>
                <a:cs typeface="Calibri" panose="020F0502020204030204" pitchFamily="34" charset="0"/>
              </a:rPr>
              <a:t>Bác sĩ khám bệnh, chẩn đoán, kê đơn thuốc, ra phác đồ điều trị và chăm sóc sức khỏe cho người bệnh.</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2D4F325-5671-414C-2E95-02873BD42952}"/>
              </a:ext>
            </a:extLst>
          </p:cNvPr>
          <p:cNvPicPr>
            <a:picLocks noChangeAspect="1"/>
          </p:cNvPicPr>
          <p:nvPr/>
        </p:nvPicPr>
        <p:blipFill>
          <a:blip r:embed="rId3"/>
          <a:stretch>
            <a:fillRect/>
          </a:stretch>
        </p:blipFill>
        <p:spPr>
          <a:xfrm>
            <a:off x="957262" y="2190750"/>
            <a:ext cx="4582174" cy="2905125"/>
          </a:xfrm>
          <a:prstGeom prst="rect">
            <a:avLst/>
          </a:prstGeom>
        </p:spPr>
      </p:pic>
    </p:spTree>
    <p:extLst>
      <p:ext uri="{BB962C8B-B14F-4D97-AF65-F5344CB8AC3E}">
        <p14:creationId xmlns:p14="http://schemas.microsoft.com/office/powerpoint/2010/main" val="2761443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476</Words>
  <Application>Microsoft Office PowerPoint</Application>
  <PresentationFormat>Widescreen</PresentationFormat>
  <Paragraphs>34</Paragraphs>
  <Slides>18</Slides>
  <Notes>0</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18</vt:i4>
      </vt:variant>
    </vt:vector>
  </HeadingPairs>
  <TitlesOfParts>
    <vt:vector size="33" baseType="lpstr">
      <vt:lpstr>#9Slide03 AllRoundGothic</vt:lpstr>
      <vt:lpstr>Arial</vt:lpstr>
      <vt:lpstr>Calibri</vt:lpstr>
      <vt:lpstr>Calibri Light</vt:lpstr>
      <vt:lpstr>Cambria</vt:lpstr>
      <vt:lpstr>Coming Soon</vt:lpstr>
      <vt:lpstr>Itim</vt:lpstr>
      <vt:lpstr>Livvic</vt:lpstr>
      <vt:lpstr>Roboto Condensed Light</vt:lpstr>
      <vt:lpstr>Times New Roman</vt:lpstr>
      <vt:lpstr>Wingdings</vt:lpstr>
      <vt:lpstr>Office Theme</vt:lpstr>
      <vt:lpstr>Chủ đề Office</vt:lpstr>
      <vt:lpstr>Custom Design</vt:lpstr>
      <vt:lpstr>Cute Greeting Cards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 Trang</cp:lastModifiedBy>
  <cp:revision>22</cp:revision>
  <dcterms:created xsi:type="dcterms:W3CDTF">2023-08-14T09:40:06Z</dcterms:created>
  <dcterms:modified xsi:type="dcterms:W3CDTF">2023-09-22T09:16:57Z</dcterms:modified>
</cp:coreProperties>
</file>