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7" r:id="rId3"/>
    <p:sldId id="264" r:id="rId4"/>
    <p:sldId id="265" r:id="rId5"/>
    <p:sldId id="266" r:id="rId6"/>
    <p:sldId id="267" r:id="rId7"/>
    <p:sldId id="268" r:id="rId8"/>
    <p:sldId id="280" r:id="rId9"/>
    <p:sldId id="271" r:id="rId10"/>
    <p:sldId id="270" r:id="rId11"/>
    <p:sldId id="272" r:id="rId12"/>
    <p:sldId id="275" r:id="rId13"/>
    <p:sldId id="274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#9Slide07 HoneyCream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字魂70号-灵悦黑体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0FD"/>
    <a:srgbClr val="E6E6E6"/>
    <a:srgbClr val="D1C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36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8D8C-562F-4851-B13A-6098DAE20610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035B-86F3-46DA-BC83-FF53442B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7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9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7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3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05E03-FEF0-4871-9C00-58A96A16CF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1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3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4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2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6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5DF6-97D9-4CF6-B615-C72E2A06EB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2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288796F-DC0B-4254-9081-00BD4EC7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125"/>
          <a:stretch/>
        </p:blipFill>
        <p:spPr>
          <a:xfrm flipH="1">
            <a:off x="2042159" y="1"/>
            <a:ext cx="101498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0FD61E2-D970-4129-B5C3-47964FC36ABF}"/>
              </a:ext>
            </a:extLst>
          </p:cNvPr>
          <p:cNvSpPr/>
          <p:nvPr userDrawn="1"/>
        </p:nvSpPr>
        <p:spPr>
          <a:xfrm>
            <a:off x="1071114" y="762000"/>
            <a:ext cx="10049774" cy="5334000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4A8DF3D-389F-492D-9E12-AF4FEA522336}"/>
              </a:ext>
            </a:extLst>
          </p:cNvPr>
          <p:cNvSpPr/>
          <p:nvPr userDrawn="1"/>
        </p:nvSpPr>
        <p:spPr>
          <a:xfrm>
            <a:off x="1214016" y="886287"/>
            <a:ext cx="9763969" cy="5085426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424919-BEDD-41DD-B0C6-E4584C01F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7186064-2B30-4ED9-8369-66D589E3E9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3" y="1986364"/>
            <a:ext cx="3220792" cy="288527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7920BC9-A55D-486C-8622-59D58950A5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" y="3053927"/>
            <a:ext cx="1265428" cy="26047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FF05DBA-7272-4C15-A7C1-71F05C3AA8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74" y="2855153"/>
            <a:ext cx="2169678" cy="2935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514F3-936A-4B26-AB41-359E91713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6"/>
          <a:stretch/>
        </p:blipFill>
        <p:spPr>
          <a:xfrm>
            <a:off x="-1" y="5107992"/>
            <a:ext cx="5566525" cy="17500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9AEAC9-ADFE-4C58-8DF1-7F9F86303C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4" y="4461773"/>
            <a:ext cx="2248207" cy="21026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B36015-C5ED-44DC-A2DE-9D030C55F0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1" y="2360546"/>
            <a:ext cx="1875108" cy="2843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67ED67-208C-439D-9522-1EB7EC89A2F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" y="5092346"/>
            <a:ext cx="1854109" cy="17656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E9C28D-FA5F-43A1-9E4A-7899FE911B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" y="4290390"/>
            <a:ext cx="949506" cy="25676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4BAEDA-A2E9-41D1-9D14-1F195733A48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4" y="5669431"/>
            <a:ext cx="1941712" cy="119213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C8EB33A-04C9-4B4D-8E33-FE5D1B664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39402" b="19286"/>
          <a:stretch/>
        </p:blipFill>
        <p:spPr>
          <a:xfrm>
            <a:off x="8210601" y="2360546"/>
            <a:ext cx="4003570" cy="4499236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2B98C55B-9EE3-4F6E-838E-0294FEE77C1F}"/>
              </a:ext>
            </a:extLst>
          </p:cNvPr>
          <p:cNvGrpSpPr/>
          <p:nvPr userDrawn="1"/>
        </p:nvGrpSpPr>
        <p:grpSpPr>
          <a:xfrm>
            <a:off x="3691463" y="4531654"/>
            <a:ext cx="1514315" cy="1121233"/>
            <a:chOff x="6981714" y="7162396"/>
            <a:chExt cx="1712251" cy="126778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BCEF70D1-12F2-4C00-AF8E-091A3B785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88" y="7163816"/>
              <a:ext cx="666077" cy="1264949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07707443-1AB6-496F-9615-71CC53BFDB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02" y="7162396"/>
              <a:ext cx="666076" cy="1267789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3C3ABC80-EF3C-48D0-9565-E0F7C2466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14" y="7163816"/>
              <a:ext cx="666077" cy="1264949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D8D4AFB-C3F0-4843-A299-127647D9D0E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23" y="4495716"/>
            <a:ext cx="845432" cy="23622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DD500F-9EA1-4F03-BD7A-6B1C4D3D1D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2" y="4576639"/>
            <a:ext cx="2395654" cy="228136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97A880B-DFA7-4591-993B-95B4970C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0150" r="23699"/>
          <a:stretch/>
        </p:blipFill>
        <p:spPr>
          <a:xfrm>
            <a:off x="9296400" y="-3561"/>
            <a:ext cx="2895600" cy="2588386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40000"/>
                  <a:lumOff val="6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5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288796F-DC0B-4254-9081-00BD4EC7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125"/>
          <a:stretch/>
        </p:blipFill>
        <p:spPr>
          <a:xfrm flipH="1">
            <a:off x="2042159" y="1"/>
            <a:ext cx="101498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0FD61E2-D970-4129-B5C3-47964FC36ABF}"/>
              </a:ext>
            </a:extLst>
          </p:cNvPr>
          <p:cNvSpPr/>
          <p:nvPr userDrawn="1"/>
        </p:nvSpPr>
        <p:spPr>
          <a:xfrm>
            <a:off x="1071114" y="762000"/>
            <a:ext cx="10049774" cy="5334000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4A8DF3D-389F-492D-9E12-AF4FEA522336}"/>
              </a:ext>
            </a:extLst>
          </p:cNvPr>
          <p:cNvSpPr/>
          <p:nvPr userDrawn="1"/>
        </p:nvSpPr>
        <p:spPr>
          <a:xfrm>
            <a:off x="1214016" y="886287"/>
            <a:ext cx="9763969" cy="5085426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424919-BEDD-41DD-B0C6-E4584C01F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C8EB33A-04C9-4B4D-8E33-FE5D1B664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9402" b="19286"/>
          <a:stretch/>
        </p:blipFill>
        <p:spPr>
          <a:xfrm>
            <a:off x="8210601" y="2360546"/>
            <a:ext cx="4003570" cy="449923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97A880B-DFA7-4591-993B-95B4970C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150" r="23699"/>
          <a:stretch/>
        </p:blipFill>
        <p:spPr>
          <a:xfrm>
            <a:off x="9296400" y="-3561"/>
            <a:ext cx="2895600" cy="2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bg>
      <p:bgPr>
        <a:solidFill>
          <a:srgbClr val="F5E0FD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277A12E-B343-41B3-AB4A-D6A7528D4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A3ECF9B-6EDD-4C5F-8C66-E81BF0314F62}"/>
              </a:ext>
            </a:extLst>
          </p:cNvPr>
          <p:cNvSpPr/>
          <p:nvPr userDrawn="1"/>
        </p:nvSpPr>
        <p:spPr>
          <a:xfrm>
            <a:off x="-20844" y="1685821"/>
            <a:ext cx="12212844" cy="3644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ECA4D64-5F87-4929-B3FC-82BBC3E09988}"/>
              </a:ext>
            </a:extLst>
          </p:cNvPr>
          <p:cNvSpPr/>
          <p:nvPr userDrawn="1"/>
        </p:nvSpPr>
        <p:spPr>
          <a:xfrm>
            <a:off x="221942" y="1752858"/>
            <a:ext cx="11865524" cy="3474742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D896F0-DF74-4AE4-AEDF-6566108EF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b="21234"/>
          <a:stretch/>
        </p:blipFill>
        <p:spPr>
          <a:xfrm>
            <a:off x="0" y="3031733"/>
            <a:ext cx="4155519" cy="38262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4C490C-FB00-470A-83AE-25B3E73A6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1125" b="29006"/>
          <a:stretch/>
        </p:blipFill>
        <p:spPr>
          <a:xfrm flipH="1">
            <a:off x="1035832" y="5543550"/>
            <a:ext cx="10992930" cy="131445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FE31F6A-13D0-486C-B633-6983C34EE33B}"/>
              </a:ext>
            </a:extLst>
          </p:cNvPr>
          <p:cNvGrpSpPr/>
          <p:nvPr userDrawn="1"/>
        </p:nvGrpSpPr>
        <p:grpSpPr>
          <a:xfrm>
            <a:off x="67793" y="4152901"/>
            <a:ext cx="4389244" cy="2705099"/>
            <a:chOff x="75778" y="3954780"/>
            <a:chExt cx="4509619" cy="290322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7840589-B61B-41A5-A34C-EA612A27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55" y="4861560"/>
              <a:ext cx="2096458" cy="199644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C23268E-9EF2-45F2-8F54-1AF8D2D09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8" y="3954780"/>
              <a:ext cx="1073616" cy="290322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E674F65-84BF-41F9-9A74-BD5593878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42" y="5510046"/>
              <a:ext cx="2195513" cy="134795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FFA3C12-B2A9-4315-ABBA-A1AA4BA5FC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08" y="4183379"/>
              <a:ext cx="955938" cy="267105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EBDC997-46CC-4161-86B4-58722F647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88" y="5052161"/>
              <a:ext cx="1896309" cy="1805839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3E67A2B-3C0D-4A08-AAA5-7FDA39767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20150" r="23699"/>
          <a:stretch/>
        </p:blipFill>
        <p:spPr>
          <a:xfrm flipV="1">
            <a:off x="10028930" y="4924424"/>
            <a:ext cx="216307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9DE60253-09DA-4C91-B511-3C276E5C9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51125" b="8198"/>
          <a:stretch/>
        </p:blipFill>
        <p:spPr>
          <a:xfrm>
            <a:off x="0" y="-466725"/>
            <a:ext cx="7746207" cy="7324726"/>
          </a:xfrm>
          <a:prstGeom prst="rect">
            <a:avLst/>
          </a:prstGeom>
        </p:spPr>
      </p:pic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349FBE4F-4D27-41CB-8809-EBA0922C685B}"/>
              </a:ext>
            </a:extLst>
          </p:cNvPr>
          <p:cNvSpPr/>
          <p:nvPr userDrawn="1"/>
        </p:nvSpPr>
        <p:spPr>
          <a:xfrm>
            <a:off x="2463529" y="2123904"/>
            <a:ext cx="9728471" cy="3196016"/>
          </a:xfrm>
          <a:custGeom>
            <a:avLst/>
            <a:gdLst>
              <a:gd name="connsiteX0" fmla="*/ 1485372 w 8740952"/>
              <a:gd name="connsiteY0" fmla="*/ 0 h 3708787"/>
              <a:gd name="connsiteX1" fmla="*/ 8740952 w 8740952"/>
              <a:gd name="connsiteY1" fmla="*/ 0 h 3708787"/>
              <a:gd name="connsiteX2" fmla="*/ 8740952 w 8740952"/>
              <a:gd name="connsiteY2" fmla="*/ 3705225 h 3708787"/>
              <a:gd name="connsiteX3" fmla="*/ 8289337 w 8740952"/>
              <a:gd name="connsiteY3" fmla="*/ 3705225 h 3708787"/>
              <a:gd name="connsiteX4" fmla="*/ 8254003 w 8740952"/>
              <a:gd name="connsiteY4" fmla="*/ 3708787 h 3708787"/>
              <a:gd name="connsiteX5" fmla="*/ 236542 w 8740952"/>
              <a:gd name="connsiteY5" fmla="*/ 3708787 h 3708787"/>
              <a:gd name="connsiteX6" fmla="*/ 0 w 8740952"/>
              <a:gd name="connsiteY6" fmla="*/ 3472245 h 3708787"/>
              <a:gd name="connsiteX7" fmla="*/ 0 w 8740952"/>
              <a:gd name="connsiteY7" fmla="*/ 240104 h 3708787"/>
              <a:gd name="connsiteX8" fmla="*/ 236542 w 8740952"/>
              <a:gd name="connsiteY8" fmla="*/ 3562 h 3708787"/>
              <a:gd name="connsiteX9" fmla="*/ 1485372 w 8740952"/>
              <a:gd name="connsiteY9" fmla="*/ 3562 h 37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0952" h="3708787">
                <a:moveTo>
                  <a:pt x="1485372" y="0"/>
                </a:moveTo>
                <a:lnTo>
                  <a:pt x="8740952" y="0"/>
                </a:lnTo>
                <a:lnTo>
                  <a:pt x="8740952" y="3705225"/>
                </a:lnTo>
                <a:lnTo>
                  <a:pt x="8289337" y="3705225"/>
                </a:lnTo>
                <a:lnTo>
                  <a:pt x="8254003" y="3708787"/>
                </a:lnTo>
                <a:lnTo>
                  <a:pt x="236542" y="3708787"/>
                </a:lnTo>
                <a:cubicBezTo>
                  <a:pt x="105903" y="3708787"/>
                  <a:pt x="0" y="3602884"/>
                  <a:pt x="0" y="3472245"/>
                </a:cubicBezTo>
                <a:lnTo>
                  <a:pt x="0" y="240104"/>
                </a:lnTo>
                <a:cubicBezTo>
                  <a:pt x="0" y="109465"/>
                  <a:pt x="105903" y="3562"/>
                  <a:pt x="236542" y="3562"/>
                </a:cubicBezTo>
                <a:lnTo>
                  <a:pt x="1485372" y="3562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81695E4A-26D7-4BCF-A31E-AB1D488E1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0800000" flipH="1">
            <a:off x="2140523" y="3343545"/>
            <a:ext cx="10051477" cy="3518017"/>
          </a:xfrm>
          <a:custGeom>
            <a:avLst/>
            <a:gdLst>
              <a:gd name="connsiteX0" fmla="*/ 0 w 10051477"/>
              <a:gd name="connsiteY0" fmla="*/ 3518017 h 3518017"/>
              <a:gd name="connsiteX1" fmla="*/ 6342681 w 10051477"/>
              <a:gd name="connsiteY1" fmla="*/ 3518017 h 3518017"/>
              <a:gd name="connsiteX2" fmla="*/ 5605684 w 10051477"/>
              <a:gd name="connsiteY2" fmla="*/ 2246180 h 3518017"/>
              <a:gd name="connsiteX3" fmla="*/ 6342681 w 10051477"/>
              <a:gd name="connsiteY3" fmla="*/ 974343 h 3518017"/>
              <a:gd name="connsiteX4" fmla="*/ 7079678 w 10051477"/>
              <a:gd name="connsiteY4" fmla="*/ 2246180 h 3518017"/>
              <a:gd name="connsiteX5" fmla="*/ 6342681 w 10051477"/>
              <a:gd name="connsiteY5" fmla="*/ 3518017 h 3518017"/>
              <a:gd name="connsiteX6" fmla="*/ 10051477 w 10051477"/>
              <a:gd name="connsiteY6" fmla="*/ 3518017 h 3518017"/>
              <a:gd name="connsiteX7" fmla="*/ 10051477 w 10051477"/>
              <a:gd name="connsiteY7" fmla="*/ 0 h 3518017"/>
              <a:gd name="connsiteX8" fmla="*/ 0 w 10051477"/>
              <a:gd name="connsiteY8" fmla="*/ 0 h 351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477" h="3518017">
                <a:moveTo>
                  <a:pt x="0" y="3518017"/>
                </a:moveTo>
                <a:lnTo>
                  <a:pt x="6342681" y="3518017"/>
                </a:lnTo>
                <a:cubicBezTo>
                  <a:pt x="5935649" y="3518017"/>
                  <a:pt x="5605684" y="2948596"/>
                  <a:pt x="5605684" y="2246180"/>
                </a:cubicBezTo>
                <a:cubicBezTo>
                  <a:pt x="5605684" y="1543764"/>
                  <a:pt x="5935649" y="974343"/>
                  <a:pt x="6342681" y="974343"/>
                </a:cubicBezTo>
                <a:cubicBezTo>
                  <a:pt x="6749713" y="974343"/>
                  <a:pt x="7079678" y="1543764"/>
                  <a:pt x="7079678" y="2246180"/>
                </a:cubicBezTo>
                <a:cubicBezTo>
                  <a:pt x="7079678" y="2948596"/>
                  <a:pt x="6749713" y="3518017"/>
                  <a:pt x="6342681" y="3518017"/>
                </a:cubicBezTo>
                <a:lnTo>
                  <a:pt x="10051477" y="3518017"/>
                </a:lnTo>
                <a:lnTo>
                  <a:pt x="10051477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1593F9-04E1-4124-AD08-EA1543101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8" y="1315483"/>
            <a:ext cx="3591782" cy="32176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BBAE4F-C05C-42CC-8A5D-B35E34207A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3" y="2786003"/>
            <a:ext cx="1109607" cy="22839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F9CC2C-4CE1-4109-9500-B39499B44A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34" y="2583364"/>
            <a:ext cx="2272333" cy="30741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A12D1B-8DB6-44A3-BE45-53587234F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6"/>
          <a:stretch/>
        </p:blipFill>
        <p:spPr>
          <a:xfrm>
            <a:off x="-1" y="5323482"/>
            <a:ext cx="4881083" cy="15345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E4D7C7A-D7DA-4EA9-BA8B-5DADA0B993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5" y="4720680"/>
            <a:ext cx="1971371" cy="18437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E1AFCDF-975F-40EC-87FF-3DBE04EF7C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9" y="3026180"/>
            <a:ext cx="1644214" cy="24937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16D576-4EFC-4E9B-9F0D-63316E41B19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" y="5309762"/>
            <a:ext cx="1625801" cy="15482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D61C46D-CB27-4BD0-946C-884BE83237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" y="4606556"/>
            <a:ext cx="832588" cy="22514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B723742-BDAD-4765-B2FB-B3FCA551BA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3" y="5816226"/>
            <a:ext cx="1702617" cy="1045336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ECA4AECA-2CE5-4FF6-9297-096D49F60497}"/>
              </a:ext>
            </a:extLst>
          </p:cNvPr>
          <p:cNvGrpSpPr/>
          <p:nvPr userDrawn="1"/>
        </p:nvGrpSpPr>
        <p:grpSpPr>
          <a:xfrm>
            <a:off x="3691464" y="4673188"/>
            <a:ext cx="1327848" cy="979699"/>
            <a:chOff x="6981714" y="7162396"/>
            <a:chExt cx="1712251" cy="126778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5693E804-0A36-41BF-B0F9-E90F1B957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88" y="7163816"/>
              <a:ext cx="666077" cy="126494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62C9822-DA9C-45AB-A75B-DC58A4A52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02" y="7162396"/>
              <a:ext cx="666076" cy="126778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7F47AE9-5313-44EB-9FFD-D6173A1A2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14" y="7163816"/>
              <a:ext cx="666077" cy="1264949"/>
            </a:xfrm>
            <a:prstGeom prst="rect">
              <a:avLst/>
            </a:prstGeom>
          </p:spPr>
        </p:pic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2A9C52A4-CD29-410D-8F0C-03A0FDAE80B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23" y="4786598"/>
            <a:ext cx="741329" cy="207140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1C2A869-2421-41FD-8A1F-9F2EC48223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2" y="4857559"/>
            <a:ext cx="2100661" cy="2000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77AEB18-B1EA-4E61-8B91-F93947756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51125" b="8198"/>
          <a:stretch/>
        </p:blipFill>
        <p:spPr>
          <a:xfrm rot="10800000">
            <a:off x="8744415" y="5938"/>
            <a:ext cx="3447585" cy="3259998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34005" y="3334193"/>
            <a:ext cx="4090863" cy="123110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zh-CN" altLang="en-US" sz="8000" b="0">
                <a:solidFill>
                  <a:srgbClr val="A597E7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44749" y="2819588"/>
            <a:ext cx="2051844" cy="5693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 marL="0" indent="0" algn="l">
              <a:buNone/>
              <a:defRPr lang="zh-CN" altLang="en-US" sz="4000" b="0" dirty="0" smtClean="0">
                <a:solidFill>
                  <a:srgbClr val="A597E7"/>
                </a:solidFill>
                <a:latin typeface="+mj-ea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A6A2D4-AAB3-4804-B217-E5B83BF56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/>
          <a:stretch/>
        </p:blipFill>
        <p:spPr>
          <a:xfrm rot="8100000">
            <a:off x="4988804" y="1601989"/>
            <a:ext cx="3718324" cy="34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/>
      <p:bldP spid="2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 rot="21540000">
            <a:off x="323085" y="742527"/>
            <a:ext cx="11497812" cy="57314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964" y="203768"/>
            <a:ext cx="1795363" cy="4518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356696" y="859391"/>
            <a:ext cx="11588502" cy="56404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4208D7-C50E-47FA-9190-BAA1E594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402" b="19286"/>
          <a:stretch/>
        </p:blipFill>
        <p:spPr>
          <a:xfrm flipH="1">
            <a:off x="-1" y="3579897"/>
            <a:ext cx="2933700" cy="32969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BF83CE-3707-49F8-A1E5-6E4D1049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402" b="19286"/>
          <a:stretch/>
        </p:blipFill>
        <p:spPr>
          <a:xfrm rot="5400000" flipH="1" flipV="1">
            <a:off x="9131887" y="-178387"/>
            <a:ext cx="2881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 rot="21540000">
            <a:off x="323085" y="742527"/>
            <a:ext cx="11497812" cy="57314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356696" y="859391"/>
            <a:ext cx="11588502" cy="56404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F52F17DD-EF1A-4DB1-8572-D77F9BF4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10794" b="88170"/>
          <a:stretch/>
        </p:blipFill>
        <p:spPr>
          <a:xfrm rot="16200000">
            <a:off x="509589" y="-509587"/>
            <a:ext cx="1504950" cy="2524124"/>
          </a:xfrm>
          <a:prstGeom prst="rect">
            <a:avLst/>
          </a:prstGeom>
        </p:spPr>
      </p:pic>
      <p:sp>
        <p:nvSpPr>
          <p:cNvPr id="48" name="标题 1">
            <a:extLst>
              <a:ext uri="{FF2B5EF4-FFF2-40B4-BE49-F238E27FC236}">
                <a16:creationId xmlns:a16="http://schemas.microsoft.com/office/drawing/2014/main" id="{0721EB7B-E887-4D4A-9B43-20D60F759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964" y="203768"/>
            <a:ext cx="1795363" cy="4518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2C3A27-92B1-4605-B64C-59204497B56E}"/>
              </a:ext>
            </a:extLst>
          </p:cNvPr>
          <p:cNvSpPr/>
          <p:nvPr userDrawn="1"/>
        </p:nvSpPr>
        <p:spPr>
          <a:xfrm rot="21540000">
            <a:off x="323085" y="742527"/>
            <a:ext cx="11497812" cy="57314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C61746-99AF-4035-9BF0-C13F37909781}"/>
              </a:ext>
            </a:extLst>
          </p:cNvPr>
          <p:cNvSpPr/>
          <p:nvPr userDrawn="1"/>
        </p:nvSpPr>
        <p:spPr>
          <a:xfrm>
            <a:off x="356696" y="859391"/>
            <a:ext cx="11588502" cy="56404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DB81487-FC3A-4D2C-9470-8E182328E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402" b="19286"/>
          <a:stretch/>
        </p:blipFill>
        <p:spPr>
          <a:xfrm rot="5400000" flipH="1" flipV="1">
            <a:off x="9131887" y="-178387"/>
            <a:ext cx="2881725" cy="3238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F9651FD-C5C4-4357-8862-C6D2C3606BF9}"/>
              </a:ext>
            </a:extLst>
          </p:cNvPr>
          <p:cNvGrpSpPr/>
          <p:nvPr userDrawn="1"/>
        </p:nvGrpSpPr>
        <p:grpSpPr>
          <a:xfrm>
            <a:off x="-1" y="1914525"/>
            <a:ext cx="4806945" cy="4947038"/>
            <a:chOff x="-1" y="1914525"/>
            <a:chExt cx="4806945" cy="494703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2FCBF71-0BD0-4607-ACFD-E13AFF3A4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4" y="1914525"/>
              <a:ext cx="3537227" cy="316874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CB812A3-ED5F-4D25-8AD0-A5D50A97F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80" y="3127252"/>
              <a:ext cx="1092754" cy="224928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28D8A80-4B63-4A3A-A5D0-954ED2A5B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34" y="2884093"/>
              <a:ext cx="2237820" cy="302748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4BBC1AC-E585-4A9F-8D78-BEB9DB0E62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36"/>
            <a:stretch/>
          </p:blipFill>
          <p:spPr>
            <a:xfrm>
              <a:off x="-1" y="5347631"/>
              <a:ext cx="4806945" cy="151121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CE74674-C1DF-48F0-8D0F-70C77B38F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15" y="4818903"/>
              <a:ext cx="1941428" cy="1815698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3BD662F-0795-448D-8FE7-592358F1E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69" y="3140153"/>
              <a:ext cx="1619240" cy="2455848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48821FC-61AF-4BC4-B58F-8A2B6BD621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29" y="5334121"/>
              <a:ext cx="1601107" cy="152472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5E0BDB0-383A-4630-86CD-519E35229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3" y="4641595"/>
              <a:ext cx="819942" cy="221724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767C8EBD-5C45-4D61-ACCA-92EDF8509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48" y="5832104"/>
              <a:ext cx="1676757" cy="1029459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5BBA6C6-D0F4-4A52-AB94-4D4E4B935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809" y="4818903"/>
              <a:ext cx="730069" cy="203993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FC96A7D-0C74-43A5-89F9-D0492565A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44" y="5334121"/>
              <a:ext cx="1601108" cy="152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2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F9626-E104-4E6B-A2C0-BAE15BD7EC4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288796F-DC0B-4254-9081-00BD4EC7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125"/>
          <a:stretch/>
        </p:blipFill>
        <p:spPr>
          <a:xfrm flipH="1">
            <a:off x="2042159" y="1"/>
            <a:ext cx="101498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0FD61E2-D970-4129-B5C3-47964FC36ABF}"/>
              </a:ext>
            </a:extLst>
          </p:cNvPr>
          <p:cNvSpPr/>
          <p:nvPr userDrawn="1"/>
        </p:nvSpPr>
        <p:spPr>
          <a:xfrm>
            <a:off x="1071114" y="762000"/>
            <a:ext cx="10049774" cy="5334000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4A8DF3D-389F-492D-9E12-AF4FEA522336}"/>
              </a:ext>
            </a:extLst>
          </p:cNvPr>
          <p:cNvSpPr/>
          <p:nvPr userDrawn="1"/>
        </p:nvSpPr>
        <p:spPr>
          <a:xfrm>
            <a:off x="1214016" y="886287"/>
            <a:ext cx="9763969" cy="5085426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424919-BEDD-41DD-B0C6-E4584C01F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C8EB33A-04C9-4B4D-8E33-FE5D1B664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9402" b="19286"/>
          <a:stretch/>
        </p:blipFill>
        <p:spPr>
          <a:xfrm>
            <a:off x="8210601" y="2360546"/>
            <a:ext cx="4003570" cy="449923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97A880B-DFA7-4591-993B-95B4970C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150" r="23699"/>
          <a:stretch/>
        </p:blipFill>
        <p:spPr>
          <a:xfrm>
            <a:off x="9296400" y="-3561"/>
            <a:ext cx="2895600" cy="2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277A12E-B343-41B3-AB4A-D6A7528D4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A3ECF9B-6EDD-4C5F-8C66-E81BF0314F62}"/>
              </a:ext>
            </a:extLst>
          </p:cNvPr>
          <p:cNvSpPr/>
          <p:nvPr userDrawn="1"/>
        </p:nvSpPr>
        <p:spPr>
          <a:xfrm>
            <a:off x="-20844" y="1685821"/>
            <a:ext cx="12212844" cy="3644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ECA4D64-5F87-4929-B3FC-82BBC3E09988}"/>
              </a:ext>
            </a:extLst>
          </p:cNvPr>
          <p:cNvSpPr/>
          <p:nvPr userDrawn="1"/>
        </p:nvSpPr>
        <p:spPr>
          <a:xfrm>
            <a:off x="163238" y="1770743"/>
            <a:ext cx="11865524" cy="3474742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D896F0-DF74-4AE4-AEDF-6566108EF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b="21234"/>
          <a:stretch/>
        </p:blipFill>
        <p:spPr>
          <a:xfrm>
            <a:off x="0" y="3031733"/>
            <a:ext cx="4155519" cy="38262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4C490C-FB00-470A-83AE-25B3E73A6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1125" b="29006"/>
          <a:stretch/>
        </p:blipFill>
        <p:spPr>
          <a:xfrm flipH="1">
            <a:off x="1199070" y="5543550"/>
            <a:ext cx="10992930" cy="131445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FE31F6A-13D0-486C-B633-6983C34EE33B}"/>
              </a:ext>
            </a:extLst>
          </p:cNvPr>
          <p:cNvGrpSpPr/>
          <p:nvPr userDrawn="1"/>
        </p:nvGrpSpPr>
        <p:grpSpPr>
          <a:xfrm>
            <a:off x="67793" y="4152901"/>
            <a:ext cx="4389244" cy="2705099"/>
            <a:chOff x="75778" y="3954780"/>
            <a:chExt cx="4509619" cy="290322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7840589-B61B-41A5-A34C-EA612A27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55" y="4861560"/>
              <a:ext cx="2096458" cy="199644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C23268E-9EF2-45F2-8F54-1AF8D2D09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8" y="3954780"/>
              <a:ext cx="1073616" cy="290322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E674F65-84BF-41F9-9A74-BD5593878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42" y="5510046"/>
              <a:ext cx="2195513" cy="134795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FFA3C12-B2A9-4315-ABBA-A1AA4BA5FC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08" y="4183379"/>
              <a:ext cx="955938" cy="267105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EBDC997-46CC-4161-86B4-58722F647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88" y="5052161"/>
              <a:ext cx="1896309" cy="1805839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3E67A2B-3C0D-4A08-AAA5-7FDA39767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20150" r="23699"/>
          <a:stretch/>
        </p:blipFill>
        <p:spPr>
          <a:xfrm flipV="1">
            <a:off x="10028930" y="4924424"/>
            <a:ext cx="2163070" cy="193357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40000"/>
                  <a:lumOff val="6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3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9DE60253-09DA-4C91-B511-3C276E5C9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51125" b="8198"/>
          <a:stretch/>
        </p:blipFill>
        <p:spPr>
          <a:xfrm>
            <a:off x="0" y="-466725"/>
            <a:ext cx="7746207" cy="7324726"/>
          </a:xfrm>
          <a:prstGeom prst="rect">
            <a:avLst/>
          </a:prstGeom>
        </p:spPr>
      </p:pic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349FBE4F-4D27-41CB-8809-EBA0922C685B}"/>
              </a:ext>
            </a:extLst>
          </p:cNvPr>
          <p:cNvSpPr/>
          <p:nvPr userDrawn="1"/>
        </p:nvSpPr>
        <p:spPr>
          <a:xfrm>
            <a:off x="2463529" y="2123904"/>
            <a:ext cx="9728471" cy="3196016"/>
          </a:xfrm>
          <a:custGeom>
            <a:avLst/>
            <a:gdLst>
              <a:gd name="connsiteX0" fmla="*/ 1485372 w 8740952"/>
              <a:gd name="connsiteY0" fmla="*/ 0 h 3708787"/>
              <a:gd name="connsiteX1" fmla="*/ 8740952 w 8740952"/>
              <a:gd name="connsiteY1" fmla="*/ 0 h 3708787"/>
              <a:gd name="connsiteX2" fmla="*/ 8740952 w 8740952"/>
              <a:gd name="connsiteY2" fmla="*/ 3705225 h 3708787"/>
              <a:gd name="connsiteX3" fmla="*/ 8289337 w 8740952"/>
              <a:gd name="connsiteY3" fmla="*/ 3705225 h 3708787"/>
              <a:gd name="connsiteX4" fmla="*/ 8254003 w 8740952"/>
              <a:gd name="connsiteY4" fmla="*/ 3708787 h 3708787"/>
              <a:gd name="connsiteX5" fmla="*/ 236542 w 8740952"/>
              <a:gd name="connsiteY5" fmla="*/ 3708787 h 3708787"/>
              <a:gd name="connsiteX6" fmla="*/ 0 w 8740952"/>
              <a:gd name="connsiteY6" fmla="*/ 3472245 h 3708787"/>
              <a:gd name="connsiteX7" fmla="*/ 0 w 8740952"/>
              <a:gd name="connsiteY7" fmla="*/ 240104 h 3708787"/>
              <a:gd name="connsiteX8" fmla="*/ 236542 w 8740952"/>
              <a:gd name="connsiteY8" fmla="*/ 3562 h 3708787"/>
              <a:gd name="connsiteX9" fmla="*/ 1485372 w 8740952"/>
              <a:gd name="connsiteY9" fmla="*/ 3562 h 37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0952" h="3708787">
                <a:moveTo>
                  <a:pt x="1485372" y="0"/>
                </a:moveTo>
                <a:lnTo>
                  <a:pt x="8740952" y="0"/>
                </a:lnTo>
                <a:lnTo>
                  <a:pt x="8740952" y="3705225"/>
                </a:lnTo>
                <a:lnTo>
                  <a:pt x="8289337" y="3705225"/>
                </a:lnTo>
                <a:lnTo>
                  <a:pt x="8254003" y="3708787"/>
                </a:lnTo>
                <a:lnTo>
                  <a:pt x="236542" y="3708787"/>
                </a:lnTo>
                <a:cubicBezTo>
                  <a:pt x="105903" y="3708787"/>
                  <a:pt x="0" y="3602884"/>
                  <a:pt x="0" y="3472245"/>
                </a:cubicBezTo>
                <a:lnTo>
                  <a:pt x="0" y="240104"/>
                </a:lnTo>
                <a:cubicBezTo>
                  <a:pt x="0" y="109465"/>
                  <a:pt x="105903" y="3562"/>
                  <a:pt x="236542" y="3562"/>
                </a:cubicBezTo>
                <a:lnTo>
                  <a:pt x="1485372" y="3562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81695E4A-26D7-4BCF-A31E-AB1D488E1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0800000" flipH="1">
            <a:off x="2140523" y="3343545"/>
            <a:ext cx="10051477" cy="3518017"/>
          </a:xfrm>
          <a:custGeom>
            <a:avLst/>
            <a:gdLst>
              <a:gd name="connsiteX0" fmla="*/ 0 w 10051477"/>
              <a:gd name="connsiteY0" fmla="*/ 3518017 h 3518017"/>
              <a:gd name="connsiteX1" fmla="*/ 6342681 w 10051477"/>
              <a:gd name="connsiteY1" fmla="*/ 3518017 h 3518017"/>
              <a:gd name="connsiteX2" fmla="*/ 5605684 w 10051477"/>
              <a:gd name="connsiteY2" fmla="*/ 2246180 h 3518017"/>
              <a:gd name="connsiteX3" fmla="*/ 6342681 w 10051477"/>
              <a:gd name="connsiteY3" fmla="*/ 974343 h 3518017"/>
              <a:gd name="connsiteX4" fmla="*/ 7079678 w 10051477"/>
              <a:gd name="connsiteY4" fmla="*/ 2246180 h 3518017"/>
              <a:gd name="connsiteX5" fmla="*/ 6342681 w 10051477"/>
              <a:gd name="connsiteY5" fmla="*/ 3518017 h 3518017"/>
              <a:gd name="connsiteX6" fmla="*/ 10051477 w 10051477"/>
              <a:gd name="connsiteY6" fmla="*/ 3518017 h 3518017"/>
              <a:gd name="connsiteX7" fmla="*/ 10051477 w 10051477"/>
              <a:gd name="connsiteY7" fmla="*/ 0 h 3518017"/>
              <a:gd name="connsiteX8" fmla="*/ 0 w 10051477"/>
              <a:gd name="connsiteY8" fmla="*/ 0 h 351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477" h="3518017">
                <a:moveTo>
                  <a:pt x="0" y="3518017"/>
                </a:moveTo>
                <a:lnTo>
                  <a:pt x="6342681" y="3518017"/>
                </a:lnTo>
                <a:cubicBezTo>
                  <a:pt x="5935649" y="3518017"/>
                  <a:pt x="5605684" y="2948596"/>
                  <a:pt x="5605684" y="2246180"/>
                </a:cubicBezTo>
                <a:cubicBezTo>
                  <a:pt x="5605684" y="1543764"/>
                  <a:pt x="5935649" y="974343"/>
                  <a:pt x="6342681" y="974343"/>
                </a:cubicBezTo>
                <a:cubicBezTo>
                  <a:pt x="6749713" y="974343"/>
                  <a:pt x="7079678" y="1543764"/>
                  <a:pt x="7079678" y="2246180"/>
                </a:cubicBezTo>
                <a:cubicBezTo>
                  <a:pt x="7079678" y="2948596"/>
                  <a:pt x="6749713" y="3518017"/>
                  <a:pt x="6342681" y="3518017"/>
                </a:cubicBezTo>
                <a:lnTo>
                  <a:pt x="10051477" y="3518017"/>
                </a:lnTo>
                <a:lnTo>
                  <a:pt x="10051477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1593F9-04E1-4124-AD08-EA1543101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8" y="1315483"/>
            <a:ext cx="3591782" cy="32176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BBAE4F-C05C-42CC-8A5D-B35E34207A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3" y="2786003"/>
            <a:ext cx="1109607" cy="22839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F9CC2C-4CE1-4109-9500-B39499B44A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34" y="2583364"/>
            <a:ext cx="2272333" cy="30741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A12D1B-8DB6-44A3-BE45-53587234F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6"/>
          <a:stretch/>
        </p:blipFill>
        <p:spPr>
          <a:xfrm>
            <a:off x="-1" y="5323482"/>
            <a:ext cx="4881083" cy="15345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E4D7C7A-D7DA-4EA9-BA8B-5DADA0B993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5" y="4720680"/>
            <a:ext cx="1971371" cy="18437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E1AFCDF-975F-40EC-87FF-3DBE04EF7C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9" y="3026180"/>
            <a:ext cx="1644214" cy="24937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16D576-4EFC-4E9B-9F0D-63316E41B19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" y="5309762"/>
            <a:ext cx="1625801" cy="15482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D61C46D-CB27-4BD0-946C-884BE83237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" y="4606556"/>
            <a:ext cx="832588" cy="22514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B723742-BDAD-4765-B2FB-B3FCA551BA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3" y="5816226"/>
            <a:ext cx="1702617" cy="1045336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ECA4AECA-2CE5-4FF6-9297-096D49F60497}"/>
              </a:ext>
            </a:extLst>
          </p:cNvPr>
          <p:cNvGrpSpPr/>
          <p:nvPr userDrawn="1"/>
        </p:nvGrpSpPr>
        <p:grpSpPr>
          <a:xfrm>
            <a:off x="3691464" y="4673188"/>
            <a:ext cx="1327848" cy="979699"/>
            <a:chOff x="6981714" y="7162396"/>
            <a:chExt cx="1712251" cy="126778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5693E804-0A36-41BF-B0F9-E90F1B957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88" y="7163816"/>
              <a:ext cx="666077" cy="126494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62C9822-DA9C-45AB-A75B-DC58A4A52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02" y="7162396"/>
              <a:ext cx="666076" cy="126778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7F47AE9-5313-44EB-9FFD-D6173A1A2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14" y="7163816"/>
              <a:ext cx="666077" cy="1264949"/>
            </a:xfrm>
            <a:prstGeom prst="rect">
              <a:avLst/>
            </a:prstGeom>
          </p:spPr>
        </p:pic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2A9C52A4-CD29-410D-8F0C-03A0FDAE80B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23" y="4786598"/>
            <a:ext cx="741329" cy="207140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1C2A869-2421-41FD-8A1F-9F2EC48223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2" y="4857559"/>
            <a:ext cx="2100661" cy="2000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77AEB18-B1EA-4E61-8B91-F93947756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51125" b="8198"/>
          <a:stretch/>
        </p:blipFill>
        <p:spPr>
          <a:xfrm rot="10800000">
            <a:off x="8744415" y="5938"/>
            <a:ext cx="3447585" cy="3259998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34005" y="3334193"/>
            <a:ext cx="4090863" cy="123110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lnSpc>
                <a:spcPct val="100000"/>
              </a:lnSpc>
              <a:defRPr lang="zh-CN" altLang="en-US" sz="8000" b="0">
                <a:solidFill>
                  <a:srgbClr val="A597E7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44749" y="2819588"/>
            <a:ext cx="2051844" cy="5693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 marL="0" indent="0" algn="l">
              <a:buNone/>
              <a:defRPr lang="zh-CN" altLang="en-US" sz="4000" b="0" dirty="0" smtClean="0">
                <a:solidFill>
                  <a:srgbClr val="A597E7"/>
                </a:solidFill>
                <a:latin typeface="+mj-ea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A6A2D4-AAB3-4804-B217-E5B83BF56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/>
          <a:stretch/>
        </p:blipFill>
        <p:spPr>
          <a:xfrm rot="8100000">
            <a:off x="4988804" y="1601989"/>
            <a:ext cx="3718324" cy="348311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40000"/>
                  <a:lumOff val="6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81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/>
      <p:bldP spid="2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 rot="21540000">
            <a:off x="323085" y="742527"/>
            <a:ext cx="11497812" cy="57314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964" y="203768"/>
            <a:ext cx="1795363" cy="4518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356696" y="859391"/>
            <a:ext cx="11588502" cy="56404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4208D7-C50E-47FA-9190-BAA1E594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402" b="19286"/>
          <a:stretch/>
        </p:blipFill>
        <p:spPr>
          <a:xfrm flipH="1">
            <a:off x="-1" y="3579897"/>
            <a:ext cx="2933700" cy="32969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BF83CE-3707-49F8-A1E5-6E4D1049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402" b="19286"/>
          <a:stretch/>
        </p:blipFill>
        <p:spPr>
          <a:xfrm rot="5400000" flipH="1" flipV="1">
            <a:off x="9131887" y="-178387"/>
            <a:ext cx="2881725" cy="3238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40000"/>
                  <a:lumOff val="6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91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F52F17DD-EF1A-4DB1-8572-D77F9BF4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10794" b="88170"/>
          <a:stretch/>
        </p:blipFill>
        <p:spPr>
          <a:xfrm rot="16200000">
            <a:off x="509589" y="-509587"/>
            <a:ext cx="1504950" cy="2524124"/>
          </a:xfrm>
          <a:prstGeom prst="rect">
            <a:avLst/>
          </a:prstGeom>
        </p:spPr>
      </p:pic>
      <p:sp>
        <p:nvSpPr>
          <p:cNvPr id="48" name="标题 1">
            <a:extLst>
              <a:ext uri="{FF2B5EF4-FFF2-40B4-BE49-F238E27FC236}">
                <a16:creationId xmlns:a16="http://schemas.microsoft.com/office/drawing/2014/main" id="{0721EB7B-E887-4D4A-9B43-20D60F759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964" y="203768"/>
            <a:ext cx="1795363" cy="45185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>
            <a:sp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2C3A27-92B1-4605-B64C-59204497B56E}"/>
              </a:ext>
            </a:extLst>
          </p:cNvPr>
          <p:cNvSpPr/>
          <p:nvPr userDrawn="1"/>
        </p:nvSpPr>
        <p:spPr>
          <a:xfrm rot="21540000">
            <a:off x="323085" y="742527"/>
            <a:ext cx="11497812" cy="573147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C61746-99AF-4035-9BF0-C13F37909781}"/>
              </a:ext>
            </a:extLst>
          </p:cNvPr>
          <p:cNvSpPr/>
          <p:nvPr userDrawn="1"/>
        </p:nvSpPr>
        <p:spPr>
          <a:xfrm>
            <a:off x="356696" y="859391"/>
            <a:ext cx="11588502" cy="56404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DB81487-FC3A-4D2C-9470-8E182328E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402" b="19286"/>
          <a:stretch/>
        </p:blipFill>
        <p:spPr>
          <a:xfrm rot="5400000" flipH="1" flipV="1">
            <a:off x="9131887" y="-178387"/>
            <a:ext cx="2881725" cy="3238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F9651FD-C5C4-4357-8862-C6D2C3606BF9}"/>
              </a:ext>
            </a:extLst>
          </p:cNvPr>
          <p:cNvGrpSpPr/>
          <p:nvPr userDrawn="1"/>
        </p:nvGrpSpPr>
        <p:grpSpPr>
          <a:xfrm>
            <a:off x="-1" y="1914525"/>
            <a:ext cx="4806945" cy="4947038"/>
            <a:chOff x="-1" y="1914525"/>
            <a:chExt cx="4806945" cy="494703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2FCBF71-0BD0-4607-ACFD-E13AFF3A4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4" y="1914525"/>
              <a:ext cx="3537227" cy="316874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CB812A3-ED5F-4D25-8AD0-A5D50A97F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80" y="3127252"/>
              <a:ext cx="1092754" cy="224928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28D8A80-4B63-4A3A-A5D0-954ED2A5B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34" y="2884093"/>
              <a:ext cx="2237820" cy="302748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4BBC1AC-E585-4A9F-8D78-BEB9DB0E62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36"/>
            <a:stretch/>
          </p:blipFill>
          <p:spPr>
            <a:xfrm>
              <a:off x="-1" y="5347631"/>
              <a:ext cx="4806945" cy="151121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CE74674-C1DF-48F0-8D0F-70C77B38F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15" y="4818903"/>
              <a:ext cx="1941428" cy="1815698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3BD662F-0795-448D-8FE7-592358F1E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69" y="3140153"/>
              <a:ext cx="1619240" cy="2455848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48821FC-61AF-4BC4-B58F-8A2B6BD621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29" y="5334121"/>
              <a:ext cx="1601107" cy="152472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5E0BDB0-383A-4630-86CD-519E35229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3" y="4641595"/>
              <a:ext cx="819942" cy="221724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767C8EBD-5C45-4D61-ACCA-92EDF8509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48" y="5832104"/>
              <a:ext cx="1676757" cy="1029459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5BBA6C6-D0F4-4A52-AB94-4D4E4B935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809" y="4818903"/>
              <a:ext cx="730069" cy="203993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FC96A7D-0C74-43A5-89F9-D0492565A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44" y="5334121"/>
              <a:ext cx="1601108" cy="152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6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F9626-E104-4E6B-A2C0-BAE15BD7EC4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288796F-DC0B-4254-9081-00BD4EC7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125"/>
          <a:stretch/>
        </p:blipFill>
        <p:spPr>
          <a:xfrm flipH="1">
            <a:off x="2042159" y="1"/>
            <a:ext cx="101498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0FD61E2-D970-4129-B5C3-47964FC36ABF}"/>
              </a:ext>
            </a:extLst>
          </p:cNvPr>
          <p:cNvSpPr/>
          <p:nvPr userDrawn="1"/>
        </p:nvSpPr>
        <p:spPr>
          <a:xfrm>
            <a:off x="1071114" y="762000"/>
            <a:ext cx="10049774" cy="5334000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4A8DF3D-389F-492D-9E12-AF4FEA522336}"/>
              </a:ext>
            </a:extLst>
          </p:cNvPr>
          <p:cNvSpPr/>
          <p:nvPr userDrawn="1"/>
        </p:nvSpPr>
        <p:spPr>
          <a:xfrm>
            <a:off x="1214016" y="886287"/>
            <a:ext cx="9763969" cy="5085426"/>
          </a:xfrm>
          <a:prstGeom prst="roundRect">
            <a:avLst>
              <a:gd name="adj" fmla="val 7594"/>
            </a:avLst>
          </a:prstGeom>
          <a:solidFill>
            <a:schemeClr val="bg1"/>
          </a:solidFill>
          <a:ln w="19050">
            <a:solidFill>
              <a:srgbClr val="A597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424919-BEDD-41DD-B0C6-E4584C01F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2"/>
          <a:stretch/>
        </p:blipFill>
        <p:spPr>
          <a:xfrm rot="16200000">
            <a:off x="-2228850" y="2228850"/>
            <a:ext cx="6858000" cy="2400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7186064-2B30-4ED9-8369-66D589E3E9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3" y="1986364"/>
            <a:ext cx="3220792" cy="288527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7920BC9-A55D-486C-8622-59D58950A5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" y="3053927"/>
            <a:ext cx="1265428" cy="26047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FF05DBA-7272-4C15-A7C1-71F05C3AA8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74" y="2855153"/>
            <a:ext cx="2169678" cy="2935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514F3-936A-4B26-AB41-359E91713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6"/>
          <a:stretch/>
        </p:blipFill>
        <p:spPr>
          <a:xfrm>
            <a:off x="-1" y="5107992"/>
            <a:ext cx="5566525" cy="17500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9AEAC9-ADFE-4C58-8DF1-7F9F86303C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4" y="4461773"/>
            <a:ext cx="2248207" cy="21026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B36015-C5ED-44DC-A2DE-9D030C55F0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1" y="2360546"/>
            <a:ext cx="1875108" cy="2843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67ED67-208C-439D-9522-1EB7EC89A2F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" y="5092346"/>
            <a:ext cx="1854109" cy="17656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E9C28D-FA5F-43A1-9E4A-7899FE911B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" y="4290390"/>
            <a:ext cx="949506" cy="25676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4BAEDA-A2E9-41D1-9D14-1F195733A48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4" y="5669431"/>
            <a:ext cx="1941712" cy="119213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C8EB33A-04C9-4B4D-8E33-FE5D1B664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39402" b="19286"/>
          <a:stretch/>
        </p:blipFill>
        <p:spPr>
          <a:xfrm>
            <a:off x="8210601" y="2360546"/>
            <a:ext cx="4003570" cy="4499236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2B98C55B-9EE3-4F6E-838E-0294FEE77C1F}"/>
              </a:ext>
            </a:extLst>
          </p:cNvPr>
          <p:cNvGrpSpPr/>
          <p:nvPr userDrawn="1"/>
        </p:nvGrpSpPr>
        <p:grpSpPr>
          <a:xfrm>
            <a:off x="3691463" y="4531654"/>
            <a:ext cx="1514315" cy="1121233"/>
            <a:chOff x="6981714" y="7162396"/>
            <a:chExt cx="1712251" cy="126778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BCEF70D1-12F2-4C00-AF8E-091A3B785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88" y="7163816"/>
              <a:ext cx="666077" cy="1264949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07707443-1AB6-496F-9615-71CC53BFDB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02" y="7162396"/>
              <a:ext cx="666076" cy="1267789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3C3ABC80-EF3C-48D0-9565-E0F7C2466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14" y="7163816"/>
              <a:ext cx="666077" cy="1264949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D8D4AFB-C3F0-4843-A299-127647D9D0E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23" y="4495716"/>
            <a:ext cx="845432" cy="23622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DD500F-9EA1-4F03-BD7A-6B1C4D3D1D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2" y="4576639"/>
            <a:ext cx="2395654" cy="228136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397A880B-DFA7-4591-993B-95B4970C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0150" r="23699"/>
          <a:stretch/>
        </p:blipFill>
        <p:spPr>
          <a:xfrm>
            <a:off x="9296400" y="-3561"/>
            <a:ext cx="2895600" cy="2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8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925">
            <a:off x="83762" y="4238474"/>
            <a:ext cx="1340207" cy="2758637"/>
          </a:xfrm>
          <a:prstGeom prst="rect">
            <a:avLst/>
          </a:prstGeom>
        </p:spPr>
      </p:pic>
      <p:pic>
        <p:nvPicPr>
          <p:cNvPr id="21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" y="4786598"/>
            <a:ext cx="741329" cy="2071402"/>
          </a:xfrm>
          <a:prstGeom prst="rect">
            <a:avLst/>
          </a:prstGeom>
        </p:spPr>
      </p:pic>
      <p:pic>
        <p:nvPicPr>
          <p:cNvPr id="22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" y="5866986"/>
            <a:ext cx="1040661" cy="991013"/>
          </a:xfrm>
          <a:prstGeom prst="rect">
            <a:avLst/>
          </a:prstGeom>
        </p:spPr>
      </p:pic>
      <p:pic>
        <p:nvPicPr>
          <p:cNvPr id="2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" y="5401300"/>
            <a:ext cx="2372637" cy="145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840" r="98068">
                        <a14:backgroundMark x1="45170" y1="966" x2="45170" y2="966"/>
                        <a14:backgroundMark x1="58878" y1="1771" x2="58878" y2="1771"/>
                        <a14:backgroundMark x1="57314" y1="966" x2="57314" y2="966"/>
                        <a14:backgroundMark x1="55750" y1="805" x2="55750" y2="805"/>
                        <a14:backgroundMark x1="29071" y1="97585" x2="39006" y2="97585"/>
                        <a14:backgroundMark x1="62925" y1="98551" x2="80681" y2="97585"/>
                        <a14:backgroundMark x1="43422" y1="97101" x2="46182" y2="99195"/>
                        <a14:backgroundMark x1="54646" y1="98712" x2="62190" y2="98551"/>
                        <a14:backgroundMark x1="52346" y1="99034" x2="47194" y2="98551"/>
                        <a14:backgroundMark x1="46550" y1="966" x2="54462" y2="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192" y="3649699"/>
            <a:ext cx="6055973" cy="345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45" y="3844034"/>
            <a:ext cx="4898138" cy="326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b="16729"/>
          <a:stretch/>
        </p:blipFill>
        <p:spPr>
          <a:xfrm>
            <a:off x="397742" y="0"/>
            <a:ext cx="10687214" cy="54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0521" y="2906915"/>
            <a:ext cx="9072881" cy="215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........................................................................................................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5843" y="1831203"/>
            <a:ext cx="7613559" cy="1015663"/>
          </a:xfrm>
          <a:prstGeom prst="rect">
            <a:avLst/>
          </a:prstGeom>
          <a:solidFill>
            <a:srgbClr val="F5E0F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vi-VN" altLang="en-US" sz="6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trường học của em: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805146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7" name="椭圆 32"/>
          <p:cNvSpPr/>
          <p:nvPr/>
        </p:nvSpPr>
        <p:spPr>
          <a:xfrm>
            <a:off x="8699402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椭圆 33"/>
          <p:cNvSpPr/>
          <p:nvPr/>
        </p:nvSpPr>
        <p:spPr>
          <a:xfrm>
            <a:off x="9347344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9" name="椭圆 31"/>
          <p:cNvSpPr/>
          <p:nvPr/>
        </p:nvSpPr>
        <p:spPr>
          <a:xfrm>
            <a:off x="6101078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0" name="椭圆 32"/>
          <p:cNvSpPr/>
          <p:nvPr/>
        </p:nvSpPr>
        <p:spPr>
          <a:xfrm>
            <a:off x="6749020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1" name="椭圆 33"/>
          <p:cNvSpPr/>
          <p:nvPr/>
        </p:nvSpPr>
        <p:spPr>
          <a:xfrm>
            <a:off x="7396962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2" name="椭圆 31"/>
          <p:cNvSpPr/>
          <p:nvPr/>
        </p:nvSpPr>
        <p:spPr>
          <a:xfrm>
            <a:off x="9995286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3" name="椭圆 32"/>
          <p:cNvSpPr/>
          <p:nvPr/>
        </p:nvSpPr>
        <p:spPr>
          <a:xfrm>
            <a:off x="10643228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4" name="椭圆 33"/>
          <p:cNvSpPr/>
          <p:nvPr/>
        </p:nvSpPr>
        <p:spPr>
          <a:xfrm>
            <a:off x="1129117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921" y="3151629"/>
            <a:ext cx="1011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Trường</a:t>
            </a:r>
            <a:r>
              <a:rPr kumimoji="0" lang="vi-VN" alt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 Tiểu học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Đô</a:t>
            </a:r>
            <a:r>
              <a:rPr lang="en-US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Thị</a:t>
            </a:r>
            <a:r>
              <a:rPr lang="en-US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Hưng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0521" y="2906915"/>
            <a:ext cx="9072881" cy="215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........................................................................................................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081" y="1948602"/>
            <a:ext cx="7535717" cy="923330"/>
          </a:xfrm>
          <a:prstGeom prst="rect">
            <a:avLst/>
          </a:prstGeom>
          <a:solidFill>
            <a:srgbClr val="F5E0F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vi-VN" alt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một cơ quan, tổ chức: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805146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7" name="椭圆 32"/>
          <p:cNvSpPr/>
          <p:nvPr/>
        </p:nvSpPr>
        <p:spPr>
          <a:xfrm>
            <a:off x="8699402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椭圆 33"/>
          <p:cNvSpPr/>
          <p:nvPr/>
        </p:nvSpPr>
        <p:spPr>
          <a:xfrm>
            <a:off x="9347344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9" name="椭圆 31"/>
          <p:cNvSpPr/>
          <p:nvPr/>
        </p:nvSpPr>
        <p:spPr>
          <a:xfrm>
            <a:off x="6101078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0" name="椭圆 32"/>
          <p:cNvSpPr/>
          <p:nvPr/>
        </p:nvSpPr>
        <p:spPr>
          <a:xfrm>
            <a:off x="6749020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1" name="椭圆 33"/>
          <p:cNvSpPr/>
          <p:nvPr/>
        </p:nvSpPr>
        <p:spPr>
          <a:xfrm>
            <a:off x="7396962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2" name="椭圆 31"/>
          <p:cNvSpPr/>
          <p:nvPr/>
        </p:nvSpPr>
        <p:spPr>
          <a:xfrm>
            <a:off x="9995286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3" name="椭圆 32"/>
          <p:cNvSpPr/>
          <p:nvPr/>
        </p:nvSpPr>
        <p:spPr>
          <a:xfrm>
            <a:off x="10643228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4" name="椭圆 33"/>
          <p:cNvSpPr/>
          <p:nvPr/>
        </p:nvSpPr>
        <p:spPr>
          <a:xfrm>
            <a:off x="1129117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4000" y="2764805"/>
            <a:ext cx="939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Ủy</a:t>
            </a:r>
            <a:r>
              <a:rPr lang="vi-VN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ban Nhân dân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quận</a:t>
            </a:r>
            <a:r>
              <a:rPr lang="vi-VN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7577" y="3878321"/>
            <a:ext cx="3181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Long </a:t>
            </a:r>
            <a:r>
              <a:rPr lang="en-US" alt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Biên</a:t>
            </a:r>
            <a:endParaRPr lang="en-US" alt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73" y="905096"/>
            <a:ext cx="790110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601678" y="1423646"/>
            <a:ext cx="5018924" cy="45194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4390" y="2884994"/>
            <a:ext cx="5018924" cy="4519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41820" y="3968305"/>
            <a:ext cx="5018924" cy="4519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7547AA-F5D2-4418-B6DB-4C1756D79543}"/>
              </a:ext>
            </a:extLst>
          </p:cNvPr>
          <p:cNvSpPr txBox="1"/>
          <p:nvPr/>
        </p:nvSpPr>
        <p:spPr>
          <a:xfrm>
            <a:off x="389342" y="1302998"/>
            <a:ext cx="1155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kumimoji="0" lang="vi-VN" alt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các từ ngữ dưới đây vào nhóm thích hợp.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154527" y="521935"/>
            <a:ext cx="3251864" cy="781063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178" y="2455817"/>
            <a:ext cx="5714574" cy="1106905"/>
          </a:xfrm>
          <a:custGeom>
            <a:avLst/>
            <a:gdLst>
              <a:gd name="connsiteX0" fmla="*/ 0 w 4858027"/>
              <a:gd name="connsiteY0" fmla="*/ 0 h 1106905"/>
              <a:gd name="connsiteX1" fmla="*/ 4858027 w 4858027"/>
              <a:gd name="connsiteY1" fmla="*/ 0 h 1106905"/>
              <a:gd name="connsiteX2" fmla="*/ 4858027 w 4858027"/>
              <a:gd name="connsiteY2" fmla="*/ 1106905 h 1106905"/>
              <a:gd name="connsiteX3" fmla="*/ 0 w 4858027"/>
              <a:gd name="connsiteY3" fmla="*/ 1106905 h 1106905"/>
              <a:gd name="connsiteX4" fmla="*/ 0 w 4858027"/>
              <a:gd name="connsiteY4" fmla="*/ 0 h 1106905"/>
              <a:gd name="connsiteX0" fmla="*/ 44 w 4858071"/>
              <a:gd name="connsiteY0" fmla="*/ 0 h 1106905"/>
              <a:gd name="connsiteX1" fmla="*/ 4858071 w 4858071"/>
              <a:gd name="connsiteY1" fmla="*/ 0 h 1106905"/>
              <a:gd name="connsiteX2" fmla="*/ 4858071 w 4858071"/>
              <a:gd name="connsiteY2" fmla="*/ 1106905 h 1106905"/>
              <a:gd name="connsiteX3" fmla="*/ 44 w 4858071"/>
              <a:gd name="connsiteY3" fmla="*/ 1106905 h 1106905"/>
              <a:gd name="connsiteX4" fmla="*/ 163673 w 4858071"/>
              <a:gd name="connsiteY4" fmla="*/ 250256 h 1106905"/>
              <a:gd name="connsiteX5" fmla="*/ 44 w 4858071"/>
              <a:gd name="connsiteY5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58087 w 5152485"/>
              <a:gd name="connsiteY5" fmla="*/ 250256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227080 w 5152485"/>
              <a:gd name="connsiteY5" fmla="*/ 221381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535089 w 5152485"/>
              <a:gd name="connsiteY5" fmla="*/ 356134 h 1106905"/>
              <a:gd name="connsiteX6" fmla="*/ 227080 w 5152485"/>
              <a:gd name="connsiteY6" fmla="*/ 221381 h 1106905"/>
              <a:gd name="connsiteX7" fmla="*/ 294458 w 5152485"/>
              <a:gd name="connsiteY7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38837 w 5152485"/>
              <a:gd name="connsiteY5" fmla="*/ 548640 h 1106905"/>
              <a:gd name="connsiteX6" fmla="*/ 535089 w 5152485"/>
              <a:gd name="connsiteY6" fmla="*/ 356134 h 1106905"/>
              <a:gd name="connsiteX7" fmla="*/ 227080 w 5152485"/>
              <a:gd name="connsiteY7" fmla="*/ 221381 h 1106905"/>
              <a:gd name="connsiteX8" fmla="*/ 294458 w 5152485"/>
              <a:gd name="connsiteY8" fmla="*/ 0 h 1106905"/>
              <a:gd name="connsiteX0" fmla="*/ 294458 w 5152551"/>
              <a:gd name="connsiteY0" fmla="*/ 0 h 1106905"/>
              <a:gd name="connsiteX1" fmla="*/ 5152485 w 5152551"/>
              <a:gd name="connsiteY1" fmla="*/ 0 h 1106905"/>
              <a:gd name="connsiteX2" fmla="*/ 4972336 w 5152551"/>
              <a:gd name="connsiteY2" fmla="*/ 211755 h 1106905"/>
              <a:gd name="connsiteX3" fmla="*/ 5152485 w 5152551"/>
              <a:gd name="connsiteY3" fmla="*/ 1106905 h 1106905"/>
              <a:gd name="connsiteX4" fmla="*/ 294458 w 5152551"/>
              <a:gd name="connsiteY4" fmla="*/ 1106905 h 1106905"/>
              <a:gd name="connsiteX5" fmla="*/ 602466 w 5152551"/>
              <a:gd name="connsiteY5" fmla="*/ 721894 h 1106905"/>
              <a:gd name="connsiteX6" fmla="*/ 438837 w 5152551"/>
              <a:gd name="connsiteY6" fmla="*/ 548640 h 1106905"/>
              <a:gd name="connsiteX7" fmla="*/ 535089 w 5152551"/>
              <a:gd name="connsiteY7" fmla="*/ 356134 h 1106905"/>
              <a:gd name="connsiteX8" fmla="*/ 227080 w 5152551"/>
              <a:gd name="connsiteY8" fmla="*/ 221381 h 1106905"/>
              <a:gd name="connsiteX9" fmla="*/ 294458 w 5152551"/>
              <a:gd name="connsiteY9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5152485 w 5174466"/>
              <a:gd name="connsiteY4" fmla="*/ 1106905 h 1106905"/>
              <a:gd name="connsiteX5" fmla="*/ 294458 w 5174466"/>
              <a:gd name="connsiteY5" fmla="*/ 1106905 h 1106905"/>
              <a:gd name="connsiteX6" fmla="*/ 602466 w 5174466"/>
              <a:gd name="connsiteY6" fmla="*/ 721894 h 1106905"/>
              <a:gd name="connsiteX7" fmla="*/ 438837 w 5174466"/>
              <a:gd name="connsiteY7" fmla="*/ 548640 h 1106905"/>
              <a:gd name="connsiteX8" fmla="*/ 535089 w 5174466"/>
              <a:gd name="connsiteY8" fmla="*/ 356134 h 1106905"/>
              <a:gd name="connsiteX9" fmla="*/ 227080 w 5174466"/>
              <a:gd name="connsiteY9" fmla="*/ 221381 h 1106905"/>
              <a:gd name="connsiteX10" fmla="*/ 294458 w 5174466"/>
              <a:gd name="connsiteY10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461025"/>
              <a:gd name="connsiteY0" fmla="*/ 0 h 1106905"/>
              <a:gd name="connsiteX1" fmla="*/ 5152485 w 5461025"/>
              <a:gd name="connsiteY1" fmla="*/ 0 h 1106905"/>
              <a:gd name="connsiteX2" fmla="*/ 4972336 w 5461025"/>
              <a:gd name="connsiteY2" fmla="*/ 211755 h 1106905"/>
              <a:gd name="connsiteX3" fmla="*/ 5174466 w 5461025"/>
              <a:gd name="connsiteY3" fmla="*/ 346509 h 1106905"/>
              <a:gd name="connsiteX4" fmla="*/ 4943459 w 5461025"/>
              <a:gd name="connsiteY4" fmla="*/ 539014 h 1106905"/>
              <a:gd name="connsiteX5" fmla="*/ 4904958 w 5461025"/>
              <a:gd name="connsiteY5" fmla="*/ 856648 h 1106905"/>
              <a:gd name="connsiteX6" fmla="*/ 5152485 w 5461025"/>
              <a:gd name="connsiteY6" fmla="*/ 1106905 h 1106905"/>
              <a:gd name="connsiteX7" fmla="*/ 294458 w 5461025"/>
              <a:gd name="connsiteY7" fmla="*/ 1106905 h 1106905"/>
              <a:gd name="connsiteX8" fmla="*/ 602466 w 5461025"/>
              <a:gd name="connsiteY8" fmla="*/ 721894 h 1106905"/>
              <a:gd name="connsiteX9" fmla="*/ 438837 w 5461025"/>
              <a:gd name="connsiteY9" fmla="*/ 548640 h 1106905"/>
              <a:gd name="connsiteX10" fmla="*/ 535089 w 5461025"/>
              <a:gd name="connsiteY10" fmla="*/ 356134 h 1106905"/>
              <a:gd name="connsiteX11" fmla="*/ 227080 w 5461025"/>
              <a:gd name="connsiteY11" fmla="*/ 221381 h 1106905"/>
              <a:gd name="connsiteX12" fmla="*/ 294458 w 5461025"/>
              <a:gd name="connsiteY12" fmla="*/ 0 h 1106905"/>
              <a:gd name="connsiteX0" fmla="*/ 294458 w 5546208"/>
              <a:gd name="connsiteY0" fmla="*/ 0 h 1106905"/>
              <a:gd name="connsiteX1" fmla="*/ 5152485 w 5546208"/>
              <a:gd name="connsiteY1" fmla="*/ 0 h 1106905"/>
              <a:gd name="connsiteX2" fmla="*/ 4972336 w 5546208"/>
              <a:gd name="connsiteY2" fmla="*/ 211755 h 1106905"/>
              <a:gd name="connsiteX3" fmla="*/ 5174466 w 5546208"/>
              <a:gd name="connsiteY3" fmla="*/ 346509 h 1106905"/>
              <a:gd name="connsiteX4" fmla="*/ 4943459 w 5546208"/>
              <a:gd name="connsiteY4" fmla="*/ 539014 h 1106905"/>
              <a:gd name="connsiteX5" fmla="*/ 5251468 w 5546208"/>
              <a:gd name="connsiteY5" fmla="*/ 818147 h 1106905"/>
              <a:gd name="connsiteX6" fmla="*/ 5152485 w 5546208"/>
              <a:gd name="connsiteY6" fmla="*/ 1106905 h 1106905"/>
              <a:gd name="connsiteX7" fmla="*/ 294458 w 5546208"/>
              <a:gd name="connsiteY7" fmla="*/ 1106905 h 1106905"/>
              <a:gd name="connsiteX8" fmla="*/ 602466 w 5546208"/>
              <a:gd name="connsiteY8" fmla="*/ 721894 h 1106905"/>
              <a:gd name="connsiteX9" fmla="*/ 438837 w 5546208"/>
              <a:gd name="connsiteY9" fmla="*/ 548640 h 1106905"/>
              <a:gd name="connsiteX10" fmla="*/ 535089 w 5546208"/>
              <a:gd name="connsiteY10" fmla="*/ 356134 h 1106905"/>
              <a:gd name="connsiteX11" fmla="*/ 227080 w 5546208"/>
              <a:gd name="connsiteY11" fmla="*/ 221381 h 1106905"/>
              <a:gd name="connsiteX12" fmla="*/ 294458 w 5546208"/>
              <a:gd name="connsiteY12" fmla="*/ 0 h 1106905"/>
              <a:gd name="connsiteX0" fmla="*/ 294458 w 5511348"/>
              <a:gd name="connsiteY0" fmla="*/ 0 h 1106905"/>
              <a:gd name="connsiteX1" fmla="*/ 5152485 w 5511348"/>
              <a:gd name="connsiteY1" fmla="*/ 0 h 1106905"/>
              <a:gd name="connsiteX2" fmla="*/ 4972336 w 5511348"/>
              <a:gd name="connsiteY2" fmla="*/ 211755 h 1106905"/>
              <a:gd name="connsiteX3" fmla="*/ 5174466 w 5511348"/>
              <a:gd name="connsiteY3" fmla="*/ 346509 h 1106905"/>
              <a:gd name="connsiteX4" fmla="*/ 4943459 w 5511348"/>
              <a:gd name="connsiteY4" fmla="*/ 539014 h 1106905"/>
              <a:gd name="connsiteX5" fmla="*/ 5251468 w 5511348"/>
              <a:gd name="connsiteY5" fmla="*/ 818147 h 1106905"/>
              <a:gd name="connsiteX6" fmla="*/ 5049336 w 5511348"/>
              <a:gd name="connsiteY6" fmla="*/ 943275 h 1106905"/>
              <a:gd name="connsiteX7" fmla="*/ 5152485 w 5511348"/>
              <a:gd name="connsiteY7" fmla="*/ 1106905 h 1106905"/>
              <a:gd name="connsiteX8" fmla="*/ 294458 w 5511348"/>
              <a:gd name="connsiteY8" fmla="*/ 1106905 h 1106905"/>
              <a:gd name="connsiteX9" fmla="*/ 602466 w 5511348"/>
              <a:gd name="connsiteY9" fmla="*/ 721894 h 1106905"/>
              <a:gd name="connsiteX10" fmla="*/ 438837 w 5511348"/>
              <a:gd name="connsiteY10" fmla="*/ 548640 h 1106905"/>
              <a:gd name="connsiteX11" fmla="*/ 535089 w 5511348"/>
              <a:gd name="connsiteY11" fmla="*/ 356134 h 1106905"/>
              <a:gd name="connsiteX12" fmla="*/ 227080 w 5511348"/>
              <a:gd name="connsiteY12" fmla="*/ 221381 h 1106905"/>
              <a:gd name="connsiteX13" fmla="*/ 294458 w 5511348"/>
              <a:gd name="connsiteY13" fmla="*/ 0 h 1106905"/>
              <a:gd name="connsiteX0" fmla="*/ 294458 w 5548249"/>
              <a:gd name="connsiteY0" fmla="*/ 0 h 1106905"/>
              <a:gd name="connsiteX1" fmla="*/ 5152485 w 5548249"/>
              <a:gd name="connsiteY1" fmla="*/ 0 h 1106905"/>
              <a:gd name="connsiteX2" fmla="*/ 4972336 w 5548249"/>
              <a:gd name="connsiteY2" fmla="*/ 211755 h 1106905"/>
              <a:gd name="connsiteX3" fmla="*/ 5174466 w 5548249"/>
              <a:gd name="connsiteY3" fmla="*/ 346509 h 1106905"/>
              <a:gd name="connsiteX4" fmla="*/ 4943459 w 5548249"/>
              <a:gd name="connsiteY4" fmla="*/ 539014 h 1106905"/>
              <a:gd name="connsiteX5" fmla="*/ 5251468 w 5548249"/>
              <a:gd name="connsiteY5" fmla="*/ 818147 h 1106905"/>
              <a:gd name="connsiteX6" fmla="*/ 5049336 w 5548249"/>
              <a:gd name="connsiteY6" fmla="*/ 943275 h 1106905"/>
              <a:gd name="connsiteX7" fmla="*/ 5193715 w 5548249"/>
              <a:gd name="connsiteY7" fmla="*/ 1058778 h 1106905"/>
              <a:gd name="connsiteX8" fmla="*/ 5152485 w 5548249"/>
              <a:gd name="connsiteY8" fmla="*/ 1106905 h 1106905"/>
              <a:gd name="connsiteX9" fmla="*/ 294458 w 5548249"/>
              <a:gd name="connsiteY9" fmla="*/ 1106905 h 1106905"/>
              <a:gd name="connsiteX10" fmla="*/ 602466 w 5548249"/>
              <a:gd name="connsiteY10" fmla="*/ 721894 h 1106905"/>
              <a:gd name="connsiteX11" fmla="*/ 438837 w 5548249"/>
              <a:gd name="connsiteY11" fmla="*/ 548640 h 1106905"/>
              <a:gd name="connsiteX12" fmla="*/ 535089 w 5548249"/>
              <a:gd name="connsiteY12" fmla="*/ 356134 h 1106905"/>
              <a:gd name="connsiteX13" fmla="*/ 227080 w 5548249"/>
              <a:gd name="connsiteY13" fmla="*/ 221381 h 1106905"/>
              <a:gd name="connsiteX14" fmla="*/ 294458 w 5548249"/>
              <a:gd name="connsiteY14" fmla="*/ 0 h 11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8249" h="1106905">
                <a:moveTo>
                  <a:pt x="294458" y="0"/>
                </a:moveTo>
                <a:lnTo>
                  <a:pt x="5152485" y="0"/>
                </a:lnTo>
                <a:cubicBezTo>
                  <a:pt x="5156604" y="44918"/>
                  <a:pt x="4968217" y="166837"/>
                  <a:pt x="4972336" y="211755"/>
                </a:cubicBezTo>
                <a:cubicBezTo>
                  <a:pt x="4981961" y="256673"/>
                  <a:pt x="5164841" y="301591"/>
                  <a:pt x="5174466" y="346509"/>
                </a:cubicBezTo>
                <a:cubicBezTo>
                  <a:pt x="5174466" y="388218"/>
                  <a:pt x="4943459" y="497305"/>
                  <a:pt x="4943459" y="539014"/>
                </a:cubicBezTo>
                <a:cubicBezTo>
                  <a:pt x="4933834" y="622433"/>
                  <a:pt x="5216630" y="723499"/>
                  <a:pt x="5251468" y="818147"/>
                </a:cubicBezTo>
                <a:cubicBezTo>
                  <a:pt x="5347721" y="899962"/>
                  <a:pt x="5065833" y="895149"/>
                  <a:pt x="5049336" y="943275"/>
                </a:cubicBezTo>
                <a:cubicBezTo>
                  <a:pt x="5079816" y="983380"/>
                  <a:pt x="5176524" y="1031506"/>
                  <a:pt x="5193715" y="1058778"/>
                </a:cubicBezTo>
                <a:cubicBezTo>
                  <a:pt x="5210906" y="1086050"/>
                  <a:pt x="6009133" y="1098884"/>
                  <a:pt x="5152485" y="1106905"/>
                </a:cubicBezTo>
                <a:lnTo>
                  <a:pt x="294458" y="1106905"/>
                </a:lnTo>
                <a:cubicBezTo>
                  <a:pt x="-505588" y="1042737"/>
                  <a:pt x="575195" y="864669"/>
                  <a:pt x="602466" y="721894"/>
                </a:cubicBezTo>
                <a:cubicBezTo>
                  <a:pt x="653801" y="628850"/>
                  <a:pt x="450067" y="609600"/>
                  <a:pt x="438837" y="548640"/>
                </a:cubicBezTo>
                <a:cubicBezTo>
                  <a:pt x="427607" y="487680"/>
                  <a:pt x="597653" y="410677"/>
                  <a:pt x="535089" y="356134"/>
                </a:cubicBezTo>
                <a:cubicBezTo>
                  <a:pt x="472525" y="301591"/>
                  <a:pt x="252747" y="304800"/>
                  <a:pt x="227080" y="221381"/>
                </a:cubicBezTo>
                <a:lnTo>
                  <a:pt x="2944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Tên cơ quan, tổ chức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6356" y="4140518"/>
            <a:ext cx="5548249" cy="1106905"/>
          </a:xfrm>
          <a:custGeom>
            <a:avLst/>
            <a:gdLst>
              <a:gd name="connsiteX0" fmla="*/ 0 w 4858027"/>
              <a:gd name="connsiteY0" fmla="*/ 0 h 1106905"/>
              <a:gd name="connsiteX1" fmla="*/ 4858027 w 4858027"/>
              <a:gd name="connsiteY1" fmla="*/ 0 h 1106905"/>
              <a:gd name="connsiteX2" fmla="*/ 4858027 w 4858027"/>
              <a:gd name="connsiteY2" fmla="*/ 1106905 h 1106905"/>
              <a:gd name="connsiteX3" fmla="*/ 0 w 4858027"/>
              <a:gd name="connsiteY3" fmla="*/ 1106905 h 1106905"/>
              <a:gd name="connsiteX4" fmla="*/ 0 w 4858027"/>
              <a:gd name="connsiteY4" fmla="*/ 0 h 1106905"/>
              <a:gd name="connsiteX0" fmla="*/ 44 w 4858071"/>
              <a:gd name="connsiteY0" fmla="*/ 0 h 1106905"/>
              <a:gd name="connsiteX1" fmla="*/ 4858071 w 4858071"/>
              <a:gd name="connsiteY1" fmla="*/ 0 h 1106905"/>
              <a:gd name="connsiteX2" fmla="*/ 4858071 w 4858071"/>
              <a:gd name="connsiteY2" fmla="*/ 1106905 h 1106905"/>
              <a:gd name="connsiteX3" fmla="*/ 44 w 4858071"/>
              <a:gd name="connsiteY3" fmla="*/ 1106905 h 1106905"/>
              <a:gd name="connsiteX4" fmla="*/ 163673 w 4858071"/>
              <a:gd name="connsiteY4" fmla="*/ 250256 h 1106905"/>
              <a:gd name="connsiteX5" fmla="*/ 44 w 4858071"/>
              <a:gd name="connsiteY5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58087 w 5152485"/>
              <a:gd name="connsiteY5" fmla="*/ 250256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227080 w 5152485"/>
              <a:gd name="connsiteY5" fmla="*/ 221381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535089 w 5152485"/>
              <a:gd name="connsiteY5" fmla="*/ 356134 h 1106905"/>
              <a:gd name="connsiteX6" fmla="*/ 227080 w 5152485"/>
              <a:gd name="connsiteY6" fmla="*/ 221381 h 1106905"/>
              <a:gd name="connsiteX7" fmla="*/ 294458 w 5152485"/>
              <a:gd name="connsiteY7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38837 w 5152485"/>
              <a:gd name="connsiteY5" fmla="*/ 548640 h 1106905"/>
              <a:gd name="connsiteX6" fmla="*/ 535089 w 5152485"/>
              <a:gd name="connsiteY6" fmla="*/ 356134 h 1106905"/>
              <a:gd name="connsiteX7" fmla="*/ 227080 w 5152485"/>
              <a:gd name="connsiteY7" fmla="*/ 221381 h 1106905"/>
              <a:gd name="connsiteX8" fmla="*/ 294458 w 5152485"/>
              <a:gd name="connsiteY8" fmla="*/ 0 h 1106905"/>
              <a:gd name="connsiteX0" fmla="*/ 294458 w 5152551"/>
              <a:gd name="connsiteY0" fmla="*/ 0 h 1106905"/>
              <a:gd name="connsiteX1" fmla="*/ 5152485 w 5152551"/>
              <a:gd name="connsiteY1" fmla="*/ 0 h 1106905"/>
              <a:gd name="connsiteX2" fmla="*/ 4972336 w 5152551"/>
              <a:gd name="connsiteY2" fmla="*/ 211755 h 1106905"/>
              <a:gd name="connsiteX3" fmla="*/ 5152485 w 5152551"/>
              <a:gd name="connsiteY3" fmla="*/ 1106905 h 1106905"/>
              <a:gd name="connsiteX4" fmla="*/ 294458 w 5152551"/>
              <a:gd name="connsiteY4" fmla="*/ 1106905 h 1106905"/>
              <a:gd name="connsiteX5" fmla="*/ 602466 w 5152551"/>
              <a:gd name="connsiteY5" fmla="*/ 721894 h 1106905"/>
              <a:gd name="connsiteX6" fmla="*/ 438837 w 5152551"/>
              <a:gd name="connsiteY6" fmla="*/ 548640 h 1106905"/>
              <a:gd name="connsiteX7" fmla="*/ 535089 w 5152551"/>
              <a:gd name="connsiteY7" fmla="*/ 356134 h 1106905"/>
              <a:gd name="connsiteX8" fmla="*/ 227080 w 5152551"/>
              <a:gd name="connsiteY8" fmla="*/ 221381 h 1106905"/>
              <a:gd name="connsiteX9" fmla="*/ 294458 w 5152551"/>
              <a:gd name="connsiteY9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5152485 w 5174466"/>
              <a:gd name="connsiteY4" fmla="*/ 1106905 h 1106905"/>
              <a:gd name="connsiteX5" fmla="*/ 294458 w 5174466"/>
              <a:gd name="connsiteY5" fmla="*/ 1106905 h 1106905"/>
              <a:gd name="connsiteX6" fmla="*/ 602466 w 5174466"/>
              <a:gd name="connsiteY6" fmla="*/ 721894 h 1106905"/>
              <a:gd name="connsiteX7" fmla="*/ 438837 w 5174466"/>
              <a:gd name="connsiteY7" fmla="*/ 548640 h 1106905"/>
              <a:gd name="connsiteX8" fmla="*/ 535089 w 5174466"/>
              <a:gd name="connsiteY8" fmla="*/ 356134 h 1106905"/>
              <a:gd name="connsiteX9" fmla="*/ 227080 w 5174466"/>
              <a:gd name="connsiteY9" fmla="*/ 221381 h 1106905"/>
              <a:gd name="connsiteX10" fmla="*/ 294458 w 5174466"/>
              <a:gd name="connsiteY10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461025"/>
              <a:gd name="connsiteY0" fmla="*/ 0 h 1106905"/>
              <a:gd name="connsiteX1" fmla="*/ 5152485 w 5461025"/>
              <a:gd name="connsiteY1" fmla="*/ 0 h 1106905"/>
              <a:gd name="connsiteX2" fmla="*/ 4972336 w 5461025"/>
              <a:gd name="connsiteY2" fmla="*/ 211755 h 1106905"/>
              <a:gd name="connsiteX3" fmla="*/ 5174466 w 5461025"/>
              <a:gd name="connsiteY3" fmla="*/ 346509 h 1106905"/>
              <a:gd name="connsiteX4" fmla="*/ 4943459 w 5461025"/>
              <a:gd name="connsiteY4" fmla="*/ 539014 h 1106905"/>
              <a:gd name="connsiteX5" fmla="*/ 4904958 w 5461025"/>
              <a:gd name="connsiteY5" fmla="*/ 856648 h 1106905"/>
              <a:gd name="connsiteX6" fmla="*/ 5152485 w 5461025"/>
              <a:gd name="connsiteY6" fmla="*/ 1106905 h 1106905"/>
              <a:gd name="connsiteX7" fmla="*/ 294458 w 5461025"/>
              <a:gd name="connsiteY7" fmla="*/ 1106905 h 1106905"/>
              <a:gd name="connsiteX8" fmla="*/ 602466 w 5461025"/>
              <a:gd name="connsiteY8" fmla="*/ 721894 h 1106905"/>
              <a:gd name="connsiteX9" fmla="*/ 438837 w 5461025"/>
              <a:gd name="connsiteY9" fmla="*/ 548640 h 1106905"/>
              <a:gd name="connsiteX10" fmla="*/ 535089 w 5461025"/>
              <a:gd name="connsiteY10" fmla="*/ 356134 h 1106905"/>
              <a:gd name="connsiteX11" fmla="*/ 227080 w 5461025"/>
              <a:gd name="connsiteY11" fmla="*/ 221381 h 1106905"/>
              <a:gd name="connsiteX12" fmla="*/ 294458 w 5461025"/>
              <a:gd name="connsiteY12" fmla="*/ 0 h 1106905"/>
              <a:gd name="connsiteX0" fmla="*/ 294458 w 5546208"/>
              <a:gd name="connsiteY0" fmla="*/ 0 h 1106905"/>
              <a:gd name="connsiteX1" fmla="*/ 5152485 w 5546208"/>
              <a:gd name="connsiteY1" fmla="*/ 0 h 1106905"/>
              <a:gd name="connsiteX2" fmla="*/ 4972336 w 5546208"/>
              <a:gd name="connsiteY2" fmla="*/ 211755 h 1106905"/>
              <a:gd name="connsiteX3" fmla="*/ 5174466 w 5546208"/>
              <a:gd name="connsiteY3" fmla="*/ 346509 h 1106905"/>
              <a:gd name="connsiteX4" fmla="*/ 4943459 w 5546208"/>
              <a:gd name="connsiteY4" fmla="*/ 539014 h 1106905"/>
              <a:gd name="connsiteX5" fmla="*/ 5251468 w 5546208"/>
              <a:gd name="connsiteY5" fmla="*/ 818147 h 1106905"/>
              <a:gd name="connsiteX6" fmla="*/ 5152485 w 5546208"/>
              <a:gd name="connsiteY6" fmla="*/ 1106905 h 1106905"/>
              <a:gd name="connsiteX7" fmla="*/ 294458 w 5546208"/>
              <a:gd name="connsiteY7" fmla="*/ 1106905 h 1106905"/>
              <a:gd name="connsiteX8" fmla="*/ 602466 w 5546208"/>
              <a:gd name="connsiteY8" fmla="*/ 721894 h 1106905"/>
              <a:gd name="connsiteX9" fmla="*/ 438837 w 5546208"/>
              <a:gd name="connsiteY9" fmla="*/ 548640 h 1106905"/>
              <a:gd name="connsiteX10" fmla="*/ 535089 w 5546208"/>
              <a:gd name="connsiteY10" fmla="*/ 356134 h 1106905"/>
              <a:gd name="connsiteX11" fmla="*/ 227080 w 5546208"/>
              <a:gd name="connsiteY11" fmla="*/ 221381 h 1106905"/>
              <a:gd name="connsiteX12" fmla="*/ 294458 w 5546208"/>
              <a:gd name="connsiteY12" fmla="*/ 0 h 1106905"/>
              <a:gd name="connsiteX0" fmla="*/ 294458 w 5511348"/>
              <a:gd name="connsiteY0" fmla="*/ 0 h 1106905"/>
              <a:gd name="connsiteX1" fmla="*/ 5152485 w 5511348"/>
              <a:gd name="connsiteY1" fmla="*/ 0 h 1106905"/>
              <a:gd name="connsiteX2" fmla="*/ 4972336 w 5511348"/>
              <a:gd name="connsiteY2" fmla="*/ 211755 h 1106905"/>
              <a:gd name="connsiteX3" fmla="*/ 5174466 w 5511348"/>
              <a:gd name="connsiteY3" fmla="*/ 346509 h 1106905"/>
              <a:gd name="connsiteX4" fmla="*/ 4943459 w 5511348"/>
              <a:gd name="connsiteY4" fmla="*/ 539014 h 1106905"/>
              <a:gd name="connsiteX5" fmla="*/ 5251468 w 5511348"/>
              <a:gd name="connsiteY5" fmla="*/ 818147 h 1106905"/>
              <a:gd name="connsiteX6" fmla="*/ 5049336 w 5511348"/>
              <a:gd name="connsiteY6" fmla="*/ 943275 h 1106905"/>
              <a:gd name="connsiteX7" fmla="*/ 5152485 w 5511348"/>
              <a:gd name="connsiteY7" fmla="*/ 1106905 h 1106905"/>
              <a:gd name="connsiteX8" fmla="*/ 294458 w 5511348"/>
              <a:gd name="connsiteY8" fmla="*/ 1106905 h 1106905"/>
              <a:gd name="connsiteX9" fmla="*/ 602466 w 5511348"/>
              <a:gd name="connsiteY9" fmla="*/ 721894 h 1106905"/>
              <a:gd name="connsiteX10" fmla="*/ 438837 w 5511348"/>
              <a:gd name="connsiteY10" fmla="*/ 548640 h 1106905"/>
              <a:gd name="connsiteX11" fmla="*/ 535089 w 5511348"/>
              <a:gd name="connsiteY11" fmla="*/ 356134 h 1106905"/>
              <a:gd name="connsiteX12" fmla="*/ 227080 w 5511348"/>
              <a:gd name="connsiteY12" fmla="*/ 221381 h 1106905"/>
              <a:gd name="connsiteX13" fmla="*/ 294458 w 5511348"/>
              <a:gd name="connsiteY13" fmla="*/ 0 h 1106905"/>
              <a:gd name="connsiteX0" fmla="*/ 294458 w 5548249"/>
              <a:gd name="connsiteY0" fmla="*/ 0 h 1106905"/>
              <a:gd name="connsiteX1" fmla="*/ 5152485 w 5548249"/>
              <a:gd name="connsiteY1" fmla="*/ 0 h 1106905"/>
              <a:gd name="connsiteX2" fmla="*/ 4972336 w 5548249"/>
              <a:gd name="connsiteY2" fmla="*/ 211755 h 1106905"/>
              <a:gd name="connsiteX3" fmla="*/ 5174466 w 5548249"/>
              <a:gd name="connsiteY3" fmla="*/ 346509 h 1106905"/>
              <a:gd name="connsiteX4" fmla="*/ 4943459 w 5548249"/>
              <a:gd name="connsiteY4" fmla="*/ 539014 h 1106905"/>
              <a:gd name="connsiteX5" fmla="*/ 5251468 w 5548249"/>
              <a:gd name="connsiteY5" fmla="*/ 818147 h 1106905"/>
              <a:gd name="connsiteX6" fmla="*/ 5049336 w 5548249"/>
              <a:gd name="connsiteY6" fmla="*/ 943275 h 1106905"/>
              <a:gd name="connsiteX7" fmla="*/ 5193715 w 5548249"/>
              <a:gd name="connsiteY7" fmla="*/ 1058778 h 1106905"/>
              <a:gd name="connsiteX8" fmla="*/ 5152485 w 5548249"/>
              <a:gd name="connsiteY8" fmla="*/ 1106905 h 1106905"/>
              <a:gd name="connsiteX9" fmla="*/ 294458 w 5548249"/>
              <a:gd name="connsiteY9" fmla="*/ 1106905 h 1106905"/>
              <a:gd name="connsiteX10" fmla="*/ 602466 w 5548249"/>
              <a:gd name="connsiteY10" fmla="*/ 721894 h 1106905"/>
              <a:gd name="connsiteX11" fmla="*/ 438837 w 5548249"/>
              <a:gd name="connsiteY11" fmla="*/ 548640 h 1106905"/>
              <a:gd name="connsiteX12" fmla="*/ 535089 w 5548249"/>
              <a:gd name="connsiteY12" fmla="*/ 356134 h 1106905"/>
              <a:gd name="connsiteX13" fmla="*/ 227080 w 5548249"/>
              <a:gd name="connsiteY13" fmla="*/ 221381 h 1106905"/>
              <a:gd name="connsiteX14" fmla="*/ 294458 w 5548249"/>
              <a:gd name="connsiteY14" fmla="*/ 0 h 11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8249" h="1106905">
                <a:moveTo>
                  <a:pt x="294458" y="0"/>
                </a:moveTo>
                <a:lnTo>
                  <a:pt x="5152485" y="0"/>
                </a:lnTo>
                <a:cubicBezTo>
                  <a:pt x="5156604" y="44918"/>
                  <a:pt x="4968217" y="166837"/>
                  <a:pt x="4972336" y="211755"/>
                </a:cubicBezTo>
                <a:cubicBezTo>
                  <a:pt x="4981961" y="256673"/>
                  <a:pt x="5164841" y="301591"/>
                  <a:pt x="5174466" y="346509"/>
                </a:cubicBezTo>
                <a:cubicBezTo>
                  <a:pt x="5174466" y="388218"/>
                  <a:pt x="4943459" y="497305"/>
                  <a:pt x="4943459" y="539014"/>
                </a:cubicBezTo>
                <a:cubicBezTo>
                  <a:pt x="4933834" y="622433"/>
                  <a:pt x="5216630" y="723499"/>
                  <a:pt x="5251468" y="818147"/>
                </a:cubicBezTo>
                <a:cubicBezTo>
                  <a:pt x="5347721" y="899962"/>
                  <a:pt x="5065833" y="895149"/>
                  <a:pt x="5049336" y="943275"/>
                </a:cubicBezTo>
                <a:cubicBezTo>
                  <a:pt x="5079816" y="983380"/>
                  <a:pt x="5176524" y="1031506"/>
                  <a:pt x="5193715" y="1058778"/>
                </a:cubicBezTo>
                <a:cubicBezTo>
                  <a:pt x="5210906" y="1086050"/>
                  <a:pt x="6009133" y="1098884"/>
                  <a:pt x="5152485" y="1106905"/>
                </a:cubicBezTo>
                <a:lnTo>
                  <a:pt x="294458" y="1106905"/>
                </a:lnTo>
                <a:cubicBezTo>
                  <a:pt x="-505588" y="1042737"/>
                  <a:pt x="575195" y="864669"/>
                  <a:pt x="602466" y="721894"/>
                </a:cubicBezTo>
                <a:cubicBezTo>
                  <a:pt x="653801" y="628850"/>
                  <a:pt x="450067" y="609600"/>
                  <a:pt x="438837" y="548640"/>
                </a:cubicBezTo>
                <a:cubicBezTo>
                  <a:pt x="427607" y="487680"/>
                  <a:pt x="597653" y="410677"/>
                  <a:pt x="535089" y="356134"/>
                </a:cubicBezTo>
                <a:cubicBezTo>
                  <a:pt x="472525" y="301591"/>
                  <a:pt x="252747" y="304800"/>
                  <a:pt x="227080" y="221381"/>
                </a:cubicBezTo>
                <a:lnTo>
                  <a:pt x="29445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Tên người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14387" y="3009270"/>
            <a:ext cx="4539129" cy="1348217"/>
            <a:chOff x="484909" y="1722324"/>
            <a:chExt cx="3584168" cy="2653478"/>
          </a:xfrm>
        </p:grpSpPr>
        <p:sp>
          <p:nvSpPr>
            <p:cNvPr id="12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676" y="1722324"/>
              <a:ext cx="3160295" cy="265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Đài Truyền hình Việt Nam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43752" y="3757845"/>
            <a:ext cx="5750120" cy="1358502"/>
            <a:chOff x="484909" y="1728435"/>
            <a:chExt cx="3584168" cy="2673720"/>
          </a:xfrm>
        </p:grpSpPr>
        <p:sp>
          <p:nvSpPr>
            <p:cNvPr id="16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152" y="1748677"/>
              <a:ext cx="3160295" cy="265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 Văn hóa, Thể thao và Du lịch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62049" y="4467249"/>
            <a:ext cx="5019851" cy="1356186"/>
            <a:chOff x="253232" y="1786391"/>
            <a:chExt cx="3584168" cy="2669162"/>
          </a:xfrm>
        </p:grpSpPr>
        <p:sp>
          <p:nvSpPr>
            <p:cNvPr id="19" name="Rounded Rectangle 20"/>
            <p:cNvSpPr/>
            <p:nvPr/>
          </p:nvSpPr>
          <p:spPr>
            <a:xfrm>
              <a:off x="253232" y="1786391"/>
              <a:ext cx="3584168" cy="1168128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790" y="1802075"/>
              <a:ext cx="3160295" cy="265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Sở Tài nguyên và Môi trường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40249" y="5139357"/>
            <a:ext cx="3358822" cy="593967"/>
            <a:chOff x="-1765832" y="1897559"/>
            <a:chExt cx="4924475" cy="1169009"/>
          </a:xfrm>
        </p:grpSpPr>
        <p:sp>
          <p:nvSpPr>
            <p:cNvPr id="22" name="Rounded Rectangle 20"/>
            <p:cNvSpPr/>
            <p:nvPr/>
          </p:nvSpPr>
          <p:spPr>
            <a:xfrm>
              <a:off x="-1095678" y="1898441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765832" y="1897559"/>
              <a:ext cx="4924475" cy="102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kumimoji="0" lang="vi-V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Thị Sáu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53841" y="5828323"/>
            <a:ext cx="4498637" cy="1348217"/>
            <a:chOff x="484909" y="1722324"/>
            <a:chExt cx="3584168" cy="2653478"/>
          </a:xfrm>
        </p:grpSpPr>
        <p:sp>
          <p:nvSpPr>
            <p:cNvPr id="25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676" y="1722324"/>
              <a:ext cx="3160295" cy="265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Trường Tiểu học Ba Đình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61141" y="2296696"/>
            <a:ext cx="2449999" cy="739345"/>
            <a:chOff x="484909" y="1722324"/>
            <a:chExt cx="3584168" cy="1455133"/>
          </a:xfrm>
        </p:grpSpPr>
        <p:sp>
          <p:nvSpPr>
            <p:cNvPr id="6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4676" y="1722324"/>
              <a:ext cx="3160295" cy="145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Hồ</a:t>
              </a:r>
              <a:r>
                <a:rPr kumimoji="0" lang="vi-V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Chí Minh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9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925913" y="2178872"/>
            <a:ext cx="5754020" cy="7078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vi-VN" alt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cơ quan, tổ chức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564363" y="954896"/>
            <a:ext cx="3581400" cy="923330"/>
          </a:xfrm>
          <a:prstGeom prst="rect">
            <a:avLst/>
          </a:prstGeom>
          <a:solidFill>
            <a:srgbClr val="F5E0FD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từ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78829" y="2178872"/>
            <a:ext cx="3729478" cy="7078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vi-VN" alt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người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椭圆 31"/>
          <p:cNvSpPr/>
          <p:nvPr/>
        </p:nvSpPr>
        <p:spPr>
          <a:xfrm>
            <a:off x="419490" y="991391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椭圆 32"/>
          <p:cNvSpPr/>
          <p:nvPr/>
        </p:nvSpPr>
        <p:spPr>
          <a:xfrm>
            <a:off x="1067432" y="991391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椭圆 33"/>
          <p:cNvSpPr/>
          <p:nvPr/>
        </p:nvSpPr>
        <p:spPr>
          <a:xfrm>
            <a:off x="1715374" y="991391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椭圆 34"/>
          <p:cNvSpPr/>
          <p:nvPr/>
        </p:nvSpPr>
        <p:spPr>
          <a:xfrm>
            <a:off x="10687341" y="5894302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椭圆 35"/>
          <p:cNvSpPr/>
          <p:nvPr/>
        </p:nvSpPr>
        <p:spPr>
          <a:xfrm>
            <a:off x="11315053" y="5894302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7107" y="3773629"/>
            <a:ext cx="3458973" cy="642204"/>
            <a:chOff x="484909" y="1722324"/>
            <a:chExt cx="3584168" cy="1174238"/>
          </a:xfrm>
        </p:grpSpPr>
        <p:sp>
          <p:nvSpPr>
            <p:cNvPr id="13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676" y="1722324"/>
              <a:ext cx="3160295" cy="10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Hồ</a:t>
              </a:r>
              <a:r>
                <a:rPr kumimoji="0" lang="vi-VN" sz="32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Chí Minh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2760" y="3219016"/>
            <a:ext cx="5295936" cy="584775"/>
            <a:chOff x="484909" y="1722324"/>
            <a:chExt cx="3584168" cy="1187480"/>
          </a:xfrm>
        </p:grpSpPr>
        <p:sp>
          <p:nvSpPr>
            <p:cNvPr id="22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676" y="1722324"/>
              <a:ext cx="3160295" cy="118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Đài Truyền hình Việt Nam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9490" y="4158800"/>
            <a:ext cx="6694398" cy="592165"/>
            <a:chOff x="484909" y="1722324"/>
            <a:chExt cx="3584168" cy="1174238"/>
          </a:xfrm>
        </p:grpSpPr>
        <p:sp>
          <p:nvSpPr>
            <p:cNvPr id="25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676" y="1722324"/>
              <a:ext cx="3160295" cy="1159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 Văn hóa, Thể thao và Du lịch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5913" y="5048438"/>
            <a:ext cx="6087030" cy="609604"/>
            <a:chOff x="484909" y="1722324"/>
            <a:chExt cx="3584168" cy="1174238"/>
          </a:xfrm>
        </p:grpSpPr>
        <p:sp>
          <p:nvSpPr>
            <p:cNvPr id="28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4676" y="1722324"/>
              <a:ext cx="3160295" cy="112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Sở Tài nguyên và Môi trường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45763" y="4828525"/>
            <a:ext cx="2483260" cy="585255"/>
            <a:chOff x="484909" y="1722324"/>
            <a:chExt cx="3584168" cy="1174238"/>
          </a:xfrm>
        </p:grpSpPr>
        <p:sp>
          <p:nvSpPr>
            <p:cNvPr id="31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676" y="1722324"/>
              <a:ext cx="3160295" cy="117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kumimoji="0" lang="vi-VN" sz="32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Thị Sáu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92228" y="5991178"/>
            <a:ext cx="4995458" cy="584775"/>
            <a:chOff x="484909" y="1722324"/>
            <a:chExt cx="3584168" cy="1187480"/>
          </a:xfrm>
        </p:grpSpPr>
        <p:sp>
          <p:nvSpPr>
            <p:cNvPr id="34" name="Rounded Rectangle 20"/>
            <p:cNvSpPr/>
            <p:nvPr/>
          </p:nvSpPr>
          <p:spPr>
            <a:xfrm>
              <a:off x="484909" y="1728435"/>
              <a:ext cx="3584168" cy="1168127"/>
            </a:xfrm>
            <a:custGeom>
              <a:avLst/>
              <a:gdLst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3414887 w 3584168"/>
                <a:gd name="connsiteY2" fmla="*/ 0 h 1015663"/>
                <a:gd name="connsiteX3" fmla="*/ 3584168 w 3584168"/>
                <a:gd name="connsiteY3" fmla="*/ 169281 h 1015663"/>
                <a:gd name="connsiteX4" fmla="*/ 3584168 w 3584168"/>
                <a:gd name="connsiteY4" fmla="*/ 846382 h 1015663"/>
                <a:gd name="connsiteX5" fmla="*/ 3414887 w 3584168"/>
                <a:gd name="connsiteY5" fmla="*/ 1015663 h 1015663"/>
                <a:gd name="connsiteX6" fmla="*/ 169281 w 3584168"/>
                <a:gd name="connsiteY6" fmla="*/ 1015663 h 1015663"/>
                <a:gd name="connsiteX7" fmla="*/ 0 w 3584168"/>
                <a:gd name="connsiteY7" fmla="*/ 846382 h 1015663"/>
                <a:gd name="connsiteX8" fmla="*/ 0 w 3584168"/>
                <a:gd name="connsiteY8" fmla="*/ 169281 h 1015663"/>
                <a:gd name="connsiteX0" fmla="*/ 0 w 3584168"/>
                <a:gd name="connsiteY0" fmla="*/ 169281 h 1015663"/>
                <a:gd name="connsiteX1" fmla="*/ 169281 w 3584168"/>
                <a:gd name="connsiteY1" fmla="*/ 0 h 1015663"/>
                <a:gd name="connsiteX2" fmla="*/ 1468582 w 3584168"/>
                <a:gd name="connsiteY2" fmla="*/ 17033 h 1015663"/>
                <a:gd name="connsiteX3" fmla="*/ 3414887 w 3584168"/>
                <a:gd name="connsiteY3" fmla="*/ 0 h 1015663"/>
                <a:gd name="connsiteX4" fmla="*/ 3584168 w 3584168"/>
                <a:gd name="connsiteY4" fmla="*/ 169281 h 1015663"/>
                <a:gd name="connsiteX5" fmla="*/ 3584168 w 3584168"/>
                <a:gd name="connsiteY5" fmla="*/ 846382 h 1015663"/>
                <a:gd name="connsiteX6" fmla="*/ 3414887 w 3584168"/>
                <a:gd name="connsiteY6" fmla="*/ 1015663 h 1015663"/>
                <a:gd name="connsiteX7" fmla="*/ 169281 w 3584168"/>
                <a:gd name="connsiteY7" fmla="*/ 1015663 h 1015663"/>
                <a:gd name="connsiteX8" fmla="*/ 0 w 3584168"/>
                <a:gd name="connsiteY8" fmla="*/ 846382 h 1015663"/>
                <a:gd name="connsiteX9" fmla="*/ 0 w 3584168"/>
                <a:gd name="connsiteY9" fmla="*/ 169281 h 1015663"/>
                <a:gd name="connsiteX0" fmla="*/ 0 w 3584168"/>
                <a:gd name="connsiteY0" fmla="*/ 224903 h 1071285"/>
                <a:gd name="connsiteX1" fmla="*/ 169281 w 3584168"/>
                <a:gd name="connsiteY1" fmla="*/ 55622 h 1071285"/>
                <a:gd name="connsiteX2" fmla="*/ 1468582 w 3584168"/>
                <a:gd name="connsiteY2" fmla="*/ 72655 h 1071285"/>
                <a:gd name="connsiteX3" fmla="*/ 3414887 w 3584168"/>
                <a:gd name="connsiteY3" fmla="*/ 55622 h 1071285"/>
                <a:gd name="connsiteX4" fmla="*/ 3584168 w 3584168"/>
                <a:gd name="connsiteY4" fmla="*/ 224903 h 1071285"/>
                <a:gd name="connsiteX5" fmla="*/ 3584168 w 3584168"/>
                <a:gd name="connsiteY5" fmla="*/ 902004 h 1071285"/>
                <a:gd name="connsiteX6" fmla="*/ 3414887 w 3584168"/>
                <a:gd name="connsiteY6" fmla="*/ 1071285 h 1071285"/>
                <a:gd name="connsiteX7" fmla="*/ 169281 w 3584168"/>
                <a:gd name="connsiteY7" fmla="*/ 1071285 h 1071285"/>
                <a:gd name="connsiteX8" fmla="*/ 0 w 3584168"/>
                <a:gd name="connsiteY8" fmla="*/ 902004 h 1071285"/>
                <a:gd name="connsiteX9" fmla="*/ 0 w 3584168"/>
                <a:gd name="connsiteY9" fmla="*/ 224903 h 1071285"/>
                <a:gd name="connsiteX0" fmla="*/ 0 w 3584168"/>
                <a:gd name="connsiteY0" fmla="*/ 231964 h 1078346"/>
                <a:gd name="connsiteX1" fmla="*/ 169281 w 3584168"/>
                <a:gd name="connsiteY1" fmla="*/ 62683 h 1078346"/>
                <a:gd name="connsiteX2" fmla="*/ 1468582 w 3584168"/>
                <a:gd name="connsiteY2" fmla="*/ 79716 h 1078346"/>
                <a:gd name="connsiteX3" fmla="*/ 3414887 w 3584168"/>
                <a:gd name="connsiteY3" fmla="*/ 62683 h 1078346"/>
                <a:gd name="connsiteX4" fmla="*/ 3584168 w 3584168"/>
                <a:gd name="connsiteY4" fmla="*/ 231964 h 1078346"/>
                <a:gd name="connsiteX5" fmla="*/ 3584168 w 3584168"/>
                <a:gd name="connsiteY5" fmla="*/ 909065 h 1078346"/>
                <a:gd name="connsiteX6" fmla="*/ 3414887 w 3584168"/>
                <a:gd name="connsiteY6" fmla="*/ 1078346 h 1078346"/>
                <a:gd name="connsiteX7" fmla="*/ 169281 w 3584168"/>
                <a:gd name="connsiteY7" fmla="*/ 1078346 h 1078346"/>
                <a:gd name="connsiteX8" fmla="*/ 0 w 3584168"/>
                <a:gd name="connsiteY8" fmla="*/ 909065 h 1078346"/>
                <a:gd name="connsiteX9" fmla="*/ 0 w 3584168"/>
                <a:gd name="connsiteY9" fmla="*/ 231964 h 107834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071286"/>
                <a:gd name="connsiteX1" fmla="*/ 169281 w 3584168"/>
                <a:gd name="connsiteY1" fmla="*/ 55623 h 1071286"/>
                <a:gd name="connsiteX2" fmla="*/ 1468582 w 3584168"/>
                <a:gd name="connsiteY2" fmla="*/ 72656 h 1071286"/>
                <a:gd name="connsiteX3" fmla="*/ 2646218 w 3584168"/>
                <a:gd name="connsiteY3" fmla="*/ 86510 h 1071286"/>
                <a:gd name="connsiteX4" fmla="*/ 3414887 w 3584168"/>
                <a:gd name="connsiteY4" fmla="*/ 55623 h 1071286"/>
                <a:gd name="connsiteX5" fmla="*/ 3584168 w 3584168"/>
                <a:gd name="connsiteY5" fmla="*/ 224904 h 1071286"/>
                <a:gd name="connsiteX6" fmla="*/ 3584168 w 3584168"/>
                <a:gd name="connsiteY6" fmla="*/ 902005 h 1071286"/>
                <a:gd name="connsiteX7" fmla="*/ 3414887 w 3584168"/>
                <a:gd name="connsiteY7" fmla="*/ 1071286 h 1071286"/>
                <a:gd name="connsiteX8" fmla="*/ 169281 w 3584168"/>
                <a:gd name="connsiteY8" fmla="*/ 1071286 h 1071286"/>
                <a:gd name="connsiteX9" fmla="*/ 0 w 3584168"/>
                <a:gd name="connsiteY9" fmla="*/ 902005 h 1071286"/>
                <a:gd name="connsiteX10" fmla="*/ 0 w 3584168"/>
                <a:gd name="connsiteY10" fmla="*/ 224904 h 1071286"/>
                <a:gd name="connsiteX0" fmla="*/ 0 w 3584168"/>
                <a:gd name="connsiteY0" fmla="*/ 224904 h 1167166"/>
                <a:gd name="connsiteX1" fmla="*/ 169281 w 3584168"/>
                <a:gd name="connsiteY1" fmla="*/ 55623 h 1167166"/>
                <a:gd name="connsiteX2" fmla="*/ 1468582 w 3584168"/>
                <a:gd name="connsiteY2" fmla="*/ 72656 h 1167166"/>
                <a:gd name="connsiteX3" fmla="*/ 2646218 w 3584168"/>
                <a:gd name="connsiteY3" fmla="*/ 86510 h 1167166"/>
                <a:gd name="connsiteX4" fmla="*/ 3414887 w 3584168"/>
                <a:gd name="connsiteY4" fmla="*/ 55623 h 1167166"/>
                <a:gd name="connsiteX5" fmla="*/ 3584168 w 3584168"/>
                <a:gd name="connsiteY5" fmla="*/ 224904 h 1167166"/>
                <a:gd name="connsiteX6" fmla="*/ 3584168 w 3584168"/>
                <a:gd name="connsiteY6" fmla="*/ 902005 h 1167166"/>
                <a:gd name="connsiteX7" fmla="*/ 3414887 w 3584168"/>
                <a:gd name="connsiteY7" fmla="*/ 1071286 h 1167166"/>
                <a:gd name="connsiteX8" fmla="*/ 914400 w 3584168"/>
                <a:gd name="connsiteY8" fmla="*/ 1167165 h 1167166"/>
                <a:gd name="connsiteX9" fmla="*/ 169281 w 3584168"/>
                <a:gd name="connsiteY9" fmla="*/ 1071286 h 1167166"/>
                <a:gd name="connsiteX10" fmla="*/ 0 w 3584168"/>
                <a:gd name="connsiteY10" fmla="*/ 902005 h 1167166"/>
                <a:gd name="connsiteX11" fmla="*/ 0 w 3584168"/>
                <a:gd name="connsiteY11" fmla="*/ 224904 h 1167166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1482436 w 3584168"/>
                <a:gd name="connsiteY8" fmla="*/ 1028620 h 1168127"/>
                <a:gd name="connsiteX9" fmla="*/ 914400 w 3584168"/>
                <a:gd name="connsiteY9" fmla="*/ 1167165 h 1168127"/>
                <a:gd name="connsiteX10" fmla="*/ 169281 w 3584168"/>
                <a:gd name="connsiteY10" fmla="*/ 1071286 h 1168127"/>
                <a:gd name="connsiteX11" fmla="*/ 0 w 3584168"/>
                <a:gd name="connsiteY11" fmla="*/ 902005 h 1168127"/>
                <a:gd name="connsiteX12" fmla="*/ 0 w 3584168"/>
                <a:gd name="connsiteY12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  <a:gd name="connsiteX0" fmla="*/ 0 w 3584168"/>
                <a:gd name="connsiteY0" fmla="*/ 224904 h 1168127"/>
                <a:gd name="connsiteX1" fmla="*/ 169281 w 3584168"/>
                <a:gd name="connsiteY1" fmla="*/ 55623 h 1168127"/>
                <a:gd name="connsiteX2" fmla="*/ 1468582 w 3584168"/>
                <a:gd name="connsiteY2" fmla="*/ 72656 h 1168127"/>
                <a:gd name="connsiteX3" fmla="*/ 2646218 w 3584168"/>
                <a:gd name="connsiteY3" fmla="*/ 86510 h 1168127"/>
                <a:gd name="connsiteX4" fmla="*/ 3414887 w 3584168"/>
                <a:gd name="connsiteY4" fmla="*/ 55623 h 1168127"/>
                <a:gd name="connsiteX5" fmla="*/ 3584168 w 3584168"/>
                <a:gd name="connsiteY5" fmla="*/ 224904 h 1168127"/>
                <a:gd name="connsiteX6" fmla="*/ 3584168 w 3584168"/>
                <a:gd name="connsiteY6" fmla="*/ 902005 h 1168127"/>
                <a:gd name="connsiteX7" fmla="*/ 3414887 w 3584168"/>
                <a:gd name="connsiteY7" fmla="*/ 1071286 h 1168127"/>
                <a:gd name="connsiteX8" fmla="*/ 2660073 w 3584168"/>
                <a:gd name="connsiteY8" fmla="*/ 1014765 h 1168127"/>
                <a:gd name="connsiteX9" fmla="*/ 1482436 w 3584168"/>
                <a:gd name="connsiteY9" fmla="*/ 1028620 h 1168127"/>
                <a:gd name="connsiteX10" fmla="*/ 914400 w 3584168"/>
                <a:gd name="connsiteY10" fmla="*/ 1167165 h 1168127"/>
                <a:gd name="connsiteX11" fmla="*/ 169281 w 3584168"/>
                <a:gd name="connsiteY11" fmla="*/ 1071286 h 1168127"/>
                <a:gd name="connsiteX12" fmla="*/ 0 w 3584168"/>
                <a:gd name="connsiteY12" fmla="*/ 902005 h 1168127"/>
                <a:gd name="connsiteX13" fmla="*/ 0 w 3584168"/>
                <a:gd name="connsiteY13" fmla="*/ 224904 h 116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4168" h="1168127">
                  <a:moveTo>
                    <a:pt x="0" y="224904"/>
                  </a:moveTo>
                  <a:cubicBezTo>
                    <a:pt x="0" y="131413"/>
                    <a:pt x="75790" y="55623"/>
                    <a:pt x="169281" y="55623"/>
                  </a:cubicBezTo>
                  <a:cubicBezTo>
                    <a:pt x="611618" y="56682"/>
                    <a:pt x="1012391" y="-80803"/>
                    <a:pt x="1468582" y="72656"/>
                  </a:cubicBezTo>
                  <a:cubicBezTo>
                    <a:pt x="1861127" y="77274"/>
                    <a:pt x="2267528" y="-84363"/>
                    <a:pt x="2646218" y="86510"/>
                  </a:cubicBezTo>
                  <a:cubicBezTo>
                    <a:pt x="2970602" y="83671"/>
                    <a:pt x="3258562" y="18703"/>
                    <a:pt x="3414887" y="55623"/>
                  </a:cubicBezTo>
                  <a:cubicBezTo>
                    <a:pt x="3508378" y="55623"/>
                    <a:pt x="3584168" y="131413"/>
                    <a:pt x="3584168" y="224904"/>
                  </a:cubicBezTo>
                  <a:lnTo>
                    <a:pt x="3584168" y="902005"/>
                  </a:lnTo>
                  <a:cubicBezTo>
                    <a:pt x="3584168" y="995496"/>
                    <a:pt x="3508378" y="1071286"/>
                    <a:pt x="3414887" y="1071286"/>
                  </a:cubicBezTo>
                  <a:cubicBezTo>
                    <a:pt x="3247017" y="1106243"/>
                    <a:pt x="2982148" y="1021876"/>
                    <a:pt x="2660073" y="1014765"/>
                  </a:cubicBezTo>
                  <a:cubicBezTo>
                    <a:pt x="2324143" y="1160054"/>
                    <a:pt x="1759527" y="1019384"/>
                    <a:pt x="1482436" y="1028620"/>
                  </a:cubicBezTo>
                  <a:cubicBezTo>
                    <a:pt x="1065688" y="1044600"/>
                    <a:pt x="1135568" y="1180836"/>
                    <a:pt x="914400" y="1167165"/>
                  </a:cubicBezTo>
                  <a:lnTo>
                    <a:pt x="169281" y="1071286"/>
                  </a:lnTo>
                  <a:cubicBezTo>
                    <a:pt x="75790" y="1071286"/>
                    <a:pt x="0" y="995496"/>
                    <a:pt x="0" y="902005"/>
                  </a:cubicBezTo>
                  <a:lnTo>
                    <a:pt x="0" y="224904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A9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4676" y="1722324"/>
              <a:ext cx="3160295" cy="118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Trường Tiểu học Ba Đình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60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67547AA-F5D2-4418-B6DB-4C1756D79543}"/>
              </a:ext>
            </a:extLst>
          </p:cNvPr>
          <p:cNvSpPr txBox="1"/>
          <p:nvPr/>
        </p:nvSpPr>
        <p:spPr>
          <a:xfrm>
            <a:off x="755763" y="1385010"/>
            <a:ext cx="10894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vi-VN" alt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viết hoa tên của các cơ quan, tổ chức có gì khác với cách viết hoa tên người?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134207" y="610607"/>
            <a:ext cx="3370993" cy="77277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07" y="2804889"/>
            <a:ext cx="6147792" cy="3539430"/>
          </a:xfrm>
          <a:prstGeom prst="rect">
            <a:avLst/>
          </a:prstGeom>
          <a:solidFill>
            <a:srgbClr val="F5E0FD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Tên người: 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Tên thông thường: Viết hoa chữ cái đầu tất cả các âm tiết của danh từ riêng chỉ tên người.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Tên hiệu, tên nhân vật lịch sử: Viết hoa chữ cái đầu tất cả các âm tiết.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8250" y="3667489"/>
            <a:ext cx="4897312" cy="3046988"/>
          </a:xfrm>
          <a:prstGeom prst="rect">
            <a:avLst/>
          </a:prstGeom>
          <a:solidFill>
            <a:srgbClr val="D1C3F9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Tên cơ quan, tổ chức: Viết hoa chữ cái đầu của các từ, cụm từ chỉ loại hình cơ quan, tổ chức; chức năng, lĩnh vực hoạt động của cơ quan, tổ chức.</a:t>
            </a:r>
          </a:p>
        </p:txBody>
      </p:sp>
      <p:sp>
        <p:nvSpPr>
          <p:cNvPr id="6" name="椭圆 31"/>
          <p:cNvSpPr/>
          <p:nvPr/>
        </p:nvSpPr>
        <p:spPr>
          <a:xfrm>
            <a:off x="4462350" y="6083836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椭圆 32"/>
          <p:cNvSpPr/>
          <p:nvPr/>
        </p:nvSpPr>
        <p:spPr>
          <a:xfrm>
            <a:off x="5110292" y="6083836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33"/>
          <p:cNvSpPr/>
          <p:nvPr/>
        </p:nvSpPr>
        <p:spPr>
          <a:xfrm>
            <a:off x="5758234" y="6083836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椭圆 31"/>
          <p:cNvSpPr/>
          <p:nvPr/>
        </p:nvSpPr>
        <p:spPr>
          <a:xfrm>
            <a:off x="6954518" y="3005991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椭圆 32"/>
          <p:cNvSpPr/>
          <p:nvPr/>
        </p:nvSpPr>
        <p:spPr>
          <a:xfrm>
            <a:off x="7602460" y="3005991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椭圆 33"/>
          <p:cNvSpPr/>
          <p:nvPr/>
        </p:nvSpPr>
        <p:spPr>
          <a:xfrm>
            <a:off x="8250402" y="3005991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21"/>
          <p:cNvSpPr/>
          <p:nvPr/>
        </p:nvSpPr>
        <p:spPr>
          <a:xfrm>
            <a:off x="154527" y="521935"/>
            <a:ext cx="3251864" cy="781063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59" y="1302998"/>
            <a:ext cx="112824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kumimoji="0" lang="vi-VN" alt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tên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alt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 quan, tổ chức dưới đây thành các bộ phận theo mẫu và nhận xét về cách viết hoa các bộ quận trong tên cơ quan, tổ chức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0006" y="4942800"/>
            <a:ext cx="2825325" cy="923330"/>
          </a:xfrm>
          <a:prstGeom prst="rect">
            <a:avLst/>
          </a:prstGeom>
          <a:solidFill>
            <a:srgbClr val="F5E0F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đoàn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6586" y="4926447"/>
            <a:ext cx="2582758" cy="923330"/>
          </a:xfrm>
          <a:prstGeom prst="rect">
            <a:avLst/>
          </a:prstGeom>
          <a:solidFill>
            <a:srgbClr val="E6E6E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 lực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0599" y="4926447"/>
            <a:ext cx="2864951" cy="923330"/>
          </a:xfrm>
          <a:prstGeom prst="rect">
            <a:avLst/>
          </a:prstGeom>
          <a:solidFill>
            <a:srgbClr val="D1C3F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6152" y="3321484"/>
            <a:ext cx="9889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M: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vi-VN" altLang="en-US" sz="6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đoàn Điện lực Việt Nam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7" grpId="0" animBg="1"/>
      <p:bldP spid="8" grpId="0" animBg="1"/>
      <p:bldP spid="9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4919" y="1101811"/>
            <a:ext cx="939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vi-VN" alt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Tiểu học Quang Trung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098" y="2140053"/>
            <a:ext cx="2326021" cy="923330"/>
          </a:xfrm>
          <a:prstGeom prst="rect">
            <a:avLst/>
          </a:prstGeom>
          <a:solidFill>
            <a:srgbClr val="F5E0F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6979" y="2140053"/>
            <a:ext cx="2608406" cy="923330"/>
          </a:xfrm>
          <a:prstGeom prst="rect">
            <a:avLst/>
          </a:prstGeom>
          <a:solidFill>
            <a:srgbClr val="E6E6E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Tiểu học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8948" y="2140053"/>
            <a:ext cx="3856890" cy="923330"/>
          </a:xfrm>
          <a:prstGeom prst="rect">
            <a:avLst/>
          </a:prstGeom>
          <a:solidFill>
            <a:srgbClr val="D1C3F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Quang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Trung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0102" y="4064787"/>
            <a:ext cx="939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kumimoji="0" lang="vi-VN" alt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máy Thủy điện Hòa Bình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39428" y="5181289"/>
            <a:ext cx="2732158" cy="923330"/>
          </a:xfrm>
          <a:prstGeom prst="rect">
            <a:avLst/>
          </a:prstGeom>
          <a:solidFill>
            <a:srgbClr val="F5E0F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máy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08718" y="5181289"/>
            <a:ext cx="3041217" cy="923330"/>
          </a:xfrm>
          <a:prstGeom prst="rect">
            <a:avLst/>
          </a:prstGeom>
          <a:solidFill>
            <a:srgbClr val="E6E6E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Thủy điện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2278" y="5181289"/>
            <a:ext cx="2794355" cy="923330"/>
          </a:xfrm>
          <a:prstGeom prst="rect">
            <a:avLst/>
          </a:prstGeom>
          <a:solidFill>
            <a:srgbClr val="D1C3F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Bình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1" y="2099933"/>
            <a:ext cx="12345470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50292" y="1366089"/>
            <a:ext cx="2746265" cy="923330"/>
          </a:xfrm>
          <a:prstGeom prst="rect">
            <a:avLst/>
          </a:prstGeom>
          <a:solidFill>
            <a:srgbClr val="D1C3F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NHỚ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163" y="2197086"/>
            <a:ext cx="94902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 tắc viết tên các cơ quan, </a:t>
            </a:r>
            <a:r>
              <a:rPr lang="en-US" alt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alt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 chức: Viết hoa chữ cái đầu của từng bộ phận tạo thành tên.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椭圆 31"/>
          <p:cNvSpPr/>
          <p:nvPr/>
        </p:nvSpPr>
        <p:spPr>
          <a:xfrm>
            <a:off x="805146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椭圆 32"/>
          <p:cNvSpPr/>
          <p:nvPr/>
        </p:nvSpPr>
        <p:spPr>
          <a:xfrm>
            <a:off x="8699402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椭圆 33"/>
          <p:cNvSpPr/>
          <p:nvPr/>
        </p:nvSpPr>
        <p:spPr>
          <a:xfrm>
            <a:off x="9347344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椭圆 31"/>
          <p:cNvSpPr/>
          <p:nvPr/>
        </p:nvSpPr>
        <p:spPr>
          <a:xfrm>
            <a:off x="6101078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椭圆 32"/>
          <p:cNvSpPr/>
          <p:nvPr/>
        </p:nvSpPr>
        <p:spPr>
          <a:xfrm>
            <a:off x="6749020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椭圆 33"/>
          <p:cNvSpPr/>
          <p:nvPr/>
        </p:nvSpPr>
        <p:spPr>
          <a:xfrm>
            <a:off x="7396962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椭圆 31"/>
          <p:cNvSpPr/>
          <p:nvPr/>
        </p:nvSpPr>
        <p:spPr>
          <a:xfrm>
            <a:off x="9995286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2"/>
          <p:cNvSpPr/>
          <p:nvPr/>
        </p:nvSpPr>
        <p:spPr>
          <a:xfrm>
            <a:off x="10643228" y="1004793"/>
            <a:ext cx="520966" cy="52096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3"/>
          <p:cNvSpPr/>
          <p:nvPr/>
        </p:nvSpPr>
        <p:spPr>
          <a:xfrm>
            <a:off x="11291170" y="1004793"/>
            <a:ext cx="520966" cy="52096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21"/>
          <p:cNvSpPr/>
          <p:nvPr/>
        </p:nvSpPr>
        <p:spPr>
          <a:xfrm>
            <a:off x="154527" y="521935"/>
            <a:ext cx="3251864" cy="781063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930" y="1939987"/>
            <a:ext cx="1073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vi-VN" alt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hành viết tên cơ quan, tổ chức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2252097" y="3115410"/>
            <a:ext cx="6593520" cy="1106905"/>
          </a:xfrm>
          <a:custGeom>
            <a:avLst/>
            <a:gdLst>
              <a:gd name="connsiteX0" fmla="*/ 0 w 4858027"/>
              <a:gd name="connsiteY0" fmla="*/ 0 h 1106905"/>
              <a:gd name="connsiteX1" fmla="*/ 4858027 w 4858027"/>
              <a:gd name="connsiteY1" fmla="*/ 0 h 1106905"/>
              <a:gd name="connsiteX2" fmla="*/ 4858027 w 4858027"/>
              <a:gd name="connsiteY2" fmla="*/ 1106905 h 1106905"/>
              <a:gd name="connsiteX3" fmla="*/ 0 w 4858027"/>
              <a:gd name="connsiteY3" fmla="*/ 1106905 h 1106905"/>
              <a:gd name="connsiteX4" fmla="*/ 0 w 4858027"/>
              <a:gd name="connsiteY4" fmla="*/ 0 h 1106905"/>
              <a:gd name="connsiteX0" fmla="*/ 44 w 4858071"/>
              <a:gd name="connsiteY0" fmla="*/ 0 h 1106905"/>
              <a:gd name="connsiteX1" fmla="*/ 4858071 w 4858071"/>
              <a:gd name="connsiteY1" fmla="*/ 0 h 1106905"/>
              <a:gd name="connsiteX2" fmla="*/ 4858071 w 4858071"/>
              <a:gd name="connsiteY2" fmla="*/ 1106905 h 1106905"/>
              <a:gd name="connsiteX3" fmla="*/ 44 w 4858071"/>
              <a:gd name="connsiteY3" fmla="*/ 1106905 h 1106905"/>
              <a:gd name="connsiteX4" fmla="*/ 163673 w 4858071"/>
              <a:gd name="connsiteY4" fmla="*/ 250256 h 1106905"/>
              <a:gd name="connsiteX5" fmla="*/ 44 w 4858071"/>
              <a:gd name="connsiteY5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58087 w 5152485"/>
              <a:gd name="connsiteY5" fmla="*/ 250256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227080 w 5152485"/>
              <a:gd name="connsiteY5" fmla="*/ 221381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535089 w 5152485"/>
              <a:gd name="connsiteY5" fmla="*/ 356134 h 1106905"/>
              <a:gd name="connsiteX6" fmla="*/ 227080 w 5152485"/>
              <a:gd name="connsiteY6" fmla="*/ 221381 h 1106905"/>
              <a:gd name="connsiteX7" fmla="*/ 294458 w 5152485"/>
              <a:gd name="connsiteY7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38837 w 5152485"/>
              <a:gd name="connsiteY5" fmla="*/ 548640 h 1106905"/>
              <a:gd name="connsiteX6" fmla="*/ 535089 w 5152485"/>
              <a:gd name="connsiteY6" fmla="*/ 356134 h 1106905"/>
              <a:gd name="connsiteX7" fmla="*/ 227080 w 5152485"/>
              <a:gd name="connsiteY7" fmla="*/ 221381 h 1106905"/>
              <a:gd name="connsiteX8" fmla="*/ 294458 w 5152485"/>
              <a:gd name="connsiteY8" fmla="*/ 0 h 1106905"/>
              <a:gd name="connsiteX0" fmla="*/ 294458 w 5152551"/>
              <a:gd name="connsiteY0" fmla="*/ 0 h 1106905"/>
              <a:gd name="connsiteX1" fmla="*/ 5152485 w 5152551"/>
              <a:gd name="connsiteY1" fmla="*/ 0 h 1106905"/>
              <a:gd name="connsiteX2" fmla="*/ 4972336 w 5152551"/>
              <a:gd name="connsiteY2" fmla="*/ 211755 h 1106905"/>
              <a:gd name="connsiteX3" fmla="*/ 5152485 w 5152551"/>
              <a:gd name="connsiteY3" fmla="*/ 1106905 h 1106905"/>
              <a:gd name="connsiteX4" fmla="*/ 294458 w 5152551"/>
              <a:gd name="connsiteY4" fmla="*/ 1106905 h 1106905"/>
              <a:gd name="connsiteX5" fmla="*/ 602466 w 5152551"/>
              <a:gd name="connsiteY5" fmla="*/ 721894 h 1106905"/>
              <a:gd name="connsiteX6" fmla="*/ 438837 w 5152551"/>
              <a:gd name="connsiteY6" fmla="*/ 548640 h 1106905"/>
              <a:gd name="connsiteX7" fmla="*/ 535089 w 5152551"/>
              <a:gd name="connsiteY7" fmla="*/ 356134 h 1106905"/>
              <a:gd name="connsiteX8" fmla="*/ 227080 w 5152551"/>
              <a:gd name="connsiteY8" fmla="*/ 221381 h 1106905"/>
              <a:gd name="connsiteX9" fmla="*/ 294458 w 5152551"/>
              <a:gd name="connsiteY9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5152485 w 5174466"/>
              <a:gd name="connsiteY4" fmla="*/ 1106905 h 1106905"/>
              <a:gd name="connsiteX5" fmla="*/ 294458 w 5174466"/>
              <a:gd name="connsiteY5" fmla="*/ 1106905 h 1106905"/>
              <a:gd name="connsiteX6" fmla="*/ 602466 w 5174466"/>
              <a:gd name="connsiteY6" fmla="*/ 721894 h 1106905"/>
              <a:gd name="connsiteX7" fmla="*/ 438837 w 5174466"/>
              <a:gd name="connsiteY7" fmla="*/ 548640 h 1106905"/>
              <a:gd name="connsiteX8" fmla="*/ 535089 w 5174466"/>
              <a:gd name="connsiteY8" fmla="*/ 356134 h 1106905"/>
              <a:gd name="connsiteX9" fmla="*/ 227080 w 5174466"/>
              <a:gd name="connsiteY9" fmla="*/ 221381 h 1106905"/>
              <a:gd name="connsiteX10" fmla="*/ 294458 w 5174466"/>
              <a:gd name="connsiteY10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461025"/>
              <a:gd name="connsiteY0" fmla="*/ 0 h 1106905"/>
              <a:gd name="connsiteX1" fmla="*/ 5152485 w 5461025"/>
              <a:gd name="connsiteY1" fmla="*/ 0 h 1106905"/>
              <a:gd name="connsiteX2" fmla="*/ 4972336 w 5461025"/>
              <a:gd name="connsiteY2" fmla="*/ 211755 h 1106905"/>
              <a:gd name="connsiteX3" fmla="*/ 5174466 w 5461025"/>
              <a:gd name="connsiteY3" fmla="*/ 346509 h 1106905"/>
              <a:gd name="connsiteX4" fmla="*/ 4943459 w 5461025"/>
              <a:gd name="connsiteY4" fmla="*/ 539014 h 1106905"/>
              <a:gd name="connsiteX5" fmla="*/ 4904958 w 5461025"/>
              <a:gd name="connsiteY5" fmla="*/ 856648 h 1106905"/>
              <a:gd name="connsiteX6" fmla="*/ 5152485 w 5461025"/>
              <a:gd name="connsiteY6" fmla="*/ 1106905 h 1106905"/>
              <a:gd name="connsiteX7" fmla="*/ 294458 w 5461025"/>
              <a:gd name="connsiteY7" fmla="*/ 1106905 h 1106905"/>
              <a:gd name="connsiteX8" fmla="*/ 602466 w 5461025"/>
              <a:gd name="connsiteY8" fmla="*/ 721894 h 1106905"/>
              <a:gd name="connsiteX9" fmla="*/ 438837 w 5461025"/>
              <a:gd name="connsiteY9" fmla="*/ 548640 h 1106905"/>
              <a:gd name="connsiteX10" fmla="*/ 535089 w 5461025"/>
              <a:gd name="connsiteY10" fmla="*/ 356134 h 1106905"/>
              <a:gd name="connsiteX11" fmla="*/ 227080 w 5461025"/>
              <a:gd name="connsiteY11" fmla="*/ 221381 h 1106905"/>
              <a:gd name="connsiteX12" fmla="*/ 294458 w 5461025"/>
              <a:gd name="connsiteY12" fmla="*/ 0 h 1106905"/>
              <a:gd name="connsiteX0" fmla="*/ 294458 w 5546208"/>
              <a:gd name="connsiteY0" fmla="*/ 0 h 1106905"/>
              <a:gd name="connsiteX1" fmla="*/ 5152485 w 5546208"/>
              <a:gd name="connsiteY1" fmla="*/ 0 h 1106905"/>
              <a:gd name="connsiteX2" fmla="*/ 4972336 w 5546208"/>
              <a:gd name="connsiteY2" fmla="*/ 211755 h 1106905"/>
              <a:gd name="connsiteX3" fmla="*/ 5174466 w 5546208"/>
              <a:gd name="connsiteY3" fmla="*/ 346509 h 1106905"/>
              <a:gd name="connsiteX4" fmla="*/ 4943459 w 5546208"/>
              <a:gd name="connsiteY4" fmla="*/ 539014 h 1106905"/>
              <a:gd name="connsiteX5" fmla="*/ 5251468 w 5546208"/>
              <a:gd name="connsiteY5" fmla="*/ 818147 h 1106905"/>
              <a:gd name="connsiteX6" fmla="*/ 5152485 w 5546208"/>
              <a:gd name="connsiteY6" fmla="*/ 1106905 h 1106905"/>
              <a:gd name="connsiteX7" fmla="*/ 294458 w 5546208"/>
              <a:gd name="connsiteY7" fmla="*/ 1106905 h 1106905"/>
              <a:gd name="connsiteX8" fmla="*/ 602466 w 5546208"/>
              <a:gd name="connsiteY8" fmla="*/ 721894 h 1106905"/>
              <a:gd name="connsiteX9" fmla="*/ 438837 w 5546208"/>
              <a:gd name="connsiteY9" fmla="*/ 548640 h 1106905"/>
              <a:gd name="connsiteX10" fmla="*/ 535089 w 5546208"/>
              <a:gd name="connsiteY10" fmla="*/ 356134 h 1106905"/>
              <a:gd name="connsiteX11" fmla="*/ 227080 w 5546208"/>
              <a:gd name="connsiteY11" fmla="*/ 221381 h 1106905"/>
              <a:gd name="connsiteX12" fmla="*/ 294458 w 5546208"/>
              <a:gd name="connsiteY12" fmla="*/ 0 h 1106905"/>
              <a:gd name="connsiteX0" fmla="*/ 294458 w 5511348"/>
              <a:gd name="connsiteY0" fmla="*/ 0 h 1106905"/>
              <a:gd name="connsiteX1" fmla="*/ 5152485 w 5511348"/>
              <a:gd name="connsiteY1" fmla="*/ 0 h 1106905"/>
              <a:gd name="connsiteX2" fmla="*/ 4972336 w 5511348"/>
              <a:gd name="connsiteY2" fmla="*/ 211755 h 1106905"/>
              <a:gd name="connsiteX3" fmla="*/ 5174466 w 5511348"/>
              <a:gd name="connsiteY3" fmla="*/ 346509 h 1106905"/>
              <a:gd name="connsiteX4" fmla="*/ 4943459 w 5511348"/>
              <a:gd name="connsiteY4" fmla="*/ 539014 h 1106905"/>
              <a:gd name="connsiteX5" fmla="*/ 5251468 w 5511348"/>
              <a:gd name="connsiteY5" fmla="*/ 818147 h 1106905"/>
              <a:gd name="connsiteX6" fmla="*/ 5049336 w 5511348"/>
              <a:gd name="connsiteY6" fmla="*/ 943275 h 1106905"/>
              <a:gd name="connsiteX7" fmla="*/ 5152485 w 5511348"/>
              <a:gd name="connsiteY7" fmla="*/ 1106905 h 1106905"/>
              <a:gd name="connsiteX8" fmla="*/ 294458 w 5511348"/>
              <a:gd name="connsiteY8" fmla="*/ 1106905 h 1106905"/>
              <a:gd name="connsiteX9" fmla="*/ 602466 w 5511348"/>
              <a:gd name="connsiteY9" fmla="*/ 721894 h 1106905"/>
              <a:gd name="connsiteX10" fmla="*/ 438837 w 5511348"/>
              <a:gd name="connsiteY10" fmla="*/ 548640 h 1106905"/>
              <a:gd name="connsiteX11" fmla="*/ 535089 w 5511348"/>
              <a:gd name="connsiteY11" fmla="*/ 356134 h 1106905"/>
              <a:gd name="connsiteX12" fmla="*/ 227080 w 5511348"/>
              <a:gd name="connsiteY12" fmla="*/ 221381 h 1106905"/>
              <a:gd name="connsiteX13" fmla="*/ 294458 w 5511348"/>
              <a:gd name="connsiteY13" fmla="*/ 0 h 1106905"/>
              <a:gd name="connsiteX0" fmla="*/ 294458 w 5548249"/>
              <a:gd name="connsiteY0" fmla="*/ 0 h 1106905"/>
              <a:gd name="connsiteX1" fmla="*/ 5152485 w 5548249"/>
              <a:gd name="connsiteY1" fmla="*/ 0 h 1106905"/>
              <a:gd name="connsiteX2" fmla="*/ 4972336 w 5548249"/>
              <a:gd name="connsiteY2" fmla="*/ 211755 h 1106905"/>
              <a:gd name="connsiteX3" fmla="*/ 5174466 w 5548249"/>
              <a:gd name="connsiteY3" fmla="*/ 346509 h 1106905"/>
              <a:gd name="connsiteX4" fmla="*/ 4943459 w 5548249"/>
              <a:gd name="connsiteY4" fmla="*/ 539014 h 1106905"/>
              <a:gd name="connsiteX5" fmla="*/ 5251468 w 5548249"/>
              <a:gd name="connsiteY5" fmla="*/ 818147 h 1106905"/>
              <a:gd name="connsiteX6" fmla="*/ 5049336 w 5548249"/>
              <a:gd name="connsiteY6" fmla="*/ 943275 h 1106905"/>
              <a:gd name="connsiteX7" fmla="*/ 5193715 w 5548249"/>
              <a:gd name="connsiteY7" fmla="*/ 1058778 h 1106905"/>
              <a:gd name="connsiteX8" fmla="*/ 5152485 w 5548249"/>
              <a:gd name="connsiteY8" fmla="*/ 1106905 h 1106905"/>
              <a:gd name="connsiteX9" fmla="*/ 294458 w 5548249"/>
              <a:gd name="connsiteY9" fmla="*/ 1106905 h 1106905"/>
              <a:gd name="connsiteX10" fmla="*/ 602466 w 5548249"/>
              <a:gd name="connsiteY10" fmla="*/ 721894 h 1106905"/>
              <a:gd name="connsiteX11" fmla="*/ 438837 w 5548249"/>
              <a:gd name="connsiteY11" fmla="*/ 548640 h 1106905"/>
              <a:gd name="connsiteX12" fmla="*/ 535089 w 5548249"/>
              <a:gd name="connsiteY12" fmla="*/ 356134 h 1106905"/>
              <a:gd name="connsiteX13" fmla="*/ 227080 w 5548249"/>
              <a:gd name="connsiteY13" fmla="*/ 221381 h 1106905"/>
              <a:gd name="connsiteX14" fmla="*/ 294458 w 5548249"/>
              <a:gd name="connsiteY14" fmla="*/ 0 h 11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8249" h="1106905">
                <a:moveTo>
                  <a:pt x="294458" y="0"/>
                </a:moveTo>
                <a:lnTo>
                  <a:pt x="5152485" y="0"/>
                </a:lnTo>
                <a:cubicBezTo>
                  <a:pt x="5156604" y="44918"/>
                  <a:pt x="4968217" y="166837"/>
                  <a:pt x="4972336" y="211755"/>
                </a:cubicBezTo>
                <a:cubicBezTo>
                  <a:pt x="4981961" y="256673"/>
                  <a:pt x="5164841" y="301591"/>
                  <a:pt x="5174466" y="346509"/>
                </a:cubicBezTo>
                <a:cubicBezTo>
                  <a:pt x="5174466" y="388218"/>
                  <a:pt x="4943459" y="497305"/>
                  <a:pt x="4943459" y="539014"/>
                </a:cubicBezTo>
                <a:cubicBezTo>
                  <a:pt x="4933834" y="622433"/>
                  <a:pt x="5216630" y="723499"/>
                  <a:pt x="5251468" y="818147"/>
                </a:cubicBezTo>
                <a:cubicBezTo>
                  <a:pt x="5347721" y="899962"/>
                  <a:pt x="5065833" y="895149"/>
                  <a:pt x="5049336" y="943275"/>
                </a:cubicBezTo>
                <a:cubicBezTo>
                  <a:pt x="5079816" y="983380"/>
                  <a:pt x="5176524" y="1031506"/>
                  <a:pt x="5193715" y="1058778"/>
                </a:cubicBezTo>
                <a:cubicBezTo>
                  <a:pt x="5210906" y="1086050"/>
                  <a:pt x="6009133" y="1098884"/>
                  <a:pt x="5152485" y="1106905"/>
                </a:cubicBezTo>
                <a:lnTo>
                  <a:pt x="294458" y="1106905"/>
                </a:lnTo>
                <a:cubicBezTo>
                  <a:pt x="-505588" y="1042737"/>
                  <a:pt x="575195" y="864669"/>
                  <a:pt x="602466" y="721894"/>
                </a:cubicBezTo>
                <a:cubicBezTo>
                  <a:pt x="653801" y="628850"/>
                  <a:pt x="450067" y="609600"/>
                  <a:pt x="438837" y="548640"/>
                </a:cubicBezTo>
                <a:cubicBezTo>
                  <a:pt x="427607" y="487680"/>
                  <a:pt x="597653" y="410677"/>
                  <a:pt x="535089" y="356134"/>
                </a:cubicBezTo>
                <a:cubicBezTo>
                  <a:pt x="472525" y="301591"/>
                  <a:pt x="252747" y="304800"/>
                  <a:pt x="227080" y="221381"/>
                </a:cubicBezTo>
                <a:lnTo>
                  <a:pt x="294458" y="0"/>
                </a:lnTo>
                <a:close/>
              </a:path>
            </a:pathLst>
          </a:custGeom>
          <a:solidFill>
            <a:srgbClr val="D1C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Tên trường học của em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4533498" y="4509069"/>
            <a:ext cx="7206187" cy="1756977"/>
          </a:xfrm>
          <a:custGeom>
            <a:avLst/>
            <a:gdLst>
              <a:gd name="connsiteX0" fmla="*/ 0 w 4858027"/>
              <a:gd name="connsiteY0" fmla="*/ 0 h 1106905"/>
              <a:gd name="connsiteX1" fmla="*/ 4858027 w 4858027"/>
              <a:gd name="connsiteY1" fmla="*/ 0 h 1106905"/>
              <a:gd name="connsiteX2" fmla="*/ 4858027 w 4858027"/>
              <a:gd name="connsiteY2" fmla="*/ 1106905 h 1106905"/>
              <a:gd name="connsiteX3" fmla="*/ 0 w 4858027"/>
              <a:gd name="connsiteY3" fmla="*/ 1106905 h 1106905"/>
              <a:gd name="connsiteX4" fmla="*/ 0 w 4858027"/>
              <a:gd name="connsiteY4" fmla="*/ 0 h 1106905"/>
              <a:gd name="connsiteX0" fmla="*/ 44 w 4858071"/>
              <a:gd name="connsiteY0" fmla="*/ 0 h 1106905"/>
              <a:gd name="connsiteX1" fmla="*/ 4858071 w 4858071"/>
              <a:gd name="connsiteY1" fmla="*/ 0 h 1106905"/>
              <a:gd name="connsiteX2" fmla="*/ 4858071 w 4858071"/>
              <a:gd name="connsiteY2" fmla="*/ 1106905 h 1106905"/>
              <a:gd name="connsiteX3" fmla="*/ 44 w 4858071"/>
              <a:gd name="connsiteY3" fmla="*/ 1106905 h 1106905"/>
              <a:gd name="connsiteX4" fmla="*/ 163673 w 4858071"/>
              <a:gd name="connsiteY4" fmla="*/ 250256 h 1106905"/>
              <a:gd name="connsiteX5" fmla="*/ 44 w 4858071"/>
              <a:gd name="connsiteY5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58087 w 5152485"/>
              <a:gd name="connsiteY5" fmla="*/ 250256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227080 w 5152485"/>
              <a:gd name="connsiteY5" fmla="*/ 221381 h 1106905"/>
              <a:gd name="connsiteX6" fmla="*/ 294458 w 5152485"/>
              <a:gd name="connsiteY6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535089 w 5152485"/>
              <a:gd name="connsiteY5" fmla="*/ 356134 h 1106905"/>
              <a:gd name="connsiteX6" fmla="*/ 227080 w 5152485"/>
              <a:gd name="connsiteY6" fmla="*/ 221381 h 1106905"/>
              <a:gd name="connsiteX7" fmla="*/ 294458 w 5152485"/>
              <a:gd name="connsiteY7" fmla="*/ 0 h 1106905"/>
              <a:gd name="connsiteX0" fmla="*/ 294458 w 5152485"/>
              <a:gd name="connsiteY0" fmla="*/ 0 h 1106905"/>
              <a:gd name="connsiteX1" fmla="*/ 5152485 w 5152485"/>
              <a:gd name="connsiteY1" fmla="*/ 0 h 1106905"/>
              <a:gd name="connsiteX2" fmla="*/ 5152485 w 5152485"/>
              <a:gd name="connsiteY2" fmla="*/ 1106905 h 1106905"/>
              <a:gd name="connsiteX3" fmla="*/ 294458 w 5152485"/>
              <a:gd name="connsiteY3" fmla="*/ 1106905 h 1106905"/>
              <a:gd name="connsiteX4" fmla="*/ 602466 w 5152485"/>
              <a:gd name="connsiteY4" fmla="*/ 721894 h 1106905"/>
              <a:gd name="connsiteX5" fmla="*/ 438837 w 5152485"/>
              <a:gd name="connsiteY5" fmla="*/ 548640 h 1106905"/>
              <a:gd name="connsiteX6" fmla="*/ 535089 w 5152485"/>
              <a:gd name="connsiteY6" fmla="*/ 356134 h 1106905"/>
              <a:gd name="connsiteX7" fmla="*/ 227080 w 5152485"/>
              <a:gd name="connsiteY7" fmla="*/ 221381 h 1106905"/>
              <a:gd name="connsiteX8" fmla="*/ 294458 w 5152485"/>
              <a:gd name="connsiteY8" fmla="*/ 0 h 1106905"/>
              <a:gd name="connsiteX0" fmla="*/ 294458 w 5152551"/>
              <a:gd name="connsiteY0" fmla="*/ 0 h 1106905"/>
              <a:gd name="connsiteX1" fmla="*/ 5152485 w 5152551"/>
              <a:gd name="connsiteY1" fmla="*/ 0 h 1106905"/>
              <a:gd name="connsiteX2" fmla="*/ 4972336 w 5152551"/>
              <a:gd name="connsiteY2" fmla="*/ 211755 h 1106905"/>
              <a:gd name="connsiteX3" fmla="*/ 5152485 w 5152551"/>
              <a:gd name="connsiteY3" fmla="*/ 1106905 h 1106905"/>
              <a:gd name="connsiteX4" fmla="*/ 294458 w 5152551"/>
              <a:gd name="connsiteY4" fmla="*/ 1106905 h 1106905"/>
              <a:gd name="connsiteX5" fmla="*/ 602466 w 5152551"/>
              <a:gd name="connsiteY5" fmla="*/ 721894 h 1106905"/>
              <a:gd name="connsiteX6" fmla="*/ 438837 w 5152551"/>
              <a:gd name="connsiteY6" fmla="*/ 548640 h 1106905"/>
              <a:gd name="connsiteX7" fmla="*/ 535089 w 5152551"/>
              <a:gd name="connsiteY7" fmla="*/ 356134 h 1106905"/>
              <a:gd name="connsiteX8" fmla="*/ 227080 w 5152551"/>
              <a:gd name="connsiteY8" fmla="*/ 221381 h 1106905"/>
              <a:gd name="connsiteX9" fmla="*/ 294458 w 5152551"/>
              <a:gd name="connsiteY9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5152485 w 5174466"/>
              <a:gd name="connsiteY4" fmla="*/ 1106905 h 1106905"/>
              <a:gd name="connsiteX5" fmla="*/ 294458 w 5174466"/>
              <a:gd name="connsiteY5" fmla="*/ 1106905 h 1106905"/>
              <a:gd name="connsiteX6" fmla="*/ 602466 w 5174466"/>
              <a:gd name="connsiteY6" fmla="*/ 721894 h 1106905"/>
              <a:gd name="connsiteX7" fmla="*/ 438837 w 5174466"/>
              <a:gd name="connsiteY7" fmla="*/ 548640 h 1106905"/>
              <a:gd name="connsiteX8" fmla="*/ 535089 w 5174466"/>
              <a:gd name="connsiteY8" fmla="*/ 356134 h 1106905"/>
              <a:gd name="connsiteX9" fmla="*/ 227080 w 5174466"/>
              <a:gd name="connsiteY9" fmla="*/ 221381 h 1106905"/>
              <a:gd name="connsiteX10" fmla="*/ 294458 w 5174466"/>
              <a:gd name="connsiteY10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174466"/>
              <a:gd name="connsiteY0" fmla="*/ 0 h 1106905"/>
              <a:gd name="connsiteX1" fmla="*/ 5152485 w 5174466"/>
              <a:gd name="connsiteY1" fmla="*/ 0 h 1106905"/>
              <a:gd name="connsiteX2" fmla="*/ 4972336 w 5174466"/>
              <a:gd name="connsiteY2" fmla="*/ 211755 h 1106905"/>
              <a:gd name="connsiteX3" fmla="*/ 5174466 w 5174466"/>
              <a:gd name="connsiteY3" fmla="*/ 346509 h 1106905"/>
              <a:gd name="connsiteX4" fmla="*/ 4943459 w 5174466"/>
              <a:gd name="connsiteY4" fmla="*/ 539014 h 1106905"/>
              <a:gd name="connsiteX5" fmla="*/ 5152485 w 5174466"/>
              <a:gd name="connsiteY5" fmla="*/ 1106905 h 1106905"/>
              <a:gd name="connsiteX6" fmla="*/ 294458 w 5174466"/>
              <a:gd name="connsiteY6" fmla="*/ 1106905 h 1106905"/>
              <a:gd name="connsiteX7" fmla="*/ 602466 w 5174466"/>
              <a:gd name="connsiteY7" fmla="*/ 721894 h 1106905"/>
              <a:gd name="connsiteX8" fmla="*/ 438837 w 5174466"/>
              <a:gd name="connsiteY8" fmla="*/ 548640 h 1106905"/>
              <a:gd name="connsiteX9" fmla="*/ 535089 w 5174466"/>
              <a:gd name="connsiteY9" fmla="*/ 356134 h 1106905"/>
              <a:gd name="connsiteX10" fmla="*/ 227080 w 5174466"/>
              <a:gd name="connsiteY10" fmla="*/ 221381 h 1106905"/>
              <a:gd name="connsiteX11" fmla="*/ 294458 w 5174466"/>
              <a:gd name="connsiteY11" fmla="*/ 0 h 1106905"/>
              <a:gd name="connsiteX0" fmla="*/ 294458 w 5461025"/>
              <a:gd name="connsiteY0" fmla="*/ 0 h 1106905"/>
              <a:gd name="connsiteX1" fmla="*/ 5152485 w 5461025"/>
              <a:gd name="connsiteY1" fmla="*/ 0 h 1106905"/>
              <a:gd name="connsiteX2" fmla="*/ 4972336 w 5461025"/>
              <a:gd name="connsiteY2" fmla="*/ 211755 h 1106905"/>
              <a:gd name="connsiteX3" fmla="*/ 5174466 w 5461025"/>
              <a:gd name="connsiteY3" fmla="*/ 346509 h 1106905"/>
              <a:gd name="connsiteX4" fmla="*/ 4943459 w 5461025"/>
              <a:gd name="connsiteY4" fmla="*/ 539014 h 1106905"/>
              <a:gd name="connsiteX5" fmla="*/ 4904958 w 5461025"/>
              <a:gd name="connsiteY5" fmla="*/ 856648 h 1106905"/>
              <a:gd name="connsiteX6" fmla="*/ 5152485 w 5461025"/>
              <a:gd name="connsiteY6" fmla="*/ 1106905 h 1106905"/>
              <a:gd name="connsiteX7" fmla="*/ 294458 w 5461025"/>
              <a:gd name="connsiteY7" fmla="*/ 1106905 h 1106905"/>
              <a:gd name="connsiteX8" fmla="*/ 602466 w 5461025"/>
              <a:gd name="connsiteY8" fmla="*/ 721894 h 1106905"/>
              <a:gd name="connsiteX9" fmla="*/ 438837 w 5461025"/>
              <a:gd name="connsiteY9" fmla="*/ 548640 h 1106905"/>
              <a:gd name="connsiteX10" fmla="*/ 535089 w 5461025"/>
              <a:gd name="connsiteY10" fmla="*/ 356134 h 1106905"/>
              <a:gd name="connsiteX11" fmla="*/ 227080 w 5461025"/>
              <a:gd name="connsiteY11" fmla="*/ 221381 h 1106905"/>
              <a:gd name="connsiteX12" fmla="*/ 294458 w 5461025"/>
              <a:gd name="connsiteY12" fmla="*/ 0 h 1106905"/>
              <a:gd name="connsiteX0" fmla="*/ 294458 w 5546208"/>
              <a:gd name="connsiteY0" fmla="*/ 0 h 1106905"/>
              <a:gd name="connsiteX1" fmla="*/ 5152485 w 5546208"/>
              <a:gd name="connsiteY1" fmla="*/ 0 h 1106905"/>
              <a:gd name="connsiteX2" fmla="*/ 4972336 w 5546208"/>
              <a:gd name="connsiteY2" fmla="*/ 211755 h 1106905"/>
              <a:gd name="connsiteX3" fmla="*/ 5174466 w 5546208"/>
              <a:gd name="connsiteY3" fmla="*/ 346509 h 1106905"/>
              <a:gd name="connsiteX4" fmla="*/ 4943459 w 5546208"/>
              <a:gd name="connsiteY4" fmla="*/ 539014 h 1106905"/>
              <a:gd name="connsiteX5" fmla="*/ 5251468 w 5546208"/>
              <a:gd name="connsiteY5" fmla="*/ 818147 h 1106905"/>
              <a:gd name="connsiteX6" fmla="*/ 5152485 w 5546208"/>
              <a:gd name="connsiteY6" fmla="*/ 1106905 h 1106905"/>
              <a:gd name="connsiteX7" fmla="*/ 294458 w 5546208"/>
              <a:gd name="connsiteY7" fmla="*/ 1106905 h 1106905"/>
              <a:gd name="connsiteX8" fmla="*/ 602466 w 5546208"/>
              <a:gd name="connsiteY8" fmla="*/ 721894 h 1106905"/>
              <a:gd name="connsiteX9" fmla="*/ 438837 w 5546208"/>
              <a:gd name="connsiteY9" fmla="*/ 548640 h 1106905"/>
              <a:gd name="connsiteX10" fmla="*/ 535089 w 5546208"/>
              <a:gd name="connsiteY10" fmla="*/ 356134 h 1106905"/>
              <a:gd name="connsiteX11" fmla="*/ 227080 w 5546208"/>
              <a:gd name="connsiteY11" fmla="*/ 221381 h 1106905"/>
              <a:gd name="connsiteX12" fmla="*/ 294458 w 5546208"/>
              <a:gd name="connsiteY12" fmla="*/ 0 h 1106905"/>
              <a:gd name="connsiteX0" fmla="*/ 294458 w 5511348"/>
              <a:gd name="connsiteY0" fmla="*/ 0 h 1106905"/>
              <a:gd name="connsiteX1" fmla="*/ 5152485 w 5511348"/>
              <a:gd name="connsiteY1" fmla="*/ 0 h 1106905"/>
              <a:gd name="connsiteX2" fmla="*/ 4972336 w 5511348"/>
              <a:gd name="connsiteY2" fmla="*/ 211755 h 1106905"/>
              <a:gd name="connsiteX3" fmla="*/ 5174466 w 5511348"/>
              <a:gd name="connsiteY3" fmla="*/ 346509 h 1106905"/>
              <a:gd name="connsiteX4" fmla="*/ 4943459 w 5511348"/>
              <a:gd name="connsiteY4" fmla="*/ 539014 h 1106905"/>
              <a:gd name="connsiteX5" fmla="*/ 5251468 w 5511348"/>
              <a:gd name="connsiteY5" fmla="*/ 818147 h 1106905"/>
              <a:gd name="connsiteX6" fmla="*/ 5049336 w 5511348"/>
              <a:gd name="connsiteY6" fmla="*/ 943275 h 1106905"/>
              <a:gd name="connsiteX7" fmla="*/ 5152485 w 5511348"/>
              <a:gd name="connsiteY7" fmla="*/ 1106905 h 1106905"/>
              <a:gd name="connsiteX8" fmla="*/ 294458 w 5511348"/>
              <a:gd name="connsiteY8" fmla="*/ 1106905 h 1106905"/>
              <a:gd name="connsiteX9" fmla="*/ 602466 w 5511348"/>
              <a:gd name="connsiteY9" fmla="*/ 721894 h 1106905"/>
              <a:gd name="connsiteX10" fmla="*/ 438837 w 5511348"/>
              <a:gd name="connsiteY10" fmla="*/ 548640 h 1106905"/>
              <a:gd name="connsiteX11" fmla="*/ 535089 w 5511348"/>
              <a:gd name="connsiteY11" fmla="*/ 356134 h 1106905"/>
              <a:gd name="connsiteX12" fmla="*/ 227080 w 5511348"/>
              <a:gd name="connsiteY12" fmla="*/ 221381 h 1106905"/>
              <a:gd name="connsiteX13" fmla="*/ 294458 w 5511348"/>
              <a:gd name="connsiteY13" fmla="*/ 0 h 1106905"/>
              <a:gd name="connsiteX0" fmla="*/ 294458 w 5548249"/>
              <a:gd name="connsiteY0" fmla="*/ 0 h 1106905"/>
              <a:gd name="connsiteX1" fmla="*/ 5152485 w 5548249"/>
              <a:gd name="connsiteY1" fmla="*/ 0 h 1106905"/>
              <a:gd name="connsiteX2" fmla="*/ 4972336 w 5548249"/>
              <a:gd name="connsiteY2" fmla="*/ 211755 h 1106905"/>
              <a:gd name="connsiteX3" fmla="*/ 5174466 w 5548249"/>
              <a:gd name="connsiteY3" fmla="*/ 346509 h 1106905"/>
              <a:gd name="connsiteX4" fmla="*/ 4943459 w 5548249"/>
              <a:gd name="connsiteY4" fmla="*/ 539014 h 1106905"/>
              <a:gd name="connsiteX5" fmla="*/ 5251468 w 5548249"/>
              <a:gd name="connsiteY5" fmla="*/ 818147 h 1106905"/>
              <a:gd name="connsiteX6" fmla="*/ 5049336 w 5548249"/>
              <a:gd name="connsiteY6" fmla="*/ 943275 h 1106905"/>
              <a:gd name="connsiteX7" fmla="*/ 5193715 w 5548249"/>
              <a:gd name="connsiteY7" fmla="*/ 1058778 h 1106905"/>
              <a:gd name="connsiteX8" fmla="*/ 5152485 w 5548249"/>
              <a:gd name="connsiteY8" fmla="*/ 1106905 h 1106905"/>
              <a:gd name="connsiteX9" fmla="*/ 294458 w 5548249"/>
              <a:gd name="connsiteY9" fmla="*/ 1106905 h 1106905"/>
              <a:gd name="connsiteX10" fmla="*/ 602466 w 5548249"/>
              <a:gd name="connsiteY10" fmla="*/ 721894 h 1106905"/>
              <a:gd name="connsiteX11" fmla="*/ 438837 w 5548249"/>
              <a:gd name="connsiteY11" fmla="*/ 548640 h 1106905"/>
              <a:gd name="connsiteX12" fmla="*/ 535089 w 5548249"/>
              <a:gd name="connsiteY12" fmla="*/ 356134 h 1106905"/>
              <a:gd name="connsiteX13" fmla="*/ 227080 w 5548249"/>
              <a:gd name="connsiteY13" fmla="*/ 221381 h 1106905"/>
              <a:gd name="connsiteX14" fmla="*/ 294458 w 5548249"/>
              <a:gd name="connsiteY14" fmla="*/ 0 h 11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8249" h="1106905">
                <a:moveTo>
                  <a:pt x="294458" y="0"/>
                </a:moveTo>
                <a:lnTo>
                  <a:pt x="5152485" y="0"/>
                </a:lnTo>
                <a:cubicBezTo>
                  <a:pt x="5156604" y="44918"/>
                  <a:pt x="4968217" y="166837"/>
                  <a:pt x="4972336" y="211755"/>
                </a:cubicBezTo>
                <a:cubicBezTo>
                  <a:pt x="4981961" y="256673"/>
                  <a:pt x="5164841" y="301591"/>
                  <a:pt x="5174466" y="346509"/>
                </a:cubicBezTo>
                <a:cubicBezTo>
                  <a:pt x="5174466" y="388218"/>
                  <a:pt x="4943459" y="497305"/>
                  <a:pt x="4943459" y="539014"/>
                </a:cubicBezTo>
                <a:cubicBezTo>
                  <a:pt x="4933834" y="622433"/>
                  <a:pt x="5216630" y="723499"/>
                  <a:pt x="5251468" y="818147"/>
                </a:cubicBezTo>
                <a:cubicBezTo>
                  <a:pt x="5347721" y="899962"/>
                  <a:pt x="5065833" y="895149"/>
                  <a:pt x="5049336" y="943275"/>
                </a:cubicBezTo>
                <a:cubicBezTo>
                  <a:pt x="5079816" y="983380"/>
                  <a:pt x="5176524" y="1031506"/>
                  <a:pt x="5193715" y="1058778"/>
                </a:cubicBezTo>
                <a:cubicBezTo>
                  <a:pt x="5210906" y="1086050"/>
                  <a:pt x="6009133" y="1098884"/>
                  <a:pt x="5152485" y="1106905"/>
                </a:cubicBezTo>
                <a:lnTo>
                  <a:pt x="294458" y="1106905"/>
                </a:lnTo>
                <a:cubicBezTo>
                  <a:pt x="-505588" y="1042737"/>
                  <a:pt x="575195" y="864669"/>
                  <a:pt x="602466" y="721894"/>
                </a:cubicBezTo>
                <a:cubicBezTo>
                  <a:pt x="653801" y="628850"/>
                  <a:pt x="450067" y="609600"/>
                  <a:pt x="438837" y="548640"/>
                </a:cubicBezTo>
                <a:cubicBezTo>
                  <a:pt x="427607" y="487680"/>
                  <a:pt x="597653" y="410677"/>
                  <a:pt x="535089" y="356134"/>
                </a:cubicBezTo>
                <a:cubicBezTo>
                  <a:pt x="472525" y="301591"/>
                  <a:pt x="252747" y="304800"/>
                  <a:pt x="227080" y="221381"/>
                </a:cubicBezTo>
                <a:lnTo>
                  <a:pt x="294458" y="0"/>
                </a:lnTo>
                <a:close/>
              </a:path>
            </a:pathLst>
          </a:custGeom>
          <a:solidFill>
            <a:srgbClr val="F5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Tên một cơ quan, tổ chức </a:t>
            </a:r>
          </a:p>
          <a:p>
            <a:pPr algn="ctr"/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ở địa phương em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22">
      <a:dk1>
        <a:srgbClr val="7F7F7F"/>
      </a:dk1>
      <a:lt1>
        <a:sysClr val="window" lastClr="FFFFFF"/>
      </a:lt1>
      <a:dk2>
        <a:srgbClr val="44546A"/>
      </a:dk2>
      <a:lt2>
        <a:srgbClr val="8FA4B6"/>
      </a:lt2>
      <a:accent1>
        <a:srgbClr val="B7CFFD"/>
      </a:accent1>
      <a:accent2>
        <a:srgbClr val="F0B0E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3">
      <a:majorFont>
        <a:latin typeface="字魂70号-灵悦黑体"/>
        <a:ea typeface="字魂70号-灵悦黑体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non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2">
      <a:dk1>
        <a:srgbClr val="7F7F7F"/>
      </a:dk1>
      <a:lt1>
        <a:sysClr val="window" lastClr="FFFFFF"/>
      </a:lt1>
      <a:dk2>
        <a:srgbClr val="44546A"/>
      </a:dk2>
      <a:lt2>
        <a:srgbClr val="8FA4B6"/>
      </a:lt2>
      <a:accent1>
        <a:srgbClr val="B7CFFD"/>
      </a:accent1>
      <a:accent2>
        <a:srgbClr val="F0B0E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3">
      <a:majorFont>
        <a:latin typeface="字魂70号-灵悦黑体"/>
        <a:ea typeface="字魂70号-灵悦黑体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non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375</Words>
  <Application>Microsoft Office PowerPoint</Application>
  <PresentationFormat>Widescreen</PresentationFormat>
  <Paragraphs>64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思源黑体 CN Normal</vt:lpstr>
      <vt:lpstr>Cambria</vt:lpstr>
      <vt:lpstr>字魂70号-灵悦黑体</vt:lpstr>
      <vt:lpstr>#9Slide07 HoneyCream</vt:lpstr>
      <vt:lpstr>UTM Avo</vt:lpstr>
      <vt:lpstr>Arial</vt:lpstr>
      <vt:lpstr>Calibri</vt:lpstr>
      <vt:lpstr>HP001 4 hàng</vt:lpstr>
      <vt:lpstr>等线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Ngọc Đỗ</cp:lastModifiedBy>
  <cp:revision>18</cp:revision>
  <dcterms:created xsi:type="dcterms:W3CDTF">2023-07-18T14:40:39Z</dcterms:created>
  <dcterms:modified xsi:type="dcterms:W3CDTF">2023-09-22T14:26:37Z</dcterms:modified>
</cp:coreProperties>
</file>