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393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30" y="7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10" Type="http://schemas.openxmlformats.org/officeDocument/2006/relationships/image" Target="../media/image46.png"/><Relationship Id="rId4" Type="http://schemas.openxmlformats.org/officeDocument/2006/relationships/image" Target="../media/image40.gif"/><Relationship Id="rId9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7.png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jpeg"/><Relationship Id="rId7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274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E6A1645-91B6-4641-9F48-0ED355BB1622}"/>
              </a:ext>
            </a:extLst>
          </p:cNvPr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>
            <a:off x="4108092" y="2559490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661255" y="3930510"/>
            <a:ext cx="10744199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CỦA ĐỘNG VẬT</a:t>
            </a:r>
          </a:p>
        </p:txBody>
      </p:sp>
    </p:spTree>
    <p:extLst>
      <p:ext uri="{BB962C8B-B14F-4D97-AF65-F5344CB8AC3E}">
        <p14:creationId xmlns:p14="http://schemas.microsoft.com/office/powerpoint/2010/main" val="411722777"/>
      </p:ext>
    </p:extLst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 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59436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Khoa</a:t>
            </a:r>
            <a:r>
              <a:rPr lang="en-US" sz="3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1238</Words>
  <Application>Microsoft Office PowerPoint</Application>
  <PresentationFormat>Custom</PresentationFormat>
  <Paragraphs>163</Paragraphs>
  <Slides>41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.VnTime</vt:lpstr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Hoang Nguyen</cp:lastModifiedBy>
  <cp:revision>392</cp:revision>
  <dcterms:created xsi:type="dcterms:W3CDTF">2010-01-20T14:56:19Z</dcterms:created>
  <dcterms:modified xsi:type="dcterms:W3CDTF">2023-03-27T14:38:02Z</dcterms:modified>
</cp:coreProperties>
</file>