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88" r:id="rId4"/>
    <p:sldId id="260" r:id="rId5"/>
    <p:sldId id="261" r:id="rId6"/>
    <p:sldId id="283" r:id="rId7"/>
    <p:sldId id="284" r:id="rId8"/>
    <p:sldId id="258" r:id="rId9"/>
    <p:sldId id="285" r:id="rId10"/>
    <p:sldId id="286" r:id="rId11"/>
    <p:sldId id="287" r:id="rId12"/>
    <p:sldId id="262" r:id="rId13"/>
    <p:sldId id="263" r:id="rId14"/>
    <p:sldId id="289" r:id="rId15"/>
    <p:sldId id="26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iCiel Gotham Ultra" pitchFamily="50" charset="-93"/>
      <p:regular r:id="rId19"/>
    </p:embeddedFont>
    <p:embeddedFont>
      <p:font typeface="Impact" panose="020B0806030902050204" pitchFamily="34" charset="0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283"/>
    <a:srgbClr val="6F96B1"/>
    <a:srgbClr val="779CB5"/>
    <a:srgbClr val="8EA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>
        <p:scale>
          <a:sx n="75" d="100"/>
          <a:sy n="75" d="100"/>
        </p:scale>
        <p:origin x="140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CDFC71-C7AD-4F45-A1C4-1D73B733A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ABC8A6-133E-47C1-9141-B28F29D47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7E0FFE-3AE4-4960-9867-5BED5856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172BE6-EA15-45A8-93A6-257CBE02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44678-E55F-4833-A52F-B563AE01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37285-6D3E-4691-9E85-0460162FB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19392B-5013-43F1-A4C3-5505FBD8F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9058E-8B6A-4238-A430-6601BED0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F7006A-C8AB-4D3C-8150-D0D27115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FF3EDE-82CB-4256-85E0-E7C2293B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59D6E5F-1B8D-4DE2-8EDB-CAB62E0AF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F2B6DD-96D5-494E-A82B-4954FA5F0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8F734F-031C-4BB9-82FB-D232875E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3E8B6C-5E5E-44DB-ABDF-92A5CE9C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857775-0906-47FD-93F6-24BEB7F8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0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2BC5AD4-579E-4AD8-A784-B8F9F39132B0}"/>
              </a:ext>
            </a:extLst>
          </p:cNvPr>
          <p:cNvSpPr>
            <a:spLocks noGrp="1"/>
          </p:cNvSpPr>
          <p:nvPr userDrawn="1"/>
        </p:nvSpPr>
        <p:spPr>
          <a:xfrm>
            <a:off x="1874092" y="3094895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b="0" i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1200" b="0" i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1200" b="0" i="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91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A630E-1EE5-4857-832C-3886AF4A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BE91F4-B0FE-4A54-A8E6-46B5043FA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17D49B-B1EB-423E-BFD6-C6CFCCA9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053E7C-E9A7-4B82-9834-856C714D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A1DE4F-AEE6-460F-B323-081586AF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C977FB-55C1-4AC5-96A7-2F5B2542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324827-1D30-40CA-B888-941158C8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6467F-5B5C-4EB8-B9C5-C9CCE6B0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749F4-1597-42F6-9E8E-2E237B2C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F15EAE-5B5F-4B23-879A-349249B6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0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F0B5B-51C1-4A91-A2D5-2E68320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225A69-001E-462A-9608-9B5660150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5C922A-FB72-4BAE-866E-1929020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C0149-C0F3-424C-AEBE-D0FF936E6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E98808-D047-410A-A756-E77E170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2C186A-778B-44A3-A46F-CF03A2B1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247956-B24B-4A98-BEFB-4716B669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0C3D1C-4BF8-4C39-8883-DEDC0CEC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CEB453-76C5-41A3-BC7A-DD1F0FC3F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593AF1-6FD8-4526-8106-99D9FFCD7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BCBCDE-4F9A-4023-A56C-E1C6C0370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7AEE62-557C-4C0F-85E4-B2338FF9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B7A74C-5820-4341-B96C-0BF4E6F9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DE5A1E-9215-420F-BDED-CB1CDBF6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1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24C79B-077E-462C-BA62-5C21B775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676988-35D6-4EA9-9860-260B75A9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463B91-35C3-43A5-A8CB-BF4391A8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85CEC9-F505-4F46-9054-9AE47D8E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3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9F376B-4F71-418B-8088-17E0966F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58AA4B-BFAF-49C4-97D6-05346FDD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503516-6716-4906-B02F-D4BEFFD4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D2CD6-3888-43E6-B779-32AD3796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86BC99-1B3D-4846-85AD-F4FF66AB5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E5D75A-983E-4585-A804-57338ED3F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46D28-38F4-4A43-B929-5CB45428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87881A-6E39-4A46-87C8-4962E8C4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5B1CDB-20BF-4B41-910D-1C71E6281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06A817-EE55-49E1-9DDF-A2D429BA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02AD007-AA00-49E0-AC22-152F18CA1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090EC0-3C12-4E15-A6DA-9276105B3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2E21F6-5A02-4F80-94C0-D94995C8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8B55-7EFA-4811-8225-D1788862AE8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58E838-9902-4DF5-9736-F83B67D6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BD9E9C-B52F-46B5-8400-37D6ABBA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2166B-5657-43EB-B874-240CEB81E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3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CE5535-F2A6-4E69-A707-A0B20596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96ACCA-9040-4993-8312-39598372A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A35E0B-BF45-4820-9E8A-3FF99363B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1F788B55-7EFA-4811-8225-D1788862AE8C}" type="datetimeFigureOut">
              <a:rPr lang="zh-CN" altLang="en-US" smtClean="0"/>
              <a:pPr/>
              <a:t>2021/11/21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7FA97C-AA66-437C-A154-E485776F4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24B578-B400-4237-B4BA-E6B4A924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2662166B-5657-43EB-B874-240CEB81EAC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710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" y="-6049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767357" y="624841"/>
            <a:ext cx="10687540" cy="559622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CD64BBB9-1AA6-4E16-A24D-F341920CBF5C}"/>
              </a:ext>
            </a:extLst>
          </p:cNvPr>
          <p:cNvGrpSpPr/>
          <p:nvPr/>
        </p:nvGrpSpPr>
        <p:grpSpPr>
          <a:xfrm>
            <a:off x="20484" y="6049"/>
            <a:ext cx="12207127" cy="6889151"/>
            <a:chOff x="0" y="-18665"/>
            <a:chExt cx="12207127" cy="68891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5294" y="-6048"/>
              <a:ext cx="1883594" cy="133453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4722" y="3708220"/>
              <a:ext cx="1842405" cy="314373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B839D28-1728-47F0-8563-9C0B1375B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592" y="-18665"/>
              <a:ext cx="1343025" cy="13716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F290F97-F63C-4C45-9415-A440CFF7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7043" y="4651675"/>
              <a:ext cx="1771650" cy="220027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79168F0-E041-4012-BFB6-376BA45EB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493" y="5423201"/>
              <a:ext cx="4400550" cy="142875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638" y="-193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652" y="5789744"/>
              <a:ext cx="2798200" cy="106220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1" y="4164356"/>
              <a:ext cx="1790209" cy="270613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883594" cy="133453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210" y="-193"/>
              <a:ext cx="1314450" cy="73342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20F5C4B-9F59-42FF-BFBB-5055CE62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97598" y="-18665"/>
              <a:ext cx="4400550" cy="1428750"/>
            </a:xfrm>
            <a:prstGeom prst="rect">
              <a:avLst/>
            </a:prstGeom>
          </p:spPr>
        </p:pic>
      </p:grp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1FC2370-EE28-4D46-A225-49568A2DDBAD}"/>
              </a:ext>
            </a:extLst>
          </p:cNvPr>
          <p:cNvSpPr/>
          <p:nvPr/>
        </p:nvSpPr>
        <p:spPr>
          <a:xfrm>
            <a:off x="1125627" y="2164084"/>
            <a:ext cx="997099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B28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CHÍNH TẢ </a:t>
            </a:r>
          </a:p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B28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CHUỖI NGỌC LAM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3B28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Gotham Ultra" pitchFamily="50" charset="-93"/>
              <a:cs typeface="iCiel Gotham Ultr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893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3" name="Rectangle 9">
            <a:extLst>
              <a:ext uri="{FF2B5EF4-FFF2-40B4-BE49-F238E27FC236}">
                <a16:creationId xmlns:a16="http://schemas.microsoft.com/office/drawing/2014/main" id="{BEACA957-A176-49A9-BDE8-156612C73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1" y="1742419"/>
            <a:ext cx="1715058" cy="496888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767B3F4-FF38-430F-8251-5B834797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1" y="2245657"/>
            <a:ext cx="1715058" cy="496887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chanh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785D7EA-3901-41DE-A274-1FE3BD8B9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255" y="3245782"/>
            <a:ext cx="1715981" cy="496887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FAD0514B-F13A-4433-8CDF-6DF727910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1" y="2742544"/>
            <a:ext cx="1715058" cy="496888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B8A6E3A2-0AC7-4C7D-BD44-73298487B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037" y="3750607"/>
            <a:ext cx="1729200" cy="496887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58416A-6A67-4661-B440-3FBC1A306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037" y="4255432"/>
            <a:ext cx="1729200" cy="496887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B3B3967-8572-42A7-B86F-F7D748E6F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255" y="5263494"/>
            <a:ext cx="1715981" cy="496888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9FEDDA46-A2AB-477D-BE27-C197580A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037" y="4758669"/>
            <a:ext cx="1729200" cy="496888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C77E4673-7CBC-4A28-9B2B-1F4D2FC1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298" y="148698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Bài tập: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20FAF973-10D6-4FD7-9DB4-1CD305FD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298" y="648760"/>
            <a:ext cx="8286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 a. Tìm những từ ngữ chứa các tiếng trong bảng sau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C2431B5C-E762-48F9-B7A3-46B878E53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1751944"/>
            <a:ext cx="8637938" cy="490538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ảnh,bức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tranh,tranh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giành,tranh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thủ,tranh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công,tranh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D525B573-38BD-4DAD-8174-AF87FB416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2244069"/>
            <a:ext cx="8637938" cy="495300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 chanh,chanh cốm,chanh đào,chanh chua,lanh chanh…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C9B737B7-6948-46B4-9495-E763331B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2742544"/>
            <a:ext cx="8637938" cy="517525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bày,đặc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trưng,sáng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trưng,trưng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dân,trưng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307ED87F-415F-4F8D-8794-C51853C2C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3246599"/>
            <a:ext cx="8637938" cy="492895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chưng,chưng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cất,chưng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mắm,chưng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hửng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223CC146-70BC-4602-B87F-C4AD18B20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3763307"/>
            <a:ext cx="8637938" cy="471487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trúng đích,bắn trúng,trúng tim,trúng đạn,trúng tủ,trúng tuyển,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706B030F-F60D-4470-8709-9A8AA29B3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4255432"/>
            <a:ext cx="8637938" cy="487362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ta,chúng mình,chúng tôi,dân chúng,chúng sinh,công chúng…</a:t>
            </a: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D8066722-BAE2-48A4-BA01-C27031F55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4734857"/>
            <a:ext cx="8637938" cy="508000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Leo trèo,trèo cây,trèo cao ngã đau,trèo đèo lội suối…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2A2F0B57-ED8D-4A38-A64B-A7699F4B6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36" y="5252382"/>
            <a:ext cx="8637938" cy="508000"/>
          </a:xfrm>
          <a:prstGeom prst="rect">
            <a:avLst/>
          </a:prstGeom>
          <a:solidFill>
            <a:srgbClr val="92D050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Hát chèo,chèo đò,chèo lái,chèo chống,mái chèo,tuồng chèo,…</a:t>
            </a:r>
          </a:p>
        </p:txBody>
      </p:sp>
    </p:spTree>
    <p:extLst>
      <p:ext uri="{BB962C8B-B14F-4D97-AF65-F5344CB8AC3E}">
        <p14:creationId xmlns:p14="http://schemas.microsoft.com/office/powerpoint/2010/main" val="1751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graphicFrame>
        <p:nvGraphicFramePr>
          <p:cNvPr id="13" name="Group 10">
            <a:extLst>
              <a:ext uri="{FF2B5EF4-FFF2-40B4-BE49-F238E27FC236}">
                <a16:creationId xmlns:a16="http://schemas.microsoft.com/office/drawing/2014/main" id="{107D8CB9-645C-4881-996E-E6C26802C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311625"/>
              </p:ext>
            </p:extLst>
          </p:nvPr>
        </p:nvGraphicFramePr>
        <p:xfrm>
          <a:off x="1714500" y="439738"/>
          <a:ext cx="8763000" cy="3084548"/>
        </p:xfrm>
        <a:graphic>
          <a:graphicData uri="http://schemas.openxmlformats.org/drawingml/2006/table">
            <a:tbl>
              <a:tblPr/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2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27">
            <a:extLst>
              <a:ext uri="{FF2B5EF4-FFF2-40B4-BE49-F238E27FC236}">
                <a16:creationId xmlns:a16="http://schemas.microsoft.com/office/drawing/2014/main" id="{87A37C34-BEE5-4A28-A8D3-82F71FE2E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7" y="3716338"/>
            <a:ext cx="3365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cs typeface="Times New Roman" panose="02020603050405020304" pitchFamily="18" charset="0"/>
              </a:rPr>
              <a:t>M </a:t>
            </a:r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mào</a:t>
            </a:r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 gà / </a:t>
            </a:r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 đỏ</a:t>
            </a:r>
          </a:p>
        </p:txBody>
      </p:sp>
    </p:spTree>
    <p:extLst>
      <p:ext uri="{BB962C8B-B14F-4D97-AF65-F5344CB8AC3E}">
        <p14:creationId xmlns:p14="http://schemas.microsoft.com/office/powerpoint/2010/main" val="9642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E0DEC9E-DE46-4D6D-814D-12CB38C4E600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89" name="Text Box 6">
            <a:extLst>
              <a:ext uri="{FF2B5EF4-FFF2-40B4-BE49-F238E27FC236}">
                <a16:creationId xmlns:a16="http://schemas.microsoft.com/office/drawing/2014/main" id="{302926CC-5803-4798-8786-8DE7E35B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769" y="452438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3177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45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0" name="Group 10">
            <a:extLst>
              <a:ext uri="{FF2B5EF4-FFF2-40B4-BE49-F238E27FC236}">
                <a16:creationId xmlns:a16="http://schemas.microsoft.com/office/drawing/2014/main" id="{15D6D3C0-72D4-46A9-8484-DBF6A0E39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85258"/>
              </p:ext>
            </p:extLst>
          </p:nvPr>
        </p:nvGraphicFramePr>
        <p:xfrm>
          <a:off x="1915669" y="1808163"/>
          <a:ext cx="8572500" cy="3597274"/>
        </p:xfrm>
        <a:graphic>
          <a:graphicData uri="http://schemas.openxmlformats.org/drawingml/2006/table">
            <a:tbl>
              <a:tblPr/>
              <a:tblGrid>
                <a:gridCol w="21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98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 vật,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 báu,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 báu,…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sậy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 Box 27">
            <a:extLst>
              <a:ext uri="{FF2B5EF4-FFF2-40B4-BE49-F238E27FC236}">
                <a16:creationId xmlns:a16="http://schemas.microsoft.com/office/drawing/2014/main" id="{D0DA939B-02DA-4FE1-9AD0-181D979B0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569" y="5557838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cs typeface="Times New Roman" panose="02020603050405020304" pitchFamily="18" charset="0"/>
              </a:rPr>
              <a:t>M </a:t>
            </a:r>
            <a:r>
              <a:rPr lang="en-US" altLang="en-US" sz="2800" b="1">
                <a:solidFill>
                  <a:srgbClr val="000000"/>
                </a:solidFill>
                <a:cs typeface="Times New Roman" panose="02020603050405020304" pitchFamily="18" charset="0"/>
              </a:rPr>
              <a:t>: mào gà / màu đỏ</a:t>
            </a:r>
          </a:p>
        </p:txBody>
      </p:sp>
    </p:spTree>
    <p:extLst>
      <p:ext uri="{BB962C8B-B14F-4D97-AF65-F5344CB8AC3E}">
        <p14:creationId xmlns:p14="http://schemas.microsoft.com/office/powerpoint/2010/main" val="107533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E0464D4-FAA9-44B1-9500-FB72B6A9C3BF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grpSp>
        <p:nvGrpSpPr>
          <p:cNvPr id="129" name="Group 2">
            <a:extLst>
              <a:ext uri="{FF2B5EF4-FFF2-40B4-BE49-F238E27FC236}">
                <a16:creationId xmlns:a16="http://schemas.microsoft.com/office/drawing/2014/main" id="{A9B72B3C-4877-4572-9A6B-D62BF9E098D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225700"/>
            <a:ext cx="8382000" cy="2200275"/>
            <a:chOff x="125" y="672"/>
            <a:chExt cx="5952" cy="1386"/>
          </a:xfrm>
        </p:grpSpPr>
        <p:sp>
          <p:nvSpPr>
            <p:cNvPr id="130" name="Text Box 3">
              <a:extLst>
                <a:ext uri="{FF2B5EF4-FFF2-40B4-BE49-F238E27FC236}">
                  <a16:creationId xmlns:a16="http://schemas.microsoft.com/office/drawing/2014/main" id="{BCFD9F9A-CE17-4D40-9B62-E09D5F445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" y="672"/>
              <a:ext cx="5952" cy="1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indent="231775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7030A0"/>
                  </a:solidFill>
                  <a:cs typeface="Times New Roman" panose="02020603050405020304" pitchFamily="18" charset="0"/>
                </a:rPr>
                <a:t>3. Tìm tiếng thích hợp với mỗi ô trống để hoàn chỉnh mẩu tin sau. Biết rằng :</a:t>
              </a:r>
            </a:p>
            <a:p>
              <a:pPr algn="just" eaLnBrk="1" hangingPunct="1">
                <a:spcBef>
                  <a:spcPts val="1200"/>
                </a:spcBef>
              </a:pPr>
              <a:r>
                <a:rPr lang="en-US" altLang="en-US" sz="2800">
                  <a:cs typeface="Times New Roman" panose="02020603050405020304" pitchFamily="18" charset="0"/>
                </a:rPr>
                <a:t>        chứa tiếng có vần </a:t>
              </a:r>
              <a:r>
                <a:rPr lang="en-US" altLang="en-US" sz="2800" b="1" i="1">
                  <a:cs typeface="Times New Roman" panose="02020603050405020304" pitchFamily="18" charset="0"/>
                </a:rPr>
                <a:t>ao</a:t>
              </a:r>
              <a:r>
                <a:rPr lang="en-US" altLang="en-US" sz="2800">
                  <a:cs typeface="Times New Roman" panose="02020603050405020304" pitchFamily="18" charset="0"/>
                </a:rPr>
                <a:t> hoặc </a:t>
              </a:r>
              <a:r>
                <a:rPr lang="en-US" altLang="en-US" sz="2800" b="1" i="1">
                  <a:cs typeface="Times New Roman" panose="02020603050405020304" pitchFamily="18" charset="0"/>
                </a:rPr>
                <a:t>au</a:t>
              </a:r>
              <a:r>
                <a:rPr lang="en-US" altLang="en-US" sz="2800">
                  <a:cs typeface="Times New Roman" panose="02020603050405020304" pitchFamily="18" charset="0"/>
                </a:rPr>
                <a:t>.</a:t>
              </a:r>
            </a:p>
            <a:p>
              <a:pPr algn="just" eaLnBrk="1" hangingPunct="1">
                <a:spcBef>
                  <a:spcPts val="1800"/>
                </a:spcBef>
              </a:pPr>
              <a:r>
                <a:rPr lang="en-US" altLang="en-US" sz="2800">
                  <a:cs typeface="Times New Roman" panose="02020603050405020304" pitchFamily="18" charset="0"/>
                </a:rPr>
                <a:t>        chứa tiếng bắt đầu bằng </a:t>
              </a:r>
              <a:r>
                <a:rPr lang="en-US" altLang="en-US" sz="2800" b="1" i="1">
                  <a:cs typeface="Times New Roman" panose="02020603050405020304" pitchFamily="18" charset="0"/>
                </a:rPr>
                <a:t>tr</a:t>
              </a:r>
              <a:r>
                <a:rPr lang="en-US" altLang="en-US" sz="2800">
                  <a:cs typeface="Times New Roman" panose="02020603050405020304" pitchFamily="18" charset="0"/>
                </a:rPr>
                <a:t> hoặc </a:t>
              </a:r>
              <a:r>
                <a:rPr lang="en-US" altLang="en-US" sz="2800" b="1" i="1">
                  <a:cs typeface="Times New Roman" panose="02020603050405020304" pitchFamily="18" charset="0"/>
                </a:rPr>
                <a:t>ch</a:t>
              </a:r>
              <a:r>
                <a:rPr lang="en-US" altLang="en-US" sz="2800"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1" name="Text Box 4">
              <a:extLst>
                <a:ext uri="{FF2B5EF4-FFF2-40B4-BE49-F238E27FC236}">
                  <a16:creationId xmlns:a16="http://schemas.microsoft.com/office/drawing/2014/main" id="{7A62A9B4-6D32-4C91-89E4-3F35B99A8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" y="1297"/>
              <a:ext cx="361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/>
                <a:t>1</a:t>
              </a:r>
            </a:p>
          </p:txBody>
        </p:sp>
        <p:sp>
          <p:nvSpPr>
            <p:cNvPr id="132" name="Text Box 5">
              <a:extLst>
                <a:ext uri="{FF2B5EF4-FFF2-40B4-BE49-F238E27FC236}">
                  <a16:creationId xmlns:a16="http://schemas.microsoft.com/office/drawing/2014/main" id="{3E96179A-8620-4430-94CA-72F249CE8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" y="1729"/>
              <a:ext cx="361" cy="289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5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E0464D4-FAA9-44B1-9500-FB72B6A9C3BF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3D6E8AE6-45A8-439F-AD4A-9E793AD6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201" y="1128057"/>
            <a:ext cx="8915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endParaRPr lang="en-US" altLang="en-US" sz="2800" b="1" i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800">
                <a:cs typeface="Times New Roman" panose="02020603050405020304" pitchFamily="18" charset="0"/>
              </a:rPr>
              <a:t>Người dân hòn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US" sz="2800">
                <a:cs typeface="Times New Roman" panose="02020603050405020304" pitchFamily="18" charset="0"/>
              </a:rPr>
              <a:t> Ha-oai rất tự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hào</a:t>
            </a:r>
            <a:r>
              <a:rPr lang="en-US" altLang="en-US" sz="2800">
                <a:cs typeface="Times New Roman" panose="02020603050405020304" pitchFamily="18" charset="0"/>
              </a:rPr>
              <a:t> về bãi biển Cu-a-loa vì vẻ đẹp mê hồn của thiên nhiên ở đây. Nhưng đã có một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dạo</a:t>
            </a:r>
            <a:r>
              <a:rPr lang="en-US" altLang="en-US" sz="2800">
                <a:cs typeface="Times New Roman" panose="02020603050405020304" pitchFamily="18" charset="0"/>
              </a:rPr>
              <a:t>, môi trường ven biển bị đe doạ trầm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2800">
                <a:cs typeface="Times New Roman" panose="02020603050405020304" pitchFamily="18" charset="0"/>
              </a:rPr>
              <a:t> do nguồn rác từ các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tàu</a:t>
            </a:r>
            <a:r>
              <a:rPr lang="en-US" altLang="en-US" sz="2800">
                <a:cs typeface="Times New Roman" panose="02020603050405020304" pitchFamily="18" charset="0"/>
              </a:rPr>
              <a:t> đánh cá, những vỉa san hô chết, cá, rùa bị mắc bẫy,… tấp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800">
                <a:cs typeface="Times New Roman" panose="02020603050405020304" pitchFamily="18" charset="0"/>
              </a:rPr>
              <a:t> bờ.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2800">
                <a:cs typeface="Times New Roman" panose="02020603050405020304" pitchFamily="18" charset="0"/>
              </a:rPr>
              <a:t> tình hình đó, một cô gái tên là Na-ka-mu-ra, 18 tuổi, đã thành lập nhóm Hành động vì môi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2800">
                <a:cs typeface="Times New Roman" panose="02020603050405020304" pitchFamily="18" charset="0"/>
              </a:rPr>
              <a:t> gồm 60 thành viên. Họ đã giăng những tấm lưới khổng lồ ngăn rác tấp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800">
                <a:cs typeface="Times New Roman" panose="02020603050405020304" pitchFamily="18" charset="0"/>
              </a:rPr>
              <a:t> bờ. Tháng 3 năm 2000, chỉ trong 8 ngày nghỉ cuối tuần, 7 xe rác khổng lồ đã được 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chở</a:t>
            </a:r>
            <a:r>
              <a:rPr lang="en-US" altLang="en-US" sz="2800">
                <a:cs typeface="Times New Roman" panose="02020603050405020304" pitchFamily="18" charset="0"/>
              </a:rPr>
              <a:t>  đi,  </a:t>
            </a:r>
            <a:r>
              <a:rPr lang="en-US" altLang="en-US" sz="2800">
                <a:solidFill>
                  <a:srgbClr val="FF3300"/>
                </a:solidFill>
                <a:cs typeface="Times New Roman" panose="02020603050405020304" pitchFamily="18" charset="0"/>
              </a:rPr>
              <a:t>trả </a:t>
            </a:r>
            <a:r>
              <a:rPr lang="en-US" altLang="en-US" sz="2800">
                <a:cs typeface="Times New Roman" panose="02020603050405020304" pitchFamily="18" charset="0"/>
              </a:rPr>
              <a:t> lại vẻ đẹp cho bãi biển.                                         </a:t>
            </a:r>
            <a:r>
              <a:rPr lang="en-US" altLang="en-US" sz="2400" i="1">
                <a:cs typeface="Times New Roman" panose="02020603050405020304" pitchFamily="18" charset="0"/>
              </a:rPr>
              <a:t>Theo</a:t>
            </a:r>
            <a:r>
              <a:rPr lang="en-US" altLang="en-US" sz="2400">
                <a:cs typeface="Times New Roman" panose="02020603050405020304" pitchFamily="18" charset="0"/>
              </a:rPr>
              <a:t> báo</a:t>
            </a:r>
            <a:r>
              <a:rPr lang="en-US" altLang="en-US" sz="2400" b="1">
                <a:cs typeface="Times New Roman" panose="02020603050405020304" pitchFamily="18" charset="0"/>
              </a:rPr>
              <a:t> TIỀN PHONG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276EC8A-10AE-45A3-B86C-3C2693838793}"/>
              </a:ext>
            </a:extLst>
          </p:cNvPr>
          <p:cNvSpPr/>
          <p:nvPr/>
        </p:nvSpPr>
        <p:spPr>
          <a:xfrm>
            <a:off x="3951651" y="1629707"/>
            <a:ext cx="565150" cy="438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131CED7-4E54-42E0-8DD1-184BFEEF8AAB}"/>
              </a:ext>
            </a:extLst>
          </p:cNvPr>
          <p:cNvSpPr/>
          <p:nvPr/>
        </p:nvSpPr>
        <p:spPr>
          <a:xfrm>
            <a:off x="6498001" y="1661457"/>
            <a:ext cx="533400" cy="40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3E9739E-5AE1-4A62-9AFE-04658ECE5E22}"/>
              </a:ext>
            </a:extLst>
          </p:cNvPr>
          <p:cNvSpPr/>
          <p:nvPr/>
        </p:nvSpPr>
        <p:spPr>
          <a:xfrm>
            <a:off x="9836514" y="2071032"/>
            <a:ext cx="533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E0A3F81-E604-475A-BA7D-7E4EC6418782}"/>
              </a:ext>
            </a:extLst>
          </p:cNvPr>
          <p:cNvSpPr/>
          <p:nvPr/>
        </p:nvSpPr>
        <p:spPr>
          <a:xfrm>
            <a:off x="7183801" y="2499657"/>
            <a:ext cx="762000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AC1725-43C7-45F5-AB23-26A973F0877C}"/>
              </a:ext>
            </a:extLst>
          </p:cNvPr>
          <p:cNvSpPr/>
          <p:nvPr/>
        </p:nvSpPr>
        <p:spPr>
          <a:xfrm>
            <a:off x="2230801" y="3371194"/>
            <a:ext cx="533400" cy="361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9081D67C-BFFF-4DDB-8203-4D58A4488435}"/>
              </a:ext>
            </a:extLst>
          </p:cNvPr>
          <p:cNvSpPr/>
          <p:nvPr/>
        </p:nvSpPr>
        <p:spPr>
          <a:xfrm>
            <a:off x="2230801" y="2928282"/>
            <a:ext cx="533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574D49FE-2C64-41C0-AFBA-CF30449B8FB6}"/>
              </a:ext>
            </a:extLst>
          </p:cNvPr>
          <p:cNvSpPr/>
          <p:nvPr/>
        </p:nvSpPr>
        <p:spPr>
          <a:xfrm>
            <a:off x="3432539" y="3352144"/>
            <a:ext cx="855662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4027A89A-42F8-49AA-B196-0B71A85FEBFE}"/>
              </a:ext>
            </a:extLst>
          </p:cNvPr>
          <p:cNvSpPr/>
          <p:nvPr/>
        </p:nvSpPr>
        <p:spPr>
          <a:xfrm>
            <a:off x="8736376" y="3761719"/>
            <a:ext cx="952500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F28C279F-38B3-4CF5-ACB1-E1DE3C8F2DFA}"/>
              </a:ext>
            </a:extLst>
          </p:cNvPr>
          <p:cNvSpPr/>
          <p:nvPr/>
        </p:nvSpPr>
        <p:spPr>
          <a:xfrm>
            <a:off x="2857864" y="4633257"/>
            <a:ext cx="533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B2079FEF-B6CF-48B1-A180-CA77F9F081C8}"/>
              </a:ext>
            </a:extLst>
          </p:cNvPr>
          <p:cNvSpPr/>
          <p:nvPr/>
        </p:nvSpPr>
        <p:spPr>
          <a:xfrm>
            <a:off x="7183801" y="5058707"/>
            <a:ext cx="533400" cy="412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28EC0B0E-0183-4CBE-B2ED-FFBFC1DE1019}"/>
              </a:ext>
            </a:extLst>
          </p:cNvPr>
          <p:cNvSpPr/>
          <p:nvPr/>
        </p:nvSpPr>
        <p:spPr>
          <a:xfrm>
            <a:off x="8403001" y="5058707"/>
            <a:ext cx="533400" cy="412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33" name="Hình Chữ nhật 18">
            <a:extLst>
              <a:ext uri="{FF2B5EF4-FFF2-40B4-BE49-F238E27FC236}">
                <a16:creationId xmlns:a16="http://schemas.microsoft.com/office/drawing/2014/main" id="{3656D04F-04D1-4781-84EC-929569659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001" y="289857"/>
            <a:ext cx="5719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en-US" altLang="en-US" sz="4400" b="1" i="1">
                <a:solidFill>
                  <a:srgbClr val="0000FF"/>
                </a:solidFill>
                <a:cs typeface="Times New Roman" panose="02020603050405020304" pitchFamily="18" charset="0"/>
              </a:rPr>
              <a:t>Nhà môi trường 18 tuổi</a:t>
            </a:r>
          </a:p>
        </p:txBody>
      </p:sp>
    </p:spTree>
    <p:extLst>
      <p:ext uri="{BB962C8B-B14F-4D97-AF65-F5344CB8AC3E}">
        <p14:creationId xmlns:p14="http://schemas.microsoft.com/office/powerpoint/2010/main" val="17586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752230" y="630889"/>
            <a:ext cx="10687540" cy="559622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charset="-122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118651-18CC-451F-A69D-8171F31BF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67" y="1"/>
            <a:ext cx="1883594" cy="13345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E780E-8E56-494A-BFD1-F8299CA8E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95" y="3714269"/>
            <a:ext cx="1842405" cy="31437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839D28-1728-47F0-8563-9C0B1375B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65" y="-12616"/>
            <a:ext cx="1343025" cy="1371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290F97-F63C-4C45-9415-A440CFF7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16" y="4657724"/>
            <a:ext cx="1771650" cy="22002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79168F0-E041-4012-BFB6-376BA45EB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66" y="5429250"/>
            <a:ext cx="4400550" cy="1428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F31ED6E-5CCE-49CD-BE41-4CBBED5FE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11" y="5856"/>
            <a:ext cx="1362075" cy="7334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655E1CB-7628-494E-B2A3-8B7CD938C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25" y="5795793"/>
            <a:ext cx="2798200" cy="10622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19793D-7712-4FC9-BB38-49CD6E0D92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" y="4170405"/>
            <a:ext cx="1790209" cy="27061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94BEC3-7C26-4C0D-BBE8-918773B6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27" y="6049"/>
            <a:ext cx="1883594" cy="13345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F59CF0-8D74-4D7C-B210-BCA4E12C1B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83" y="5856"/>
            <a:ext cx="1314450" cy="733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20F5C4B-9F59-42FF-BFBB-5055CE628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82471" y="-12616"/>
            <a:ext cx="4400550" cy="1428750"/>
          </a:xfrm>
          <a:prstGeom prst="rect">
            <a:avLst/>
          </a:prstGeom>
        </p:spPr>
      </p:pic>
      <p:sp>
        <p:nvSpPr>
          <p:cNvPr id="19" name="WordArt 6">
            <a:extLst>
              <a:ext uri="{FF2B5EF4-FFF2-40B4-BE49-F238E27FC236}">
                <a16:creationId xmlns:a16="http://schemas.microsoft.com/office/drawing/2014/main" id="{34B1FF97-41C6-4159-9605-83B7571569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3466" y="1462087"/>
            <a:ext cx="6172200" cy="3581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cs typeface="Arial" panose="020B0604020202020204" pitchFamily="34" charset="0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80511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752230" y="777317"/>
            <a:ext cx="10687540" cy="559622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118651-18CC-451F-A69D-8171F31BF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67" y="1"/>
            <a:ext cx="1883594" cy="13345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E780E-8E56-494A-BFD1-F8299CA8E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95" y="3714269"/>
            <a:ext cx="1842405" cy="31437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839D28-1728-47F0-8563-9C0B1375B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65" y="-12616"/>
            <a:ext cx="1343025" cy="1371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290F97-F63C-4C45-9415-A440CFF7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16" y="4657724"/>
            <a:ext cx="1771650" cy="22002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79168F0-E041-4012-BFB6-376BA45EB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66" y="5429250"/>
            <a:ext cx="4400550" cy="1428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F31ED6E-5CCE-49CD-BE41-4CBBED5FE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11" y="5856"/>
            <a:ext cx="1362075" cy="7334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655E1CB-7628-494E-B2A3-8B7CD938C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25" y="5795793"/>
            <a:ext cx="2798200" cy="10622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19793D-7712-4FC9-BB38-49CD6E0D92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" y="4170405"/>
            <a:ext cx="1790209" cy="27061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94BEC3-7C26-4C0D-BBE8-918773B6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27" y="6049"/>
            <a:ext cx="1883594" cy="13345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F59CF0-8D74-4D7C-B210-BCA4E12C1B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83" y="5856"/>
            <a:ext cx="1314450" cy="733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20F5C4B-9F59-42FF-BFBB-5055CE628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82471" y="-12616"/>
            <a:ext cx="4400550" cy="1428750"/>
          </a:xfrm>
          <a:prstGeom prst="rect">
            <a:avLst/>
          </a:prstGeom>
        </p:spPr>
      </p:pic>
      <p:sp>
        <p:nvSpPr>
          <p:cNvPr id="34" name="WordArt 19">
            <a:extLst>
              <a:ext uri="{FF2B5EF4-FFF2-40B4-BE49-F238E27FC236}">
                <a16:creationId xmlns:a16="http://schemas.microsoft.com/office/drawing/2014/main" id="{0ABAAB87-7456-4CC5-8554-131E1D8801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4047" y="521154"/>
            <a:ext cx="3407801" cy="2133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BEBA91-C22B-41AA-866E-4CA2DB3F4E05}"/>
              </a:ext>
            </a:extLst>
          </p:cNvPr>
          <p:cNvSpPr txBox="1"/>
          <p:nvPr/>
        </p:nvSpPr>
        <p:spPr>
          <a:xfrm>
            <a:off x="3235173" y="2892626"/>
            <a:ext cx="440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/>
              <a:t>Viết</a:t>
            </a:r>
            <a:r>
              <a:rPr lang="vi-VN" sz="2800" b="1" dirty="0"/>
              <a:t> </a:t>
            </a:r>
            <a:r>
              <a:rPr lang="vi-VN" sz="2800" b="1" dirty="0" err="1"/>
              <a:t>đúng</a:t>
            </a:r>
            <a:r>
              <a:rPr lang="vi-VN" sz="2800" b="1" dirty="0"/>
              <a:t> </a:t>
            </a:r>
            <a:r>
              <a:rPr lang="vi-VN" sz="2800" b="1" dirty="0" err="1"/>
              <a:t>chính</a:t>
            </a:r>
            <a:r>
              <a:rPr lang="vi-VN" sz="2800" b="1" dirty="0"/>
              <a:t> </a:t>
            </a:r>
            <a:r>
              <a:rPr lang="vi-VN" sz="2800" b="1" dirty="0" err="1"/>
              <a:t>tả</a:t>
            </a:r>
            <a:endParaRPr lang="vi-VN" sz="2800" b="1" dirty="0"/>
          </a:p>
          <a:p>
            <a:endParaRPr lang="en-US" sz="2800" b="1" dirty="0"/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9FFB198-7B72-447E-86FD-860F90DF2C58}"/>
              </a:ext>
            </a:extLst>
          </p:cNvPr>
          <p:cNvSpPr txBox="1"/>
          <p:nvPr/>
        </p:nvSpPr>
        <p:spPr>
          <a:xfrm>
            <a:off x="3301068" y="3651648"/>
            <a:ext cx="665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/>
              <a:t>Làm</a:t>
            </a:r>
            <a:r>
              <a:rPr lang="vi-VN" sz="2800" b="1" dirty="0"/>
              <a:t> </a:t>
            </a:r>
            <a:r>
              <a:rPr lang="vi-VN" sz="2800" b="1" dirty="0" err="1"/>
              <a:t>đúng</a:t>
            </a:r>
            <a:r>
              <a:rPr lang="vi-VN" sz="2800" b="1" dirty="0"/>
              <a:t>, </a:t>
            </a:r>
            <a:r>
              <a:rPr lang="vi-VN" sz="2800" b="1" dirty="0" err="1"/>
              <a:t>đủ</a:t>
            </a:r>
            <a:r>
              <a:rPr lang="vi-VN" sz="2800" b="1" dirty="0"/>
              <a:t> </a:t>
            </a:r>
            <a:r>
              <a:rPr lang="vi-VN" sz="2800" b="1" dirty="0" err="1"/>
              <a:t>các</a:t>
            </a:r>
            <a:r>
              <a:rPr lang="vi-VN" sz="2800" b="1" dirty="0"/>
              <a:t> </a:t>
            </a:r>
            <a:r>
              <a:rPr lang="vi-VN" sz="2800" b="1" dirty="0" err="1"/>
              <a:t>bài</a:t>
            </a:r>
            <a:r>
              <a:rPr lang="vi-VN" sz="2800" b="1" dirty="0"/>
              <a:t> </a:t>
            </a:r>
            <a:r>
              <a:rPr lang="vi-VN" sz="2800" b="1" dirty="0" err="1"/>
              <a:t>tập</a:t>
            </a:r>
            <a:endParaRPr lang="en-US" sz="2800" b="1" dirty="0"/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98C8A11C-09AD-438E-9E42-AB8A0DF8035F}"/>
              </a:ext>
            </a:extLst>
          </p:cNvPr>
          <p:cNvSpPr txBox="1"/>
          <p:nvPr/>
        </p:nvSpPr>
        <p:spPr>
          <a:xfrm>
            <a:off x="3235172" y="4524469"/>
            <a:ext cx="1045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Ôn </a:t>
            </a:r>
            <a:r>
              <a:rPr lang="vi-VN" sz="2800" b="1" dirty="0" err="1"/>
              <a:t>tập</a:t>
            </a:r>
            <a:r>
              <a:rPr lang="vi-VN" sz="2800" b="1" dirty="0"/>
              <a:t> </a:t>
            </a:r>
            <a:r>
              <a:rPr lang="vi-VN" sz="2800" b="1" dirty="0" err="1"/>
              <a:t>tìm</a:t>
            </a:r>
            <a:r>
              <a:rPr lang="vi-VN" sz="2800" b="1" dirty="0"/>
              <a:t> </a:t>
            </a:r>
            <a:r>
              <a:rPr lang="vi-VN" sz="2800" b="1" dirty="0" err="1"/>
              <a:t>tiếng</a:t>
            </a:r>
            <a:r>
              <a:rPr lang="vi-VN" sz="2800" b="1" dirty="0"/>
              <a:t> </a:t>
            </a:r>
            <a:r>
              <a:rPr lang="vi-VN" sz="2800" b="1" dirty="0" err="1"/>
              <a:t>chứa</a:t>
            </a:r>
            <a:r>
              <a:rPr lang="vi-VN" sz="2800" b="1" dirty="0"/>
              <a:t> </a:t>
            </a:r>
            <a:r>
              <a:rPr lang="vi-VN" sz="2800" b="1" dirty="0" err="1"/>
              <a:t>vần</a:t>
            </a:r>
            <a:r>
              <a:rPr lang="vi-VN" sz="2800" b="1" dirty="0"/>
              <a:t> ao, au, </a:t>
            </a:r>
            <a:r>
              <a:rPr lang="vi-VN" sz="2800" b="1" dirty="0" err="1"/>
              <a:t>tr</a:t>
            </a:r>
            <a:r>
              <a:rPr lang="vi-VN" sz="2800" b="1" dirty="0"/>
              <a:t>, ch.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063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3" name="Text Box 18">
            <a:extLst>
              <a:ext uri="{FF2B5EF4-FFF2-40B4-BE49-F238E27FC236}">
                <a16:creationId xmlns:a16="http://schemas.microsoft.com/office/drawing/2014/main" id="{8C219E98-5CF8-4C64-B4D0-310AA6CB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700" y="519918"/>
            <a:ext cx="10016046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Pi-e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26F1FBF-08A1-4D42-AF04-1FECC43E4BF3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68" name="Rectangle 20">
            <a:extLst>
              <a:ext uri="{FF2B5EF4-FFF2-40B4-BE49-F238E27FC236}">
                <a16:creationId xmlns:a16="http://schemas.microsoft.com/office/drawing/2014/main" id="{440B0259-E6FC-49D7-A923-FE37AE0B4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766" y="1058370"/>
            <a:ext cx="8791575" cy="523220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B04CBC15-2D79-404C-837B-94E1334AF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569" y="1525514"/>
            <a:ext cx="9144000" cy="95410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0000"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chấm,dấu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hỏi,dấu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chấm,dấu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phẩy,dấu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70" name="Text Box 19">
            <a:extLst>
              <a:ext uri="{FF2B5EF4-FFF2-40B4-BE49-F238E27FC236}">
                <a16:creationId xmlns:a16="http://schemas.microsoft.com/office/drawing/2014/main" id="{D9942F57-7382-4F6E-A0ED-38F9BC091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766" y="253299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  <a:endParaRPr lang="en-US" altLang="en-US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20">
            <a:extLst>
              <a:ext uri="{FF2B5EF4-FFF2-40B4-BE49-F238E27FC236}">
                <a16:creationId xmlns:a16="http://schemas.microsoft.com/office/drawing/2014/main" id="{0032918A-4180-4CD4-807B-28AC387C9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63" y="310041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nô-en.Đó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/>
      <p:bldP spid="70" grpId="1"/>
      <p:bldP spid="71" grpId="0"/>
      <p:bldP spid="7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45" name="WordArt 19">
            <a:extLst>
              <a:ext uri="{FF2B5EF4-FFF2-40B4-BE49-F238E27FC236}">
                <a16:creationId xmlns:a16="http://schemas.microsoft.com/office/drawing/2014/main" id="{1D4A9589-4D9B-453F-BAA8-3CD6C2589B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4968" y="196357"/>
            <a:ext cx="5105400" cy="2133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VIẾT .</a:t>
            </a: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id="{98A75113-4D45-48C1-999C-26579F7EE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056" y="2726832"/>
            <a:ext cx="1547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7F329177-088E-43DC-A697-CA66DD762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056" y="3401520"/>
            <a:ext cx="1547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4738EF27-E43F-4AE2-B5DD-9FCC41E2D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056" y="4049220"/>
            <a:ext cx="1547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49B74599-13B3-46AD-83F5-5EB73313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743" y="2736357"/>
            <a:ext cx="2317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 ngâm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1543FBC5-3A0E-459B-BC34-4BC6E2999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743" y="3406282"/>
            <a:ext cx="2317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lúi húi</a:t>
            </a: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F5BA6A38-6AA0-47D9-8789-E67594684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743" y="4053982"/>
            <a:ext cx="2317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 rỡ</a:t>
            </a:r>
          </a:p>
        </p:txBody>
      </p:sp>
    </p:spTree>
    <p:extLst>
      <p:ext uri="{BB962C8B-B14F-4D97-AF65-F5344CB8AC3E}">
        <p14:creationId xmlns:p14="http://schemas.microsoft.com/office/powerpoint/2010/main" val="38536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3" name="WordArt 11">
            <a:extLst>
              <a:ext uri="{FF2B5EF4-FFF2-40B4-BE49-F238E27FC236}">
                <a16:creationId xmlns:a16="http://schemas.microsoft.com/office/drawing/2014/main" id="{E7A1CC06-5881-4D14-B3EF-64F7C46A1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7412" y="61257"/>
            <a:ext cx="5105400" cy="21336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BÀI.</a:t>
            </a:r>
          </a:p>
        </p:txBody>
      </p:sp>
    </p:spTree>
    <p:extLst>
      <p:ext uri="{BB962C8B-B14F-4D97-AF65-F5344CB8AC3E}">
        <p14:creationId xmlns:p14="http://schemas.microsoft.com/office/powerpoint/2010/main" val="34422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3" name="Text Box 6">
            <a:extLst>
              <a:ext uri="{FF2B5EF4-FFF2-40B4-BE49-F238E27FC236}">
                <a16:creationId xmlns:a16="http://schemas.microsoft.com/office/drawing/2014/main" id="{9FD69C8A-BFB8-4313-8BC2-0143D955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109" y="445414"/>
            <a:ext cx="9144000" cy="58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: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533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752230" y="630890"/>
            <a:ext cx="10687540" cy="559622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118651-18CC-451F-A69D-8171F31BF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67" y="1"/>
            <a:ext cx="1883594" cy="13345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1E780E-8E56-494A-BFD1-F8299CA8E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95" y="3714269"/>
            <a:ext cx="1842405" cy="31437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839D28-1728-47F0-8563-9C0B1375B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65" y="-12616"/>
            <a:ext cx="1343025" cy="13716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290F97-F63C-4C45-9415-A440CFF73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16" y="4657724"/>
            <a:ext cx="1771650" cy="22002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79168F0-E041-4012-BFB6-376BA45EB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66" y="5429250"/>
            <a:ext cx="4400550" cy="1428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F31ED6E-5CCE-49CD-BE41-4CBBED5FE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11" y="5856"/>
            <a:ext cx="1362075" cy="7334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655E1CB-7628-494E-B2A3-8B7CD938C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25" y="5795793"/>
            <a:ext cx="2798200" cy="10622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719793D-7712-4FC9-BB38-49CD6E0D92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" y="4170405"/>
            <a:ext cx="1790209" cy="27061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94BEC3-7C26-4C0D-BBE8-918773B62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27" y="6049"/>
            <a:ext cx="1883594" cy="13345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F59CF0-8D74-4D7C-B210-BCA4E12C1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83" y="5856"/>
            <a:ext cx="1314450" cy="733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20F5C4B-9F59-42FF-BFBB-5055CE628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82471" y="-12616"/>
            <a:ext cx="4400550" cy="1428750"/>
          </a:xfrm>
          <a:prstGeom prst="rect">
            <a:avLst/>
          </a:prstGeom>
        </p:spPr>
      </p:pic>
      <p:pic>
        <p:nvPicPr>
          <p:cNvPr id="19" name="Picture 160" descr="TLnhom">
            <a:extLst>
              <a:ext uri="{FF2B5EF4-FFF2-40B4-BE49-F238E27FC236}">
                <a16:creationId xmlns:a16="http://schemas.microsoft.com/office/drawing/2014/main" id="{87F7296D-85EB-4242-A9AC-A35B81F1E8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20" y="1678823"/>
            <a:ext cx="5973796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6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2512238-F897-496A-85EA-7DA3B2DC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4A742F-0653-4FFF-AEC5-261C62A73832}"/>
              </a:ext>
            </a:extLst>
          </p:cNvPr>
          <p:cNvSpPr/>
          <p:nvPr/>
        </p:nvSpPr>
        <p:spPr>
          <a:xfrm>
            <a:off x="8239" y="0"/>
            <a:ext cx="12175522" cy="68519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5AE65E-83BF-4FC2-900D-61EF420363D1}"/>
              </a:ext>
            </a:extLst>
          </p:cNvPr>
          <p:cNvGrpSpPr/>
          <p:nvPr/>
        </p:nvGrpSpPr>
        <p:grpSpPr>
          <a:xfrm>
            <a:off x="-34198" y="1"/>
            <a:ext cx="12226198" cy="6876533"/>
            <a:chOff x="-34198" y="1"/>
            <a:chExt cx="12226198" cy="68765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118651-18CC-451F-A69D-8171F31B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109" y="1"/>
              <a:ext cx="1467652" cy="103983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F31ED6E-5CCE-49CD-BE41-4CBBED5F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8522" y="1360208"/>
              <a:ext cx="1362075" cy="7334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655E1CB-7628-494E-B2A3-8B7CD938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9011" y="3239276"/>
              <a:ext cx="2336611" cy="8869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9793D-7712-4FC9-BB38-49CD6E0D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5" y="4676259"/>
              <a:ext cx="1455566" cy="220027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94BEC3-7C26-4C0D-BBE8-918773B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127" y="6049"/>
              <a:ext cx="1467652" cy="10398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8F59CF0-8D74-4D7C-B210-BCA4E12C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68062" y="1418570"/>
              <a:ext cx="1314450" cy="73342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1DB8023-0958-4077-9B52-6F474013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0967118" y="2935082"/>
              <a:ext cx="1567056" cy="8437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1E780E-8E56-494A-BFD1-F8299CA8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259" y="4159045"/>
              <a:ext cx="1581741" cy="2698956"/>
            </a:xfrm>
            <a:prstGeom prst="rect">
              <a:avLst/>
            </a:prstGeom>
          </p:spPr>
        </p:pic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61D1EDB8-8F8C-4C39-ADCE-730FE901F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995" y="2496459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09DB518C-42A4-4152-9C58-F1C84B05D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995" y="3538899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chanh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5E8F76B-531B-4832-A090-B188FD5C3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094" y="3549111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0B66DA21-515C-4BC9-8839-BF28EFC52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094" y="2511762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12742AC1-4049-48FE-8F4D-E0212A98D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193" y="2539461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7272B14D-CC59-400B-B903-FD33F92E9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05" y="3555449"/>
            <a:ext cx="2249546" cy="907641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AB5F1B4B-ADCC-4C02-9E6C-F0F8673F0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062" y="3555449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97854419-DF0C-4B0F-8734-11F13515F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062" y="2573453"/>
            <a:ext cx="2249546" cy="914213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46A4D5CF-673E-48CA-9D27-B5A32896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05" y="5839292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1A00B2CB-74B2-4711-8CBA-E821C673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30" y="1124417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1074702C-75E7-46BD-A9D3-E8E66F765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780" y="1614955"/>
            <a:ext cx="9872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 a.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9B6C86ED-BC95-4599-9F7E-C04EFF264F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06717" y="2053105"/>
            <a:ext cx="2000250" cy="15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25">
            <a:extLst>
              <a:ext uri="{FF2B5EF4-FFF2-40B4-BE49-F238E27FC236}">
                <a16:creationId xmlns:a16="http://schemas.microsoft.com/office/drawing/2014/main" id="{B7F66B12-DFEE-4885-B627-AAF51F166E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49842" y="2053105"/>
            <a:ext cx="3786188" cy="31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21">
            <a:extLst>
              <a:ext uri="{FF2B5EF4-FFF2-40B4-BE49-F238E27FC236}">
                <a16:creationId xmlns:a16="http://schemas.microsoft.com/office/drawing/2014/main" id="{3FA219D7-D974-4397-85DF-2E3B95355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420" y="4589464"/>
            <a:ext cx="4954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chanh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40">
            <a:extLst>
              <a:ext uri="{FF2B5EF4-FFF2-40B4-BE49-F238E27FC236}">
                <a16:creationId xmlns:a16="http://schemas.microsoft.com/office/drawing/2014/main" id="{4D87A61D-2B79-4430-94E9-DDF3D05E0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25" y="46269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</p:spTree>
    <p:extLst>
      <p:ext uri="{BB962C8B-B14F-4D97-AF65-F5344CB8AC3E}">
        <p14:creationId xmlns:p14="http://schemas.microsoft.com/office/powerpoint/2010/main" val="27288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/>
      <p:bldP spid="17" grpId="0" animBg="1"/>
      <p:bldP spid="17" grpId="1"/>
      <p:bldP spid="19" grpId="0" animBg="1"/>
      <p:bldP spid="19" grpId="1"/>
      <p:bldP spid="23" grpId="0" animBg="1"/>
      <p:bldP spid="23" grpId="1"/>
      <p:bldP spid="24" grpId="0" animBg="1"/>
      <p:bldP spid="24" grpId="1"/>
      <p:bldP spid="27" grpId="0" animBg="1"/>
      <p:bldP spid="27" grpId="1"/>
      <p:bldP spid="28" grpId="0" animBg="1"/>
      <p:bldP spid="28" grpId="1"/>
      <p:bldP spid="29" grpId="0" animBg="1"/>
      <p:bldP spid="29" grpId="1"/>
      <p:bldP spid="34" grpId="0"/>
      <p:bldP spid="3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899</Words>
  <Application>Microsoft Office PowerPoint</Application>
  <PresentationFormat>Màn hình rộng</PresentationFormat>
  <Paragraphs>151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inpin heiti</vt:lpstr>
      <vt:lpstr>Arial</vt:lpstr>
      <vt:lpstr>等线</vt:lpstr>
      <vt:lpstr>iCiel Gotham Ultra</vt:lpstr>
      <vt:lpstr>Impact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Vip1815</cp:lastModifiedBy>
  <cp:revision>49</cp:revision>
  <dcterms:created xsi:type="dcterms:W3CDTF">2018-01-19T03:46:30Z</dcterms:created>
  <dcterms:modified xsi:type="dcterms:W3CDTF">2021-11-21T08:11:28Z</dcterms:modified>
</cp:coreProperties>
</file>