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4"/>
    <p:sldMasterId id="2147483670" r:id="rId5"/>
  </p:sldMasterIdLst>
  <p:notesMasterIdLst>
    <p:notesMasterId r:id="rId37"/>
  </p:notesMasterIdLst>
  <p:sldIdLst>
    <p:sldId id="256" r:id="rId6"/>
    <p:sldId id="270" r:id="rId7"/>
    <p:sldId id="280" r:id="rId8"/>
    <p:sldId id="281" r:id="rId9"/>
    <p:sldId id="283" r:id="rId10"/>
    <p:sldId id="257" r:id="rId11"/>
    <p:sldId id="284" r:id="rId12"/>
    <p:sldId id="285" r:id="rId13"/>
    <p:sldId id="286" r:id="rId14"/>
    <p:sldId id="287" r:id="rId15"/>
    <p:sldId id="288" r:id="rId16"/>
    <p:sldId id="258" r:id="rId17"/>
    <p:sldId id="289" r:id="rId18"/>
    <p:sldId id="290" r:id="rId19"/>
    <p:sldId id="261" r:id="rId20"/>
    <p:sldId id="291" r:id="rId21"/>
    <p:sldId id="292" r:id="rId22"/>
    <p:sldId id="293" r:id="rId23"/>
    <p:sldId id="294" r:id="rId24"/>
    <p:sldId id="278" r:id="rId25"/>
    <p:sldId id="295" r:id="rId26"/>
    <p:sldId id="307" r:id="rId27"/>
    <p:sldId id="297" r:id="rId28"/>
    <p:sldId id="298" r:id="rId29"/>
    <p:sldId id="299" r:id="rId30"/>
    <p:sldId id="306" r:id="rId31"/>
    <p:sldId id="301" r:id="rId32"/>
    <p:sldId id="302" r:id="rId33"/>
    <p:sldId id="303" r:id="rId34"/>
    <p:sldId id="305" r:id="rId35"/>
    <p:sldId id="279" r:id="rId36"/>
  </p:sldIdLst>
  <p:sldSz cx="12192000" cy="6858000"/>
  <p:notesSz cx="6858000" cy="9144000"/>
  <p:embeddedFontLst>
    <p:embeddedFont>
      <p:font typeface="Arial Narrow" panose="020B0606020202030204" pitchFamily="34" charset="0"/>
      <p:regular r:id="rId38"/>
      <p:bold r:id="rId39"/>
      <p:italic r:id="rId40"/>
      <p:boldItalic r:id="rId41"/>
    </p:embeddedFont>
    <p:embeddedFont>
      <p:font typeface="Barlow Condensed" panose="00000506000000000000" pitchFamily="2" charset="0"/>
      <p:regular r:id="rId42"/>
      <p:bold r:id="rId43"/>
      <p:italic r:id="rId44"/>
      <p:boldItalic r:id="rId45"/>
    </p:embeddedFont>
    <p:embeddedFont>
      <p:font typeface="Barriecito" panose="020B0604020202020204" charset="0"/>
      <p:regular r:id="rId46"/>
    </p:embeddedFont>
    <p:embeddedFont>
      <p:font typeface="Boogaloo" panose="020B0604020202020204" charset="0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Dekko" panose="020B0604020202020204" charset="0"/>
      <p:regular r:id="rId52"/>
    </p:embeddedFont>
    <p:embeddedFont>
      <p:font typeface="Tahoma" panose="020B0604030504040204" pitchFamily="34" charset="0"/>
      <p:regular r:id="rId53"/>
      <p:bold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A5E0"/>
    <a:srgbClr val="B7DEE8"/>
    <a:srgbClr val="F7A976"/>
    <a:srgbClr val="FF9D96"/>
    <a:srgbClr val="85E040"/>
    <a:srgbClr val="B2FF27"/>
    <a:srgbClr val="5BBD9A"/>
    <a:srgbClr val="A9C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37" autoAdjust="0"/>
  </p:normalViewPr>
  <p:slideViewPr>
    <p:cSldViewPr snapToGrid="0">
      <p:cViewPr>
        <p:scale>
          <a:sx n="57" d="100"/>
          <a:sy n="57" d="100"/>
        </p:scale>
        <p:origin x="165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2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font" Target="fonts/font1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5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64649-1FA1-4733-80F7-9DB98A5F83B5}" type="doc">
      <dgm:prSet loTypeId="urn:microsoft.com/office/officeart/2005/8/layout/radial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4C7089-60D8-46E6-9DC5-E4697259F74D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6000" dirty="0">
            <a:solidFill>
              <a:schemeClr val="tx1"/>
            </a:solidFill>
          </a:endParaRPr>
        </a:p>
      </dgm:t>
    </dgm:pt>
    <dgm:pt modelId="{F10902CA-0AC8-4E01-9228-4938B10CB4AE}" type="parTrans" cxnId="{7B001FF9-923D-4814-9D5C-5915DECB262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FA35C63-AC47-4F22-B4B6-E2F28CE01521}" type="sibTrans" cxnId="{7B001FF9-923D-4814-9D5C-5915DECB262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7D39811-3A7F-4542-A2F3-1C9D3EC30637}">
      <dgm:prSet phldrT="[Text]" custT="1"/>
      <dgm:spPr/>
      <dgm:t>
        <a:bodyPr/>
        <a:lstStyle/>
        <a:p>
          <a:r>
            <a:rPr lang="en-US" sz="2000" b="1">
              <a:latin typeface="Times New Roman" pitchFamily="18" charset="0"/>
              <a:cs typeface="Times New Roman" pitchFamily="18" charset="0"/>
            </a:rPr>
            <a:t>Màu đỏ nâu</a:t>
          </a:r>
          <a:endParaRPr lang="en-US" sz="2000" dirty="0"/>
        </a:p>
      </dgm:t>
    </dgm:pt>
    <dgm:pt modelId="{2AF08F25-905A-4073-94AF-2813B513B7EA}" type="parTrans" cxnId="{4A0F684D-76BE-4F61-A3B7-48173511FDA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561009A-74C6-4CA2-88B1-10AAFA58F231}" type="sibTrans" cxnId="{4A0F684D-76BE-4F61-A3B7-48173511FDA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C6FB676-16BC-4388-A193-D5BD87B0D9EC}">
      <dgm:prSet phldrT="[Text]" custT="1"/>
      <dgm:spPr/>
      <dgm:t>
        <a:bodyPr/>
        <a:lstStyle/>
        <a:p>
          <a:r>
            <a:rPr lang="en-US" sz="2000" b="1">
              <a:latin typeface="Times New Roman" pitchFamily="18" charset="0"/>
              <a:cs typeface="Times New Roman" pitchFamily="18" charset="0"/>
            </a:rPr>
            <a:t>Có ánh kim</a:t>
          </a:r>
          <a:endParaRPr lang="en-US" sz="2000" dirty="0"/>
        </a:p>
      </dgm:t>
    </dgm:pt>
    <dgm:pt modelId="{F9DC7CF0-C556-46CF-93F6-01BA910971F6}" type="parTrans" cxnId="{18493910-6ADD-4A6D-8C39-FC52E5CACDF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E4F28D8-D095-4392-860F-967F5A1EEB0F}" type="sibTrans" cxnId="{18493910-6ADD-4A6D-8C39-FC52E5CACDF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9CDA7B7-B6C4-46FD-8E54-135D842ED784}">
      <dgm:prSet phldrT="[Text]" custT="1"/>
      <dgm:spPr/>
      <dgm:t>
        <a:bodyPr/>
        <a:lstStyle/>
        <a:p>
          <a:r>
            <a:rPr lang="en-US" sz="2000" b="1">
              <a:latin typeface="Times New Roman" pitchFamily="18" charset="0"/>
              <a:cs typeface="Times New Roman" pitchFamily="18" charset="0"/>
            </a:rPr>
            <a:t>Không cứng bằng sắt</a:t>
          </a:r>
          <a:endParaRPr lang="en-US" sz="2000" dirty="0"/>
        </a:p>
      </dgm:t>
    </dgm:pt>
    <dgm:pt modelId="{33291F17-8DAF-4444-B104-A687C9298BE1}" type="parTrans" cxnId="{5A279C5E-3A52-4976-91DC-E326412E348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24B5529-1646-403E-8BBD-AB9342676727}" type="sibTrans" cxnId="{5A279C5E-3A52-4976-91DC-E326412E348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5D97E41-000F-4F97-A13F-D5A2953B1435}">
      <dgm:prSet phldrT="[Text]" custT="1"/>
      <dgm:spPr/>
      <dgm:t>
        <a:bodyPr/>
        <a:lstStyle/>
        <a:p>
          <a:r>
            <a:rPr lang="en-US" sz="2000" b="1">
              <a:latin typeface="Times New Roman" pitchFamily="18" charset="0"/>
              <a:cs typeface="Times New Roman" pitchFamily="18" charset="0"/>
            </a:rPr>
            <a:t>Dẻo, dễ uốn, dễ dát mỏng hơn sắt</a:t>
          </a:r>
          <a:endParaRPr lang="en-US" sz="2000" dirty="0"/>
        </a:p>
      </dgm:t>
    </dgm:pt>
    <dgm:pt modelId="{984CC570-CF38-4B4B-98D5-60A3BD5EC021}" type="parTrans" cxnId="{EAA85D0A-740E-4122-8019-CE5042FEFE3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11AD65C-52CD-4F48-82B1-07AC917BF553}" type="sibTrans" cxnId="{EAA85D0A-740E-4122-8019-CE5042FEFE3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0E46978-EFDD-4A7D-8F6F-B28A929C1244}" type="pres">
      <dgm:prSet presAssocID="{29464649-1FA1-4733-80F7-9DB98A5F83B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911F2C-5109-4263-96F8-567ACF2035D8}" type="pres">
      <dgm:prSet presAssocID="{664C7089-60D8-46E6-9DC5-E4697259F74D}" presName="centerShape" presStyleLbl="node0" presStyleIdx="0" presStyleCnt="1"/>
      <dgm:spPr/>
    </dgm:pt>
    <dgm:pt modelId="{FA7F2548-E802-4EBB-99AF-EE103026B692}" type="pres">
      <dgm:prSet presAssocID="{E7D39811-3A7F-4542-A2F3-1C9D3EC30637}" presName="node" presStyleLbl="node1" presStyleIdx="0" presStyleCnt="4" custScaleX="142606" custScaleY="126919">
        <dgm:presLayoutVars>
          <dgm:bulletEnabled val="1"/>
        </dgm:presLayoutVars>
      </dgm:prSet>
      <dgm:spPr/>
    </dgm:pt>
    <dgm:pt modelId="{8275FBC9-5761-489D-ACF2-BB3F3F7038E7}" type="pres">
      <dgm:prSet presAssocID="{E7D39811-3A7F-4542-A2F3-1C9D3EC30637}" presName="dummy" presStyleCnt="0"/>
      <dgm:spPr/>
    </dgm:pt>
    <dgm:pt modelId="{56DADCD2-5F96-4CCC-89ED-E093F3B5F650}" type="pres">
      <dgm:prSet presAssocID="{0561009A-74C6-4CA2-88B1-10AAFA58F231}" presName="sibTrans" presStyleLbl="sibTrans2D1" presStyleIdx="0" presStyleCnt="4"/>
      <dgm:spPr/>
    </dgm:pt>
    <dgm:pt modelId="{5B5289FD-04E9-42D4-8945-FB8D89800908}" type="pres">
      <dgm:prSet presAssocID="{FC6FB676-16BC-4388-A193-D5BD87B0D9EC}" presName="node" presStyleLbl="node1" presStyleIdx="1" presStyleCnt="4" custScaleX="146619" custScaleY="131421">
        <dgm:presLayoutVars>
          <dgm:bulletEnabled val="1"/>
        </dgm:presLayoutVars>
      </dgm:prSet>
      <dgm:spPr/>
    </dgm:pt>
    <dgm:pt modelId="{7B2C1FD0-757E-4CD8-88A4-4FE3023D2FC0}" type="pres">
      <dgm:prSet presAssocID="{FC6FB676-16BC-4388-A193-D5BD87B0D9EC}" presName="dummy" presStyleCnt="0"/>
      <dgm:spPr/>
    </dgm:pt>
    <dgm:pt modelId="{AC150E23-ABCE-42E8-91E7-2463AB89A705}" type="pres">
      <dgm:prSet presAssocID="{FE4F28D8-D095-4392-860F-967F5A1EEB0F}" presName="sibTrans" presStyleLbl="sibTrans2D1" presStyleIdx="1" presStyleCnt="4"/>
      <dgm:spPr/>
    </dgm:pt>
    <dgm:pt modelId="{5054FEA9-BD36-4E41-B84B-B21411EE22DC}" type="pres">
      <dgm:prSet presAssocID="{39CDA7B7-B6C4-46FD-8E54-135D842ED784}" presName="node" presStyleLbl="node1" presStyleIdx="2" presStyleCnt="4" custScaleX="153618" custScaleY="114098">
        <dgm:presLayoutVars>
          <dgm:bulletEnabled val="1"/>
        </dgm:presLayoutVars>
      </dgm:prSet>
      <dgm:spPr/>
    </dgm:pt>
    <dgm:pt modelId="{1B55FBA5-1D9E-47BE-A1EB-3BC7B02E1323}" type="pres">
      <dgm:prSet presAssocID="{39CDA7B7-B6C4-46FD-8E54-135D842ED784}" presName="dummy" presStyleCnt="0"/>
      <dgm:spPr/>
    </dgm:pt>
    <dgm:pt modelId="{B38B3195-1F4B-48A8-B68F-0093C7FE5E25}" type="pres">
      <dgm:prSet presAssocID="{A24B5529-1646-403E-8BBD-AB9342676727}" presName="sibTrans" presStyleLbl="sibTrans2D1" presStyleIdx="2" presStyleCnt="4"/>
      <dgm:spPr/>
    </dgm:pt>
    <dgm:pt modelId="{AFD36C4F-38E2-488A-A243-3C848CC7311F}" type="pres">
      <dgm:prSet presAssocID="{25D97E41-000F-4F97-A13F-D5A2953B1435}" presName="node" presStyleLbl="node1" presStyleIdx="3" presStyleCnt="4" custScaleX="143928" custScaleY="123632">
        <dgm:presLayoutVars>
          <dgm:bulletEnabled val="1"/>
        </dgm:presLayoutVars>
      </dgm:prSet>
      <dgm:spPr/>
    </dgm:pt>
    <dgm:pt modelId="{0D683798-AF1A-4EF3-A740-BE25A89EC230}" type="pres">
      <dgm:prSet presAssocID="{25D97E41-000F-4F97-A13F-D5A2953B1435}" presName="dummy" presStyleCnt="0"/>
      <dgm:spPr/>
    </dgm:pt>
    <dgm:pt modelId="{4F4B17DD-F5F6-4CC5-8F08-F083A2DD0E1D}" type="pres">
      <dgm:prSet presAssocID="{D11AD65C-52CD-4F48-82B1-07AC917BF553}" presName="sibTrans" presStyleLbl="sibTrans2D1" presStyleIdx="3" presStyleCnt="4"/>
      <dgm:spPr/>
    </dgm:pt>
  </dgm:ptLst>
  <dgm:cxnLst>
    <dgm:cxn modelId="{EAA85D0A-740E-4122-8019-CE5042FEFE33}" srcId="{664C7089-60D8-46E6-9DC5-E4697259F74D}" destId="{25D97E41-000F-4F97-A13F-D5A2953B1435}" srcOrd="3" destOrd="0" parTransId="{984CC570-CF38-4B4B-98D5-60A3BD5EC021}" sibTransId="{D11AD65C-52CD-4F48-82B1-07AC917BF553}"/>
    <dgm:cxn modelId="{FA07F80F-A710-4077-8CA6-CE884EA6BF95}" type="presOf" srcId="{0561009A-74C6-4CA2-88B1-10AAFA58F231}" destId="{56DADCD2-5F96-4CCC-89ED-E093F3B5F650}" srcOrd="0" destOrd="0" presId="urn:microsoft.com/office/officeart/2005/8/layout/radial6"/>
    <dgm:cxn modelId="{18493910-6ADD-4A6D-8C39-FC52E5CACDFF}" srcId="{664C7089-60D8-46E6-9DC5-E4697259F74D}" destId="{FC6FB676-16BC-4388-A193-D5BD87B0D9EC}" srcOrd="1" destOrd="0" parTransId="{F9DC7CF0-C556-46CF-93F6-01BA910971F6}" sibTransId="{FE4F28D8-D095-4392-860F-967F5A1EEB0F}"/>
    <dgm:cxn modelId="{7BC9C137-0258-48CE-9FE9-0997EBCED071}" type="presOf" srcId="{E7D39811-3A7F-4542-A2F3-1C9D3EC30637}" destId="{FA7F2548-E802-4EBB-99AF-EE103026B692}" srcOrd="0" destOrd="0" presId="urn:microsoft.com/office/officeart/2005/8/layout/radial6"/>
    <dgm:cxn modelId="{A52E2C38-326F-4EAC-9912-D618BD71666E}" type="presOf" srcId="{39CDA7B7-B6C4-46FD-8E54-135D842ED784}" destId="{5054FEA9-BD36-4E41-B84B-B21411EE22DC}" srcOrd="0" destOrd="0" presId="urn:microsoft.com/office/officeart/2005/8/layout/radial6"/>
    <dgm:cxn modelId="{5A279C5E-3A52-4976-91DC-E326412E348A}" srcId="{664C7089-60D8-46E6-9DC5-E4697259F74D}" destId="{39CDA7B7-B6C4-46FD-8E54-135D842ED784}" srcOrd="2" destOrd="0" parTransId="{33291F17-8DAF-4444-B104-A687C9298BE1}" sibTransId="{A24B5529-1646-403E-8BBD-AB9342676727}"/>
    <dgm:cxn modelId="{4A0F684D-76BE-4F61-A3B7-48173511FDA9}" srcId="{664C7089-60D8-46E6-9DC5-E4697259F74D}" destId="{E7D39811-3A7F-4542-A2F3-1C9D3EC30637}" srcOrd="0" destOrd="0" parTransId="{2AF08F25-905A-4073-94AF-2813B513B7EA}" sibTransId="{0561009A-74C6-4CA2-88B1-10AAFA58F231}"/>
    <dgm:cxn modelId="{DD154A6D-7BF8-4BFA-B664-C75E771DF049}" type="presOf" srcId="{FE4F28D8-D095-4392-860F-967F5A1EEB0F}" destId="{AC150E23-ABCE-42E8-91E7-2463AB89A705}" srcOrd="0" destOrd="0" presId="urn:microsoft.com/office/officeart/2005/8/layout/radial6"/>
    <dgm:cxn modelId="{7CE290A6-E0B6-4C7A-8A2F-A1149FFFD694}" type="presOf" srcId="{29464649-1FA1-4733-80F7-9DB98A5F83B5}" destId="{F0E46978-EFDD-4A7D-8F6F-B28A929C1244}" srcOrd="0" destOrd="0" presId="urn:microsoft.com/office/officeart/2005/8/layout/radial6"/>
    <dgm:cxn modelId="{3FEB1FB2-5AC1-45D2-8305-9A045DE45CA8}" type="presOf" srcId="{664C7089-60D8-46E6-9DC5-E4697259F74D}" destId="{A1911F2C-5109-4263-96F8-567ACF2035D8}" srcOrd="0" destOrd="0" presId="urn:microsoft.com/office/officeart/2005/8/layout/radial6"/>
    <dgm:cxn modelId="{3643BFB6-F10A-4153-9961-FF2BECE61142}" type="presOf" srcId="{D11AD65C-52CD-4F48-82B1-07AC917BF553}" destId="{4F4B17DD-F5F6-4CC5-8F08-F083A2DD0E1D}" srcOrd="0" destOrd="0" presId="urn:microsoft.com/office/officeart/2005/8/layout/radial6"/>
    <dgm:cxn modelId="{38FDDDC2-26F5-43D2-B374-EBCC0DB27808}" type="presOf" srcId="{A24B5529-1646-403E-8BBD-AB9342676727}" destId="{B38B3195-1F4B-48A8-B68F-0093C7FE5E25}" srcOrd="0" destOrd="0" presId="urn:microsoft.com/office/officeart/2005/8/layout/radial6"/>
    <dgm:cxn modelId="{A960ABE7-172A-456C-9310-00EB4B241617}" type="presOf" srcId="{FC6FB676-16BC-4388-A193-D5BD87B0D9EC}" destId="{5B5289FD-04E9-42D4-8945-FB8D89800908}" srcOrd="0" destOrd="0" presId="urn:microsoft.com/office/officeart/2005/8/layout/radial6"/>
    <dgm:cxn modelId="{4BCE7FEC-1B73-4A93-BBAC-C115AE11926F}" type="presOf" srcId="{25D97E41-000F-4F97-A13F-D5A2953B1435}" destId="{AFD36C4F-38E2-488A-A243-3C848CC7311F}" srcOrd="0" destOrd="0" presId="urn:microsoft.com/office/officeart/2005/8/layout/radial6"/>
    <dgm:cxn modelId="{7B001FF9-923D-4814-9D5C-5915DECB262D}" srcId="{29464649-1FA1-4733-80F7-9DB98A5F83B5}" destId="{664C7089-60D8-46E6-9DC5-E4697259F74D}" srcOrd="0" destOrd="0" parTransId="{F10902CA-0AC8-4E01-9228-4938B10CB4AE}" sibTransId="{7FA35C63-AC47-4F22-B4B6-E2F28CE01521}"/>
    <dgm:cxn modelId="{73F2C2AB-5BD7-45C3-988B-9FF59F463790}" type="presParOf" srcId="{F0E46978-EFDD-4A7D-8F6F-B28A929C1244}" destId="{A1911F2C-5109-4263-96F8-567ACF2035D8}" srcOrd="0" destOrd="0" presId="urn:microsoft.com/office/officeart/2005/8/layout/radial6"/>
    <dgm:cxn modelId="{3FE78B7F-BD13-4B38-BD74-4BB373AD6DA1}" type="presParOf" srcId="{F0E46978-EFDD-4A7D-8F6F-B28A929C1244}" destId="{FA7F2548-E802-4EBB-99AF-EE103026B692}" srcOrd="1" destOrd="0" presId="urn:microsoft.com/office/officeart/2005/8/layout/radial6"/>
    <dgm:cxn modelId="{301AACD9-CFBB-4A35-A773-067740A60522}" type="presParOf" srcId="{F0E46978-EFDD-4A7D-8F6F-B28A929C1244}" destId="{8275FBC9-5761-489D-ACF2-BB3F3F7038E7}" srcOrd="2" destOrd="0" presId="urn:microsoft.com/office/officeart/2005/8/layout/radial6"/>
    <dgm:cxn modelId="{0FC905B7-3E71-41FE-9421-DEAFDE55AD76}" type="presParOf" srcId="{F0E46978-EFDD-4A7D-8F6F-B28A929C1244}" destId="{56DADCD2-5F96-4CCC-89ED-E093F3B5F650}" srcOrd="3" destOrd="0" presId="urn:microsoft.com/office/officeart/2005/8/layout/radial6"/>
    <dgm:cxn modelId="{3C2DE70A-3A2C-4C5B-8427-58A280F559EE}" type="presParOf" srcId="{F0E46978-EFDD-4A7D-8F6F-B28A929C1244}" destId="{5B5289FD-04E9-42D4-8945-FB8D89800908}" srcOrd="4" destOrd="0" presId="urn:microsoft.com/office/officeart/2005/8/layout/radial6"/>
    <dgm:cxn modelId="{D2512394-9917-4DA2-80A0-C64147BCD096}" type="presParOf" srcId="{F0E46978-EFDD-4A7D-8F6F-B28A929C1244}" destId="{7B2C1FD0-757E-4CD8-88A4-4FE3023D2FC0}" srcOrd="5" destOrd="0" presId="urn:microsoft.com/office/officeart/2005/8/layout/radial6"/>
    <dgm:cxn modelId="{3C8BEB10-C6F3-4E49-8E75-760260D5CA47}" type="presParOf" srcId="{F0E46978-EFDD-4A7D-8F6F-B28A929C1244}" destId="{AC150E23-ABCE-42E8-91E7-2463AB89A705}" srcOrd="6" destOrd="0" presId="urn:microsoft.com/office/officeart/2005/8/layout/radial6"/>
    <dgm:cxn modelId="{9BD54379-881E-4261-92B3-A9F4834134BC}" type="presParOf" srcId="{F0E46978-EFDD-4A7D-8F6F-B28A929C1244}" destId="{5054FEA9-BD36-4E41-B84B-B21411EE22DC}" srcOrd="7" destOrd="0" presId="urn:microsoft.com/office/officeart/2005/8/layout/radial6"/>
    <dgm:cxn modelId="{00BFBC4C-4825-4D62-B705-A96501BE2967}" type="presParOf" srcId="{F0E46978-EFDD-4A7D-8F6F-B28A929C1244}" destId="{1B55FBA5-1D9E-47BE-A1EB-3BC7B02E1323}" srcOrd="8" destOrd="0" presId="urn:microsoft.com/office/officeart/2005/8/layout/radial6"/>
    <dgm:cxn modelId="{A265A27E-387D-4042-97F4-B916D8691441}" type="presParOf" srcId="{F0E46978-EFDD-4A7D-8F6F-B28A929C1244}" destId="{B38B3195-1F4B-48A8-B68F-0093C7FE5E25}" srcOrd="9" destOrd="0" presId="urn:microsoft.com/office/officeart/2005/8/layout/radial6"/>
    <dgm:cxn modelId="{34033029-5EE2-411D-9A50-6FFCBCA99A4E}" type="presParOf" srcId="{F0E46978-EFDD-4A7D-8F6F-B28A929C1244}" destId="{AFD36C4F-38E2-488A-A243-3C848CC7311F}" srcOrd="10" destOrd="0" presId="urn:microsoft.com/office/officeart/2005/8/layout/radial6"/>
    <dgm:cxn modelId="{7895EC87-ED48-4871-9C77-86C68B60D546}" type="presParOf" srcId="{F0E46978-EFDD-4A7D-8F6F-B28A929C1244}" destId="{0D683798-AF1A-4EF3-A740-BE25A89EC230}" srcOrd="11" destOrd="0" presId="urn:microsoft.com/office/officeart/2005/8/layout/radial6"/>
    <dgm:cxn modelId="{B3DCFFA5-1FCC-4775-8117-4211EA34E872}" type="presParOf" srcId="{F0E46978-EFDD-4A7D-8F6F-B28A929C1244}" destId="{4F4B17DD-F5F6-4CC5-8F08-F083A2DD0E1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954FE-0502-41A8-9405-39DCA872729F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35FC6-8F4C-4561-90BB-557346C9AFAC}">
      <dgm:prSet phldrT="[Text]"/>
      <dgm:spPr/>
      <dgm:t>
        <a:bodyPr/>
        <a:lstStyle/>
        <a:p>
          <a:r>
            <a:rPr lang="en-US" b="1" dirty="0" err="1"/>
            <a:t>Đồng</a:t>
          </a:r>
          <a:r>
            <a:rPr lang="en-US" b="1" dirty="0"/>
            <a:t> – </a:t>
          </a:r>
          <a:r>
            <a:rPr lang="en-US" b="1" dirty="0" err="1"/>
            <a:t>thiếc</a:t>
          </a:r>
          <a:endParaRPr lang="en-US" dirty="0"/>
        </a:p>
      </dgm:t>
    </dgm:pt>
    <dgm:pt modelId="{468C11D1-6529-435E-824C-244BBF070E58}" type="parTrans" cxnId="{4AC2D618-F63C-4C40-B56D-64D183E35717}">
      <dgm:prSet/>
      <dgm:spPr/>
      <dgm:t>
        <a:bodyPr/>
        <a:lstStyle/>
        <a:p>
          <a:endParaRPr lang="en-US"/>
        </a:p>
      </dgm:t>
    </dgm:pt>
    <dgm:pt modelId="{4B116757-F160-4E07-9C8E-784229253803}" type="sibTrans" cxnId="{4AC2D618-F63C-4C40-B56D-64D183E35717}">
      <dgm:prSet/>
      <dgm:spPr/>
      <dgm:t>
        <a:bodyPr/>
        <a:lstStyle/>
        <a:p>
          <a:endParaRPr lang="en-US"/>
        </a:p>
      </dgm:t>
    </dgm:pt>
    <dgm:pt modelId="{3C8E0F34-471E-4C3A-89E8-6C12A117A3B9}">
      <dgm:prSet phldrT="[Text]"/>
      <dgm:spPr/>
      <dgm:t>
        <a:bodyPr/>
        <a:lstStyle/>
        <a:p>
          <a:r>
            <a:rPr lang="en-US" b="1" dirty="0" err="1"/>
            <a:t>Đồng</a:t>
          </a:r>
          <a:r>
            <a:rPr lang="en-US" b="1" dirty="0"/>
            <a:t> – </a:t>
          </a:r>
          <a:r>
            <a:rPr lang="en-US" b="1" dirty="0" err="1"/>
            <a:t>kẽm</a:t>
          </a:r>
          <a:r>
            <a:rPr lang="en-US" b="1" dirty="0"/>
            <a:t> (</a:t>
          </a:r>
          <a:r>
            <a:rPr lang="en-US" b="1" dirty="0" err="1"/>
            <a:t>Đồng</a:t>
          </a:r>
          <a:r>
            <a:rPr lang="en-US" b="1" dirty="0"/>
            <a:t> </a:t>
          </a:r>
          <a:r>
            <a:rPr lang="en-US" b="1" dirty="0" err="1"/>
            <a:t>thau</a:t>
          </a:r>
          <a:r>
            <a:rPr lang="en-US" b="1" dirty="0"/>
            <a:t>)</a:t>
          </a:r>
          <a:endParaRPr lang="en-US" dirty="0"/>
        </a:p>
      </dgm:t>
    </dgm:pt>
    <dgm:pt modelId="{8A76E9FD-9E12-46A9-9100-2828333EAEDB}" type="parTrans" cxnId="{7BF89462-4418-4FD2-91F2-7B4AE15E7CA2}">
      <dgm:prSet/>
      <dgm:spPr/>
      <dgm:t>
        <a:bodyPr/>
        <a:lstStyle/>
        <a:p>
          <a:endParaRPr lang="en-US"/>
        </a:p>
      </dgm:t>
    </dgm:pt>
    <dgm:pt modelId="{80B60028-8881-4D5B-8FA8-7B52E3452067}" type="sibTrans" cxnId="{7BF89462-4418-4FD2-91F2-7B4AE15E7CA2}">
      <dgm:prSet/>
      <dgm:spPr/>
      <dgm:t>
        <a:bodyPr/>
        <a:lstStyle/>
        <a:p>
          <a:endParaRPr lang="en-US"/>
        </a:p>
      </dgm:t>
    </dgm:pt>
    <dgm:pt modelId="{10D24D26-D8F0-43C6-931C-BF8AAE5F4D31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Đồng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là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một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kim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loại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Đồng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–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thiếc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đồng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–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kẽm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đều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là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hợp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kim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đồng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.</a:t>
          </a:r>
          <a:endParaRPr lang="en-US" dirty="0"/>
        </a:p>
      </dgm:t>
    </dgm:pt>
    <dgm:pt modelId="{E8EE309C-A620-4EC8-B286-117456C29DA7}" type="parTrans" cxnId="{3CC1FFE3-1547-4FFD-A9FD-975E8449E365}">
      <dgm:prSet/>
      <dgm:spPr/>
      <dgm:t>
        <a:bodyPr/>
        <a:lstStyle/>
        <a:p>
          <a:endParaRPr lang="en-US"/>
        </a:p>
      </dgm:t>
    </dgm:pt>
    <dgm:pt modelId="{71B8ECEC-F2D1-4D8C-82AC-94B11EBC44BB}" type="sibTrans" cxnId="{3CC1FFE3-1547-4FFD-A9FD-975E8449E365}">
      <dgm:prSet/>
      <dgm:spPr/>
      <dgm:t>
        <a:bodyPr/>
        <a:lstStyle/>
        <a:p>
          <a:endParaRPr lang="en-US"/>
        </a:p>
      </dgm:t>
    </dgm:pt>
    <dgm:pt modelId="{7E5FECB5-8C79-404D-A6AE-305FBF2664EC}" type="pres">
      <dgm:prSet presAssocID="{620954FE-0502-41A8-9405-39DCA872729F}" presName="Name0" presStyleCnt="0">
        <dgm:presLayoutVars>
          <dgm:dir/>
          <dgm:resizeHandles val="exact"/>
        </dgm:presLayoutVars>
      </dgm:prSet>
      <dgm:spPr/>
    </dgm:pt>
    <dgm:pt modelId="{1A6F8DC1-CF36-4B69-88D2-9907AD4A08D2}" type="pres">
      <dgm:prSet presAssocID="{32035FC6-8F4C-4561-90BB-557346C9AFAC}" presName="composite" presStyleCnt="0"/>
      <dgm:spPr/>
    </dgm:pt>
    <dgm:pt modelId="{D702C207-561C-4333-A6B7-5304CBDA0ABB}" type="pres">
      <dgm:prSet presAssocID="{32035FC6-8F4C-4561-90BB-557346C9AFAC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90206BFF-C757-4E3B-8A17-8967BF998771}" type="pres">
      <dgm:prSet presAssocID="{32035FC6-8F4C-4561-90BB-557346C9AFAC}" presName="txNode" presStyleLbl="node1" presStyleIdx="0" presStyleCnt="3">
        <dgm:presLayoutVars>
          <dgm:bulletEnabled val="1"/>
        </dgm:presLayoutVars>
      </dgm:prSet>
      <dgm:spPr/>
    </dgm:pt>
    <dgm:pt modelId="{5A3D9026-6606-4350-9766-923B67A458FA}" type="pres">
      <dgm:prSet presAssocID="{4B116757-F160-4E07-9C8E-784229253803}" presName="sibTrans" presStyleLbl="sibTrans2D1" presStyleIdx="0" presStyleCnt="2"/>
      <dgm:spPr/>
    </dgm:pt>
    <dgm:pt modelId="{8E0A5B35-BF21-494A-8DC5-9DEB55727A7A}" type="pres">
      <dgm:prSet presAssocID="{4B116757-F160-4E07-9C8E-784229253803}" presName="connTx" presStyleLbl="sibTrans2D1" presStyleIdx="0" presStyleCnt="2"/>
      <dgm:spPr/>
    </dgm:pt>
    <dgm:pt modelId="{96D7DD49-9A4C-4ED0-A2BE-3D7443C8B324}" type="pres">
      <dgm:prSet presAssocID="{3C8E0F34-471E-4C3A-89E8-6C12A117A3B9}" presName="composite" presStyleCnt="0"/>
      <dgm:spPr/>
    </dgm:pt>
    <dgm:pt modelId="{27AC6F5B-5AC8-4EC2-BCE3-F7A52E4FD8AF}" type="pres">
      <dgm:prSet presAssocID="{3C8E0F34-471E-4C3A-89E8-6C12A117A3B9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29C648E8-81D6-4AA2-B18A-5E95A7D5CF92}" type="pres">
      <dgm:prSet presAssocID="{3C8E0F34-471E-4C3A-89E8-6C12A117A3B9}" presName="txNode" presStyleLbl="node1" presStyleIdx="1" presStyleCnt="3">
        <dgm:presLayoutVars>
          <dgm:bulletEnabled val="1"/>
        </dgm:presLayoutVars>
      </dgm:prSet>
      <dgm:spPr/>
    </dgm:pt>
    <dgm:pt modelId="{44C29EDA-281B-4E95-8311-A46A82E2C39A}" type="pres">
      <dgm:prSet presAssocID="{80B60028-8881-4D5B-8FA8-7B52E3452067}" presName="sibTrans" presStyleLbl="sibTrans2D1" presStyleIdx="1" presStyleCnt="2"/>
      <dgm:spPr/>
    </dgm:pt>
    <dgm:pt modelId="{5A07AA61-1A4B-4CBB-A089-E29961B84C5A}" type="pres">
      <dgm:prSet presAssocID="{80B60028-8881-4D5B-8FA8-7B52E3452067}" presName="connTx" presStyleLbl="sibTrans2D1" presStyleIdx="1" presStyleCnt="2"/>
      <dgm:spPr/>
    </dgm:pt>
    <dgm:pt modelId="{5A37E7AB-A632-42D6-ADC4-D7510B9374C1}" type="pres">
      <dgm:prSet presAssocID="{10D24D26-D8F0-43C6-931C-BF8AAE5F4D31}" presName="composite" presStyleCnt="0"/>
      <dgm:spPr/>
    </dgm:pt>
    <dgm:pt modelId="{DEE374FA-F197-49DC-823F-9A043A6C93D6}" type="pres">
      <dgm:prSet presAssocID="{10D24D26-D8F0-43C6-931C-BF8AAE5F4D31}" presName="imagSh" presStyleLbl="bgImgPlace1" presStyleIdx="2" presStyleCnt="3"/>
      <dgm:spPr/>
    </dgm:pt>
    <dgm:pt modelId="{AA1BE7B8-B56F-4301-AE9A-765FACB7A2F3}" type="pres">
      <dgm:prSet presAssocID="{10D24D26-D8F0-43C6-931C-BF8AAE5F4D31}" presName="txNode" presStyleLbl="node1" presStyleIdx="2" presStyleCnt="3" custScaleY="192236">
        <dgm:presLayoutVars>
          <dgm:bulletEnabled val="1"/>
        </dgm:presLayoutVars>
      </dgm:prSet>
      <dgm:spPr/>
    </dgm:pt>
  </dgm:ptLst>
  <dgm:cxnLst>
    <dgm:cxn modelId="{54C47A10-C319-49CE-A557-034E5D6C426C}" type="presOf" srcId="{32035FC6-8F4C-4561-90BB-557346C9AFAC}" destId="{90206BFF-C757-4E3B-8A17-8967BF998771}" srcOrd="0" destOrd="0" presId="urn:microsoft.com/office/officeart/2005/8/layout/hProcess10"/>
    <dgm:cxn modelId="{4AC2D618-F63C-4C40-B56D-64D183E35717}" srcId="{620954FE-0502-41A8-9405-39DCA872729F}" destId="{32035FC6-8F4C-4561-90BB-557346C9AFAC}" srcOrd="0" destOrd="0" parTransId="{468C11D1-6529-435E-824C-244BBF070E58}" sibTransId="{4B116757-F160-4E07-9C8E-784229253803}"/>
    <dgm:cxn modelId="{4F95563B-007A-4A9B-BC54-418E516F74E5}" type="presOf" srcId="{80B60028-8881-4D5B-8FA8-7B52E3452067}" destId="{44C29EDA-281B-4E95-8311-A46A82E2C39A}" srcOrd="0" destOrd="0" presId="urn:microsoft.com/office/officeart/2005/8/layout/hProcess10"/>
    <dgm:cxn modelId="{BDEC1C3E-7480-476A-98DD-8860C1519A83}" type="presOf" srcId="{80B60028-8881-4D5B-8FA8-7B52E3452067}" destId="{5A07AA61-1A4B-4CBB-A089-E29961B84C5A}" srcOrd="1" destOrd="0" presId="urn:microsoft.com/office/officeart/2005/8/layout/hProcess10"/>
    <dgm:cxn modelId="{7BF89462-4418-4FD2-91F2-7B4AE15E7CA2}" srcId="{620954FE-0502-41A8-9405-39DCA872729F}" destId="{3C8E0F34-471E-4C3A-89E8-6C12A117A3B9}" srcOrd="1" destOrd="0" parTransId="{8A76E9FD-9E12-46A9-9100-2828333EAEDB}" sibTransId="{80B60028-8881-4D5B-8FA8-7B52E3452067}"/>
    <dgm:cxn modelId="{20B9E243-C408-4497-BAC9-9354E0369198}" type="presOf" srcId="{620954FE-0502-41A8-9405-39DCA872729F}" destId="{7E5FECB5-8C79-404D-A6AE-305FBF2664EC}" srcOrd="0" destOrd="0" presId="urn:microsoft.com/office/officeart/2005/8/layout/hProcess10"/>
    <dgm:cxn modelId="{B6661089-752F-49AD-83F9-02D2C78F789D}" type="presOf" srcId="{4B116757-F160-4E07-9C8E-784229253803}" destId="{8E0A5B35-BF21-494A-8DC5-9DEB55727A7A}" srcOrd="1" destOrd="0" presId="urn:microsoft.com/office/officeart/2005/8/layout/hProcess10"/>
    <dgm:cxn modelId="{9954EA8A-4359-49B8-982E-E55889BB00C0}" type="presOf" srcId="{3C8E0F34-471E-4C3A-89E8-6C12A117A3B9}" destId="{29C648E8-81D6-4AA2-B18A-5E95A7D5CF92}" srcOrd="0" destOrd="0" presId="urn:microsoft.com/office/officeart/2005/8/layout/hProcess10"/>
    <dgm:cxn modelId="{3CC1FFE3-1547-4FFD-A9FD-975E8449E365}" srcId="{620954FE-0502-41A8-9405-39DCA872729F}" destId="{10D24D26-D8F0-43C6-931C-BF8AAE5F4D31}" srcOrd="2" destOrd="0" parTransId="{E8EE309C-A620-4EC8-B286-117456C29DA7}" sibTransId="{71B8ECEC-F2D1-4D8C-82AC-94B11EBC44BB}"/>
    <dgm:cxn modelId="{7C0B2CEE-94A9-4B49-965F-6DBB7228C669}" type="presOf" srcId="{10D24D26-D8F0-43C6-931C-BF8AAE5F4D31}" destId="{AA1BE7B8-B56F-4301-AE9A-765FACB7A2F3}" srcOrd="0" destOrd="0" presId="urn:microsoft.com/office/officeart/2005/8/layout/hProcess10"/>
    <dgm:cxn modelId="{65731BF8-DCA6-4F8C-B0AF-C1ADC9719A03}" type="presOf" srcId="{4B116757-F160-4E07-9C8E-784229253803}" destId="{5A3D9026-6606-4350-9766-923B67A458FA}" srcOrd="0" destOrd="0" presId="urn:microsoft.com/office/officeart/2005/8/layout/hProcess10"/>
    <dgm:cxn modelId="{D9EB013F-9B70-483B-9ED2-39786B4D51D4}" type="presParOf" srcId="{7E5FECB5-8C79-404D-A6AE-305FBF2664EC}" destId="{1A6F8DC1-CF36-4B69-88D2-9907AD4A08D2}" srcOrd="0" destOrd="0" presId="urn:microsoft.com/office/officeart/2005/8/layout/hProcess10"/>
    <dgm:cxn modelId="{79C479ED-A458-4B41-A067-22D725873242}" type="presParOf" srcId="{1A6F8DC1-CF36-4B69-88D2-9907AD4A08D2}" destId="{D702C207-561C-4333-A6B7-5304CBDA0ABB}" srcOrd="0" destOrd="0" presId="urn:microsoft.com/office/officeart/2005/8/layout/hProcess10"/>
    <dgm:cxn modelId="{DBF66D2A-BB29-4D9C-B923-A520E9502F55}" type="presParOf" srcId="{1A6F8DC1-CF36-4B69-88D2-9907AD4A08D2}" destId="{90206BFF-C757-4E3B-8A17-8967BF998771}" srcOrd="1" destOrd="0" presId="urn:microsoft.com/office/officeart/2005/8/layout/hProcess10"/>
    <dgm:cxn modelId="{14827762-8BE8-4CA5-BAC2-9B2F8B9DA917}" type="presParOf" srcId="{7E5FECB5-8C79-404D-A6AE-305FBF2664EC}" destId="{5A3D9026-6606-4350-9766-923B67A458FA}" srcOrd="1" destOrd="0" presId="urn:microsoft.com/office/officeart/2005/8/layout/hProcess10"/>
    <dgm:cxn modelId="{1BF366F4-2F84-4033-B57E-19D20433F897}" type="presParOf" srcId="{5A3D9026-6606-4350-9766-923B67A458FA}" destId="{8E0A5B35-BF21-494A-8DC5-9DEB55727A7A}" srcOrd="0" destOrd="0" presId="urn:microsoft.com/office/officeart/2005/8/layout/hProcess10"/>
    <dgm:cxn modelId="{202A17F4-32F0-4663-88EE-34BA5653F1AF}" type="presParOf" srcId="{7E5FECB5-8C79-404D-A6AE-305FBF2664EC}" destId="{96D7DD49-9A4C-4ED0-A2BE-3D7443C8B324}" srcOrd="2" destOrd="0" presId="urn:microsoft.com/office/officeart/2005/8/layout/hProcess10"/>
    <dgm:cxn modelId="{B149C25D-19BD-4E2F-AA85-8447DD10276D}" type="presParOf" srcId="{96D7DD49-9A4C-4ED0-A2BE-3D7443C8B324}" destId="{27AC6F5B-5AC8-4EC2-BCE3-F7A52E4FD8AF}" srcOrd="0" destOrd="0" presId="urn:microsoft.com/office/officeart/2005/8/layout/hProcess10"/>
    <dgm:cxn modelId="{BBC45322-20AC-4BD6-9AB3-70B9D83BA759}" type="presParOf" srcId="{96D7DD49-9A4C-4ED0-A2BE-3D7443C8B324}" destId="{29C648E8-81D6-4AA2-B18A-5E95A7D5CF92}" srcOrd="1" destOrd="0" presId="urn:microsoft.com/office/officeart/2005/8/layout/hProcess10"/>
    <dgm:cxn modelId="{A466FCFA-67FA-40F5-B285-DF1B2C96CB9C}" type="presParOf" srcId="{7E5FECB5-8C79-404D-A6AE-305FBF2664EC}" destId="{44C29EDA-281B-4E95-8311-A46A82E2C39A}" srcOrd="3" destOrd="0" presId="urn:microsoft.com/office/officeart/2005/8/layout/hProcess10"/>
    <dgm:cxn modelId="{0C4ABB08-69FD-42D6-960F-C34A5F1A4787}" type="presParOf" srcId="{44C29EDA-281B-4E95-8311-A46A82E2C39A}" destId="{5A07AA61-1A4B-4CBB-A089-E29961B84C5A}" srcOrd="0" destOrd="0" presId="urn:microsoft.com/office/officeart/2005/8/layout/hProcess10"/>
    <dgm:cxn modelId="{1CB564DB-B152-4B47-8E42-F28C8E5D3FC4}" type="presParOf" srcId="{7E5FECB5-8C79-404D-A6AE-305FBF2664EC}" destId="{5A37E7AB-A632-42D6-ADC4-D7510B9374C1}" srcOrd="4" destOrd="0" presId="urn:microsoft.com/office/officeart/2005/8/layout/hProcess10"/>
    <dgm:cxn modelId="{7770D34A-B140-4453-9FBE-140DF3B26438}" type="presParOf" srcId="{5A37E7AB-A632-42D6-ADC4-D7510B9374C1}" destId="{DEE374FA-F197-49DC-823F-9A043A6C93D6}" srcOrd="0" destOrd="0" presId="urn:microsoft.com/office/officeart/2005/8/layout/hProcess10"/>
    <dgm:cxn modelId="{B125E000-8322-49DD-AFC6-D19EECFC4FA8}" type="presParOf" srcId="{5A37E7AB-A632-42D6-ADC4-D7510B9374C1}" destId="{AA1BE7B8-B56F-4301-AE9A-765FACB7A2F3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B17DD-F5F6-4CC5-8F08-F083A2DD0E1D}">
      <dsp:nvSpPr>
        <dsp:cNvPr id="0" name=""/>
        <dsp:cNvSpPr/>
      </dsp:nvSpPr>
      <dsp:spPr>
        <a:xfrm>
          <a:off x="3867241" y="581528"/>
          <a:ext cx="3630279" cy="3630279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8B3195-1F4B-48A8-B68F-0093C7FE5E25}">
      <dsp:nvSpPr>
        <dsp:cNvPr id="0" name=""/>
        <dsp:cNvSpPr/>
      </dsp:nvSpPr>
      <dsp:spPr>
        <a:xfrm>
          <a:off x="3867241" y="581528"/>
          <a:ext cx="3630279" cy="3630279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150E23-ABCE-42E8-91E7-2463AB89A705}">
      <dsp:nvSpPr>
        <dsp:cNvPr id="0" name=""/>
        <dsp:cNvSpPr/>
      </dsp:nvSpPr>
      <dsp:spPr>
        <a:xfrm>
          <a:off x="3867241" y="581528"/>
          <a:ext cx="3630279" cy="3630279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DADCD2-5F96-4CCC-89ED-E093F3B5F650}">
      <dsp:nvSpPr>
        <dsp:cNvPr id="0" name=""/>
        <dsp:cNvSpPr/>
      </dsp:nvSpPr>
      <dsp:spPr>
        <a:xfrm>
          <a:off x="3867241" y="581528"/>
          <a:ext cx="3630279" cy="3630279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911F2C-5109-4263-96F8-567ACF2035D8}">
      <dsp:nvSpPr>
        <dsp:cNvPr id="0" name=""/>
        <dsp:cNvSpPr/>
      </dsp:nvSpPr>
      <dsp:spPr>
        <a:xfrm>
          <a:off x="4846069" y="1560355"/>
          <a:ext cx="1672624" cy="1672624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>
            <a:solidFill>
              <a:schemeClr val="tx1"/>
            </a:solidFill>
          </a:endParaRPr>
        </a:p>
      </dsp:txBody>
      <dsp:txXfrm>
        <a:off x="5091019" y="1805305"/>
        <a:ext cx="1182724" cy="1182724"/>
      </dsp:txXfrm>
    </dsp:sp>
    <dsp:sp modelId="{FA7F2548-E802-4EBB-99AF-EE103026B692}">
      <dsp:nvSpPr>
        <dsp:cNvPr id="0" name=""/>
        <dsp:cNvSpPr/>
      </dsp:nvSpPr>
      <dsp:spPr>
        <a:xfrm>
          <a:off x="4847539" y="-119328"/>
          <a:ext cx="1669684" cy="14860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Times New Roman" pitchFamily="18" charset="0"/>
              <a:cs typeface="Times New Roman" pitchFamily="18" charset="0"/>
            </a:rPr>
            <a:t>Màu đỏ nâu</a:t>
          </a:r>
          <a:endParaRPr lang="en-US" sz="2000" kern="1200" dirty="0"/>
        </a:p>
      </dsp:txBody>
      <dsp:txXfrm>
        <a:off x="5092059" y="98294"/>
        <a:ext cx="1180644" cy="1050771"/>
      </dsp:txXfrm>
    </dsp:sp>
    <dsp:sp modelId="{5B5289FD-04E9-42D4-8945-FB8D89800908}">
      <dsp:nvSpPr>
        <dsp:cNvPr id="0" name=""/>
        <dsp:cNvSpPr/>
      </dsp:nvSpPr>
      <dsp:spPr>
        <a:xfrm>
          <a:off x="6597036" y="1627305"/>
          <a:ext cx="1716670" cy="15387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Times New Roman" pitchFamily="18" charset="0"/>
              <a:cs typeface="Times New Roman" pitchFamily="18" charset="0"/>
            </a:rPr>
            <a:t>Có ánh kim</a:t>
          </a:r>
          <a:endParaRPr lang="en-US" sz="2000" kern="1200" dirty="0"/>
        </a:p>
      </dsp:txBody>
      <dsp:txXfrm>
        <a:off x="6848437" y="1852646"/>
        <a:ext cx="1213868" cy="1088044"/>
      </dsp:txXfrm>
    </dsp:sp>
    <dsp:sp modelId="{5054FEA9-BD36-4E41-B84B-B21411EE22DC}">
      <dsp:nvSpPr>
        <dsp:cNvPr id="0" name=""/>
        <dsp:cNvSpPr/>
      </dsp:nvSpPr>
      <dsp:spPr>
        <a:xfrm>
          <a:off x="4783073" y="3501706"/>
          <a:ext cx="1798616" cy="13359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Times New Roman" pitchFamily="18" charset="0"/>
              <a:cs typeface="Times New Roman" pitchFamily="18" charset="0"/>
            </a:rPr>
            <a:t>Không cứng bằng sắt</a:t>
          </a:r>
          <a:endParaRPr lang="en-US" sz="2000" kern="1200" dirty="0"/>
        </a:p>
      </dsp:txBody>
      <dsp:txXfrm>
        <a:off x="5046474" y="3697344"/>
        <a:ext cx="1271814" cy="944626"/>
      </dsp:txXfrm>
    </dsp:sp>
    <dsp:sp modelId="{AFD36C4F-38E2-488A-A243-3C848CC7311F}">
      <dsp:nvSpPr>
        <dsp:cNvPr id="0" name=""/>
        <dsp:cNvSpPr/>
      </dsp:nvSpPr>
      <dsp:spPr>
        <a:xfrm>
          <a:off x="3066810" y="1672903"/>
          <a:ext cx="1685162" cy="14475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Times New Roman" pitchFamily="18" charset="0"/>
              <a:cs typeface="Times New Roman" pitchFamily="18" charset="0"/>
            </a:rPr>
            <a:t>Dẻo, dễ uốn, dễ dát mỏng hơn sắt</a:t>
          </a:r>
          <a:endParaRPr lang="en-US" sz="2000" kern="1200" dirty="0"/>
        </a:p>
      </dsp:txBody>
      <dsp:txXfrm>
        <a:off x="3313596" y="1884889"/>
        <a:ext cx="1191590" cy="1023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2C207-561C-4333-A6B7-5304CBDA0ABB}">
      <dsp:nvSpPr>
        <dsp:cNvPr id="0" name=""/>
        <dsp:cNvSpPr/>
      </dsp:nvSpPr>
      <dsp:spPr>
        <a:xfrm>
          <a:off x="4860" y="877470"/>
          <a:ext cx="2289828" cy="22898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06BFF-C757-4E3B-8A17-8967BF998771}">
      <dsp:nvSpPr>
        <dsp:cNvPr id="0" name=""/>
        <dsp:cNvSpPr/>
      </dsp:nvSpPr>
      <dsp:spPr>
        <a:xfrm>
          <a:off x="377623" y="2251367"/>
          <a:ext cx="2289828" cy="2289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 err="1"/>
            <a:t>Đồng</a:t>
          </a:r>
          <a:r>
            <a:rPr lang="en-US" sz="3300" b="1" kern="1200" dirty="0"/>
            <a:t> – </a:t>
          </a:r>
          <a:r>
            <a:rPr lang="en-US" sz="3300" b="1" kern="1200" dirty="0" err="1"/>
            <a:t>thiếc</a:t>
          </a:r>
          <a:endParaRPr lang="en-US" sz="3300" kern="1200" dirty="0"/>
        </a:p>
      </dsp:txBody>
      <dsp:txXfrm>
        <a:off x="444690" y="2318434"/>
        <a:ext cx="2155694" cy="2155694"/>
      </dsp:txXfrm>
    </dsp:sp>
    <dsp:sp modelId="{5A3D9026-6606-4350-9766-923B67A458FA}">
      <dsp:nvSpPr>
        <dsp:cNvPr id="0" name=""/>
        <dsp:cNvSpPr/>
      </dsp:nvSpPr>
      <dsp:spPr>
        <a:xfrm>
          <a:off x="2735761" y="1747277"/>
          <a:ext cx="441071" cy="550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735761" y="1857320"/>
        <a:ext cx="308750" cy="330127"/>
      </dsp:txXfrm>
    </dsp:sp>
    <dsp:sp modelId="{27AC6F5B-5AC8-4EC2-BCE3-F7A52E4FD8AF}">
      <dsp:nvSpPr>
        <dsp:cNvPr id="0" name=""/>
        <dsp:cNvSpPr/>
      </dsp:nvSpPr>
      <dsp:spPr>
        <a:xfrm>
          <a:off x="3554894" y="877470"/>
          <a:ext cx="2289828" cy="22898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648E8-81D6-4AA2-B18A-5E95A7D5CF92}">
      <dsp:nvSpPr>
        <dsp:cNvPr id="0" name=""/>
        <dsp:cNvSpPr/>
      </dsp:nvSpPr>
      <dsp:spPr>
        <a:xfrm>
          <a:off x="3927656" y="2251367"/>
          <a:ext cx="2289828" cy="2289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 err="1"/>
            <a:t>Đồng</a:t>
          </a:r>
          <a:r>
            <a:rPr lang="en-US" sz="3300" b="1" kern="1200" dirty="0"/>
            <a:t> – </a:t>
          </a:r>
          <a:r>
            <a:rPr lang="en-US" sz="3300" b="1" kern="1200" dirty="0" err="1"/>
            <a:t>kẽm</a:t>
          </a:r>
          <a:r>
            <a:rPr lang="en-US" sz="3300" b="1" kern="1200" dirty="0"/>
            <a:t> (</a:t>
          </a:r>
          <a:r>
            <a:rPr lang="en-US" sz="3300" b="1" kern="1200" dirty="0" err="1"/>
            <a:t>Đồng</a:t>
          </a:r>
          <a:r>
            <a:rPr lang="en-US" sz="3300" b="1" kern="1200" dirty="0"/>
            <a:t> </a:t>
          </a:r>
          <a:r>
            <a:rPr lang="en-US" sz="3300" b="1" kern="1200" dirty="0" err="1"/>
            <a:t>thau</a:t>
          </a:r>
          <a:r>
            <a:rPr lang="en-US" sz="3300" b="1" kern="1200" dirty="0"/>
            <a:t>)</a:t>
          </a:r>
          <a:endParaRPr lang="en-US" sz="3300" kern="1200" dirty="0"/>
        </a:p>
      </dsp:txBody>
      <dsp:txXfrm>
        <a:off x="3994723" y="2318434"/>
        <a:ext cx="2155694" cy="2155694"/>
      </dsp:txXfrm>
    </dsp:sp>
    <dsp:sp modelId="{44C29EDA-281B-4E95-8311-A46A82E2C39A}">
      <dsp:nvSpPr>
        <dsp:cNvPr id="0" name=""/>
        <dsp:cNvSpPr/>
      </dsp:nvSpPr>
      <dsp:spPr>
        <a:xfrm rot="21092410">
          <a:off x="6283368" y="1478586"/>
          <a:ext cx="445923" cy="550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284096" y="1598469"/>
        <a:ext cx="312146" cy="330127"/>
      </dsp:txXfrm>
    </dsp:sp>
    <dsp:sp modelId="{DEE374FA-F197-49DC-823F-9A043A6C93D6}">
      <dsp:nvSpPr>
        <dsp:cNvPr id="0" name=""/>
        <dsp:cNvSpPr/>
      </dsp:nvSpPr>
      <dsp:spPr>
        <a:xfrm>
          <a:off x="7104927" y="349458"/>
          <a:ext cx="2289828" cy="228982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BE7B8-B56F-4301-AE9A-765FACB7A2F3}">
      <dsp:nvSpPr>
        <dsp:cNvPr id="0" name=""/>
        <dsp:cNvSpPr/>
      </dsp:nvSpPr>
      <dsp:spPr>
        <a:xfrm>
          <a:off x="7477690" y="667332"/>
          <a:ext cx="2289828" cy="440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Đồng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là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kim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Đồng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thiếc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đồng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kẽm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đều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là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kim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đồng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.</a:t>
          </a:r>
          <a:endParaRPr lang="en-US" sz="3300" kern="1200" dirty="0"/>
        </a:p>
      </dsp:txBody>
      <dsp:txXfrm>
        <a:off x="7544757" y="734399"/>
        <a:ext cx="2155694" cy="4267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7108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1561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5751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9f4f640e2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99f4f640e2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9f4f640e2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99f4f640e2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074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9f4f640e2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99f4f640e2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0757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1569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4413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7678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243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49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3776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5622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7568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6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3253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6304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6958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0859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444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15.xml"/><Relationship Id="rId4" Type="http://schemas.openxmlformats.org/officeDocument/2006/relationships/slide" Target="../slides/slide1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15.xml"/><Relationship Id="rId4" Type="http://schemas.openxmlformats.org/officeDocument/2006/relationships/slide" Target="../slides/slide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15.xml"/><Relationship Id="rId4" Type="http://schemas.openxmlformats.org/officeDocument/2006/relationships/slide" Target="../slides/slide1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15.xml"/><Relationship Id="rId4" Type="http://schemas.openxmlformats.org/officeDocument/2006/relationships/slide" Target="../slides/slide1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15.xml"/><Relationship Id="rId4" Type="http://schemas.openxmlformats.org/officeDocument/2006/relationships/slide" Target="../slides/slide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15.xml"/><Relationship Id="rId4" Type="http://schemas.openxmlformats.org/officeDocument/2006/relationships/slide" Target="../slides/slide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5" name="Google Shape;15;p2"/>
          <p:cNvSpPr/>
          <p:nvPr/>
        </p:nvSpPr>
        <p:spPr>
          <a:xfrm flipH="1">
            <a:off x="9911134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9991724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flipH="1">
            <a:off x="8026513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8105174" y="24863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flipH="1">
            <a:off x="614189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6228246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425727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flipH="1">
            <a:off x="4341695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flipH="1">
            <a:off x="2372650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 flipH="1">
            <a:off x="2437497" y="24543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1057030" y="0"/>
                </a:moveTo>
                <a:lnTo>
                  <a:pt x="10606184" y="0"/>
                </a:lnTo>
                <a:lnTo>
                  <a:pt x="10585408" y="0"/>
                </a:lnTo>
                <a:lnTo>
                  <a:pt x="10134563" y="0"/>
                </a:lnTo>
                <a:cubicBezTo>
                  <a:pt x="9968823" y="0"/>
                  <a:pt x="9834464" y="140055"/>
                  <a:pt x="9834464" y="312821"/>
                </a:cubicBezTo>
                <a:lnTo>
                  <a:pt x="9842857" y="478859"/>
                </a:lnTo>
                <a:cubicBezTo>
                  <a:pt x="9842857" y="541653"/>
                  <a:pt x="9806231" y="595530"/>
                  <a:pt x="9754033" y="618544"/>
                </a:cubicBezTo>
                <a:lnTo>
                  <a:pt x="9705003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11486590" y="628862"/>
                </a:lnTo>
                <a:lnTo>
                  <a:pt x="11437560" y="618544"/>
                </a:lnTo>
                <a:cubicBezTo>
                  <a:pt x="11385362" y="595530"/>
                  <a:pt x="11348736" y="541653"/>
                  <a:pt x="11348736" y="478859"/>
                </a:cubicBezTo>
                <a:lnTo>
                  <a:pt x="11357128" y="312821"/>
                </a:lnTo>
                <a:cubicBezTo>
                  <a:pt x="11357128" y="140055"/>
                  <a:pt x="11222769" y="0"/>
                  <a:pt x="110570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flipH="1">
            <a:off x="296572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8" name="Google Shape;28;p2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9" name="Google Shape;29;p2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0" name="Google Shape;30;p2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1" name="Google Shape;31;p2">
            <a:hlinkClick r:id="rId6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2" name="Google Shape;32;p2">
            <a:hlinkClick r:id="rId5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/>
          <p:nvPr/>
        </p:nvSpPr>
        <p:spPr>
          <a:xfrm rot="5400000" flipH="1">
            <a:off x="-753850" y="5571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 dirty="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EC1DB14F-6EE4-4144-AD92-2B6D08F4C8A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11/21/2021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9C0BADCF-7FAF-4373-9AEC-546CF70CB7F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31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EC1DB14F-6EE4-4144-AD92-2B6D08F4C8A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11/21/2021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9C0BADCF-7FAF-4373-9AEC-546CF70CB7F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2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EC1DB14F-6EE4-4144-AD92-2B6D08F4C8A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11/21/2021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9C0BADCF-7FAF-4373-9AEC-546CF70CB7F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186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 bright="70000" contrast="-70000"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273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8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EC1DB14F-6EE4-4144-AD92-2B6D08F4C8A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11/21/2021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9C0BADCF-7FAF-4373-9AEC-546CF70CB7F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031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EC1DB14F-6EE4-4144-AD92-2B6D08F4C8A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11/21/2021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9C0BADCF-7FAF-4373-9AEC-546CF70CB7F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888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EC1DB14F-6EE4-4144-AD92-2B6D08F4C8A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11/21/2021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9C0BADCF-7FAF-4373-9AEC-546CF70CB7F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634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EC1DB14F-6EE4-4144-AD92-2B6D08F4C8A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11/21/2021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9C0BADCF-7FAF-4373-9AEC-546CF70CB7F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89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bg>
      <p:bgPr>
        <a:solidFill>
          <a:schemeClr val="accen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/>
          <p:nvPr/>
        </p:nvSpPr>
        <p:spPr>
          <a:xfrm flipH="1">
            <a:off x="9911134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/>
          <p:nvPr/>
        </p:nvSpPr>
        <p:spPr>
          <a:xfrm flipH="1">
            <a:off x="9991724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 flipH="1">
            <a:off x="8026513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3"/>
          <p:cNvSpPr/>
          <p:nvPr/>
        </p:nvSpPr>
        <p:spPr>
          <a:xfrm flipH="1">
            <a:off x="8105174" y="24863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"/>
          <p:cNvSpPr/>
          <p:nvPr/>
        </p:nvSpPr>
        <p:spPr>
          <a:xfrm flipH="1">
            <a:off x="614189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254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"/>
          <p:cNvSpPr/>
          <p:nvPr/>
        </p:nvSpPr>
        <p:spPr>
          <a:xfrm flipH="1">
            <a:off x="6228246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"/>
          <p:cNvSpPr/>
          <p:nvPr/>
        </p:nvSpPr>
        <p:spPr>
          <a:xfrm flipH="1">
            <a:off x="425727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/>
          <p:nvPr/>
        </p:nvSpPr>
        <p:spPr>
          <a:xfrm flipH="1">
            <a:off x="4341695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 flipH="1">
            <a:off x="497655" y="179662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/>
          <p:nvPr/>
        </p:nvSpPr>
        <p:spPr>
          <a:xfrm flipH="1">
            <a:off x="581427" y="23259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9172409" y="0"/>
                </a:moveTo>
                <a:lnTo>
                  <a:pt x="8721564" y="0"/>
                </a:lnTo>
                <a:lnTo>
                  <a:pt x="8700787" y="0"/>
                </a:lnTo>
                <a:lnTo>
                  <a:pt x="8249942" y="0"/>
                </a:lnTo>
                <a:cubicBezTo>
                  <a:pt x="8084202" y="0"/>
                  <a:pt x="7949843" y="140055"/>
                  <a:pt x="7949843" y="312821"/>
                </a:cubicBezTo>
                <a:lnTo>
                  <a:pt x="7958235" y="478859"/>
                </a:lnTo>
                <a:cubicBezTo>
                  <a:pt x="7958235" y="541653"/>
                  <a:pt x="7921610" y="595530"/>
                  <a:pt x="7869412" y="618544"/>
                </a:cubicBezTo>
                <a:lnTo>
                  <a:pt x="7820382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9601969" y="628862"/>
                </a:lnTo>
                <a:lnTo>
                  <a:pt x="9552939" y="618544"/>
                </a:lnTo>
                <a:cubicBezTo>
                  <a:pt x="9500741" y="595530"/>
                  <a:pt x="9464116" y="541653"/>
                  <a:pt x="9464116" y="478859"/>
                </a:cubicBezTo>
                <a:lnTo>
                  <a:pt x="9472507" y="312821"/>
                </a:lnTo>
                <a:cubicBezTo>
                  <a:pt x="9472507" y="140055"/>
                  <a:pt x="9338149" y="0"/>
                  <a:pt x="9172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"/>
          <p:cNvSpPr/>
          <p:nvPr/>
        </p:nvSpPr>
        <p:spPr>
          <a:xfrm flipH="1">
            <a:off x="279237" y="232600"/>
            <a:ext cx="11579088" cy="6275229"/>
          </a:xfrm>
          <a:custGeom>
            <a:avLst/>
            <a:gdLst/>
            <a:ahLst/>
            <a:cxnLst/>
            <a:rect l="l" t="t" r="r" b="b"/>
            <a:pathLst>
              <a:path w="12253003" h="6486025" extrusionOk="0">
                <a:moveTo>
                  <a:pt x="9539336" y="0"/>
                </a:moveTo>
                <a:lnTo>
                  <a:pt x="9088491" y="0"/>
                </a:lnTo>
                <a:lnTo>
                  <a:pt x="9067714" y="0"/>
                </a:lnTo>
                <a:lnTo>
                  <a:pt x="8616869" y="0"/>
                </a:lnTo>
                <a:cubicBezTo>
                  <a:pt x="8451129" y="0"/>
                  <a:pt x="8362636" y="140055"/>
                  <a:pt x="8362636" y="312821"/>
                </a:cubicBezTo>
                <a:lnTo>
                  <a:pt x="8325162" y="478859"/>
                </a:lnTo>
                <a:cubicBezTo>
                  <a:pt x="8325162" y="541653"/>
                  <a:pt x="8288537" y="595530"/>
                  <a:pt x="8236339" y="618544"/>
                </a:cubicBezTo>
                <a:lnTo>
                  <a:pt x="8187309" y="628862"/>
                </a:lnTo>
                <a:lnTo>
                  <a:pt x="324418" y="628862"/>
                </a:lnTo>
                <a:cubicBezTo>
                  <a:pt x="198723" y="628862"/>
                  <a:pt x="0" y="750767"/>
                  <a:pt x="0" y="876462"/>
                </a:cubicBezTo>
                <a:cubicBezTo>
                  <a:pt x="0" y="2675455"/>
                  <a:pt x="20384" y="4444433"/>
                  <a:pt x="20384" y="6243426"/>
                </a:cubicBezTo>
                <a:cubicBezTo>
                  <a:pt x="20384" y="6369121"/>
                  <a:pt x="142665" y="6486025"/>
                  <a:pt x="268360" y="6486025"/>
                </a:cubicBezTo>
                <a:lnTo>
                  <a:pt x="12071277" y="6476020"/>
                </a:lnTo>
                <a:cubicBezTo>
                  <a:pt x="12196972" y="6476020"/>
                  <a:pt x="12253002" y="6374124"/>
                  <a:pt x="12253002" y="6248429"/>
                </a:cubicBezTo>
                <a:cubicBezTo>
                  <a:pt x="12253002" y="4451104"/>
                  <a:pt x="12253003" y="2653778"/>
                  <a:pt x="12253003" y="856453"/>
                </a:cubicBezTo>
                <a:cubicBezTo>
                  <a:pt x="12253003" y="730758"/>
                  <a:pt x="12202069" y="613855"/>
                  <a:pt x="12076374" y="613855"/>
                </a:cubicBezTo>
                <a:lnTo>
                  <a:pt x="9968896" y="628862"/>
                </a:lnTo>
                <a:lnTo>
                  <a:pt x="9919866" y="618544"/>
                </a:lnTo>
                <a:cubicBezTo>
                  <a:pt x="9867668" y="595530"/>
                  <a:pt x="9831043" y="541653"/>
                  <a:pt x="9831043" y="478859"/>
                </a:cubicBezTo>
                <a:lnTo>
                  <a:pt x="9839434" y="312821"/>
                </a:lnTo>
                <a:cubicBezTo>
                  <a:pt x="9839434" y="140055"/>
                  <a:pt x="9705076" y="0"/>
                  <a:pt x="9539336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52" name="Google Shape;52;p3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3" name="Google Shape;53;p3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4" name="Google Shape;54;p3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55" name="Google Shape;55;p3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56" name="Google Shape;56;p3">
            <a:hlinkClick r:id="rId6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57" name="Google Shape;57;p3">
            <a:hlinkClick r:id="rId5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8" name="Google Shape;58;p3"/>
          <p:cNvSpPr txBox="1"/>
          <p:nvPr/>
        </p:nvSpPr>
        <p:spPr>
          <a:xfrm rot="5400000" flipH="1">
            <a:off x="-753850" y="5571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 dirty="0">
              <a:solidFill>
                <a:schemeClr val="accen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0">
    <p:bg>
      <p:bgPr>
        <a:solidFill>
          <a:schemeClr val="accent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 flipH="1">
            <a:off x="9911134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4"/>
          <p:cNvSpPr/>
          <p:nvPr/>
        </p:nvSpPr>
        <p:spPr>
          <a:xfrm flipH="1">
            <a:off x="9991724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"/>
          <p:cNvSpPr/>
          <p:nvPr/>
        </p:nvSpPr>
        <p:spPr>
          <a:xfrm flipH="1">
            <a:off x="8026513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"/>
          <p:cNvSpPr/>
          <p:nvPr/>
        </p:nvSpPr>
        <p:spPr>
          <a:xfrm flipH="1">
            <a:off x="8105174" y="24863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"/>
          <p:cNvSpPr/>
          <p:nvPr/>
        </p:nvSpPr>
        <p:spPr>
          <a:xfrm flipH="1">
            <a:off x="614189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"/>
          <p:cNvSpPr/>
          <p:nvPr/>
        </p:nvSpPr>
        <p:spPr>
          <a:xfrm flipH="1">
            <a:off x="6228246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"/>
          <p:cNvSpPr/>
          <p:nvPr/>
        </p:nvSpPr>
        <p:spPr>
          <a:xfrm flipH="1">
            <a:off x="497655" y="179662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254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"/>
          <p:cNvSpPr/>
          <p:nvPr/>
        </p:nvSpPr>
        <p:spPr>
          <a:xfrm flipH="1">
            <a:off x="581427" y="23259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"/>
          <p:cNvSpPr/>
          <p:nvPr/>
        </p:nvSpPr>
        <p:spPr>
          <a:xfrm flipH="1">
            <a:off x="2372650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254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"/>
          <p:cNvSpPr/>
          <p:nvPr/>
        </p:nvSpPr>
        <p:spPr>
          <a:xfrm flipH="1">
            <a:off x="2437497" y="24543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4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7287788" y="0"/>
                </a:moveTo>
                <a:lnTo>
                  <a:pt x="6836943" y="0"/>
                </a:lnTo>
                <a:lnTo>
                  <a:pt x="6816167" y="0"/>
                </a:lnTo>
                <a:lnTo>
                  <a:pt x="6365321" y="0"/>
                </a:lnTo>
                <a:cubicBezTo>
                  <a:pt x="6199582" y="0"/>
                  <a:pt x="6065223" y="140055"/>
                  <a:pt x="6065223" y="312821"/>
                </a:cubicBezTo>
                <a:lnTo>
                  <a:pt x="6073615" y="478859"/>
                </a:lnTo>
                <a:cubicBezTo>
                  <a:pt x="6073615" y="541653"/>
                  <a:pt x="6036989" y="595530"/>
                  <a:pt x="5984791" y="618544"/>
                </a:cubicBezTo>
                <a:lnTo>
                  <a:pt x="5935761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7717348" y="628862"/>
                </a:lnTo>
                <a:lnTo>
                  <a:pt x="7668318" y="618544"/>
                </a:lnTo>
                <a:cubicBezTo>
                  <a:pt x="7616120" y="595530"/>
                  <a:pt x="7579495" y="541653"/>
                  <a:pt x="7579495" y="478859"/>
                </a:cubicBezTo>
                <a:lnTo>
                  <a:pt x="7587887" y="312821"/>
                </a:lnTo>
                <a:cubicBezTo>
                  <a:pt x="7587887" y="140055"/>
                  <a:pt x="7453528" y="0"/>
                  <a:pt x="72877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4"/>
          <p:cNvSpPr/>
          <p:nvPr/>
        </p:nvSpPr>
        <p:spPr>
          <a:xfrm flipH="1">
            <a:off x="289062" y="261473"/>
            <a:ext cx="11569262" cy="6267317"/>
          </a:xfrm>
          <a:custGeom>
            <a:avLst/>
            <a:gdLst/>
            <a:ahLst/>
            <a:cxnLst/>
            <a:rect l="l" t="t" r="r" b="b"/>
            <a:pathLst>
              <a:path w="12473598" h="6461152" extrusionOk="0">
                <a:moveTo>
                  <a:pt x="7666562" y="0"/>
                </a:moveTo>
                <a:lnTo>
                  <a:pt x="7215717" y="0"/>
                </a:lnTo>
                <a:lnTo>
                  <a:pt x="7194941" y="0"/>
                </a:lnTo>
                <a:lnTo>
                  <a:pt x="6744095" y="0"/>
                </a:lnTo>
                <a:cubicBezTo>
                  <a:pt x="6578356" y="0"/>
                  <a:pt x="6443997" y="140055"/>
                  <a:pt x="6443997" y="312821"/>
                </a:cubicBezTo>
                <a:lnTo>
                  <a:pt x="6452389" y="478859"/>
                </a:lnTo>
                <a:cubicBezTo>
                  <a:pt x="6452389" y="541653"/>
                  <a:pt x="6415763" y="595530"/>
                  <a:pt x="6363565" y="618544"/>
                </a:cubicBezTo>
                <a:lnTo>
                  <a:pt x="6314535" y="628862"/>
                </a:lnTo>
                <a:lnTo>
                  <a:pt x="357308" y="623895"/>
                </a:lnTo>
                <a:cubicBezTo>
                  <a:pt x="231613" y="623895"/>
                  <a:pt x="0" y="725790"/>
                  <a:pt x="0" y="851485"/>
                </a:cubicBezTo>
                <a:cubicBezTo>
                  <a:pt x="0" y="2650478"/>
                  <a:pt x="31132" y="4459406"/>
                  <a:pt x="31132" y="6258399"/>
                </a:cubicBezTo>
                <a:cubicBezTo>
                  <a:pt x="31132" y="6384094"/>
                  <a:pt x="81141" y="6461152"/>
                  <a:pt x="206836" y="6461152"/>
                </a:cubicBezTo>
                <a:lnTo>
                  <a:pt x="12334215" y="6461151"/>
                </a:lnTo>
                <a:cubicBezTo>
                  <a:pt x="12459910" y="6461151"/>
                  <a:pt x="12473598" y="6364223"/>
                  <a:pt x="12473598" y="6238528"/>
                </a:cubicBezTo>
                <a:cubicBezTo>
                  <a:pt x="12468409" y="4447815"/>
                  <a:pt x="12463221" y="2657101"/>
                  <a:pt x="12458032" y="866388"/>
                </a:cubicBezTo>
                <a:cubicBezTo>
                  <a:pt x="12458032" y="740693"/>
                  <a:pt x="12371703" y="628862"/>
                  <a:pt x="12246008" y="628862"/>
                </a:cubicBezTo>
                <a:lnTo>
                  <a:pt x="8096122" y="628862"/>
                </a:lnTo>
                <a:lnTo>
                  <a:pt x="8047092" y="618544"/>
                </a:lnTo>
                <a:cubicBezTo>
                  <a:pt x="7994894" y="595530"/>
                  <a:pt x="7958269" y="541653"/>
                  <a:pt x="7958269" y="478859"/>
                </a:cubicBezTo>
                <a:lnTo>
                  <a:pt x="7966661" y="312821"/>
                </a:lnTo>
                <a:cubicBezTo>
                  <a:pt x="7966661" y="140055"/>
                  <a:pt x="7832302" y="0"/>
                  <a:pt x="7666562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75" name="Google Shape;75;p4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76" name="Google Shape;76;p4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77" name="Google Shape;77;p4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78" name="Google Shape;78;p4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79" name="Google Shape;79;p4">
            <a:hlinkClick r:id="rId6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80" name="Google Shape;80;p4">
            <a:hlinkClick r:id="rId5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81" name="Google Shape;81;p4"/>
          <p:cNvSpPr txBox="1"/>
          <p:nvPr/>
        </p:nvSpPr>
        <p:spPr>
          <a:xfrm rot="5400000" flipH="1">
            <a:off x="-753850" y="5571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 dirty="0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CUSTOM_1">
    <p:bg>
      <p:bgPr>
        <a:solidFill>
          <a:schemeClr val="accent4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/>
          <p:nvPr/>
        </p:nvSpPr>
        <p:spPr>
          <a:xfrm flipH="1">
            <a:off x="9911134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"/>
          <p:cNvSpPr/>
          <p:nvPr/>
        </p:nvSpPr>
        <p:spPr>
          <a:xfrm flipH="1">
            <a:off x="9991724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/>
          <p:nvPr/>
        </p:nvSpPr>
        <p:spPr>
          <a:xfrm flipH="1">
            <a:off x="8026513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"/>
          <p:cNvSpPr/>
          <p:nvPr/>
        </p:nvSpPr>
        <p:spPr>
          <a:xfrm flipH="1">
            <a:off x="8105174" y="24863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 flipH="1">
            <a:off x="497655" y="179662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/>
          <p:nvPr/>
        </p:nvSpPr>
        <p:spPr>
          <a:xfrm flipH="1">
            <a:off x="581427" y="23259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5"/>
          <p:cNvSpPr/>
          <p:nvPr/>
        </p:nvSpPr>
        <p:spPr>
          <a:xfrm flipH="1">
            <a:off x="2372650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"/>
          <p:cNvSpPr/>
          <p:nvPr/>
        </p:nvSpPr>
        <p:spPr>
          <a:xfrm flipH="1">
            <a:off x="2437497" y="24543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5"/>
          <p:cNvSpPr/>
          <p:nvPr/>
        </p:nvSpPr>
        <p:spPr>
          <a:xfrm flipH="1">
            <a:off x="425727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"/>
          <p:cNvSpPr/>
          <p:nvPr/>
        </p:nvSpPr>
        <p:spPr>
          <a:xfrm flipH="1">
            <a:off x="4341695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5403167" y="0"/>
                </a:moveTo>
                <a:lnTo>
                  <a:pt x="4952322" y="0"/>
                </a:lnTo>
                <a:lnTo>
                  <a:pt x="4931546" y="0"/>
                </a:lnTo>
                <a:lnTo>
                  <a:pt x="4480700" y="0"/>
                </a:lnTo>
                <a:cubicBezTo>
                  <a:pt x="4314961" y="0"/>
                  <a:pt x="4180602" y="140055"/>
                  <a:pt x="4180602" y="312821"/>
                </a:cubicBezTo>
                <a:lnTo>
                  <a:pt x="4188994" y="478859"/>
                </a:lnTo>
                <a:cubicBezTo>
                  <a:pt x="4188994" y="541653"/>
                  <a:pt x="4152368" y="595530"/>
                  <a:pt x="4100170" y="618544"/>
                </a:cubicBezTo>
                <a:lnTo>
                  <a:pt x="4051140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5832728" y="628862"/>
                </a:lnTo>
                <a:lnTo>
                  <a:pt x="5783697" y="618544"/>
                </a:lnTo>
                <a:cubicBezTo>
                  <a:pt x="5731500" y="595530"/>
                  <a:pt x="5694874" y="541653"/>
                  <a:pt x="5694874" y="478859"/>
                </a:cubicBezTo>
                <a:lnTo>
                  <a:pt x="5703266" y="312821"/>
                </a:lnTo>
                <a:cubicBezTo>
                  <a:pt x="5703266" y="140055"/>
                  <a:pt x="5568907" y="0"/>
                  <a:pt x="540316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336884" y="261473"/>
            <a:ext cx="11569262" cy="6267317"/>
          </a:xfrm>
          <a:custGeom>
            <a:avLst/>
            <a:gdLst/>
            <a:ahLst/>
            <a:cxnLst/>
            <a:rect l="l" t="t" r="r" b="b"/>
            <a:pathLst>
              <a:path w="12473598" h="6461152" extrusionOk="0">
                <a:moveTo>
                  <a:pt x="7666562" y="0"/>
                </a:moveTo>
                <a:lnTo>
                  <a:pt x="7215717" y="0"/>
                </a:lnTo>
                <a:lnTo>
                  <a:pt x="7194941" y="0"/>
                </a:lnTo>
                <a:lnTo>
                  <a:pt x="6744095" y="0"/>
                </a:lnTo>
                <a:cubicBezTo>
                  <a:pt x="6578356" y="0"/>
                  <a:pt x="6443997" y="140055"/>
                  <a:pt x="6443997" y="312821"/>
                </a:cubicBezTo>
                <a:lnTo>
                  <a:pt x="6452389" y="478859"/>
                </a:lnTo>
                <a:cubicBezTo>
                  <a:pt x="6452389" y="541653"/>
                  <a:pt x="6415763" y="595530"/>
                  <a:pt x="6363565" y="618544"/>
                </a:cubicBezTo>
                <a:lnTo>
                  <a:pt x="6314535" y="628862"/>
                </a:lnTo>
                <a:lnTo>
                  <a:pt x="357308" y="623895"/>
                </a:lnTo>
                <a:cubicBezTo>
                  <a:pt x="231613" y="623895"/>
                  <a:pt x="0" y="725790"/>
                  <a:pt x="0" y="851485"/>
                </a:cubicBezTo>
                <a:cubicBezTo>
                  <a:pt x="0" y="2650478"/>
                  <a:pt x="31132" y="4459406"/>
                  <a:pt x="31132" y="6258399"/>
                </a:cubicBezTo>
                <a:cubicBezTo>
                  <a:pt x="31132" y="6384094"/>
                  <a:pt x="81141" y="6461152"/>
                  <a:pt x="206836" y="6461152"/>
                </a:cubicBezTo>
                <a:lnTo>
                  <a:pt x="12334215" y="6461151"/>
                </a:lnTo>
                <a:cubicBezTo>
                  <a:pt x="12459910" y="6461151"/>
                  <a:pt x="12473598" y="6364223"/>
                  <a:pt x="12473598" y="6238528"/>
                </a:cubicBezTo>
                <a:cubicBezTo>
                  <a:pt x="12468409" y="4447815"/>
                  <a:pt x="12463221" y="2657101"/>
                  <a:pt x="12458032" y="866388"/>
                </a:cubicBezTo>
                <a:cubicBezTo>
                  <a:pt x="12458032" y="740693"/>
                  <a:pt x="12371703" y="628862"/>
                  <a:pt x="12246008" y="628862"/>
                </a:cubicBezTo>
                <a:lnTo>
                  <a:pt x="8096122" y="628862"/>
                </a:lnTo>
                <a:lnTo>
                  <a:pt x="8047092" y="618544"/>
                </a:lnTo>
                <a:cubicBezTo>
                  <a:pt x="7994894" y="595530"/>
                  <a:pt x="7958269" y="541653"/>
                  <a:pt x="7958269" y="478859"/>
                </a:cubicBezTo>
                <a:lnTo>
                  <a:pt x="7966661" y="312821"/>
                </a:lnTo>
                <a:cubicBezTo>
                  <a:pt x="7966661" y="140055"/>
                  <a:pt x="7832302" y="0"/>
                  <a:pt x="7666562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96" name="Google Shape;96;p5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98" name="Google Shape;98;p5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99" name="Google Shape;99;p5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00" name="Google Shape;100;p5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01" name="Google Shape;101;p5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02" name="Google Shape;102;p5">
            <a:hlinkClick r:id="rId6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03" name="Google Shape;103;p5">
            <a:hlinkClick r:id="rId5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04" name="Google Shape;104;p5"/>
          <p:cNvSpPr txBox="1"/>
          <p:nvPr/>
        </p:nvSpPr>
        <p:spPr>
          <a:xfrm rot="5400000" flipH="1">
            <a:off x="-753850" y="5571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 dirty="0"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CUSTOM_2">
    <p:bg>
      <p:bgPr>
        <a:solidFill>
          <a:schemeClr val="accent5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/>
          <p:nvPr/>
        </p:nvSpPr>
        <p:spPr>
          <a:xfrm flipH="1">
            <a:off x="9911134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"/>
          <p:cNvSpPr/>
          <p:nvPr/>
        </p:nvSpPr>
        <p:spPr>
          <a:xfrm flipH="1">
            <a:off x="9991724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"/>
          <p:cNvSpPr/>
          <p:nvPr/>
        </p:nvSpPr>
        <p:spPr>
          <a:xfrm flipH="1">
            <a:off x="497655" y="179662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6"/>
          <p:cNvSpPr/>
          <p:nvPr/>
        </p:nvSpPr>
        <p:spPr>
          <a:xfrm flipH="1">
            <a:off x="581427" y="23259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"/>
          <p:cNvSpPr/>
          <p:nvPr/>
        </p:nvSpPr>
        <p:spPr>
          <a:xfrm flipH="1">
            <a:off x="2372650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6"/>
          <p:cNvSpPr/>
          <p:nvPr/>
        </p:nvSpPr>
        <p:spPr>
          <a:xfrm flipH="1">
            <a:off x="2437497" y="24543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 flipH="1">
            <a:off x="425727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 flipH="1">
            <a:off x="4341695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/>
          <p:nvPr/>
        </p:nvSpPr>
        <p:spPr>
          <a:xfrm flipH="1">
            <a:off x="614189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/>
          <p:nvPr/>
        </p:nvSpPr>
        <p:spPr>
          <a:xfrm flipH="1">
            <a:off x="6228246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254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3518546" y="0"/>
                </a:moveTo>
                <a:lnTo>
                  <a:pt x="3067701" y="0"/>
                </a:lnTo>
                <a:lnTo>
                  <a:pt x="3046924" y="0"/>
                </a:lnTo>
                <a:lnTo>
                  <a:pt x="2596079" y="0"/>
                </a:lnTo>
                <a:cubicBezTo>
                  <a:pt x="2430339" y="0"/>
                  <a:pt x="2295980" y="140055"/>
                  <a:pt x="2295980" y="312821"/>
                </a:cubicBezTo>
                <a:lnTo>
                  <a:pt x="2304373" y="478859"/>
                </a:lnTo>
                <a:cubicBezTo>
                  <a:pt x="2304373" y="541653"/>
                  <a:pt x="2267747" y="595530"/>
                  <a:pt x="2215549" y="618544"/>
                </a:cubicBezTo>
                <a:lnTo>
                  <a:pt x="216651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3948107" y="628862"/>
                </a:lnTo>
                <a:lnTo>
                  <a:pt x="3899076" y="618544"/>
                </a:lnTo>
                <a:cubicBezTo>
                  <a:pt x="3846879" y="595530"/>
                  <a:pt x="3810253" y="541653"/>
                  <a:pt x="3810253" y="478859"/>
                </a:cubicBezTo>
                <a:lnTo>
                  <a:pt x="3818645" y="312821"/>
                </a:lnTo>
                <a:cubicBezTo>
                  <a:pt x="3818645" y="140055"/>
                  <a:pt x="3684286" y="0"/>
                  <a:pt x="35185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303144" y="261475"/>
            <a:ext cx="11580123" cy="6253369"/>
          </a:xfrm>
          <a:custGeom>
            <a:avLst/>
            <a:gdLst/>
            <a:ahLst/>
            <a:cxnLst/>
            <a:rect l="l" t="t" r="r" b="b"/>
            <a:pathLst>
              <a:path w="12418363" h="6497007" extrusionOk="0">
                <a:moveTo>
                  <a:pt x="9704696" y="0"/>
                </a:moveTo>
                <a:lnTo>
                  <a:pt x="9253851" y="0"/>
                </a:lnTo>
                <a:lnTo>
                  <a:pt x="9233074" y="0"/>
                </a:lnTo>
                <a:lnTo>
                  <a:pt x="8782229" y="0"/>
                </a:lnTo>
                <a:cubicBezTo>
                  <a:pt x="8616489" y="0"/>
                  <a:pt x="8527996" y="140055"/>
                  <a:pt x="8527996" y="312821"/>
                </a:cubicBezTo>
                <a:lnTo>
                  <a:pt x="8537012" y="478859"/>
                </a:lnTo>
                <a:cubicBezTo>
                  <a:pt x="8537012" y="541653"/>
                  <a:pt x="8453897" y="595530"/>
                  <a:pt x="8401699" y="618544"/>
                </a:cubicBezTo>
                <a:lnTo>
                  <a:pt x="489778" y="628862"/>
                </a:lnTo>
                <a:cubicBezTo>
                  <a:pt x="364083" y="628862"/>
                  <a:pt x="-5231" y="545116"/>
                  <a:pt x="58" y="896470"/>
                </a:cubicBezTo>
                <a:cubicBezTo>
                  <a:pt x="14203" y="1836148"/>
                  <a:pt x="71820" y="5312918"/>
                  <a:pt x="25607" y="6248429"/>
                </a:cubicBezTo>
                <a:cubicBezTo>
                  <a:pt x="10092" y="6562508"/>
                  <a:pt x="248724" y="6492277"/>
                  <a:pt x="433720" y="6486025"/>
                </a:cubicBezTo>
                <a:lnTo>
                  <a:pt x="12236637" y="6476020"/>
                </a:lnTo>
                <a:cubicBezTo>
                  <a:pt x="12362332" y="6476020"/>
                  <a:pt x="12418362" y="6374124"/>
                  <a:pt x="12418362" y="6248429"/>
                </a:cubicBezTo>
                <a:cubicBezTo>
                  <a:pt x="12418362" y="4451104"/>
                  <a:pt x="12418363" y="2653778"/>
                  <a:pt x="12418363" y="856453"/>
                </a:cubicBezTo>
                <a:cubicBezTo>
                  <a:pt x="12418363" y="730758"/>
                  <a:pt x="12367429" y="613855"/>
                  <a:pt x="12241734" y="613855"/>
                </a:cubicBezTo>
                <a:lnTo>
                  <a:pt x="10134256" y="628862"/>
                </a:lnTo>
                <a:lnTo>
                  <a:pt x="10085226" y="618544"/>
                </a:lnTo>
                <a:cubicBezTo>
                  <a:pt x="10033028" y="595530"/>
                  <a:pt x="9996403" y="541653"/>
                  <a:pt x="9996403" y="478859"/>
                </a:cubicBezTo>
                <a:lnTo>
                  <a:pt x="10004794" y="312821"/>
                </a:lnTo>
                <a:cubicBezTo>
                  <a:pt x="10004794" y="140055"/>
                  <a:pt x="9870436" y="0"/>
                  <a:pt x="9704696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21" name="Google Shape;121;p6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22" name="Google Shape;122;p6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23" name="Google Shape;123;p6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24" name="Google Shape;124;p6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25" name="Google Shape;125;p6">
            <a:hlinkClick r:id="rId6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26" name="Google Shape;126;p6">
            <a:hlinkClick r:id="rId5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27" name="Google Shape;127;p6"/>
          <p:cNvSpPr txBox="1"/>
          <p:nvPr/>
        </p:nvSpPr>
        <p:spPr>
          <a:xfrm rot="5400000" flipH="1">
            <a:off x="-753850" y="5571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 dirty="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A86E-259B-419C-B147-F46227563608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C78F-ED38-43CC-96EB-F400D2C0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6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2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7" y="23259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7" y="24543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5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6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4" y="24863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rId6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rId5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6429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EC1DB14F-6EE4-4144-AD92-2B6D08F4C8A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11/21/2021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9C0BADCF-7FAF-4373-9AEC-546CF70CB7F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38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EC1DB14F-6EE4-4144-AD92-2B6D08F4C8A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11/21/2021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9C0BADCF-7FAF-4373-9AEC-546CF70CB7F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08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9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7;p1"/>
          <p:cNvSpPr/>
          <p:nvPr/>
        </p:nvSpPr>
        <p:spPr>
          <a:xfrm flipH="1">
            <a:off x="5237074" y="2772700"/>
            <a:ext cx="6954926" cy="4087852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 rot="10800000" flipH="1">
            <a:off x="1" y="-1225"/>
            <a:ext cx="7839544" cy="472070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622300" y="593375"/>
            <a:ext cx="10975200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2300" y="1586625"/>
            <a:ext cx="10975200" cy="489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 rot="5400000" flipH="1">
            <a:off x="-753850" y="5571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 dirty="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E8C6381-A46C-49C0-9505-B2BE8511353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4555477" y="65319"/>
            <a:ext cx="2583111" cy="258311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EC1DB14F-6EE4-4144-AD92-2B6D08F4C8A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11/21/2021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9C0BADCF-7FAF-4373-9AEC-546CF70CB7F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9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" Target="slide1.xm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6.xml"/><Relationship Id="rId7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15.xml"/><Relationship Id="rId10" Type="http://schemas.openxmlformats.org/officeDocument/2006/relationships/image" Target="../media/image11.jpeg"/><Relationship Id="rId4" Type="http://schemas.openxmlformats.org/officeDocument/2006/relationships/slide" Target="slide12.xml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6.xml"/><Relationship Id="rId7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15.xml"/><Relationship Id="rId10" Type="http://schemas.openxmlformats.org/officeDocument/2006/relationships/image" Target="../media/image14.jpeg"/><Relationship Id="rId4" Type="http://schemas.openxmlformats.org/officeDocument/2006/relationships/slide" Target="slide12.xml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6.xm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11" Type="http://schemas.openxmlformats.org/officeDocument/2006/relationships/image" Target="../media/image19.jpeg"/><Relationship Id="rId5" Type="http://schemas.openxmlformats.org/officeDocument/2006/relationships/slide" Target="slide15.xml"/><Relationship Id="rId10" Type="http://schemas.openxmlformats.org/officeDocument/2006/relationships/image" Target="../media/image18.jpeg"/><Relationship Id="rId4" Type="http://schemas.openxmlformats.org/officeDocument/2006/relationships/slide" Target="slide12.xml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jpeg"/><Relationship Id="rId3" Type="http://schemas.openxmlformats.org/officeDocument/2006/relationships/slide" Target="slide6.xml"/><Relationship Id="rId7" Type="http://schemas.openxmlformats.org/officeDocument/2006/relationships/hyperlink" Target="http://www.google.com.vn/imgres?imgurl=http://a8.vietbao.vn/images/vn888/Duc%202010/LyThaiTo.jpg&amp;imgrefurl=http://pda.vietbao.vn/Kham-pha-Viet-Nam/Ngan-nam-Thang-Long-Ha-Noi/1735101453/151/&amp;usg=__NXsLXxdro_j1ds1d29rwcDvCd3o=&amp;h=1612&amp;w=1332&amp;sz=547&amp;hl=vi&amp;start=3&amp;zoom=1&amp;tbnid=1sIXolV2ly4COM:&amp;tbnh=150&amp;tbnw=124&amp;prev=/images?q=Tuong+Ly+Thai+To&amp;um=1&amp;hl=vi&amp;sa=N&amp;tbs=isch:1&amp;um=1&amp;itbs=1" TargetMode="External"/><Relationship Id="rId12" Type="http://schemas.openxmlformats.org/officeDocument/2006/relationships/hyperlink" Target="http://www.google.com.vn/imgres?imgurl=http://i612.photobucket.com/albums/tt205/anhhungluongsonbac/Photo-0007.jpg&amp;imgrefurl=http://raovat.top1.vn/cho-games/40041-hcm-hang-doc-nhat-5s-lam-bang-dan-100-a.html&amp;usg=__Q4PuxF4zJ490nr8CLTmlYmsmEIU=&amp;h=600&amp;w=800&amp;sz=38&amp;hl=vi&amp;start=4&amp;zoom=1&amp;tbnid=XcbckpE3ztPfsM:&amp;tbnh=107&amp;tbnw=143&amp;prev=/images?q=%C4%91%E1%BA%A1n+b%E1%BA%B1ng+%C4%91%E1%BB%93ng&amp;hl=vi&amp;sa=G&amp;gbv=2&amp;tbs=isch:1&amp;itbs=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11" Type="http://schemas.openxmlformats.org/officeDocument/2006/relationships/image" Target="../media/image24.jpeg"/><Relationship Id="rId5" Type="http://schemas.openxmlformats.org/officeDocument/2006/relationships/slide" Target="slide15.xml"/><Relationship Id="rId10" Type="http://schemas.openxmlformats.org/officeDocument/2006/relationships/image" Target="../media/image23.jpeg"/><Relationship Id="rId4" Type="http://schemas.openxmlformats.org/officeDocument/2006/relationships/slide" Target="slide12.xml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7.png"/><Relationship Id="rId21" Type="http://schemas.openxmlformats.org/officeDocument/2006/relationships/image" Target="../media/image44.jpe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17" Type="http://schemas.openxmlformats.org/officeDocument/2006/relationships/image" Target="../media/image40.jpeg"/><Relationship Id="rId25" Type="http://schemas.openxmlformats.org/officeDocument/2006/relationships/image" Target="../media/image48.png"/><Relationship Id="rId2" Type="http://schemas.openxmlformats.org/officeDocument/2006/relationships/image" Target="../media/image26.png"/><Relationship Id="rId16" Type="http://schemas.openxmlformats.org/officeDocument/2006/relationships/image" Target="../media/image39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24" Type="http://schemas.openxmlformats.org/officeDocument/2006/relationships/image" Target="../media/image47.jpeg"/><Relationship Id="rId5" Type="http://schemas.openxmlformats.org/officeDocument/2006/relationships/image" Target="../media/image29.png"/><Relationship Id="rId15" Type="http://schemas.openxmlformats.org/officeDocument/2006/relationships/image" Target="../media/image38.gif"/><Relationship Id="rId23" Type="http://schemas.openxmlformats.org/officeDocument/2006/relationships/image" Target="../media/image46.jpe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8.png"/><Relationship Id="rId9" Type="http://schemas.openxmlformats.org/officeDocument/2006/relationships/slide" Target="slide20.xml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jpe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23" Type="http://schemas.openxmlformats.org/officeDocument/2006/relationships/image" Target="../media/image47.jpeg"/><Relationship Id="rId10" Type="http://schemas.openxmlformats.org/officeDocument/2006/relationships/image" Target="../media/image33.jpeg"/><Relationship Id="rId19" Type="http://schemas.openxmlformats.org/officeDocument/2006/relationships/image" Target="../media/image43.jpeg"/><Relationship Id="rId4" Type="http://schemas.openxmlformats.org/officeDocument/2006/relationships/image" Target="../media/image28.png"/><Relationship Id="rId9" Type="http://schemas.openxmlformats.org/officeDocument/2006/relationships/slide" Target="slide25.xml"/><Relationship Id="rId14" Type="http://schemas.openxmlformats.org/officeDocument/2006/relationships/image" Target="../media/image38.gif"/><Relationship Id="rId22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37.png"/><Relationship Id="rId18" Type="http://schemas.openxmlformats.org/officeDocument/2006/relationships/image" Target="../media/image42.jpe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23" Type="http://schemas.openxmlformats.org/officeDocument/2006/relationships/image" Target="../media/image48.png"/><Relationship Id="rId10" Type="http://schemas.openxmlformats.org/officeDocument/2006/relationships/image" Target="../media/image34.png"/><Relationship Id="rId19" Type="http://schemas.openxmlformats.org/officeDocument/2006/relationships/image" Target="../media/image43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image" Target="../media/image38.gif"/><Relationship Id="rId22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jpe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23" Type="http://schemas.openxmlformats.org/officeDocument/2006/relationships/image" Target="../media/image48.png"/><Relationship Id="rId10" Type="http://schemas.openxmlformats.org/officeDocument/2006/relationships/image" Target="../media/image33.jpeg"/><Relationship Id="rId19" Type="http://schemas.openxmlformats.org/officeDocument/2006/relationships/image" Target="../media/image43.jpeg"/><Relationship Id="rId4" Type="http://schemas.openxmlformats.org/officeDocument/2006/relationships/image" Target="../media/image28.png"/><Relationship Id="rId9" Type="http://schemas.openxmlformats.org/officeDocument/2006/relationships/slide" Target="slide25.xml"/><Relationship Id="rId14" Type="http://schemas.openxmlformats.org/officeDocument/2006/relationships/image" Target="../media/image38.gif"/><Relationship Id="rId22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8.gif"/><Relationship Id="rId18" Type="http://schemas.openxmlformats.org/officeDocument/2006/relationships/image" Target="../media/image43.jpeg"/><Relationship Id="rId3" Type="http://schemas.openxmlformats.org/officeDocument/2006/relationships/image" Target="../media/image27.png"/><Relationship Id="rId21" Type="http://schemas.openxmlformats.org/officeDocument/2006/relationships/image" Target="../media/image46.jpeg"/><Relationship Id="rId7" Type="http://schemas.openxmlformats.org/officeDocument/2006/relationships/image" Target="../media/image31.png"/><Relationship Id="rId12" Type="http://schemas.openxmlformats.org/officeDocument/2006/relationships/image" Target="../media/image37.png"/><Relationship Id="rId17" Type="http://schemas.openxmlformats.org/officeDocument/2006/relationships/image" Target="../media/image42.jpeg"/><Relationship Id="rId2" Type="http://schemas.openxmlformats.org/officeDocument/2006/relationships/image" Target="../media/image26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40.jpeg"/><Relationship Id="rId10" Type="http://schemas.openxmlformats.org/officeDocument/2006/relationships/image" Target="../media/image34.png"/><Relationship Id="rId19" Type="http://schemas.openxmlformats.org/officeDocument/2006/relationships/image" Target="../media/image4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8.gif"/><Relationship Id="rId18" Type="http://schemas.openxmlformats.org/officeDocument/2006/relationships/image" Target="../media/image43.jpeg"/><Relationship Id="rId3" Type="http://schemas.openxmlformats.org/officeDocument/2006/relationships/image" Target="../media/image27.png"/><Relationship Id="rId21" Type="http://schemas.openxmlformats.org/officeDocument/2006/relationships/image" Target="../media/image47.jpeg"/><Relationship Id="rId7" Type="http://schemas.openxmlformats.org/officeDocument/2006/relationships/image" Target="../media/image31.png"/><Relationship Id="rId12" Type="http://schemas.openxmlformats.org/officeDocument/2006/relationships/image" Target="../media/image37.png"/><Relationship Id="rId17" Type="http://schemas.openxmlformats.org/officeDocument/2006/relationships/image" Target="../media/image42.jpeg"/><Relationship Id="rId2" Type="http://schemas.openxmlformats.org/officeDocument/2006/relationships/image" Target="../media/image26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44.jpeg"/><Relationship Id="rId4" Type="http://schemas.openxmlformats.org/officeDocument/2006/relationships/image" Target="../media/image28.png"/><Relationship Id="rId9" Type="http://schemas.openxmlformats.org/officeDocument/2006/relationships/slide" Target="slide9.xml"/><Relationship Id="rId1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8.gif"/><Relationship Id="rId18" Type="http://schemas.openxmlformats.org/officeDocument/2006/relationships/image" Target="../media/image43.jpeg"/><Relationship Id="rId3" Type="http://schemas.openxmlformats.org/officeDocument/2006/relationships/image" Target="../media/image27.png"/><Relationship Id="rId21" Type="http://schemas.openxmlformats.org/officeDocument/2006/relationships/image" Target="../media/image48.png"/><Relationship Id="rId7" Type="http://schemas.openxmlformats.org/officeDocument/2006/relationships/image" Target="../media/image31.png"/><Relationship Id="rId12" Type="http://schemas.openxmlformats.org/officeDocument/2006/relationships/image" Target="../media/image37.png"/><Relationship Id="rId17" Type="http://schemas.openxmlformats.org/officeDocument/2006/relationships/image" Target="../media/image42.jpeg"/><Relationship Id="rId2" Type="http://schemas.openxmlformats.org/officeDocument/2006/relationships/image" Target="../media/image26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5" Type="http://schemas.openxmlformats.org/officeDocument/2006/relationships/image" Target="../media/image40.jpeg"/><Relationship Id="rId10" Type="http://schemas.openxmlformats.org/officeDocument/2006/relationships/image" Target="../media/image34.png"/><Relationship Id="rId19" Type="http://schemas.openxmlformats.org/officeDocument/2006/relationships/image" Target="../media/image4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" Target="slide1.xml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microsoft.com/office/2007/relationships/diagramDrawing" Target="../diagrams/drawing1.xml"/><Relationship Id="rId5" Type="http://schemas.openxmlformats.org/officeDocument/2006/relationships/slide" Target="slide12.xml"/><Relationship Id="rId10" Type="http://schemas.openxmlformats.org/officeDocument/2006/relationships/diagramColors" Target="../diagrams/colors1.xml"/><Relationship Id="rId4" Type="http://schemas.openxmlformats.org/officeDocument/2006/relationships/slide" Target="slide6.xml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slide" Target="slide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microsoft.com/office/2007/relationships/diagramDrawing" Target="../diagrams/drawing2.xml"/><Relationship Id="rId5" Type="http://schemas.openxmlformats.org/officeDocument/2006/relationships/slide" Target="slide12.xml"/><Relationship Id="rId10" Type="http://schemas.openxmlformats.org/officeDocument/2006/relationships/diagramColors" Target="../diagrams/colors2.xml"/><Relationship Id="rId4" Type="http://schemas.openxmlformats.org/officeDocument/2006/relationships/slide" Target="slide6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1930401" y="1439300"/>
            <a:ext cx="8192654" cy="4433100"/>
          </a:xfrm>
          <a:prstGeom prst="roundRect">
            <a:avLst>
              <a:gd name="adj" fmla="val 9327"/>
            </a:avLst>
          </a:pr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 txBox="1">
            <a:spLocks noGrp="1"/>
          </p:cNvSpPr>
          <p:nvPr>
            <p:ph type="title"/>
          </p:nvPr>
        </p:nvSpPr>
        <p:spPr>
          <a:xfrm>
            <a:off x="2207491" y="1554167"/>
            <a:ext cx="7638473" cy="41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 dirty="0">
                <a:latin typeface="+mn-lt"/>
              </a:rPr>
              <a:t>KHOA HỌC</a:t>
            </a:r>
            <a:endParaRPr sz="5900" dirty="0">
              <a:latin typeface="+mn-lt"/>
              <a:sym typeface="Boogaloo"/>
            </a:endParaRPr>
          </a:p>
        </p:txBody>
      </p:sp>
      <p:sp>
        <p:nvSpPr>
          <p:cNvPr id="191" name="Google Shape;191;p9">
            <a:hlinkClick r:id="rId3" action="ppaction://hlinksldjump"/>
          </p:cNvPr>
          <p:cNvSpPr txBox="1"/>
          <p:nvPr/>
        </p:nvSpPr>
        <p:spPr>
          <a:xfrm>
            <a:off x="738668" y="1231591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93" name="Google Shape;193;p9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94" name="Google Shape;194;p9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95" name="Google Shape;195;p9">
            <a:hlinkClick r:id="rId6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96" name="Google Shape;196;p9">
            <a:hlinkClick r:id="rId5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85048-3835-4475-9F19-7696F97E8847}"/>
              </a:ext>
            </a:extLst>
          </p:cNvPr>
          <p:cNvSpPr txBox="1"/>
          <p:nvPr/>
        </p:nvSpPr>
        <p:spPr>
          <a:xfrm>
            <a:off x="3919178" y="1657041"/>
            <a:ext cx="4188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Tiểu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…….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8322909" y="274910"/>
            <a:ext cx="1246141" cy="46166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  <p:sp>
        <p:nvSpPr>
          <p:cNvPr id="208" name="Google Shape;208;p10"/>
          <p:cNvSpPr/>
          <p:nvPr/>
        </p:nvSpPr>
        <p:spPr>
          <a:xfrm>
            <a:off x="345258" y="998398"/>
            <a:ext cx="10623619" cy="723180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425576" y="1027450"/>
            <a:ext cx="9709304" cy="602216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210" name="Google Shape;210;p10"/>
          <p:cNvSpPr txBox="1">
            <a:spLocks noGrp="1"/>
          </p:cNvSpPr>
          <p:nvPr>
            <p:ph type="title"/>
          </p:nvPr>
        </p:nvSpPr>
        <p:spPr>
          <a:xfrm>
            <a:off x="725099" y="973273"/>
            <a:ext cx="9610392" cy="66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37" name="Google Shape;237;p10"/>
          <p:cNvGrpSpPr/>
          <p:nvPr/>
        </p:nvGrpSpPr>
        <p:grpSpPr>
          <a:xfrm>
            <a:off x="-10522" y="5478428"/>
            <a:ext cx="2510837" cy="1360709"/>
            <a:chOff x="2583305" y="2561257"/>
            <a:chExt cx="2510837" cy="1360709"/>
          </a:xfrm>
        </p:grpSpPr>
        <p:sp>
          <p:nvSpPr>
            <p:cNvPr id="238" name="Google Shape;238;p10"/>
            <p:cNvSpPr/>
            <p:nvPr/>
          </p:nvSpPr>
          <p:spPr>
            <a:xfrm>
              <a:off x="2589526" y="2561257"/>
              <a:ext cx="2504616" cy="1357599"/>
            </a:xfrm>
            <a:custGeom>
              <a:avLst/>
              <a:gdLst/>
              <a:ahLst/>
              <a:cxnLst/>
              <a:rect l="l" t="t" r="r" b="b"/>
              <a:pathLst>
                <a:path w="2504616" h="1357599" extrusionOk="0">
                  <a:moveTo>
                    <a:pt x="1231003" y="0"/>
                  </a:moveTo>
                  <a:cubicBezTo>
                    <a:pt x="1594448" y="0"/>
                    <a:pt x="1906281" y="249370"/>
                    <a:pt x="2039483" y="604765"/>
                  </a:cubicBezTo>
                  <a:lnTo>
                    <a:pt x="2070721" y="718330"/>
                  </a:lnTo>
                  <a:lnTo>
                    <a:pt x="2079435" y="731303"/>
                  </a:lnTo>
                  <a:lnTo>
                    <a:pt x="2086324" y="728281"/>
                  </a:lnTo>
                  <a:cubicBezTo>
                    <a:pt x="2110535" y="720006"/>
                    <a:pt x="2137153" y="715430"/>
                    <a:pt x="2165095" y="715430"/>
                  </a:cubicBezTo>
                  <a:cubicBezTo>
                    <a:pt x="2276859" y="715430"/>
                    <a:pt x="2367463" y="788645"/>
                    <a:pt x="2367463" y="878960"/>
                  </a:cubicBezTo>
                  <a:lnTo>
                    <a:pt x="2357975" y="916934"/>
                  </a:lnTo>
                  <a:lnTo>
                    <a:pt x="2382757" y="918952"/>
                  </a:lnTo>
                  <a:cubicBezTo>
                    <a:pt x="2452302" y="930452"/>
                    <a:pt x="2504616" y="980176"/>
                    <a:pt x="2504616" y="1039773"/>
                  </a:cubicBezTo>
                  <a:cubicBezTo>
                    <a:pt x="2504616" y="1073829"/>
                    <a:pt x="2487534" y="1104660"/>
                    <a:pt x="2459916" y="1126978"/>
                  </a:cubicBezTo>
                  <a:lnTo>
                    <a:pt x="2451252" y="1131698"/>
                  </a:lnTo>
                  <a:lnTo>
                    <a:pt x="2449346" y="1134050"/>
                  </a:lnTo>
                  <a:cubicBezTo>
                    <a:pt x="2425138" y="1154834"/>
                    <a:pt x="2377853" y="1181691"/>
                    <a:pt x="2304142" y="1203741"/>
                  </a:cubicBezTo>
                  <a:lnTo>
                    <a:pt x="2258035" y="1215568"/>
                  </a:lnTo>
                  <a:lnTo>
                    <a:pt x="2254989" y="1234750"/>
                  </a:lnTo>
                  <a:cubicBezTo>
                    <a:pt x="2243689" y="1269805"/>
                    <a:pt x="2213608" y="1300517"/>
                    <a:pt x="2171710" y="1322466"/>
                  </a:cubicBezTo>
                  <a:lnTo>
                    <a:pt x="2104125" y="1347079"/>
                  </a:lnTo>
                  <a:lnTo>
                    <a:pt x="2104251" y="1348270"/>
                  </a:lnTo>
                  <a:lnTo>
                    <a:pt x="2103937" y="1347147"/>
                  </a:lnTo>
                  <a:lnTo>
                    <a:pt x="2100873" y="1348263"/>
                  </a:lnTo>
                  <a:cubicBezTo>
                    <a:pt x="2074887" y="1354303"/>
                    <a:pt x="2046818" y="1357599"/>
                    <a:pt x="2017535" y="1357599"/>
                  </a:cubicBezTo>
                  <a:cubicBezTo>
                    <a:pt x="1933872" y="1357599"/>
                    <a:pt x="1860107" y="1330691"/>
                    <a:pt x="1816551" y="1289765"/>
                  </a:cubicBezTo>
                  <a:lnTo>
                    <a:pt x="1795144" y="1264730"/>
                  </a:lnTo>
                  <a:lnTo>
                    <a:pt x="1788824" y="1266908"/>
                  </a:lnTo>
                  <a:cubicBezTo>
                    <a:pt x="1766614" y="1272870"/>
                    <a:pt x="1742196" y="1276168"/>
                    <a:pt x="1716565" y="1276168"/>
                  </a:cubicBezTo>
                  <a:cubicBezTo>
                    <a:pt x="1639671" y="1276168"/>
                    <a:pt x="1573696" y="1246491"/>
                    <a:pt x="1545514" y="1204197"/>
                  </a:cubicBezTo>
                  <a:lnTo>
                    <a:pt x="1535668" y="1184063"/>
                  </a:lnTo>
                  <a:lnTo>
                    <a:pt x="1495499" y="1166086"/>
                  </a:lnTo>
                  <a:cubicBezTo>
                    <a:pt x="1374734" y="1103444"/>
                    <a:pt x="1362513" y="1014475"/>
                    <a:pt x="1403356" y="941437"/>
                  </a:cubicBezTo>
                  <a:cubicBezTo>
                    <a:pt x="1421509" y="908976"/>
                    <a:pt x="1458150" y="888875"/>
                    <a:pt x="1505717" y="877236"/>
                  </a:cubicBezTo>
                  <a:lnTo>
                    <a:pt x="1580905" y="866142"/>
                  </a:lnTo>
                  <a:lnTo>
                    <a:pt x="1578149" y="858968"/>
                  </a:lnTo>
                  <a:cubicBezTo>
                    <a:pt x="1574630" y="845069"/>
                    <a:pt x="1572782" y="830678"/>
                    <a:pt x="1572782" y="815938"/>
                  </a:cubicBezTo>
                  <a:cubicBezTo>
                    <a:pt x="1572782" y="786458"/>
                    <a:pt x="1580175" y="758374"/>
                    <a:pt x="1593545" y="732829"/>
                  </a:cubicBezTo>
                  <a:lnTo>
                    <a:pt x="1603037" y="721454"/>
                  </a:lnTo>
                  <a:lnTo>
                    <a:pt x="1530268" y="688563"/>
                  </a:lnTo>
                  <a:cubicBezTo>
                    <a:pt x="1432471" y="653905"/>
                    <a:pt x="1327021" y="635093"/>
                    <a:pt x="1217603" y="635093"/>
                  </a:cubicBezTo>
                  <a:cubicBezTo>
                    <a:pt x="1053477" y="635093"/>
                    <a:pt x="898276" y="677420"/>
                    <a:pt x="764444" y="752065"/>
                  </a:cubicBezTo>
                  <a:lnTo>
                    <a:pt x="693165" y="800081"/>
                  </a:lnTo>
                  <a:lnTo>
                    <a:pt x="753082" y="811677"/>
                  </a:lnTo>
                  <a:cubicBezTo>
                    <a:pt x="816566" y="837416"/>
                    <a:pt x="861111" y="897674"/>
                    <a:pt x="861111" y="967904"/>
                  </a:cubicBezTo>
                  <a:lnTo>
                    <a:pt x="852819" y="1007276"/>
                  </a:lnTo>
                  <a:lnTo>
                    <a:pt x="874479" y="1009369"/>
                  </a:lnTo>
                  <a:cubicBezTo>
                    <a:pt x="935264" y="1021292"/>
                    <a:pt x="980988" y="1072847"/>
                    <a:pt x="980988" y="1134640"/>
                  </a:cubicBezTo>
                  <a:cubicBezTo>
                    <a:pt x="980988" y="1169950"/>
                    <a:pt x="966058" y="1201916"/>
                    <a:pt x="941919" y="1225056"/>
                  </a:cubicBezTo>
                  <a:lnTo>
                    <a:pt x="934346" y="1229950"/>
                  </a:lnTo>
                  <a:lnTo>
                    <a:pt x="932680" y="1232389"/>
                  </a:lnTo>
                  <a:cubicBezTo>
                    <a:pt x="890363" y="1275488"/>
                    <a:pt x="767365" y="1343772"/>
                    <a:pt x="540263" y="1347001"/>
                  </a:cubicBezTo>
                  <a:cubicBezTo>
                    <a:pt x="477493" y="1347894"/>
                    <a:pt x="421271" y="1345755"/>
                    <a:pt x="371064" y="1341067"/>
                  </a:cubicBezTo>
                  <a:lnTo>
                    <a:pt x="334593" y="1335249"/>
                  </a:lnTo>
                  <a:lnTo>
                    <a:pt x="330956" y="1348270"/>
                  </a:lnTo>
                  <a:lnTo>
                    <a:pt x="332366" y="1334894"/>
                  </a:lnTo>
                  <a:lnTo>
                    <a:pt x="237956" y="1319833"/>
                  </a:lnTo>
                  <a:cubicBezTo>
                    <a:pt x="5704" y="1263988"/>
                    <a:pt x="-29152" y="1133653"/>
                    <a:pt x="18447" y="1032683"/>
                  </a:cubicBezTo>
                  <a:cubicBezTo>
                    <a:pt x="34313" y="999026"/>
                    <a:pt x="66339" y="978184"/>
                    <a:pt x="107914" y="966117"/>
                  </a:cubicBezTo>
                  <a:lnTo>
                    <a:pt x="173631" y="954615"/>
                  </a:lnTo>
                  <a:lnTo>
                    <a:pt x="171222" y="947176"/>
                  </a:lnTo>
                  <a:cubicBezTo>
                    <a:pt x="168146" y="932766"/>
                    <a:pt x="166531" y="917844"/>
                    <a:pt x="166531" y="902562"/>
                  </a:cubicBezTo>
                  <a:cubicBezTo>
                    <a:pt x="166531" y="780300"/>
                    <a:pt x="269926" y="681187"/>
                    <a:pt x="397469" y="681187"/>
                  </a:cubicBezTo>
                  <a:lnTo>
                    <a:pt x="401373" y="681658"/>
                  </a:lnTo>
                  <a:lnTo>
                    <a:pt x="422524" y="604765"/>
                  </a:lnTo>
                  <a:cubicBezTo>
                    <a:pt x="555725" y="249370"/>
                    <a:pt x="867559" y="0"/>
                    <a:pt x="1231003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  <p:grpSp>
          <p:nvGrpSpPr>
            <p:cNvPr id="239" name="Google Shape;239;p10"/>
            <p:cNvGrpSpPr/>
            <p:nvPr/>
          </p:nvGrpSpPr>
          <p:grpSpPr>
            <a:xfrm>
              <a:off x="2707761" y="2663904"/>
              <a:ext cx="2279558" cy="1159586"/>
              <a:chOff x="4516204" y="1482294"/>
              <a:chExt cx="5373781" cy="2733583"/>
            </a:xfrm>
          </p:grpSpPr>
          <p:grpSp>
            <p:nvGrpSpPr>
              <p:cNvPr id="240" name="Google Shape;240;p10"/>
              <p:cNvGrpSpPr/>
              <p:nvPr/>
            </p:nvGrpSpPr>
            <p:grpSpPr>
              <a:xfrm>
                <a:off x="5224213" y="1482294"/>
                <a:ext cx="3703218" cy="2358199"/>
                <a:chOff x="5325278" y="1424542"/>
                <a:chExt cx="3703218" cy="2358199"/>
              </a:xfrm>
            </p:grpSpPr>
            <p:sp>
              <p:nvSpPr>
                <p:cNvPr id="241" name="Google Shape;241;p10"/>
                <p:cNvSpPr/>
                <p:nvPr/>
              </p:nvSpPr>
              <p:spPr>
                <a:xfrm rot="5400000">
                  <a:off x="6334496" y="462442"/>
                  <a:ext cx="1731900" cy="3656100"/>
                </a:xfrm>
                <a:prstGeom prst="moon">
                  <a:avLst>
                    <a:gd name="adj" fmla="val 15611"/>
                  </a:avLst>
                </a:prstGeom>
                <a:solidFill>
                  <a:srgbClr val="E066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2" name="Google Shape;242;p10"/>
                <p:cNvSpPr/>
                <p:nvPr/>
              </p:nvSpPr>
              <p:spPr>
                <a:xfrm rot="5400000">
                  <a:off x="6440977" y="595197"/>
                  <a:ext cx="1501500" cy="3622200"/>
                </a:xfrm>
                <a:prstGeom prst="moon">
                  <a:avLst>
                    <a:gd name="adj" fmla="val 17525"/>
                  </a:avLst>
                </a:prstGeom>
                <a:solidFill>
                  <a:srgbClr val="F6B2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3" name="Google Shape;243;p10"/>
                <p:cNvSpPr/>
                <p:nvPr/>
              </p:nvSpPr>
              <p:spPr>
                <a:xfrm rot="5400000">
                  <a:off x="6452259" y="818129"/>
                  <a:ext cx="1466100" cy="3622200"/>
                </a:xfrm>
                <a:prstGeom prst="moon">
                  <a:avLst>
                    <a:gd name="adj" fmla="val 13814"/>
                  </a:avLst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4" name="Google Shape;244;p10"/>
                <p:cNvSpPr/>
                <p:nvPr/>
              </p:nvSpPr>
              <p:spPr>
                <a:xfrm rot="5400000">
                  <a:off x="6448212" y="996123"/>
                  <a:ext cx="1474200" cy="3662400"/>
                </a:xfrm>
                <a:prstGeom prst="moon">
                  <a:avLst>
                    <a:gd name="adj" fmla="val 17122"/>
                  </a:avLst>
                </a:prstGeom>
                <a:solidFill>
                  <a:srgbClr val="93C4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5" name="Google Shape;245;p10"/>
                <p:cNvSpPr/>
                <p:nvPr/>
              </p:nvSpPr>
              <p:spPr>
                <a:xfrm rot="5400000">
                  <a:off x="6431378" y="1194341"/>
                  <a:ext cx="1482300" cy="3694500"/>
                </a:xfrm>
                <a:prstGeom prst="moon">
                  <a:avLst>
                    <a:gd name="adj" fmla="val 15848"/>
                  </a:avLst>
                </a:prstGeom>
                <a:solidFill>
                  <a:srgbClr val="6FA8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</p:grpSp>
          <p:grpSp>
            <p:nvGrpSpPr>
              <p:cNvPr id="246" name="Google Shape;246;p10"/>
              <p:cNvGrpSpPr/>
              <p:nvPr/>
            </p:nvGrpSpPr>
            <p:grpSpPr>
              <a:xfrm>
                <a:off x="4516204" y="2962970"/>
                <a:ext cx="1817064" cy="1233640"/>
                <a:chOff x="8313506" y="1158236"/>
                <a:chExt cx="1339030" cy="948370"/>
              </a:xfrm>
            </p:grpSpPr>
            <p:sp>
              <p:nvSpPr>
                <p:cNvPr id="247" name="Google Shape;247;p10"/>
                <p:cNvSpPr/>
                <p:nvPr/>
              </p:nvSpPr>
              <p:spPr>
                <a:xfrm>
                  <a:off x="8313506" y="1158236"/>
                  <a:ext cx="1339030" cy="94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030" h="948370" extrusionOk="0">
                      <a:moveTo>
                        <a:pt x="542538" y="0"/>
                      </a:moveTo>
                      <a:cubicBezTo>
                        <a:pt x="651347" y="0"/>
                        <a:pt x="747281" y="55130"/>
                        <a:pt x="803929" y="138981"/>
                      </a:cubicBezTo>
                      <a:lnTo>
                        <a:pt x="831770" y="190273"/>
                      </a:lnTo>
                      <a:lnTo>
                        <a:pt x="839989" y="185811"/>
                      </a:lnTo>
                      <a:cubicBezTo>
                        <a:pt x="868874" y="173594"/>
                        <a:pt x="900631" y="166838"/>
                        <a:pt x="933966" y="166838"/>
                      </a:cubicBezTo>
                      <a:cubicBezTo>
                        <a:pt x="1067306" y="166838"/>
                        <a:pt x="1175400" y="274932"/>
                        <a:pt x="1175400" y="408272"/>
                      </a:cubicBezTo>
                      <a:lnTo>
                        <a:pt x="1164081" y="464336"/>
                      </a:lnTo>
                      <a:lnTo>
                        <a:pt x="1193647" y="467316"/>
                      </a:lnTo>
                      <a:cubicBezTo>
                        <a:pt x="1276617" y="484294"/>
                        <a:pt x="1339030" y="557706"/>
                        <a:pt x="1339030" y="645695"/>
                      </a:cubicBezTo>
                      <a:cubicBezTo>
                        <a:pt x="1339030" y="695975"/>
                        <a:pt x="1318650" y="741494"/>
                        <a:pt x="1285701" y="774444"/>
                      </a:cubicBezTo>
                      <a:lnTo>
                        <a:pt x="1275364" y="781413"/>
                      </a:lnTo>
                      <a:lnTo>
                        <a:pt x="1273090" y="784885"/>
                      </a:lnTo>
                      <a:cubicBezTo>
                        <a:pt x="1215329" y="846257"/>
                        <a:pt x="1047438" y="943490"/>
                        <a:pt x="737449" y="948088"/>
                      </a:cubicBezTo>
                      <a:cubicBezTo>
                        <a:pt x="52010" y="958254"/>
                        <a:pt x="-61448" y="692216"/>
                        <a:pt x="25179" y="500513"/>
                      </a:cubicBezTo>
                      <a:cubicBezTo>
                        <a:pt x="46836" y="452587"/>
                        <a:pt x="90551" y="422910"/>
                        <a:pt x="147300" y="405727"/>
                      </a:cubicBezTo>
                      <a:lnTo>
                        <a:pt x="237003" y="389348"/>
                      </a:lnTo>
                      <a:lnTo>
                        <a:pt x="233715" y="378756"/>
                      </a:lnTo>
                      <a:cubicBezTo>
                        <a:pt x="229516" y="358236"/>
                        <a:pt x="227311" y="336989"/>
                        <a:pt x="227311" y="315227"/>
                      </a:cubicBezTo>
                      <a:cubicBezTo>
                        <a:pt x="227311" y="141132"/>
                        <a:pt x="368443" y="0"/>
                        <a:pt x="5425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8" name="Google Shape;248;p10"/>
                <p:cNvSpPr/>
                <p:nvPr/>
              </p:nvSpPr>
              <p:spPr>
                <a:xfrm>
                  <a:off x="8335477" y="1742952"/>
                  <a:ext cx="1276600" cy="331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653" h="331571" extrusionOk="0">
                      <a:moveTo>
                        <a:pt x="0" y="0"/>
                      </a:moveTo>
                      <a:lnTo>
                        <a:pt x="26333" y="37194"/>
                      </a:lnTo>
                      <a:cubicBezTo>
                        <a:pt x="127528" y="157420"/>
                        <a:pt x="358088" y="249466"/>
                        <a:pt x="792610" y="243021"/>
                      </a:cubicBezTo>
                      <a:cubicBezTo>
                        <a:pt x="1010957" y="239783"/>
                        <a:pt x="1166748" y="195763"/>
                        <a:pt x="1268779" y="146318"/>
                      </a:cubicBezTo>
                      <a:lnTo>
                        <a:pt x="1302653" y="127764"/>
                      </a:lnTo>
                      <a:lnTo>
                        <a:pt x="1282507" y="157645"/>
                      </a:lnTo>
                      <a:lnTo>
                        <a:pt x="1272170" y="164614"/>
                      </a:lnTo>
                      <a:lnTo>
                        <a:pt x="1269896" y="168086"/>
                      </a:lnTo>
                      <a:cubicBezTo>
                        <a:pt x="1212135" y="229458"/>
                        <a:pt x="1044244" y="326691"/>
                        <a:pt x="734255" y="331289"/>
                      </a:cubicBezTo>
                      <a:cubicBezTo>
                        <a:pt x="220176" y="338914"/>
                        <a:pt x="27836" y="191173"/>
                        <a:pt x="342" y="35952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</p:grpSp>
          <p:grpSp>
            <p:nvGrpSpPr>
              <p:cNvPr id="249" name="Google Shape;249;p10"/>
              <p:cNvGrpSpPr/>
              <p:nvPr/>
            </p:nvGrpSpPr>
            <p:grpSpPr>
              <a:xfrm>
                <a:off x="7811050" y="2817084"/>
                <a:ext cx="2078934" cy="1398792"/>
                <a:chOff x="7984257" y="2869929"/>
                <a:chExt cx="1657050" cy="1114931"/>
              </a:xfrm>
            </p:grpSpPr>
            <p:sp>
              <p:nvSpPr>
                <p:cNvPr id="250" name="Google Shape;250;p10"/>
                <p:cNvSpPr/>
                <p:nvPr/>
              </p:nvSpPr>
              <p:spPr>
                <a:xfrm rot="10800000">
                  <a:off x="7984257" y="2869929"/>
                  <a:ext cx="1657050" cy="111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030" h="1114931" extrusionOk="0">
                      <a:moveTo>
                        <a:pt x="796492" y="1114931"/>
                      </a:moveTo>
                      <a:cubicBezTo>
                        <a:pt x="687683" y="1114931"/>
                        <a:pt x="591749" y="1059801"/>
                        <a:pt x="535101" y="975950"/>
                      </a:cubicBezTo>
                      <a:lnTo>
                        <a:pt x="507260" y="924658"/>
                      </a:lnTo>
                      <a:lnTo>
                        <a:pt x="499041" y="929120"/>
                      </a:lnTo>
                      <a:cubicBezTo>
                        <a:pt x="470156" y="941337"/>
                        <a:pt x="438399" y="948093"/>
                        <a:pt x="405064" y="948093"/>
                      </a:cubicBezTo>
                      <a:cubicBezTo>
                        <a:pt x="271724" y="948093"/>
                        <a:pt x="163630" y="839999"/>
                        <a:pt x="163630" y="706659"/>
                      </a:cubicBezTo>
                      <a:lnTo>
                        <a:pt x="174949" y="650595"/>
                      </a:lnTo>
                      <a:lnTo>
                        <a:pt x="145383" y="647615"/>
                      </a:lnTo>
                      <a:cubicBezTo>
                        <a:pt x="62413" y="630637"/>
                        <a:pt x="0" y="557225"/>
                        <a:pt x="0" y="469236"/>
                      </a:cubicBezTo>
                      <a:cubicBezTo>
                        <a:pt x="0" y="418956"/>
                        <a:pt x="20380" y="373437"/>
                        <a:pt x="53329" y="340487"/>
                      </a:cubicBezTo>
                      <a:lnTo>
                        <a:pt x="63666" y="333518"/>
                      </a:lnTo>
                      <a:lnTo>
                        <a:pt x="65940" y="330046"/>
                      </a:lnTo>
                      <a:cubicBezTo>
                        <a:pt x="94821" y="299360"/>
                        <a:pt x="151234" y="259709"/>
                        <a:pt x="239175" y="227155"/>
                      </a:cubicBezTo>
                      <a:lnTo>
                        <a:pt x="294182" y="209693"/>
                      </a:lnTo>
                      <a:lnTo>
                        <a:pt x="297816" y="181374"/>
                      </a:lnTo>
                      <a:cubicBezTo>
                        <a:pt x="324780" y="77864"/>
                        <a:pt x="441369" y="0"/>
                        <a:pt x="581109" y="0"/>
                      </a:cubicBezTo>
                      <a:cubicBezTo>
                        <a:pt x="680923" y="0"/>
                        <a:pt x="768927" y="39727"/>
                        <a:pt x="820892" y="100150"/>
                      </a:cubicBezTo>
                      <a:lnTo>
                        <a:pt x="846431" y="137111"/>
                      </a:lnTo>
                      <a:lnTo>
                        <a:pt x="853971" y="133896"/>
                      </a:lnTo>
                      <a:cubicBezTo>
                        <a:pt x="880468" y="125093"/>
                        <a:pt x="909600" y="120224"/>
                        <a:pt x="940179" y="120224"/>
                      </a:cubicBezTo>
                      <a:cubicBezTo>
                        <a:pt x="1031917" y="120224"/>
                        <a:pt x="1110628" y="164039"/>
                        <a:pt x="1144250" y="226482"/>
                      </a:cubicBezTo>
                      <a:lnTo>
                        <a:pt x="1155997" y="256208"/>
                      </a:lnTo>
                      <a:lnTo>
                        <a:pt x="1203920" y="282748"/>
                      </a:lnTo>
                      <a:cubicBezTo>
                        <a:pt x="1347998" y="375232"/>
                        <a:pt x="1362579" y="506585"/>
                        <a:pt x="1313851" y="614418"/>
                      </a:cubicBezTo>
                      <a:cubicBezTo>
                        <a:pt x="1292194" y="662344"/>
                        <a:pt x="1248479" y="692021"/>
                        <a:pt x="1191730" y="709204"/>
                      </a:cubicBezTo>
                      <a:lnTo>
                        <a:pt x="1102027" y="725583"/>
                      </a:lnTo>
                      <a:lnTo>
                        <a:pt x="1105315" y="736175"/>
                      </a:lnTo>
                      <a:cubicBezTo>
                        <a:pt x="1109514" y="756695"/>
                        <a:pt x="1111719" y="777942"/>
                        <a:pt x="1111719" y="799704"/>
                      </a:cubicBezTo>
                      <a:cubicBezTo>
                        <a:pt x="1111719" y="973799"/>
                        <a:pt x="970587" y="1114931"/>
                        <a:pt x="796492" y="11149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51" name="Google Shape;251;p10"/>
                <p:cNvSpPr/>
                <p:nvPr/>
              </p:nvSpPr>
              <p:spPr>
                <a:xfrm rot="10800000">
                  <a:off x="8020734" y="3474978"/>
                  <a:ext cx="1561214" cy="464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60" h="542232" extrusionOk="0">
                      <a:moveTo>
                        <a:pt x="21051" y="542232"/>
                      </a:moveTo>
                      <a:lnTo>
                        <a:pt x="13673" y="531841"/>
                      </a:lnTo>
                      <a:cubicBezTo>
                        <a:pt x="4828" y="512320"/>
                        <a:pt x="0" y="491234"/>
                        <a:pt x="0" y="469236"/>
                      </a:cubicBezTo>
                      <a:cubicBezTo>
                        <a:pt x="0" y="418956"/>
                        <a:pt x="25222" y="373437"/>
                        <a:pt x="65999" y="340487"/>
                      </a:cubicBezTo>
                      <a:lnTo>
                        <a:pt x="78791" y="333518"/>
                      </a:lnTo>
                      <a:lnTo>
                        <a:pt x="81606" y="330046"/>
                      </a:lnTo>
                      <a:cubicBezTo>
                        <a:pt x="117348" y="299360"/>
                        <a:pt x="187164" y="259709"/>
                        <a:pt x="295997" y="227155"/>
                      </a:cubicBezTo>
                      <a:lnTo>
                        <a:pt x="364073" y="209693"/>
                      </a:lnTo>
                      <a:lnTo>
                        <a:pt x="368570" y="181374"/>
                      </a:lnTo>
                      <a:cubicBezTo>
                        <a:pt x="401940" y="77864"/>
                        <a:pt x="546228" y="0"/>
                        <a:pt x="719166" y="0"/>
                      </a:cubicBezTo>
                      <a:cubicBezTo>
                        <a:pt x="842694" y="0"/>
                        <a:pt x="951605" y="39727"/>
                        <a:pt x="1015916" y="100150"/>
                      </a:cubicBezTo>
                      <a:lnTo>
                        <a:pt x="1047522" y="137111"/>
                      </a:lnTo>
                      <a:lnTo>
                        <a:pt x="1056854" y="133896"/>
                      </a:lnTo>
                      <a:cubicBezTo>
                        <a:pt x="1089646" y="125093"/>
                        <a:pt x="1125699" y="120224"/>
                        <a:pt x="1163543" y="120224"/>
                      </a:cubicBezTo>
                      <a:cubicBezTo>
                        <a:pt x="1277075" y="120224"/>
                        <a:pt x="1374486" y="164039"/>
                        <a:pt x="1416096" y="226482"/>
                      </a:cubicBezTo>
                      <a:lnTo>
                        <a:pt x="1430634" y="256208"/>
                      </a:lnTo>
                      <a:lnTo>
                        <a:pt x="1489942" y="282748"/>
                      </a:lnTo>
                      <a:cubicBezTo>
                        <a:pt x="1601384" y="340551"/>
                        <a:pt x="1650224" y="413536"/>
                        <a:pt x="1656460" y="486474"/>
                      </a:cubicBezTo>
                      <a:cubicBezTo>
                        <a:pt x="1656159" y="497321"/>
                        <a:pt x="1655857" y="508168"/>
                        <a:pt x="1655556" y="519015"/>
                      </a:cubicBezTo>
                      <a:lnTo>
                        <a:pt x="1643289" y="492945"/>
                      </a:lnTo>
                      <a:cubicBezTo>
                        <a:pt x="1617178" y="450621"/>
                        <a:pt x="1572849" y="410474"/>
                        <a:pt x="1505984" y="375792"/>
                      </a:cubicBezTo>
                      <a:lnTo>
                        <a:pt x="1446676" y="349252"/>
                      </a:lnTo>
                      <a:lnTo>
                        <a:pt x="1432138" y="319526"/>
                      </a:lnTo>
                      <a:cubicBezTo>
                        <a:pt x="1390528" y="257083"/>
                        <a:pt x="1293117" y="213268"/>
                        <a:pt x="1179585" y="213268"/>
                      </a:cubicBezTo>
                      <a:cubicBezTo>
                        <a:pt x="1141741" y="213268"/>
                        <a:pt x="1105688" y="218137"/>
                        <a:pt x="1072896" y="226940"/>
                      </a:cubicBezTo>
                      <a:lnTo>
                        <a:pt x="1063564" y="230155"/>
                      </a:lnTo>
                      <a:lnTo>
                        <a:pt x="1031958" y="193194"/>
                      </a:lnTo>
                      <a:cubicBezTo>
                        <a:pt x="967647" y="132771"/>
                        <a:pt x="858736" y="93044"/>
                        <a:pt x="735208" y="93044"/>
                      </a:cubicBezTo>
                      <a:cubicBezTo>
                        <a:pt x="562270" y="93044"/>
                        <a:pt x="417982" y="170908"/>
                        <a:pt x="384612" y="274418"/>
                      </a:cubicBezTo>
                      <a:lnTo>
                        <a:pt x="380115" y="302737"/>
                      </a:lnTo>
                      <a:lnTo>
                        <a:pt x="312039" y="320199"/>
                      </a:lnTo>
                      <a:cubicBezTo>
                        <a:pt x="203206" y="352753"/>
                        <a:pt x="133390" y="392404"/>
                        <a:pt x="97648" y="423090"/>
                      </a:cubicBezTo>
                      <a:lnTo>
                        <a:pt x="94833" y="426562"/>
                      </a:lnTo>
                      <a:lnTo>
                        <a:pt x="82041" y="433531"/>
                      </a:lnTo>
                      <a:cubicBezTo>
                        <a:pt x="61652" y="450006"/>
                        <a:pt x="45153" y="469623"/>
                        <a:pt x="33750" y="491407"/>
                      </a:cubicBezTo>
                      <a:lnTo>
                        <a:pt x="21051" y="542232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</p:grpSp>
        </p:grpSp>
        <p:sp>
          <p:nvSpPr>
            <p:cNvPr id="252" name="Google Shape;252;p10"/>
            <p:cNvSpPr/>
            <p:nvPr/>
          </p:nvSpPr>
          <p:spPr>
            <a:xfrm>
              <a:off x="2583305" y="2564367"/>
              <a:ext cx="2504616" cy="1357599"/>
            </a:xfrm>
            <a:custGeom>
              <a:avLst/>
              <a:gdLst/>
              <a:ahLst/>
              <a:cxnLst/>
              <a:rect l="l" t="t" r="r" b="b"/>
              <a:pathLst>
                <a:path w="2504616" h="1357599" extrusionOk="0">
                  <a:moveTo>
                    <a:pt x="1231003" y="0"/>
                  </a:moveTo>
                  <a:cubicBezTo>
                    <a:pt x="1594448" y="0"/>
                    <a:pt x="1906281" y="249370"/>
                    <a:pt x="2039483" y="604765"/>
                  </a:cubicBezTo>
                  <a:lnTo>
                    <a:pt x="2070721" y="718330"/>
                  </a:lnTo>
                  <a:lnTo>
                    <a:pt x="2079435" y="731303"/>
                  </a:lnTo>
                  <a:lnTo>
                    <a:pt x="2086324" y="728281"/>
                  </a:lnTo>
                  <a:cubicBezTo>
                    <a:pt x="2110535" y="720006"/>
                    <a:pt x="2137153" y="715430"/>
                    <a:pt x="2165095" y="715430"/>
                  </a:cubicBezTo>
                  <a:cubicBezTo>
                    <a:pt x="2276859" y="715430"/>
                    <a:pt x="2367463" y="788645"/>
                    <a:pt x="2367463" y="878960"/>
                  </a:cubicBezTo>
                  <a:lnTo>
                    <a:pt x="2357975" y="916934"/>
                  </a:lnTo>
                  <a:lnTo>
                    <a:pt x="2382757" y="918952"/>
                  </a:lnTo>
                  <a:cubicBezTo>
                    <a:pt x="2452302" y="930452"/>
                    <a:pt x="2504616" y="980176"/>
                    <a:pt x="2504616" y="1039773"/>
                  </a:cubicBezTo>
                  <a:cubicBezTo>
                    <a:pt x="2504616" y="1073829"/>
                    <a:pt x="2487534" y="1104660"/>
                    <a:pt x="2459916" y="1126978"/>
                  </a:cubicBezTo>
                  <a:lnTo>
                    <a:pt x="2451252" y="1131698"/>
                  </a:lnTo>
                  <a:lnTo>
                    <a:pt x="2449346" y="1134050"/>
                  </a:lnTo>
                  <a:cubicBezTo>
                    <a:pt x="2425138" y="1154834"/>
                    <a:pt x="2377853" y="1181691"/>
                    <a:pt x="2304142" y="1203741"/>
                  </a:cubicBezTo>
                  <a:lnTo>
                    <a:pt x="2258035" y="1215568"/>
                  </a:lnTo>
                  <a:lnTo>
                    <a:pt x="2254989" y="1234750"/>
                  </a:lnTo>
                  <a:cubicBezTo>
                    <a:pt x="2243689" y="1269805"/>
                    <a:pt x="2213608" y="1300517"/>
                    <a:pt x="2171710" y="1322466"/>
                  </a:cubicBezTo>
                  <a:lnTo>
                    <a:pt x="2104125" y="1347079"/>
                  </a:lnTo>
                  <a:lnTo>
                    <a:pt x="2104251" y="1348270"/>
                  </a:lnTo>
                  <a:cubicBezTo>
                    <a:pt x="2104146" y="1347896"/>
                    <a:pt x="2104042" y="1347521"/>
                    <a:pt x="2103937" y="1347147"/>
                  </a:cubicBezTo>
                  <a:lnTo>
                    <a:pt x="2100873" y="1348263"/>
                  </a:lnTo>
                  <a:cubicBezTo>
                    <a:pt x="2074887" y="1354303"/>
                    <a:pt x="2046818" y="1357599"/>
                    <a:pt x="2017535" y="1357599"/>
                  </a:cubicBezTo>
                  <a:cubicBezTo>
                    <a:pt x="1933872" y="1357599"/>
                    <a:pt x="1860107" y="1330691"/>
                    <a:pt x="1816551" y="1289765"/>
                  </a:cubicBezTo>
                  <a:lnTo>
                    <a:pt x="1795144" y="1264730"/>
                  </a:lnTo>
                  <a:lnTo>
                    <a:pt x="1788824" y="1266908"/>
                  </a:lnTo>
                  <a:cubicBezTo>
                    <a:pt x="1766614" y="1272870"/>
                    <a:pt x="1742196" y="1276168"/>
                    <a:pt x="1716565" y="1276168"/>
                  </a:cubicBezTo>
                  <a:cubicBezTo>
                    <a:pt x="1639671" y="1276168"/>
                    <a:pt x="1573696" y="1246491"/>
                    <a:pt x="1545514" y="1204197"/>
                  </a:cubicBezTo>
                  <a:lnTo>
                    <a:pt x="1535668" y="1184063"/>
                  </a:lnTo>
                  <a:lnTo>
                    <a:pt x="1495499" y="1166086"/>
                  </a:lnTo>
                  <a:cubicBezTo>
                    <a:pt x="1374734" y="1103444"/>
                    <a:pt x="1362513" y="1014475"/>
                    <a:pt x="1403356" y="941437"/>
                  </a:cubicBezTo>
                  <a:cubicBezTo>
                    <a:pt x="1421509" y="908976"/>
                    <a:pt x="1458150" y="888875"/>
                    <a:pt x="1505717" y="877236"/>
                  </a:cubicBezTo>
                  <a:lnTo>
                    <a:pt x="1580905" y="866142"/>
                  </a:lnTo>
                  <a:lnTo>
                    <a:pt x="1578149" y="858968"/>
                  </a:lnTo>
                  <a:cubicBezTo>
                    <a:pt x="1574630" y="845069"/>
                    <a:pt x="1572782" y="830678"/>
                    <a:pt x="1572782" y="815938"/>
                  </a:cubicBezTo>
                  <a:cubicBezTo>
                    <a:pt x="1572782" y="786458"/>
                    <a:pt x="1580175" y="758374"/>
                    <a:pt x="1593545" y="732829"/>
                  </a:cubicBezTo>
                  <a:lnTo>
                    <a:pt x="1603037" y="721454"/>
                  </a:lnTo>
                  <a:lnTo>
                    <a:pt x="1530268" y="688563"/>
                  </a:lnTo>
                  <a:cubicBezTo>
                    <a:pt x="1432471" y="653905"/>
                    <a:pt x="1327021" y="635093"/>
                    <a:pt x="1217603" y="635093"/>
                  </a:cubicBezTo>
                  <a:cubicBezTo>
                    <a:pt x="1053477" y="635093"/>
                    <a:pt x="898276" y="677420"/>
                    <a:pt x="764444" y="752065"/>
                  </a:cubicBezTo>
                  <a:lnTo>
                    <a:pt x="693165" y="800081"/>
                  </a:lnTo>
                  <a:lnTo>
                    <a:pt x="753082" y="811677"/>
                  </a:lnTo>
                  <a:cubicBezTo>
                    <a:pt x="816566" y="837416"/>
                    <a:pt x="861111" y="897674"/>
                    <a:pt x="861111" y="967904"/>
                  </a:cubicBezTo>
                  <a:lnTo>
                    <a:pt x="852819" y="1007276"/>
                  </a:lnTo>
                  <a:lnTo>
                    <a:pt x="874479" y="1009369"/>
                  </a:lnTo>
                  <a:cubicBezTo>
                    <a:pt x="935264" y="1021292"/>
                    <a:pt x="980988" y="1072847"/>
                    <a:pt x="980988" y="1134640"/>
                  </a:cubicBezTo>
                  <a:cubicBezTo>
                    <a:pt x="980988" y="1169950"/>
                    <a:pt x="966058" y="1201916"/>
                    <a:pt x="941919" y="1225056"/>
                  </a:cubicBezTo>
                  <a:lnTo>
                    <a:pt x="934346" y="1229950"/>
                  </a:lnTo>
                  <a:lnTo>
                    <a:pt x="932680" y="1232389"/>
                  </a:lnTo>
                  <a:cubicBezTo>
                    <a:pt x="890363" y="1275488"/>
                    <a:pt x="767365" y="1343772"/>
                    <a:pt x="540263" y="1347001"/>
                  </a:cubicBezTo>
                  <a:cubicBezTo>
                    <a:pt x="477493" y="1347894"/>
                    <a:pt x="421271" y="1345755"/>
                    <a:pt x="371064" y="1341067"/>
                  </a:cubicBezTo>
                  <a:lnTo>
                    <a:pt x="334593" y="1335249"/>
                  </a:lnTo>
                  <a:lnTo>
                    <a:pt x="330956" y="1348270"/>
                  </a:lnTo>
                  <a:lnTo>
                    <a:pt x="237956" y="1319833"/>
                  </a:lnTo>
                  <a:cubicBezTo>
                    <a:pt x="5704" y="1263988"/>
                    <a:pt x="-29152" y="1133653"/>
                    <a:pt x="18447" y="1032683"/>
                  </a:cubicBezTo>
                  <a:cubicBezTo>
                    <a:pt x="34313" y="999026"/>
                    <a:pt x="66339" y="978184"/>
                    <a:pt x="107914" y="966117"/>
                  </a:cubicBezTo>
                  <a:lnTo>
                    <a:pt x="173631" y="954615"/>
                  </a:lnTo>
                  <a:lnTo>
                    <a:pt x="171222" y="947176"/>
                  </a:lnTo>
                  <a:cubicBezTo>
                    <a:pt x="168146" y="932766"/>
                    <a:pt x="166531" y="917844"/>
                    <a:pt x="166531" y="902562"/>
                  </a:cubicBezTo>
                  <a:cubicBezTo>
                    <a:pt x="166531" y="780300"/>
                    <a:pt x="269926" y="681187"/>
                    <a:pt x="397469" y="681187"/>
                  </a:cubicBezTo>
                  <a:lnTo>
                    <a:pt x="401373" y="681658"/>
                  </a:lnTo>
                  <a:lnTo>
                    <a:pt x="422524" y="604765"/>
                  </a:lnTo>
                  <a:cubicBezTo>
                    <a:pt x="555725" y="249370"/>
                    <a:pt x="867559" y="0"/>
                    <a:pt x="1231003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2F2F2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127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</p:grpSp>
      <p:grpSp>
        <p:nvGrpSpPr>
          <p:cNvPr id="253" name="Google Shape;253;p10"/>
          <p:cNvGrpSpPr/>
          <p:nvPr/>
        </p:nvGrpSpPr>
        <p:grpSpPr>
          <a:xfrm rot="2130502">
            <a:off x="11352449" y="5587835"/>
            <a:ext cx="764406" cy="1210805"/>
            <a:chOff x="2346595" y="4881481"/>
            <a:chExt cx="764434" cy="1210851"/>
          </a:xfrm>
        </p:grpSpPr>
        <p:sp>
          <p:nvSpPr>
            <p:cNvPr id="254" name="Google Shape;254;p10"/>
            <p:cNvSpPr/>
            <p:nvPr/>
          </p:nvSpPr>
          <p:spPr>
            <a:xfrm rot="10624040" flipH="1">
              <a:off x="2376425" y="4898729"/>
              <a:ext cx="704774" cy="1176354"/>
            </a:xfrm>
            <a:custGeom>
              <a:avLst/>
              <a:gdLst/>
              <a:ahLst/>
              <a:cxnLst/>
              <a:rect l="l" t="t" r="r" b="b"/>
              <a:pathLst>
                <a:path w="576927" h="1053626" extrusionOk="0">
                  <a:moveTo>
                    <a:pt x="372987" y="1051389"/>
                  </a:moveTo>
                  <a:cubicBezTo>
                    <a:pt x="467637" y="1051389"/>
                    <a:pt x="546605" y="984120"/>
                    <a:pt x="564868" y="894695"/>
                  </a:cubicBezTo>
                  <a:lnTo>
                    <a:pt x="567990" y="863662"/>
                  </a:lnTo>
                  <a:lnTo>
                    <a:pt x="570345" y="862687"/>
                  </a:lnTo>
                  <a:cubicBezTo>
                    <a:pt x="574412" y="858620"/>
                    <a:pt x="576927" y="853002"/>
                    <a:pt x="576927" y="846797"/>
                  </a:cubicBezTo>
                  <a:lnTo>
                    <a:pt x="576927" y="756910"/>
                  </a:lnTo>
                  <a:cubicBezTo>
                    <a:pt x="576927" y="750704"/>
                    <a:pt x="574412" y="745086"/>
                    <a:pt x="570346" y="741020"/>
                  </a:cubicBezTo>
                  <a:lnTo>
                    <a:pt x="569215" y="740551"/>
                  </a:lnTo>
                  <a:lnTo>
                    <a:pt x="568777" y="465261"/>
                  </a:lnTo>
                  <a:lnTo>
                    <a:pt x="570702" y="465261"/>
                  </a:lnTo>
                  <a:lnTo>
                    <a:pt x="570702" y="195539"/>
                  </a:lnTo>
                  <a:lnTo>
                    <a:pt x="565022" y="195539"/>
                  </a:lnTo>
                  <a:lnTo>
                    <a:pt x="375629" y="63529"/>
                  </a:lnTo>
                  <a:lnTo>
                    <a:pt x="377325" y="62607"/>
                  </a:lnTo>
                  <a:lnTo>
                    <a:pt x="296554" y="6308"/>
                  </a:lnTo>
                  <a:lnTo>
                    <a:pt x="296544" y="0"/>
                  </a:lnTo>
                  <a:lnTo>
                    <a:pt x="292043" y="3164"/>
                  </a:lnTo>
                  <a:lnTo>
                    <a:pt x="287736" y="162"/>
                  </a:lnTo>
                  <a:lnTo>
                    <a:pt x="198399" y="62431"/>
                  </a:lnTo>
                  <a:lnTo>
                    <a:pt x="201349" y="64036"/>
                  </a:lnTo>
                  <a:lnTo>
                    <a:pt x="16417" y="192937"/>
                  </a:lnTo>
                  <a:lnTo>
                    <a:pt x="15395" y="191579"/>
                  </a:lnTo>
                  <a:lnTo>
                    <a:pt x="15398" y="193647"/>
                  </a:lnTo>
                  <a:lnTo>
                    <a:pt x="11031" y="196691"/>
                  </a:lnTo>
                  <a:lnTo>
                    <a:pt x="15058" y="196691"/>
                  </a:lnTo>
                  <a:lnTo>
                    <a:pt x="15058" y="465261"/>
                  </a:lnTo>
                  <a:lnTo>
                    <a:pt x="15830" y="465261"/>
                  </a:lnTo>
                  <a:lnTo>
                    <a:pt x="16260" y="736077"/>
                  </a:lnTo>
                  <a:lnTo>
                    <a:pt x="6834" y="739839"/>
                  </a:lnTo>
                  <a:cubicBezTo>
                    <a:pt x="2612" y="743906"/>
                    <a:pt x="0" y="749526"/>
                    <a:pt x="0" y="755732"/>
                  </a:cubicBezTo>
                  <a:lnTo>
                    <a:pt x="0" y="845639"/>
                  </a:lnTo>
                  <a:cubicBezTo>
                    <a:pt x="0" y="851846"/>
                    <a:pt x="2611" y="857465"/>
                    <a:pt x="6834" y="861533"/>
                  </a:cubicBezTo>
                  <a:lnTo>
                    <a:pt x="15937" y="865166"/>
                  </a:lnTo>
                  <a:lnTo>
                    <a:pt x="18908" y="894695"/>
                  </a:lnTo>
                  <a:lnTo>
                    <a:pt x="19920" y="897279"/>
                  </a:lnTo>
                  <a:lnTo>
                    <a:pt x="21207" y="909075"/>
                  </a:lnTo>
                  <a:cubicBezTo>
                    <a:pt x="39470" y="991570"/>
                    <a:pt x="118438" y="1053625"/>
                    <a:pt x="213088" y="1053626"/>
                  </a:cubicBezTo>
                  <a:lnTo>
                    <a:pt x="295050" y="1053626"/>
                  </a:lnTo>
                  <a:lnTo>
                    <a:pt x="295050" y="1051389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  <p:grpSp>
          <p:nvGrpSpPr>
            <p:cNvPr id="255" name="Google Shape;255;p10"/>
            <p:cNvGrpSpPr/>
            <p:nvPr/>
          </p:nvGrpSpPr>
          <p:grpSpPr>
            <a:xfrm>
              <a:off x="2424920" y="4944776"/>
              <a:ext cx="608674" cy="1077213"/>
              <a:chOff x="4331557" y="2598970"/>
              <a:chExt cx="608674" cy="1077213"/>
            </a:xfrm>
          </p:grpSpPr>
          <p:sp>
            <p:nvSpPr>
              <p:cNvPr id="256" name="Google Shape;256;p10"/>
              <p:cNvSpPr/>
              <p:nvPr/>
            </p:nvSpPr>
            <p:spPr>
              <a:xfrm rot="10631853" flipH="1">
                <a:off x="4370618" y="3197038"/>
                <a:ext cx="558689" cy="463715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57" name="Google Shape;257;p10"/>
              <p:cNvSpPr/>
              <p:nvPr/>
            </p:nvSpPr>
            <p:spPr>
              <a:xfrm rot="10631853" flipH="1">
                <a:off x="4382002" y="3208042"/>
                <a:ext cx="274465" cy="461704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58" name="Google Shape;258;p10"/>
              <p:cNvSpPr/>
              <p:nvPr/>
            </p:nvSpPr>
            <p:spPr>
              <a:xfrm rot="-168147" flipH="1">
                <a:off x="4355618" y="2621159"/>
                <a:ext cx="552947" cy="851469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59" name="Google Shape;259;p10"/>
              <p:cNvSpPr/>
              <p:nvPr/>
            </p:nvSpPr>
            <p:spPr>
              <a:xfrm rot="-168147" flipH="1">
                <a:off x="4447922" y="2620881"/>
                <a:ext cx="362643" cy="856014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60" name="Google Shape;260;p10"/>
              <p:cNvSpPr/>
              <p:nvPr/>
            </p:nvSpPr>
            <p:spPr>
              <a:xfrm rot="-168147" flipH="1">
                <a:off x="4338634" y="2612370"/>
                <a:ext cx="552947" cy="200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61" name="Google Shape;261;p10"/>
              <p:cNvSpPr/>
              <p:nvPr/>
            </p:nvSpPr>
            <p:spPr>
              <a:xfrm rot="-168147" flipH="1">
                <a:off x="4567343" y="3573621"/>
                <a:ext cx="178612" cy="89621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62" name="Google Shape;262;p10"/>
              <p:cNvSpPr/>
              <p:nvPr/>
            </p:nvSpPr>
            <p:spPr>
              <a:xfrm rot="-172913" flipH="1">
                <a:off x="4334644" y="2794762"/>
                <a:ext cx="572824" cy="134877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</p:grpSp>
        <p:sp>
          <p:nvSpPr>
            <p:cNvPr id="263" name="Google Shape;263;p10"/>
            <p:cNvSpPr/>
            <p:nvPr/>
          </p:nvSpPr>
          <p:spPr>
            <a:xfrm rot="10628998" flipH="1">
              <a:off x="2399344" y="4936391"/>
              <a:ext cx="667176" cy="1110320"/>
            </a:xfrm>
            <a:custGeom>
              <a:avLst/>
              <a:gdLst/>
              <a:ahLst/>
              <a:cxnLst/>
              <a:rect l="l" t="t" r="r" b="b"/>
              <a:pathLst>
                <a:path w="576927" h="1053626" extrusionOk="0">
                  <a:moveTo>
                    <a:pt x="372987" y="1051389"/>
                  </a:moveTo>
                  <a:cubicBezTo>
                    <a:pt x="467637" y="1051389"/>
                    <a:pt x="546605" y="984120"/>
                    <a:pt x="564868" y="894695"/>
                  </a:cubicBezTo>
                  <a:lnTo>
                    <a:pt x="567990" y="863662"/>
                  </a:lnTo>
                  <a:lnTo>
                    <a:pt x="570345" y="862687"/>
                  </a:lnTo>
                  <a:cubicBezTo>
                    <a:pt x="574412" y="858620"/>
                    <a:pt x="576927" y="853002"/>
                    <a:pt x="576927" y="846797"/>
                  </a:cubicBezTo>
                  <a:lnTo>
                    <a:pt x="576927" y="756910"/>
                  </a:lnTo>
                  <a:cubicBezTo>
                    <a:pt x="576927" y="750704"/>
                    <a:pt x="574412" y="745086"/>
                    <a:pt x="570346" y="741020"/>
                  </a:cubicBezTo>
                  <a:lnTo>
                    <a:pt x="569215" y="740551"/>
                  </a:lnTo>
                  <a:lnTo>
                    <a:pt x="568777" y="465261"/>
                  </a:lnTo>
                  <a:lnTo>
                    <a:pt x="570702" y="465261"/>
                  </a:lnTo>
                  <a:lnTo>
                    <a:pt x="570702" y="195539"/>
                  </a:lnTo>
                  <a:lnTo>
                    <a:pt x="565022" y="195539"/>
                  </a:lnTo>
                  <a:lnTo>
                    <a:pt x="375629" y="63529"/>
                  </a:lnTo>
                  <a:lnTo>
                    <a:pt x="377325" y="62607"/>
                  </a:lnTo>
                  <a:lnTo>
                    <a:pt x="296554" y="6308"/>
                  </a:lnTo>
                  <a:lnTo>
                    <a:pt x="296544" y="0"/>
                  </a:lnTo>
                  <a:lnTo>
                    <a:pt x="292043" y="3164"/>
                  </a:lnTo>
                  <a:lnTo>
                    <a:pt x="287736" y="162"/>
                  </a:lnTo>
                  <a:lnTo>
                    <a:pt x="198399" y="62431"/>
                  </a:lnTo>
                  <a:lnTo>
                    <a:pt x="201349" y="64036"/>
                  </a:lnTo>
                  <a:lnTo>
                    <a:pt x="16417" y="192937"/>
                  </a:lnTo>
                  <a:lnTo>
                    <a:pt x="15395" y="191579"/>
                  </a:lnTo>
                  <a:lnTo>
                    <a:pt x="15398" y="193647"/>
                  </a:lnTo>
                  <a:lnTo>
                    <a:pt x="11031" y="196691"/>
                  </a:lnTo>
                  <a:lnTo>
                    <a:pt x="15058" y="196691"/>
                  </a:lnTo>
                  <a:lnTo>
                    <a:pt x="15058" y="465261"/>
                  </a:lnTo>
                  <a:lnTo>
                    <a:pt x="15830" y="465261"/>
                  </a:lnTo>
                  <a:lnTo>
                    <a:pt x="16260" y="736077"/>
                  </a:lnTo>
                  <a:lnTo>
                    <a:pt x="6834" y="739839"/>
                  </a:lnTo>
                  <a:cubicBezTo>
                    <a:pt x="2612" y="743906"/>
                    <a:pt x="0" y="749526"/>
                    <a:pt x="0" y="755732"/>
                  </a:cubicBezTo>
                  <a:lnTo>
                    <a:pt x="0" y="845639"/>
                  </a:lnTo>
                  <a:cubicBezTo>
                    <a:pt x="0" y="851846"/>
                    <a:pt x="2611" y="857465"/>
                    <a:pt x="6834" y="861533"/>
                  </a:cubicBezTo>
                  <a:lnTo>
                    <a:pt x="15937" y="865166"/>
                  </a:lnTo>
                  <a:lnTo>
                    <a:pt x="18908" y="894695"/>
                  </a:lnTo>
                  <a:lnTo>
                    <a:pt x="19920" y="897279"/>
                  </a:lnTo>
                  <a:lnTo>
                    <a:pt x="21207" y="909075"/>
                  </a:lnTo>
                  <a:cubicBezTo>
                    <a:pt x="39470" y="991570"/>
                    <a:pt x="118438" y="1053625"/>
                    <a:pt x="213088" y="1053626"/>
                  </a:cubicBezTo>
                  <a:lnTo>
                    <a:pt x="295050" y="1053626"/>
                  </a:lnTo>
                  <a:lnTo>
                    <a:pt x="295050" y="1051389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127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</p:grpSp>
      <p:sp>
        <p:nvSpPr>
          <p:cNvPr id="264" name="Google Shape;264;p10">
            <a:hlinkClick r:id="rId3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65" name="Google Shape;265;p10">
            <a:hlinkClick r:id="rId4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66" name="Google Shape;266;p10">
            <a:hlinkClick r:id="rId5" action="ppaction://hlinksldjump"/>
          </p:cNvPr>
          <p:cNvSpPr txBox="1"/>
          <p:nvPr/>
        </p:nvSpPr>
        <p:spPr>
          <a:xfrm>
            <a:off x="4517540" y="152881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267" name="Google Shape;267;p10">
            <a:hlinkClick r:id="rId6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269" name="Google Shape;269;p10">
            <a:hlinkClick r:id="rId6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21320" y="304573"/>
            <a:ext cx="1297858" cy="495831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9618" y="290501"/>
            <a:ext cx="1246141" cy="461665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9987" y="290502"/>
            <a:ext cx="913942" cy="46166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408515" y="334829"/>
            <a:ext cx="867369" cy="373008"/>
          </a:xfrm>
          <a:prstGeom prst="roundRect">
            <a:avLst/>
          </a:prstGeom>
          <a:solidFill>
            <a:srgbClr val="96A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822342" y="2409377"/>
            <a:ext cx="3781587" cy="3492216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579148" y="2371241"/>
            <a:ext cx="3781587" cy="3492216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0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8322909" y="274910"/>
            <a:ext cx="1246141" cy="46166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  <p:sp>
        <p:nvSpPr>
          <p:cNvPr id="208" name="Google Shape;208;p10"/>
          <p:cNvSpPr/>
          <p:nvPr/>
        </p:nvSpPr>
        <p:spPr>
          <a:xfrm>
            <a:off x="345258" y="998398"/>
            <a:ext cx="10623619" cy="723180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425576" y="1027450"/>
            <a:ext cx="9709304" cy="602216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210" name="Google Shape;210;p10"/>
          <p:cNvSpPr txBox="1">
            <a:spLocks noGrp="1"/>
          </p:cNvSpPr>
          <p:nvPr>
            <p:ph type="title"/>
          </p:nvPr>
        </p:nvSpPr>
        <p:spPr>
          <a:xfrm>
            <a:off x="725099" y="973273"/>
            <a:ext cx="9610392" cy="66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b="1" kern="12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7" name="Google Shape;237;p10"/>
          <p:cNvGrpSpPr/>
          <p:nvPr/>
        </p:nvGrpSpPr>
        <p:grpSpPr>
          <a:xfrm>
            <a:off x="-10522" y="5478428"/>
            <a:ext cx="2510837" cy="1360709"/>
            <a:chOff x="2583305" y="2561257"/>
            <a:chExt cx="2510837" cy="1360709"/>
          </a:xfrm>
        </p:grpSpPr>
        <p:sp>
          <p:nvSpPr>
            <p:cNvPr id="238" name="Google Shape;238;p10"/>
            <p:cNvSpPr/>
            <p:nvPr/>
          </p:nvSpPr>
          <p:spPr>
            <a:xfrm>
              <a:off x="2589526" y="2561257"/>
              <a:ext cx="2504616" cy="1357599"/>
            </a:xfrm>
            <a:custGeom>
              <a:avLst/>
              <a:gdLst/>
              <a:ahLst/>
              <a:cxnLst/>
              <a:rect l="l" t="t" r="r" b="b"/>
              <a:pathLst>
                <a:path w="2504616" h="1357599" extrusionOk="0">
                  <a:moveTo>
                    <a:pt x="1231003" y="0"/>
                  </a:moveTo>
                  <a:cubicBezTo>
                    <a:pt x="1594448" y="0"/>
                    <a:pt x="1906281" y="249370"/>
                    <a:pt x="2039483" y="604765"/>
                  </a:cubicBezTo>
                  <a:lnTo>
                    <a:pt x="2070721" y="718330"/>
                  </a:lnTo>
                  <a:lnTo>
                    <a:pt x="2079435" y="731303"/>
                  </a:lnTo>
                  <a:lnTo>
                    <a:pt x="2086324" y="728281"/>
                  </a:lnTo>
                  <a:cubicBezTo>
                    <a:pt x="2110535" y="720006"/>
                    <a:pt x="2137153" y="715430"/>
                    <a:pt x="2165095" y="715430"/>
                  </a:cubicBezTo>
                  <a:cubicBezTo>
                    <a:pt x="2276859" y="715430"/>
                    <a:pt x="2367463" y="788645"/>
                    <a:pt x="2367463" y="878960"/>
                  </a:cubicBezTo>
                  <a:lnTo>
                    <a:pt x="2357975" y="916934"/>
                  </a:lnTo>
                  <a:lnTo>
                    <a:pt x="2382757" y="918952"/>
                  </a:lnTo>
                  <a:cubicBezTo>
                    <a:pt x="2452302" y="930452"/>
                    <a:pt x="2504616" y="980176"/>
                    <a:pt x="2504616" y="1039773"/>
                  </a:cubicBezTo>
                  <a:cubicBezTo>
                    <a:pt x="2504616" y="1073829"/>
                    <a:pt x="2487534" y="1104660"/>
                    <a:pt x="2459916" y="1126978"/>
                  </a:cubicBezTo>
                  <a:lnTo>
                    <a:pt x="2451252" y="1131698"/>
                  </a:lnTo>
                  <a:lnTo>
                    <a:pt x="2449346" y="1134050"/>
                  </a:lnTo>
                  <a:cubicBezTo>
                    <a:pt x="2425138" y="1154834"/>
                    <a:pt x="2377853" y="1181691"/>
                    <a:pt x="2304142" y="1203741"/>
                  </a:cubicBezTo>
                  <a:lnTo>
                    <a:pt x="2258035" y="1215568"/>
                  </a:lnTo>
                  <a:lnTo>
                    <a:pt x="2254989" y="1234750"/>
                  </a:lnTo>
                  <a:cubicBezTo>
                    <a:pt x="2243689" y="1269805"/>
                    <a:pt x="2213608" y="1300517"/>
                    <a:pt x="2171710" y="1322466"/>
                  </a:cubicBezTo>
                  <a:lnTo>
                    <a:pt x="2104125" y="1347079"/>
                  </a:lnTo>
                  <a:lnTo>
                    <a:pt x="2104251" y="1348270"/>
                  </a:lnTo>
                  <a:lnTo>
                    <a:pt x="2103937" y="1347147"/>
                  </a:lnTo>
                  <a:lnTo>
                    <a:pt x="2100873" y="1348263"/>
                  </a:lnTo>
                  <a:cubicBezTo>
                    <a:pt x="2074887" y="1354303"/>
                    <a:pt x="2046818" y="1357599"/>
                    <a:pt x="2017535" y="1357599"/>
                  </a:cubicBezTo>
                  <a:cubicBezTo>
                    <a:pt x="1933872" y="1357599"/>
                    <a:pt x="1860107" y="1330691"/>
                    <a:pt x="1816551" y="1289765"/>
                  </a:cubicBezTo>
                  <a:lnTo>
                    <a:pt x="1795144" y="1264730"/>
                  </a:lnTo>
                  <a:lnTo>
                    <a:pt x="1788824" y="1266908"/>
                  </a:lnTo>
                  <a:cubicBezTo>
                    <a:pt x="1766614" y="1272870"/>
                    <a:pt x="1742196" y="1276168"/>
                    <a:pt x="1716565" y="1276168"/>
                  </a:cubicBezTo>
                  <a:cubicBezTo>
                    <a:pt x="1639671" y="1276168"/>
                    <a:pt x="1573696" y="1246491"/>
                    <a:pt x="1545514" y="1204197"/>
                  </a:cubicBezTo>
                  <a:lnTo>
                    <a:pt x="1535668" y="1184063"/>
                  </a:lnTo>
                  <a:lnTo>
                    <a:pt x="1495499" y="1166086"/>
                  </a:lnTo>
                  <a:cubicBezTo>
                    <a:pt x="1374734" y="1103444"/>
                    <a:pt x="1362513" y="1014475"/>
                    <a:pt x="1403356" y="941437"/>
                  </a:cubicBezTo>
                  <a:cubicBezTo>
                    <a:pt x="1421509" y="908976"/>
                    <a:pt x="1458150" y="888875"/>
                    <a:pt x="1505717" y="877236"/>
                  </a:cubicBezTo>
                  <a:lnTo>
                    <a:pt x="1580905" y="866142"/>
                  </a:lnTo>
                  <a:lnTo>
                    <a:pt x="1578149" y="858968"/>
                  </a:lnTo>
                  <a:cubicBezTo>
                    <a:pt x="1574630" y="845069"/>
                    <a:pt x="1572782" y="830678"/>
                    <a:pt x="1572782" y="815938"/>
                  </a:cubicBezTo>
                  <a:cubicBezTo>
                    <a:pt x="1572782" y="786458"/>
                    <a:pt x="1580175" y="758374"/>
                    <a:pt x="1593545" y="732829"/>
                  </a:cubicBezTo>
                  <a:lnTo>
                    <a:pt x="1603037" y="721454"/>
                  </a:lnTo>
                  <a:lnTo>
                    <a:pt x="1530268" y="688563"/>
                  </a:lnTo>
                  <a:cubicBezTo>
                    <a:pt x="1432471" y="653905"/>
                    <a:pt x="1327021" y="635093"/>
                    <a:pt x="1217603" y="635093"/>
                  </a:cubicBezTo>
                  <a:cubicBezTo>
                    <a:pt x="1053477" y="635093"/>
                    <a:pt x="898276" y="677420"/>
                    <a:pt x="764444" y="752065"/>
                  </a:cubicBezTo>
                  <a:lnTo>
                    <a:pt x="693165" y="800081"/>
                  </a:lnTo>
                  <a:lnTo>
                    <a:pt x="753082" y="811677"/>
                  </a:lnTo>
                  <a:cubicBezTo>
                    <a:pt x="816566" y="837416"/>
                    <a:pt x="861111" y="897674"/>
                    <a:pt x="861111" y="967904"/>
                  </a:cubicBezTo>
                  <a:lnTo>
                    <a:pt x="852819" y="1007276"/>
                  </a:lnTo>
                  <a:lnTo>
                    <a:pt x="874479" y="1009369"/>
                  </a:lnTo>
                  <a:cubicBezTo>
                    <a:pt x="935264" y="1021292"/>
                    <a:pt x="980988" y="1072847"/>
                    <a:pt x="980988" y="1134640"/>
                  </a:cubicBezTo>
                  <a:cubicBezTo>
                    <a:pt x="980988" y="1169950"/>
                    <a:pt x="966058" y="1201916"/>
                    <a:pt x="941919" y="1225056"/>
                  </a:cubicBezTo>
                  <a:lnTo>
                    <a:pt x="934346" y="1229950"/>
                  </a:lnTo>
                  <a:lnTo>
                    <a:pt x="932680" y="1232389"/>
                  </a:lnTo>
                  <a:cubicBezTo>
                    <a:pt x="890363" y="1275488"/>
                    <a:pt x="767365" y="1343772"/>
                    <a:pt x="540263" y="1347001"/>
                  </a:cubicBezTo>
                  <a:cubicBezTo>
                    <a:pt x="477493" y="1347894"/>
                    <a:pt x="421271" y="1345755"/>
                    <a:pt x="371064" y="1341067"/>
                  </a:cubicBezTo>
                  <a:lnTo>
                    <a:pt x="334593" y="1335249"/>
                  </a:lnTo>
                  <a:lnTo>
                    <a:pt x="330956" y="1348270"/>
                  </a:lnTo>
                  <a:lnTo>
                    <a:pt x="332366" y="1334894"/>
                  </a:lnTo>
                  <a:lnTo>
                    <a:pt x="237956" y="1319833"/>
                  </a:lnTo>
                  <a:cubicBezTo>
                    <a:pt x="5704" y="1263988"/>
                    <a:pt x="-29152" y="1133653"/>
                    <a:pt x="18447" y="1032683"/>
                  </a:cubicBezTo>
                  <a:cubicBezTo>
                    <a:pt x="34313" y="999026"/>
                    <a:pt x="66339" y="978184"/>
                    <a:pt x="107914" y="966117"/>
                  </a:cubicBezTo>
                  <a:lnTo>
                    <a:pt x="173631" y="954615"/>
                  </a:lnTo>
                  <a:lnTo>
                    <a:pt x="171222" y="947176"/>
                  </a:lnTo>
                  <a:cubicBezTo>
                    <a:pt x="168146" y="932766"/>
                    <a:pt x="166531" y="917844"/>
                    <a:pt x="166531" y="902562"/>
                  </a:cubicBezTo>
                  <a:cubicBezTo>
                    <a:pt x="166531" y="780300"/>
                    <a:pt x="269926" y="681187"/>
                    <a:pt x="397469" y="681187"/>
                  </a:cubicBezTo>
                  <a:lnTo>
                    <a:pt x="401373" y="681658"/>
                  </a:lnTo>
                  <a:lnTo>
                    <a:pt x="422524" y="604765"/>
                  </a:lnTo>
                  <a:cubicBezTo>
                    <a:pt x="555725" y="249370"/>
                    <a:pt x="867559" y="0"/>
                    <a:pt x="1231003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  <p:grpSp>
          <p:nvGrpSpPr>
            <p:cNvPr id="239" name="Google Shape;239;p10"/>
            <p:cNvGrpSpPr/>
            <p:nvPr/>
          </p:nvGrpSpPr>
          <p:grpSpPr>
            <a:xfrm>
              <a:off x="2707761" y="2663904"/>
              <a:ext cx="2279558" cy="1159586"/>
              <a:chOff x="4516204" y="1482294"/>
              <a:chExt cx="5373781" cy="2733583"/>
            </a:xfrm>
          </p:grpSpPr>
          <p:grpSp>
            <p:nvGrpSpPr>
              <p:cNvPr id="240" name="Google Shape;240;p10"/>
              <p:cNvGrpSpPr/>
              <p:nvPr/>
            </p:nvGrpSpPr>
            <p:grpSpPr>
              <a:xfrm>
                <a:off x="5224213" y="1482294"/>
                <a:ext cx="3703218" cy="2358199"/>
                <a:chOff x="5325278" y="1424542"/>
                <a:chExt cx="3703218" cy="2358199"/>
              </a:xfrm>
            </p:grpSpPr>
            <p:sp>
              <p:nvSpPr>
                <p:cNvPr id="241" name="Google Shape;241;p10"/>
                <p:cNvSpPr/>
                <p:nvPr/>
              </p:nvSpPr>
              <p:spPr>
                <a:xfrm rot="5400000">
                  <a:off x="6334496" y="462442"/>
                  <a:ext cx="1731900" cy="3656100"/>
                </a:xfrm>
                <a:prstGeom prst="moon">
                  <a:avLst>
                    <a:gd name="adj" fmla="val 15611"/>
                  </a:avLst>
                </a:prstGeom>
                <a:solidFill>
                  <a:srgbClr val="E066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2" name="Google Shape;242;p10"/>
                <p:cNvSpPr/>
                <p:nvPr/>
              </p:nvSpPr>
              <p:spPr>
                <a:xfrm rot="5400000">
                  <a:off x="6440977" y="595197"/>
                  <a:ext cx="1501500" cy="3622200"/>
                </a:xfrm>
                <a:prstGeom prst="moon">
                  <a:avLst>
                    <a:gd name="adj" fmla="val 17525"/>
                  </a:avLst>
                </a:prstGeom>
                <a:solidFill>
                  <a:srgbClr val="F6B2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3" name="Google Shape;243;p10"/>
                <p:cNvSpPr/>
                <p:nvPr/>
              </p:nvSpPr>
              <p:spPr>
                <a:xfrm rot="5400000">
                  <a:off x="6452259" y="818129"/>
                  <a:ext cx="1466100" cy="3622200"/>
                </a:xfrm>
                <a:prstGeom prst="moon">
                  <a:avLst>
                    <a:gd name="adj" fmla="val 13814"/>
                  </a:avLst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4" name="Google Shape;244;p10"/>
                <p:cNvSpPr/>
                <p:nvPr/>
              </p:nvSpPr>
              <p:spPr>
                <a:xfrm rot="5400000">
                  <a:off x="6448212" y="996123"/>
                  <a:ext cx="1474200" cy="3662400"/>
                </a:xfrm>
                <a:prstGeom prst="moon">
                  <a:avLst>
                    <a:gd name="adj" fmla="val 17122"/>
                  </a:avLst>
                </a:prstGeom>
                <a:solidFill>
                  <a:srgbClr val="93C4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5" name="Google Shape;245;p10"/>
                <p:cNvSpPr/>
                <p:nvPr/>
              </p:nvSpPr>
              <p:spPr>
                <a:xfrm rot="5400000">
                  <a:off x="6431378" y="1194341"/>
                  <a:ext cx="1482300" cy="3694500"/>
                </a:xfrm>
                <a:prstGeom prst="moon">
                  <a:avLst>
                    <a:gd name="adj" fmla="val 15848"/>
                  </a:avLst>
                </a:prstGeom>
                <a:solidFill>
                  <a:srgbClr val="6FA8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</p:grpSp>
          <p:grpSp>
            <p:nvGrpSpPr>
              <p:cNvPr id="246" name="Google Shape;246;p10"/>
              <p:cNvGrpSpPr/>
              <p:nvPr/>
            </p:nvGrpSpPr>
            <p:grpSpPr>
              <a:xfrm>
                <a:off x="4516204" y="2962970"/>
                <a:ext cx="1817064" cy="1233640"/>
                <a:chOff x="8313506" y="1158236"/>
                <a:chExt cx="1339030" cy="948370"/>
              </a:xfrm>
            </p:grpSpPr>
            <p:sp>
              <p:nvSpPr>
                <p:cNvPr id="247" name="Google Shape;247;p10"/>
                <p:cNvSpPr/>
                <p:nvPr/>
              </p:nvSpPr>
              <p:spPr>
                <a:xfrm>
                  <a:off x="8313506" y="1158236"/>
                  <a:ext cx="1339030" cy="94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030" h="948370" extrusionOk="0">
                      <a:moveTo>
                        <a:pt x="542538" y="0"/>
                      </a:moveTo>
                      <a:cubicBezTo>
                        <a:pt x="651347" y="0"/>
                        <a:pt x="747281" y="55130"/>
                        <a:pt x="803929" y="138981"/>
                      </a:cubicBezTo>
                      <a:lnTo>
                        <a:pt x="831770" y="190273"/>
                      </a:lnTo>
                      <a:lnTo>
                        <a:pt x="839989" y="185811"/>
                      </a:lnTo>
                      <a:cubicBezTo>
                        <a:pt x="868874" y="173594"/>
                        <a:pt x="900631" y="166838"/>
                        <a:pt x="933966" y="166838"/>
                      </a:cubicBezTo>
                      <a:cubicBezTo>
                        <a:pt x="1067306" y="166838"/>
                        <a:pt x="1175400" y="274932"/>
                        <a:pt x="1175400" y="408272"/>
                      </a:cubicBezTo>
                      <a:lnTo>
                        <a:pt x="1164081" y="464336"/>
                      </a:lnTo>
                      <a:lnTo>
                        <a:pt x="1193647" y="467316"/>
                      </a:lnTo>
                      <a:cubicBezTo>
                        <a:pt x="1276617" y="484294"/>
                        <a:pt x="1339030" y="557706"/>
                        <a:pt x="1339030" y="645695"/>
                      </a:cubicBezTo>
                      <a:cubicBezTo>
                        <a:pt x="1339030" y="695975"/>
                        <a:pt x="1318650" y="741494"/>
                        <a:pt x="1285701" y="774444"/>
                      </a:cubicBezTo>
                      <a:lnTo>
                        <a:pt x="1275364" y="781413"/>
                      </a:lnTo>
                      <a:lnTo>
                        <a:pt x="1273090" y="784885"/>
                      </a:lnTo>
                      <a:cubicBezTo>
                        <a:pt x="1215329" y="846257"/>
                        <a:pt x="1047438" y="943490"/>
                        <a:pt x="737449" y="948088"/>
                      </a:cubicBezTo>
                      <a:cubicBezTo>
                        <a:pt x="52010" y="958254"/>
                        <a:pt x="-61448" y="692216"/>
                        <a:pt x="25179" y="500513"/>
                      </a:cubicBezTo>
                      <a:cubicBezTo>
                        <a:pt x="46836" y="452587"/>
                        <a:pt x="90551" y="422910"/>
                        <a:pt x="147300" y="405727"/>
                      </a:cubicBezTo>
                      <a:lnTo>
                        <a:pt x="237003" y="389348"/>
                      </a:lnTo>
                      <a:lnTo>
                        <a:pt x="233715" y="378756"/>
                      </a:lnTo>
                      <a:cubicBezTo>
                        <a:pt x="229516" y="358236"/>
                        <a:pt x="227311" y="336989"/>
                        <a:pt x="227311" y="315227"/>
                      </a:cubicBezTo>
                      <a:cubicBezTo>
                        <a:pt x="227311" y="141132"/>
                        <a:pt x="368443" y="0"/>
                        <a:pt x="5425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8" name="Google Shape;248;p10"/>
                <p:cNvSpPr/>
                <p:nvPr/>
              </p:nvSpPr>
              <p:spPr>
                <a:xfrm>
                  <a:off x="8335477" y="1742952"/>
                  <a:ext cx="1276600" cy="331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653" h="331571" extrusionOk="0">
                      <a:moveTo>
                        <a:pt x="0" y="0"/>
                      </a:moveTo>
                      <a:lnTo>
                        <a:pt x="26333" y="37194"/>
                      </a:lnTo>
                      <a:cubicBezTo>
                        <a:pt x="127528" y="157420"/>
                        <a:pt x="358088" y="249466"/>
                        <a:pt x="792610" y="243021"/>
                      </a:cubicBezTo>
                      <a:cubicBezTo>
                        <a:pt x="1010957" y="239783"/>
                        <a:pt x="1166748" y="195763"/>
                        <a:pt x="1268779" y="146318"/>
                      </a:cubicBezTo>
                      <a:lnTo>
                        <a:pt x="1302653" y="127764"/>
                      </a:lnTo>
                      <a:lnTo>
                        <a:pt x="1282507" y="157645"/>
                      </a:lnTo>
                      <a:lnTo>
                        <a:pt x="1272170" y="164614"/>
                      </a:lnTo>
                      <a:lnTo>
                        <a:pt x="1269896" y="168086"/>
                      </a:lnTo>
                      <a:cubicBezTo>
                        <a:pt x="1212135" y="229458"/>
                        <a:pt x="1044244" y="326691"/>
                        <a:pt x="734255" y="331289"/>
                      </a:cubicBezTo>
                      <a:cubicBezTo>
                        <a:pt x="220176" y="338914"/>
                        <a:pt x="27836" y="191173"/>
                        <a:pt x="342" y="35952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</p:grpSp>
          <p:grpSp>
            <p:nvGrpSpPr>
              <p:cNvPr id="249" name="Google Shape;249;p10"/>
              <p:cNvGrpSpPr/>
              <p:nvPr/>
            </p:nvGrpSpPr>
            <p:grpSpPr>
              <a:xfrm>
                <a:off x="7811050" y="2817084"/>
                <a:ext cx="2078934" cy="1398792"/>
                <a:chOff x="7984257" y="2869929"/>
                <a:chExt cx="1657050" cy="1114931"/>
              </a:xfrm>
            </p:grpSpPr>
            <p:sp>
              <p:nvSpPr>
                <p:cNvPr id="250" name="Google Shape;250;p10"/>
                <p:cNvSpPr/>
                <p:nvPr/>
              </p:nvSpPr>
              <p:spPr>
                <a:xfrm rot="10800000">
                  <a:off x="7984257" y="2869929"/>
                  <a:ext cx="1657050" cy="111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030" h="1114931" extrusionOk="0">
                      <a:moveTo>
                        <a:pt x="796492" y="1114931"/>
                      </a:moveTo>
                      <a:cubicBezTo>
                        <a:pt x="687683" y="1114931"/>
                        <a:pt x="591749" y="1059801"/>
                        <a:pt x="535101" y="975950"/>
                      </a:cubicBezTo>
                      <a:lnTo>
                        <a:pt x="507260" y="924658"/>
                      </a:lnTo>
                      <a:lnTo>
                        <a:pt x="499041" y="929120"/>
                      </a:lnTo>
                      <a:cubicBezTo>
                        <a:pt x="470156" y="941337"/>
                        <a:pt x="438399" y="948093"/>
                        <a:pt x="405064" y="948093"/>
                      </a:cubicBezTo>
                      <a:cubicBezTo>
                        <a:pt x="271724" y="948093"/>
                        <a:pt x="163630" y="839999"/>
                        <a:pt x="163630" y="706659"/>
                      </a:cubicBezTo>
                      <a:lnTo>
                        <a:pt x="174949" y="650595"/>
                      </a:lnTo>
                      <a:lnTo>
                        <a:pt x="145383" y="647615"/>
                      </a:lnTo>
                      <a:cubicBezTo>
                        <a:pt x="62413" y="630637"/>
                        <a:pt x="0" y="557225"/>
                        <a:pt x="0" y="469236"/>
                      </a:cubicBezTo>
                      <a:cubicBezTo>
                        <a:pt x="0" y="418956"/>
                        <a:pt x="20380" y="373437"/>
                        <a:pt x="53329" y="340487"/>
                      </a:cubicBezTo>
                      <a:lnTo>
                        <a:pt x="63666" y="333518"/>
                      </a:lnTo>
                      <a:lnTo>
                        <a:pt x="65940" y="330046"/>
                      </a:lnTo>
                      <a:cubicBezTo>
                        <a:pt x="94821" y="299360"/>
                        <a:pt x="151234" y="259709"/>
                        <a:pt x="239175" y="227155"/>
                      </a:cubicBezTo>
                      <a:lnTo>
                        <a:pt x="294182" y="209693"/>
                      </a:lnTo>
                      <a:lnTo>
                        <a:pt x="297816" y="181374"/>
                      </a:lnTo>
                      <a:cubicBezTo>
                        <a:pt x="324780" y="77864"/>
                        <a:pt x="441369" y="0"/>
                        <a:pt x="581109" y="0"/>
                      </a:cubicBezTo>
                      <a:cubicBezTo>
                        <a:pt x="680923" y="0"/>
                        <a:pt x="768927" y="39727"/>
                        <a:pt x="820892" y="100150"/>
                      </a:cubicBezTo>
                      <a:lnTo>
                        <a:pt x="846431" y="137111"/>
                      </a:lnTo>
                      <a:lnTo>
                        <a:pt x="853971" y="133896"/>
                      </a:lnTo>
                      <a:cubicBezTo>
                        <a:pt x="880468" y="125093"/>
                        <a:pt x="909600" y="120224"/>
                        <a:pt x="940179" y="120224"/>
                      </a:cubicBezTo>
                      <a:cubicBezTo>
                        <a:pt x="1031917" y="120224"/>
                        <a:pt x="1110628" y="164039"/>
                        <a:pt x="1144250" y="226482"/>
                      </a:cubicBezTo>
                      <a:lnTo>
                        <a:pt x="1155997" y="256208"/>
                      </a:lnTo>
                      <a:lnTo>
                        <a:pt x="1203920" y="282748"/>
                      </a:lnTo>
                      <a:cubicBezTo>
                        <a:pt x="1347998" y="375232"/>
                        <a:pt x="1362579" y="506585"/>
                        <a:pt x="1313851" y="614418"/>
                      </a:cubicBezTo>
                      <a:cubicBezTo>
                        <a:pt x="1292194" y="662344"/>
                        <a:pt x="1248479" y="692021"/>
                        <a:pt x="1191730" y="709204"/>
                      </a:cubicBezTo>
                      <a:lnTo>
                        <a:pt x="1102027" y="725583"/>
                      </a:lnTo>
                      <a:lnTo>
                        <a:pt x="1105315" y="736175"/>
                      </a:lnTo>
                      <a:cubicBezTo>
                        <a:pt x="1109514" y="756695"/>
                        <a:pt x="1111719" y="777942"/>
                        <a:pt x="1111719" y="799704"/>
                      </a:cubicBezTo>
                      <a:cubicBezTo>
                        <a:pt x="1111719" y="973799"/>
                        <a:pt x="970587" y="1114931"/>
                        <a:pt x="796492" y="11149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51" name="Google Shape;251;p10"/>
                <p:cNvSpPr/>
                <p:nvPr/>
              </p:nvSpPr>
              <p:spPr>
                <a:xfrm rot="10800000">
                  <a:off x="8020734" y="3474978"/>
                  <a:ext cx="1561214" cy="464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60" h="542232" extrusionOk="0">
                      <a:moveTo>
                        <a:pt x="21051" y="542232"/>
                      </a:moveTo>
                      <a:lnTo>
                        <a:pt x="13673" y="531841"/>
                      </a:lnTo>
                      <a:cubicBezTo>
                        <a:pt x="4828" y="512320"/>
                        <a:pt x="0" y="491234"/>
                        <a:pt x="0" y="469236"/>
                      </a:cubicBezTo>
                      <a:cubicBezTo>
                        <a:pt x="0" y="418956"/>
                        <a:pt x="25222" y="373437"/>
                        <a:pt x="65999" y="340487"/>
                      </a:cubicBezTo>
                      <a:lnTo>
                        <a:pt x="78791" y="333518"/>
                      </a:lnTo>
                      <a:lnTo>
                        <a:pt x="81606" y="330046"/>
                      </a:lnTo>
                      <a:cubicBezTo>
                        <a:pt x="117348" y="299360"/>
                        <a:pt x="187164" y="259709"/>
                        <a:pt x="295997" y="227155"/>
                      </a:cubicBezTo>
                      <a:lnTo>
                        <a:pt x="364073" y="209693"/>
                      </a:lnTo>
                      <a:lnTo>
                        <a:pt x="368570" y="181374"/>
                      </a:lnTo>
                      <a:cubicBezTo>
                        <a:pt x="401940" y="77864"/>
                        <a:pt x="546228" y="0"/>
                        <a:pt x="719166" y="0"/>
                      </a:cubicBezTo>
                      <a:cubicBezTo>
                        <a:pt x="842694" y="0"/>
                        <a:pt x="951605" y="39727"/>
                        <a:pt x="1015916" y="100150"/>
                      </a:cubicBezTo>
                      <a:lnTo>
                        <a:pt x="1047522" y="137111"/>
                      </a:lnTo>
                      <a:lnTo>
                        <a:pt x="1056854" y="133896"/>
                      </a:lnTo>
                      <a:cubicBezTo>
                        <a:pt x="1089646" y="125093"/>
                        <a:pt x="1125699" y="120224"/>
                        <a:pt x="1163543" y="120224"/>
                      </a:cubicBezTo>
                      <a:cubicBezTo>
                        <a:pt x="1277075" y="120224"/>
                        <a:pt x="1374486" y="164039"/>
                        <a:pt x="1416096" y="226482"/>
                      </a:cubicBezTo>
                      <a:lnTo>
                        <a:pt x="1430634" y="256208"/>
                      </a:lnTo>
                      <a:lnTo>
                        <a:pt x="1489942" y="282748"/>
                      </a:lnTo>
                      <a:cubicBezTo>
                        <a:pt x="1601384" y="340551"/>
                        <a:pt x="1650224" y="413536"/>
                        <a:pt x="1656460" y="486474"/>
                      </a:cubicBezTo>
                      <a:cubicBezTo>
                        <a:pt x="1656159" y="497321"/>
                        <a:pt x="1655857" y="508168"/>
                        <a:pt x="1655556" y="519015"/>
                      </a:cubicBezTo>
                      <a:lnTo>
                        <a:pt x="1643289" y="492945"/>
                      </a:lnTo>
                      <a:cubicBezTo>
                        <a:pt x="1617178" y="450621"/>
                        <a:pt x="1572849" y="410474"/>
                        <a:pt x="1505984" y="375792"/>
                      </a:cubicBezTo>
                      <a:lnTo>
                        <a:pt x="1446676" y="349252"/>
                      </a:lnTo>
                      <a:lnTo>
                        <a:pt x="1432138" y="319526"/>
                      </a:lnTo>
                      <a:cubicBezTo>
                        <a:pt x="1390528" y="257083"/>
                        <a:pt x="1293117" y="213268"/>
                        <a:pt x="1179585" y="213268"/>
                      </a:cubicBezTo>
                      <a:cubicBezTo>
                        <a:pt x="1141741" y="213268"/>
                        <a:pt x="1105688" y="218137"/>
                        <a:pt x="1072896" y="226940"/>
                      </a:cubicBezTo>
                      <a:lnTo>
                        <a:pt x="1063564" y="230155"/>
                      </a:lnTo>
                      <a:lnTo>
                        <a:pt x="1031958" y="193194"/>
                      </a:lnTo>
                      <a:cubicBezTo>
                        <a:pt x="967647" y="132771"/>
                        <a:pt x="858736" y="93044"/>
                        <a:pt x="735208" y="93044"/>
                      </a:cubicBezTo>
                      <a:cubicBezTo>
                        <a:pt x="562270" y="93044"/>
                        <a:pt x="417982" y="170908"/>
                        <a:pt x="384612" y="274418"/>
                      </a:cubicBezTo>
                      <a:lnTo>
                        <a:pt x="380115" y="302737"/>
                      </a:lnTo>
                      <a:lnTo>
                        <a:pt x="312039" y="320199"/>
                      </a:lnTo>
                      <a:cubicBezTo>
                        <a:pt x="203206" y="352753"/>
                        <a:pt x="133390" y="392404"/>
                        <a:pt x="97648" y="423090"/>
                      </a:cubicBezTo>
                      <a:lnTo>
                        <a:pt x="94833" y="426562"/>
                      </a:lnTo>
                      <a:lnTo>
                        <a:pt x="82041" y="433531"/>
                      </a:lnTo>
                      <a:cubicBezTo>
                        <a:pt x="61652" y="450006"/>
                        <a:pt x="45153" y="469623"/>
                        <a:pt x="33750" y="491407"/>
                      </a:cubicBezTo>
                      <a:lnTo>
                        <a:pt x="21051" y="542232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</p:grpSp>
        </p:grpSp>
        <p:sp>
          <p:nvSpPr>
            <p:cNvPr id="252" name="Google Shape;252;p10"/>
            <p:cNvSpPr/>
            <p:nvPr/>
          </p:nvSpPr>
          <p:spPr>
            <a:xfrm>
              <a:off x="2583305" y="2564367"/>
              <a:ext cx="2504616" cy="1357599"/>
            </a:xfrm>
            <a:custGeom>
              <a:avLst/>
              <a:gdLst/>
              <a:ahLst/>
              <a:cxnLst/>
              <a:rect l="l" t="t" r="r" b="b"/>
              <a:pathLst>
                <a:path w="2504616" h="1357599" extrusionOk="0">
                  <a:moveTo>
                    <a:pt x="1231003" y="0"/>
                  </a:moveTo>
                  <a:cubicBezTo>
                    <a:pt x="1594448" y="0"/>
                    <a:pt x="1906281" y="249370"/>
                    <a:pt x="2039483" y="604765"/>
                  </a:cubicBezTo>
                  <a:lnTo>
                    <a:pt x="2070721" y="718330"/>
                  </a:lnTo>
                  <a:lnTo>
                    <a:pt x="2079435" y="731303"/>
                  </a:lnTo>
                  <a:lnTo>
                    <a:pt x="2086324" y="728281"/>
                  </a:lnTo>
                  <a:cubicBezTo>
                    <a:pt x="2110535" y="720006"/>
                    <a:pt x="2137153" y="715430"/>
                    <a:pt x="2165095" y="715430"/>
                  </a:cubicBezTo>
                  <a:cubicBezTo>
                    <a:pt x="2276859" y="715430"/>
                    <a:pt x="2367463" y="788645"/>
                    <a:pt x="2367463" y="878960"/>
                  </a:cubicBezTo>
                  <a:lnTo>
                    <a:pt x="2357975" y="916934"/>
                  </a:lnTo>
                  <a:lnTo>
                    <a:pt x="2382757" y="918952"/>
                  </a:lnTo>
                  <a:cubicBezTo>
                    <a:pt x="2452302" y="930452"/>
                    <a:pt x="2504616" y="980176"/>
                    <a:pt x="2504616" y="1039773"/>
                  </a:cubicBezTo>
                  <a:cubicBezTo>
                    <a:pt x="2504616" y="1073829"/>
                    <a:pt x="2487534" y="1104660"/>
                    <a:pt x="2459916" y="1126978"/>
                  </a:cubicBezTo>
                  <a:lnTo>
                    <a:pt x="2451252" y="1131698"/>
                  </a:lnTo>
                  <a:lnTo>
                    <a:pt x="2449346" y="1134050"/>
                  </a:lnTo>
                  <a:cubicBezTo>
                    <a:pt x="2425138" y="1154834"/>
                    <a:pt x="2377853" y="1181691"/>
                    <a:pt x="2304142" y="1203741"/>
                  </a:cubicBezTo>
                  <a:lnTo>
                    <a:pt x="2258035" y="1215568"/>
                  </a:lnTo>
                  <a:lnTo>
                    <a:pt x="2254989" y="1234750"/>
                  </a:lnTo>
                  <a:cubicBezTo>
                    <a:pt x="2243689" y="1269805"/>
                    <a:pt x="2213608" y="1300517"/>
                    <a:pt x="2171710" y="1322466"/>
                  </a:cubicBezTo>
                  <a:lnTo>
                    <a:pt x="2104125" y="1347079"/>
                  </a:lnTo>
                  <a:lnTo>
                    <a:pt x="2104251" y="1348270"/>
                  </a:lnTo>
                  <a:cubicBezTo>
                    <a:pt x="2104146" y="1347896"/>
                    <a:pt x="2104042" y="1347521"/>
                    <a:pt x="2103937" y="1347147"/>
                  </a:cubicBezTo>
                  <a:lnTo>
                    <a:pt x="2100873" y="1348263"/>
                  </a:lnTo>
                  <a:cubicBezTo>
                    <a:pt x="2074887" y="1354303"/>
                    <a:pt x="2046818" y="1357599"/>
                    <a:pt x="2017535" y="1357599"/>
                  </a:cubicBezTo>
                  <a:cubicBezTo>
                    <a:pt x="1933872" y="1357599"/>
                    <a:pt x="1860107" y="1330691"/>
                    <a:pt x="1816551" y="1289765"/>
                  </a:cubicBezTo>
                  <a:lnTo>
                    <a:pt x="1795144" y="1264730"/>
                  </a:lnTo>
                  <a:lnTo>
                    <a:pt x="1788824" y="1266908"/>
                  </a:lnTo>
                  <a:cubicBezTo>
                    <a:pt x="1766614" y="1272870"/>
                    <a:pt x="1742196" y="1276168"/>
                    <a:pt x="1716565" y="1276168"/>
                  </a:cubicBezTo>
                  <a:cubicBezTo>
                    <a:pt x="1639671" y="1276168"/>
                    <a:pt x="1573696" y="1246491"/>
                    <a:pt x="1545514" y="1204197"/>
                  </a:cubicBezTo>
                  <a:lnTo>
                    <a:pt x="1535668" y="1184063"/>
                  </a:lnTo>
                  <a:lnTo>
                    <a:pt x="1495499" y="1166086"/>
                  </a:lnTo>
                  <a:cubicBezTo>
                    <a:pt x="1374734" y="1103444"/>
                    <a:pt x="1362513" y="1014475"/>
                    <a:pt x="1403356" y="941437"/>
                  </a:cubicBezTo>
                  <a:cubicBezTo>
                    <a:pt x="1421509" y="908976"/>
                    <a:pt x="1458150" y="888875"/>
                    <a:pt x="1505717" y="877236"/>
                  </a:cubicBezTo>
                  <a:lnTo>
                    <a:pt x="1580905" y="866142"/>
                  </a:lnTo>
                  <a:lnTo>
                    <a:pt x="1578149" y="858968"/>
                  </a:lnTo>
                  <a:cubicBezTo>
                    <a:pt x="1574630" y="845069"/>
                    <a:pt x="1572782" y="830678"/>
                    <a:pt x="1572782" y="815938"/>
                  </a:cubicBezTo>
                  <a:cubicBezTo>
                    <a:pt x="1572782" y="786458"/>
                    <a:pt x="1580175" y="758374"/>
                    <a:pt x="1593545" y="732829"/>
                  </a:cubicBezTo>
                  <a:lnTo>
                    <a:pt x="1603037" y="721454"/>
                  </a:lnTo>
                  <a:lnTo>
                    <a:pt x="1530268" y="688563"/>
                  </a:lnTo>
                  <a:cubicBezTo>
                    <a:pt x="1432471" y="653905"/>
                    <a:pt x="1327021" y="635093"/>
                    <a:pt x="1217603" y="635093"/>
                  </a:cubicBezTo>
                  <a:cubicBezTo>
                    <a:pt x="1053477" y="635093"/>
                    <a:pt x="898276" y="677420"/>
                    <a:pt x="764444" y="752065"/>
                  </a:cubicBezTo>
                  <a:lnTo>
                    <a:pt x="693165" y="800081"/>
                  </a:lnTo>
                  <a:lnTo>
                    <a:pt x="753082" y="811677"/>
                  </a:lnTo>
                  <a:cubicBezTo>
                    <a:pt x="816566" y="837416"/>
                    <a:pt x="861111" y="897674"/>
                    <a:pt x="861111" y="967904"/>
                  </a:cubicBezTo>
                  <a:lnTo>
                    <a:pt x="852819" y="1007276"/>
                  </a:lnTo>
                  <a:lnTo>
                    <a:pt x="874479" y="1009369"/>
                  </a:lnTo>
                  <a:cubicBezTo>
                    <a:pt x="935264" y="1021292"/>
                    <a:pt x="980988" y="1072847"/>
                    <a:pt x="980988" y="1134640"/>
                  </a:cubicBezTo>
                  <a:cubicBezTo>
                    <a:pt x="980988" y="1169950"/>
                    <a:pt x="966058" y="1201916"/>
                    <a:pt x="941919" y="1225056"/>
                  </a:cubicBezTo>
                  <a:lnTo>
                    <a:pt x="934346" y="1229950"/>
                  </a:lnTo>
                  <a:lnTo>
                    <a:pt x="932680" y="1232389"/>
                  </a:lnTo>
                  <a:cubicBezTo>
                    <a:pt x="890363" y="1275488"/>
                    <a:pt x="767365" y="1343772"/>
                    <a:pt x="540263" y="1347001"/>
                  </a:cubicBezTo>
                  <a:cubicBezTo>
                    <a:pt x="477493" y="1347894"/>
                    <a:pt x="421271" y="1345755"/>
                    <a:pt x="371064" y="1341067"/>
                  </a:cubicBezTo>
                  <a:lnTo>
                    <a:pt x="334593" y="1335249"/>
                  </a:lnTo>
                  <a:lnTo>
                    <a:pt x="330956" y="1348270"/>
                  </a:lnTo>
                  <a:lnTo>
                    <a:pt x="237956" y="1319833"/>
                  </a:lnTo>
                  <a:cubicBezTo>
                    <a:pt x="5704" y="1263988"/>
                    <a:pt x="-29152" y="1133653"/>
                    <a:pt x="18447" y="1032683"/>
                  </a:cubicBezTo>
                  <a:cubicBezTo>
                    <a:pt x="34313" y="999026"/>
                    <a:pt x="66339" y="978184"/>
                    <a:pt x="107914" y="966117"/>
                  </a:cubicBezTo>
                  <a:lnTo>
                    <a:pt x="173631" y="954615"/>
                  </a:lnTo>
                  <a:lnTo>
                    <a:pt x="171222" y="947176"/>
                  </a:lnTo>
                  <a:cubicBezTo>
                    <a:pt x="168146" y="932766"/>
                    <a:pt x="166531" y="917844"/>
                    <a:pt x="166531" y="902562"/>
                  </a:cubicBezTo>
                  <a:cubicBezTo>
                    <a:pt x="166531" y="780300"/>
                    <a:pt x="269926" y="681187"/>
                    <a:pt x="397469" y="681187"/>
                  </a:cubicBezTo>
                  <a:lnTo>
                    <a:pt x="401373" y="681658"/>
                  </a:lnTo>
                  <a:lnTo>
                    <a:pt x="422524" y="604765"/>
                  </a:lnTo>
                  <a:cubicBezTo>
                    <a:pt x="555725" y="249370"/>
                    <a:pt x="867559" y="0"/>
                    <a:pt x="1231003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2F2F2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127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</p:grpSp>
      <p:grpSp>
        <p:nvGrpSpPr>
          <p:cNvPr id="253" name="Google Shape;253;p10"/>
          <p:cNvGrpSpPr/>
          <p:nvPr/>
        </p:nvGrpSpPr>
        <p:grpSpPr>
          <a:xfrm rot="2130502">
            <a:off x="11352449" y="5587835"/>
            <a:ext cx="764406" cy="1210805"/>
            <a:chOff x="2346595" y="4881481"/>
            <a:chExt cx="764434" cy="1210851"/>
          </a:xfrm>
        </p:grpSpPr>
        <p:sp>
          <p:nvSpPr>
            <p:cNvPr id="254" name="Google Shape;254;p10"/>
            <p:cNvSpPr/>
            <p:nvPr/>
          </p:nvSpPr>
          <p:spPr>
            <a:xfrm rot="10624040" flipH="1">
              <a:off x="2376425" y="4898729"/>
              <a:ext cx="704774" cy="1176354"/>
            </a:xfrm>
            <a:custGeom>
              <a:avLst/>
              <a:gdLst/>
              <a:ahLst/>
              <a:cxnLst/>
              <a:rect l="l" t="t" r="r" b="b"/>
              <a:pathLst>
                <a:path w="576927" h="1053626" extrusionOk="0">
                  <a:moveTo>
                    <a:pt x="372987" y="1051389"/>
                  </a:moveTo>
                  <a:cubicBezTo>
                    <a:pt x="467637" y="1051389"/>
                    <a:pt x="546605" y="984120"/>
                    <a:pt x="564868" y="894695"/>
                  </a:cubicBezTo>
                  <a:lnTo>
                    <a:pt x="567990" y="863662"/>
                  </a:lnTo>
                  <a:lnTo>
                    <a:pt x="570345" y="862687"/>
                  </a:lnTo>
                  <a:cubicBezTo>
                    <a:pt x="574412" y="858620"/>
                    <a:pt x="576927" y="853002"/>
                    <a:pt x="576927" y="846797"/>
                  </a:cubicBezTo>
                  <a:lnTo>
                    <a:pt x="576927" y="756910"/>
                  </a:lnTo>
                  <a:cubicBezTo>
                    <a:pt x="576927" y="750704"/>
                    <a:pt x="574412" y="745086"/>
                    <a:pt x="570346" y="741020"/>
                  </a:cubicBezTo>
                  <a:lnTo>
                    <a:pt x="569215" y="740551"/>
                  </a:lnTo>
                  <a:lnTo>
                    <a:pt x="568777" y="465261"/>
                  </a:lnTo>
                  <a:lnTo>
                    <a:pt x="570702" y="465261"/>
                  </a:lnTo>
                  <a:lnTo>
                    <a:pt x="570702" y="195539"/>
                  </a:lnTo>
                  <a:lnTo>
                    <a:pt x="565022" y="195539"/>
                  </a:lnTo>
                  <a:lnTo>
                    <a:pt x="375629" y="63529"/>
                  </a:lnTo>
                  <a:lnTo>
                    <a:pt x="377325" y="62607"/>
                  </a:lnTo>
                  <a:lnTo>
                    <a:pt x="296554" y="6308"/>
                  </a:lnTo>
                  <a:lnTo>
                    <a:pt x="296544" y="0"/>
                  </a:lnTo>
                  <a:lnTo>
                    <a:pt x="292043" y="3164"/>
                  </a:lnTo>
                  <a:lnTo>
                    <a:pt x="287736" y="162"/>
                  </a:lnTo>
                  <a:lnTo>
                    <a:pt x="198399" y="62431"/>
                  </a:lnTo>
                  <a:lnTo>
                    <a:pt x="201349" y="64036"/>
                  </a:lnTo>
                  <a:lnTo>
                    <a:pt x="16417" y="192937"/>
                  </a:lnTo>
                  <a:lnTo>
                    <a:pt x="15395" y="191579"/>
                  </a:lnTo>
                  <a:lnTo>
                    <a:pt x="15398" y="193647"/>
                  </a:lnTo>
                  <a:lnTo>
                    <a:pt x="11031" y="196691"/>
                  </a:lnTo>
                  <a:lnTo>
                    <a:pt x="15058" y="196691"/>
                  </a:lnTo>
                  <a:lnTo>
                    <a:pt x="15058" y="465261"/>
                  </a:lnTo>
                  <a:lnTo>
                    <a:pt x="15830" y="465261"/>
                  </a:lnTo>
                  <a:lnTo>
                    <a:pt x="16260" y="736077"/>
                  </a:lnTo>
                  <a:lnTo>
                    <a:pt x="6834" y="739839"/>
                  </a:lnTo>
                  <a:cubicBezTo>
                    <a:pt x="2612" y="743906"/>
                    <a:pt x="0" y="749526"/>
                    <a:pt x="0" y="755732"/>
                  </a:cubicBezTo>
                  <a:lnTo>
                    <a:pt x="0" y="845639"/>
                  </a:lnTo>
                  <a:cubicBezTo>
                    <a:pt x="0" y="851846"/>
                    <a:pt x="2611" y="857465"/>
                    <a:pt x="6834" y="861533"/>
                  </a:cubicBezTo>
                  <a:lnTo>
                    <a:pt x="15937" y="865166"/>
                  </a:lnTo>
                  <a:lnTo>
                    <a:pt x="18908" y="894695"/>
                  </a:lnTo>
                  <a:lnTo>
                    <a:pt x="19920" y="897279"/>
                  </a:lnTo>
                  <a:lnTo>
                    <a:pt x="21207" y="909075"/>
                  </a:lnTo>
                  <a:cubicBezTo>
                    <a:pt x="39470" y="991570"/>
                    <a:pt x="118438" y="1053625"/>
                    <a:pt x="213088" y="1053626"/>
                  </a:cubicBezTo>
                  <a:lnTo>
                    <a:pt x="295050" y="1053626"/>
                  </a:lnTo>
                  <a:lnTo>
                    <a:pt x="295050" y="1051389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  <p:grpSp>
          <p:nvGrpSpPr>
            <p:cNvPr id="255" name="Google Shape;255;p10"/>
            <p:cNvGrpSpPr/>
            <p:nvPr/>
          </p:nvGrpSpPr>
          <p:grpSpPr>
            <a:xfrm>
              <a:off x="2424920" y="4944776"/>
              <a:ext cx="608674" cy="1077213"/>
              <a:chOff x="4331557" y="2598970"/>
              <a:chExt cx="608674" cy="1077213"/>
            </a:xfrm>
          </p:grpSpPr>
          <p:sp>
            <p:nvSpPr>
              <p:cNvPr id="256" name="Google Shape;256;p10"/>
              <p:cNvSpPr/>
              <p:nvPr/>
            </p:nvSpPr>
            <p:spPr>
              <a:xfrm rot="10631853" flipH="1">
                <a:off x="4370618" y="3197038"/>
                <a:ext cx="558689" cy="463715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57" name="Google Shape;257;p10"/>
              <p:cNvSpPr/>
              <p:nvPr/>
            </p:nvSpPr>
            <p:spPr>
              <a:xfrm rot="10631853" flipH="1">
                <a:off x="4382002" y="3208042"/>
                <a:ext cx="274465" cy="461704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58" name="Google Shape;258;p10"/>
              <p:cNvSpPr/>
              <p:nvPr/>
            </p:nvSpPr>
            <p:spPr>
              <a:xfrm rot="-168147" flipH="1">
                <a:off x="4355618" y="2621159"/>
                <a:ext cx="552947" cy="851469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59" name="Google Shape;259;p10"/>
              <p:cNvSpPr/>
              <p:nvPr/>
            </p:nvSpPr>
            <p:spPr>
              <a:xfrm rot="-168147" flipH="1">
                <a:off x="4447922" y="2620881"/>
                <a:ext cx="362643" cy="856014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60" name="Google Shape;260;p10"/>
              <p:cNvSpPr/>
              <p:nvPr/>
            </p:nvSpPr>
            <p:spPr>
              <a:xfrm rot="-168147" flipH="1">
                <a:off x="4338634" y="2612370"/>
                <a:ext cx="552947" cy="200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61" name="Google Shape;261;p10"/>
              <p:cNvSpPr/>
              <p:nvPr/>
            </p:nvSpPr>
            <p:spPr>
              <a:xfrm rot="-168147" flipH="1">
                <a:off x="4567343" y="3573621"/>
                <a:ext cx="178612" cy="89621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62" name="Google Shape;262;p10"/>
              <p:cNvSpPr/>
              <p:nvPr/>
            </p:nvSpPr>
            <p:spPr>
              <a:xfrm rot="-172913" flipH="1">
                <a:off x="4334644" y="2794762"/>
                <a:ext cx="572824" cy="134877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</p:grpSp>
        <p:sp>
          <p:nvSpPr>
            <p:cNvPr id="263" name="Google Shape;263;p10"/>
            <p:cNvSpPr/>
            <p:nvPr/>
          </p:nvSpPr>
          <p:spPr>
            <a:xfrm rot="10628998" flipH="1">
              <a:off x="2399344" y="4936391"/>
              <a:ext cx="667176" cy="1110320"/>
            </a:xfrm>
            <a:custGeom>
              <a:avLst/>
              <a:gdLst/>
              <a:ahLst/>
              <a:cxnLst/>
              <a:rect l="l" t="t" r="r" b="b"/>
              <a:pathLst>
                <a:path w="576927" h="1053626" extrusionOk="0">
                  <a:moveTo>
                    <a:pt x="372987" y="1051389"/>
                  </a:moveTo>
                  <a:cubicBezTo>
                    <a:pt x="467637" y="1051389"/>
                    <a:pt x="546605" y="984120"/>
                    <a:pt x="564868" y="894695"/>
                  </a:cubicBezTo>
                  <a:lnTo>
                    <a:pt x="567990" y="863662"/>
                  </a:lnTo>
                  <a:lnTo>
                    <a:pt x="570345" y="862687"/>
                  </a:lnTo>
                  <a:cubicBezTo>
                    <a:pt x="574412" y="858620"/>
                    <a:pt x="576927" y="853002"/>
                    <a:pt x="576927" y="846797"/>
                  </a:cubicBezTo>
                  <a:lnTo>
                    <a:pt x="576927" y="756910"/>
                  </a:lnTo>
                  <a:cubicBezTo>
                    <a:pt x="576927" y="750704"/>
                    <a:pt x="574412" y="745086"/>
                    <a:pt x="570346" y="741020"/>
                  </a:cubicBezTo>
                  <a:lnTo>
                    <a:pt x="569215" y="740551"/>
                  </a:lnTo>
                  <a:lnTo>
                    <a:pt x="568777" y="465261"/>
                  </a:lnTo>
                  <a:lnTo>
                    <a:pt x="570702" y="465261"/>
                  </a:lnTo>
                  <a:lnTo>
                    <a:pt x="570702" y="195539"/>
                  </a:lnTo>
                  <a:lnTo>
                    <a:pt x="565022" y="195539"/>
                  </a:lnTo>
                  <a:lnTo>
                    <a:pt x="375629" y="63529"/>
                  </a:lnTo>
                  <a:lnTo>
                    <a:pt x="377325" y="62607"/>
                  </a:lnTo>
                  <a:lnTo>
                    <a:pt x="296554" y="6308"/>
                  </a:lnTo>
                  <a:lnTo>
                    <a:pt x="296544" y="0"/>
                  </a:lnTo>
                  <a:lnTo>
                    <a:pt x="292043" y="3164"/>
                  </a:lnTo>
                  <a:lnTo>
                    <a:pt x="287736" y="162"/>
                  </a:lnTo>
                  <a:lnTo>
                    <a:pt x="198399" y="62431"/>
                  </a:lnTo>
                  <a:lnTo>
                    <a:pt x="201349" y="64036"/>
                  </a:lnTo>
                  <a:lnTo>
                    <a:pt x="16417" y="192937"/>
                  </a:lnTo>
                  <a:lnTo>
                    <a:pt x="15395" y="191579"/>
                  </a:lnTo>
                  <a:lnTo>
                    <a:pt x="15398" y="193647"/>
                  </a:lnTo>
                  <a:lnTo>
                    <a:pt x="11031" y="196691"/>
                  </a:lnTo>
                  <a:lnTo>
                    <a:pt x="15058" y="196691"/>
                  </a:lnTo>
                  <a:lnTo>
                    <a:pt x="15058" y="465261"/>
                  </a:lnTo>
                  <a:lnTo>
                    <a:pt x="15830" y="465261"/>
                  </a:lnTo>
                  <a:lnTo>
                    <a:pt x="16260" y="736077"/>
                  </a:lnTo>
                  <a:lnTo>
                    <a:pt x="6834" y="739839"/>
                  </a:lnTo>
                  <a:cubicBezTo>
                    <a:pt x="2612" y="743906"/>
                    <a:pt x="0" y="749526"/>
                    <a:pt x="0" y="755732"/>
                  </a:cubicBezTo>
                  <a:lnTo>
                    <a:pt x="0" y="845639"/>
                  </a:lnTo>
                  <a:cubicBezTo>
                    <a:pt x="0" y="851846"/>
                    <a:pt x="2611" y="857465"/>
                    <a:pt x="6834" y="861533"/>
                  </a:cubicBezTo>
                  <a:lnTo>
                    <a:pt x="15937" y="865166"/>
                  </a:lnTo>
                  <a:lnTo>
                    <a:pt x="18908" y="894695"/>
                  </a:lnTo>
                  <a:lnTo>
                    <a:pt x="19920" y="897279"/>
                  </a:lnTo>
                  <a:lnTo>
                    <a:pt x="21207" y="909075"/>
                  </a:lnTo>
                  <a:cubicBezTo>
                    <a:pt x="39470" y="991570"/>
                    <a:pt x="118438" y="1053625"/>
                    <a:pt x="213088" y="1053626"/>
                  </a:cubicBezTo>
                  <a:lnTo>
                    <a:pt x="295050" y="1053626"/>
                  </a:lnTo>
                  <a:lnTo>
                    <a:pt x="295050" y="1051389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127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</p:grpSp>
      <p:sp>
        <p:nvSpPr>
          <p:cNvPr id="264" name="Google Shape;264;p10">
            <a:hlinkClick r:id="rId3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65" name="Google Shape;265;p10">
            <a:hlinkClick r:id="rId4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66" name="Google Shape;266;p10">
            <a:hlinkClick r:id="rId5" action="ppaction://hlinksldjump"/>
          </p:cNvPr>
          <p:cNvSpPr txBox="1"/>
          <p:nvPr/>
        </p:nvSpPr>
        <p:spPr>
          <a:xfrm>
            <a:off x="4517540" y="152881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267" name="Google Shape;267;p10">
            <a:hlinkClick r:id="rId6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269" name="Google Shape;269;p10">
            <a:hlinkClick r:id="rId6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21320" y="304573"/>
            <a:ext cx="1297858" cy="495831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9618" y="290501"/>
            <a:ext cx="1246141" cy="461665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9987" y="290502"/>
            <a:ext cx="913942" cy="46166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408515" y="334829"/>
            <a:ext cx="867369" cy="373008"/>
          </a:xfrm>
          <a:prstGeom prst="roundRect">
            <a:avLst/>
          </a:prstGeom>
          <a:solidFill>
            <a:srgbClr val="96A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149168" y="2153070"/>
            <a:ext cx="83168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quặng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kẽm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3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1"/>
          <p:cNvGrpSpPr/>
          <p:nvPr/>
        </p:nvGrpSpPr>
        <p:grpSpPr>
          <a:xfrm>
            <a:off x="9681163" y="5235496"/>
            <a:ext cx="2510837" cy="1360709"/>
            <a:chOff x="2583305" y="2561257"/>
            <a:chExt cx="2510837" cy="1360709"/>
          </a:xfrm>
        </p:grpSpPr>
        <p:sp>
          <p:nvSpPr>
            <p:cNvPr id="287" name="Google Shape;287;p11"/>
            <p:cNvSpPr/>
            <p:nvPr/>
          </p:nvSpPr>
          <p:spPr>
            <a:xfrm>
              <a:off x="2589526" y="2561257"/>
              <a:ext cx="2504616" cy="1357599"/>
            </a:xfrm>
            <a:custGeom>
              <a:avLst/>
              <a:gdLst/>
              <a:ahLst/>
              <a:cxnLst/>
              <a:rect l="l" t="t" r="r" b="b"/>
              <a:pathLst>
                <a:path w="2504616" h="1357599" extrusionOk="0">
                  <a:moveTo>
                    <a:pt x="1231003" y="0"/>
                  </a:moveTo>
                  <a:cubicBezTo>
                    <a:pt x="1594448" y="0"/>
                    <a:pt x="1906281" y="249370"/>
                    <a:pt x="2039483" y="604765"/>
                  </a:cubicBezTo>
                  <a:lnTo>
                    <a:pt x="2070721" y="718330"/>
                  </a:lnTo>
                  <a:lnTo>
                    <a:pt x="2079435" y="731303"/>
                  </a:lnTo>
                  <a:lnTo>
                    <a:pt x="2086324" y="728281"/>
                  </a:lnTo>
                  <a:cubicBezTo>
                    <a:pt x="2110535" y="720006"/>
                    <a:pt x="2137153" y="715430"/>
                    <a:pt x="2165095" y="715430"/>
                  </a:cubicBezTo>
                  <a:cubicBezTo>
                    <a:pt x="2276859" y="715430"/>
                    <a:pt x="2367463" y="788645"/>
                    <a:pt x="2367463" y="878960"/>
                  </a:cubicBezTo>
                  <a:lnTo>
                    <a:pt x="2357975" y="916934"/>
                  </a:lnTo>
                  <a:lnTo>
                    <a:pt x="2382757" y="918952"/>
                  </a:lnTo>
                  <a:cubicBezTo>
                    <a:pt x="2452302" y="930452"/>
                    <a:pt x="2504616" y="980176"/>
                    <a:pt x="2504616" y="1039773"/>
                  </a:cubicBezTo>
                  <a:cubicBezTo>
                    <a:pt x="2504616" y="1073829"/>
                    <a:pt x="2487534" y="1104660"/>
                    <a:pt x="2459916" y="1126978"/>
                  </a:cubicBezTo>
                  <a:lnTo>
                    <a:pt x="2451252" y="1131698"/>
                  </a:lnTo>
                  <a:lnTo>
                    <a:pt x="2449346" y="1134050"/>
                  </a:lnTo>
                  <a:cubicBezTo>
                    <a:pt x="2425138" y="1154834"/>
                    <a:pt x="2377853" y="1181691"/>
                    <a:pt x="2304142" y="1203741"/>
                  </a:cubicBezTo>
                  <a:lnTo>
                    <a:pt x="2258035" y="1215568"/>
                  </a:lnTo>
                  <a:lnTo>
                    <a:pt x="2254989" y="1234750"/>
                  </a:lnTo>
                  <a:cubicBezTo>
                    <a:pt x="2243689" y="1269805"/>
                    <a:pt x="2213608" y="1300517"/>
                    <a:pt x="2171710" y="1322466"/>
                  </a:cubicBezTo>
                  <a:lnTo>
                    <a:pt x="2104125" y="1347079"/>
                  </a:lnTo>
                  <a:lnTo>
                    <a:pt x="2104251" y="1348270"/>
                  </a:lnTo>
                  <a:lnTo>
                    <a:pt x="2103937" y="1347147"/>
                  </a:lnTo>
                  <a:lnTo>
                    <a:pt x="2100873" y="1348263"/>
                  </a:lnTo>
                  <a:cubicBezTo>
                    <a:pt x="2074887" y="1354303"/>
                    <a:pt x="2046818" y="1357599"/>
                    <a:pt x="2017535" y="1357599"/>
                  </a:cubicBezTo>
                  <a:cubicBezTo>
                    <a:pt x="1933872" y="1357599"/>
                    <a:pt x="1860107" y="1330691"/>
                    <a:pt x="1816551" y="1289765"/>
                  </a:cubicBezTo>
                  <a:lnTo>
                    <a:pt x="1795144" y="1264730"/>
                  </a:lnTo>
                  <a:lnTo>
                    <a:pt x="1788824" y="1266908"/>
                  </a:lnTo>
                  <a:cubicBezTo>
                    <a:pt x="1766614" y="1272870"/>
                    <a:pt x="1742196" y="1276168"/>
                    <a:pt x="1716565" y="1276168"/>
                  </a:cubicBezTo>
                  <a:cubicBezTo>
                    <a:pt x="1639671" y="1276168"/>
                    <a:pt x="1573696" y="1246491"/>
                    <a:pt x="1545514" y="1204197"/>
                  </a:cubicBezTo>
                  <a:lnTo>
                    <a:pt x="1535668" y="1184063"/>
                  </a:lnTo>
                  <a:lnTo>
                    <a:pt x="1495499" y="1166086"/>
                  </a:lnTo>
                  <a:cubicBezTo>
                    <a:pt x="1374734" y="1103444"/>
                    <a:pt x="1362513" y="1014475"/>
                    <a:pt x="1403356" y="941437"/>
                  </a:cubicBezTo>
                  <a:cubicBezTo>
                    <a:pt x="1421509" y="908976"/>
                    <a:pt x="1458150" y="888875"/>
                    <a:pt x="1505717" y="877236"/>
                  </a:cubicBezTo>
                  <a:lnTo>
                    <a:pt x="1580905" y="866142"/>
                  </a:lnTo>
                  <a:lnTo>
                    <a:pt x="1578149" y="858968"/>
                  </a:lnTo>
                  <a:cubicBezTo>
                    <a:pt x="1574630" y="845069"/>
                    <a:pt x="1572782" y="830678"/>
                    <a:pt x="1572782" y="815938"/>
                  </a:cubicBezTo>
                  <a:cubicBezTo>
                    <a:pt x="1572782" y="786458"/>
                    <a:pt x="1580175" y="758374"/>
                    <a:pt x="1593545" y="732829"/>
                  </a:cubicBezTo>
                  <a:lnTo>
                    <a:pt x="1603037" y="721454"/>
                  </a:lnTo>
                  <a:lnTo>
                    <a:pt x="1530268" y="688563"/>
                  </a:lnTo>
                  <a:cubicBezTo>
                    <a:pt x="1432471" y="653905"/>
                    <a:pt x="1327021" y="635093"/>
                    <a:pt x="1217603" y="635093"/>
                  </a:cubicBezTo>
                  <a:cubicBezTo>
                    <a:pt x="1053477" y="635093"/>
                    <a:pt x="898276" y="677420"/>
                    <a:pt x="764444" y="752065"/>
                  </a:cubicBezTo>
                  <a:lnTo>
                    <a:pt x="693165" y="800081"/>
                  </a:lnTo>
                  <a:lnTo>
                    <a:pt x="753082" y="811677"/>
                  </a:lnTo>
                  <a:cubicBezTo>
                    <a:pt x="816566" y="837416"/>
                    <a:pt x="861111" y="897674"/>
                    <a:pt x="861111" y="967904"/>
                  </a:cubicBezTo>
                  <a:lnTo>
                    <a:pt x="852819" y="1007276"/>
                  </a:lnTo>
                  <a:lnTo>
                    <a:pt x="874479" y="1009369"/>
                  </a:lnTo>
                  <a:cubicBezTo>
                    <a:pt x="935264" y="1021292"/>
                    <a:pt x="980988" y="1072847"/>
                    <a:pt x="980988" y="1134640"/>
                  </a:cubicBezTo>
                  <a:cubicBezTo>
                    <a:pt x="980988" y="1169950"/>
                    <a:pt x="966058" y="1201916"/>
                    <a:pt x="941919" y="1225056"/>
                  </a:cubicBezTo>
                  <a:lnTo>
                    <a:pt x="934346" y="1229950"/>
                  </a:lnTo>
                  <a:lnTo>
                    <a:pt x="932680" y="1232389"/>
                  </a:lnTo>
                  <a:cubicBezTo>
                    <a:pt x="890363" y="1275488"/>
                    <a:pt x="767365" y="1343772"/>
                    <a:pt x="540263" y="1347001"/>
                  </a:cubicBezTo>
                  <a:cubicBezTo>
                    <a:pt x="477493" y="1347894"/>
                    <a:pt x="421271" y="1345755"/>
                    <a:pt x="371064" y="1341067"/>
                  </a:cubicBezTo>
                  <a:lnTo>
                    <a:pt x="334593" y="1335249"/>
                  </a:lnTo>
                  <a:lnTo>
                    <a:pt x="330956" y="1348270"/>
                  </a:lnTo>
                  <a:lnTo>
                    <a:pt x="332366" y="1334894"/>
                  </a:lnTo>
                  <a:lnTo>
                    <a:pt x="237956" y="1319833"/>
                  </a:lnTo>
                  <a:cubicBezTo>
                    <a:pt x="5704" y="1263988"/>
                    <a:pt x="-29152" y="1133653"/>
                    <a:pt x="18447" y="1032683"/>
                  </a:cubicBezTo>
                  <a:cubicBezTo>
                    <a:pt x="34313" y="999026"/>
                    <a:pt x="66339" y="978184"/>
                    <a:pt x="107914" y="966117"/>
                  </a:cubicBezTo>
                  <a:lnTo>
                    <a:pt x="173631" y="954615"/>
                  </a:lnTo>
                  <a:lnTo>
                    <a:pt x="171222" y="947176"/>
                  </a:lnTo>
                  <a:cubicBezTo>
                    <a:pt x="168146" y="932766"/>
                    <a:pt x="166531" y="917844"/>
                    <a:pt x="166531" y="902562"/>
                  </a:cubicBezTo>
                  <a:cubicBezTo>
                    <a:pt x="166531" y="780300"/>
                    <a:pt x="269926" y="681187"/>
                    <a:pt x="397469" y="681187"/>
                  </a:cubicBezTo>
                  <a:lnTo>
                    <a:pt x="401373" y="681658"/>
                  </a:lnTo>
                  <a:lnTo>
                    <a:pt x="422524" y="604765"/>
                  </a:lnTo>
                  <a:cubicBezTo>
                    <a:pt x="555725" y="249370"/>
                    <a:pt x="867559" y="0"/>
                    <a:pt x="1231003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11"/>
            <p:cNvGrpSpPr/>
            <p:nvPr/>
          </p:nvGrpSpPr>
          <p:grpSpPr>
            <a:xfrm>
              <a:off x="2707761" y="2663904"/>
              <a:ext cx="2279558" cy="1159586"/>
              <a:chOff x="4516204" y="1482294"/>
              <a:chExt cx="5373781" cy="2733583"/>
            </a:xfrm>
          </p:grpSpPr>
          <p:grpSp>
            <p:nvGrpSpPr>
              <p:cNvPr id="289" name="Google Shape;289;p11"/>
              <p:cNvGrpSpPr/>
              <p:nvPr/>
            </p:nvGrpSpPr>
            <p:grpSpPr>
              <a:xfrm>
                <a:off x="5224213" y="1482294"/>
                <a:ext cx="3703218" cy="2358199"/>
                <a:chOff x="5325278" y="1424542"/>
                <a:chExt cx="3703218" cy="2358199"/>
              </a:xfrm>
            </p:grpSpPr>
            <p:sp>
              <p:nvSpPr>
                <p:cNvPr id="290" name="Google Shape;290;p11"/>
                <p:cNvSpPr/>
                <p:nvPr/>
              </p:nvSpPr>
              <p:spPr>
                <a:xfrm rot="5400000">
                  <a:off x="6334496" y="462442"/>
                  <a:ext cx="1731900" cy="3656100"/>
                </a:xfrm>
                <a:prstGeom prst="moon">
                  <a:avLst>
                    <a:gd name="adj" fmla="val 15611"/>
                  </a:avLst>
                </a:prstGeom>
                <a:solidFill>
                  <a:srgbClr val="E066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11"/>
                <p:cNvSpPr/>
                <p:nvPr/>
              </p:nvSpPr>
              <p:spPr>
                <a:xfrm rot="5400000">
                  <a:off x="6440977" y="595197"/>
                  <a:ext cx="1501500" cy="3622200"/>
                </a:xfrm>
                <a:prstGeom prst="moon">
                  <a:avLst>
                    <a:gd name="adj" fmla="val 17525"/>
                  </a:avLst>
                </a:prstGeom>
                <a:solidFill>
                  <a:srgbClr val="F6B2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92;p11"/>
                <p:cNvSpPr/>
                <p:nvPr/>
              </p:nvSpPr>
              <p:spPr>
                <a:xfrm rot="5400000">
                  <a:off x="6452259" y="818129"/>
                  <a:ext cx="1466100" cy="3622200"/>
                </a:xfrm>
                <a:prstGeom prst="moon">
                  <a:avLst>
                    <a:gd name="adj" fmla="val 13814"/>
                  </a:avLst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293;p11"/>
                <p:cNvSpPr/>
                <p:nvPr/>
              </p:nvSpPr>
              <p:spPr>
                <a:xfrm rot="5400000">
                  <a:off x="6448212" y="996123"/>
                  <a:ext cx="1474200" cy="3662400"/>
                </a:xfrm>
                <a:prstGeom prst="moon">
                  <a:avLst>
                    <a:gd name="adj" fmla="val 17122"/>
                  </a:avLst>
                </a:prstGeom>
                <a:solidFill>
                  <a:srgbClr val="93C4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11"/>
                <p:cNvSpPr/>
                <p:nvPr/>
              </p:nvSpPr>
              <p:spPr>
                <a:xfrm rot="5400000">
                  <a:off x="6431378" y="1194341"/>
                  <a:ext cx="1482300" cy="3694500"/>
                </a:xfrm>
                <a:prstGeom prst="moon">
                  <a:avLst>
                    <a:gd name="adj" fmla="val 15848"/>
                  </a:avLst>
                </a:prstGeom>
                <a:solidFill>
                  <a:srgbClr val="6FA8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5" name="Google Shape;295;p11"/>
              <p:cNvGrpSpPr/>
              <p:nvPr/>
            </p:nvGrpSpPr>
            <p:grpSpPr>
              <a:xfrm>
                <a:off x="4516204" y="2962970"/>
                <a:ext cx="1817064" cy="1233640"/>
                <a:chOff x="8313506" y="1158236"/>
                <a:chExt cx="1339030" cy="948370"/>
              </a:xfrm>
            </p:grpSpPr>
            <p:sp>
              <p:nvSpPr>
                <p:cNvPr id="296" name="Google Shape;296;p11"/>
                <p:cNvSpPr/>
                <p:nvPr/>
              </p:nvSpPr>
              <p:spPr>
                <a:xfrm>
                  <a:off x="8313506" y="1158236"/>
                  <a:ext cx="1339030" cy="94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030" h="948370" extrusionOk="0">
                      <a:moveTo>
                        <a:pt x="542538" y="0"/>
                      </a:moveTo>
                      <a:cubicBezTo>
                        <a:pt x="651347" y="0"/>
                        <a:pt x="747281" y="55130"/>
                        <a:pt x="803929" y="138981"/>
                      </a:cubicBezTo>
                      <a:lnTo>
                        <a:pt x="831770" y="190273"/>
                      </a:lnTo>
                      <a:lnTo>
                        <a:pt x="839989" y="185811"/>
                      </a:lnTo>
                      <a:cubicBezTo>
                        <a:pt x="868874" y="173594"/>
                        <a:pt x="900631" y="166838"/>
                        <a:pt x="933966" y="166838"/>
                      </a:cubicBezTo>
                      <a:cubicBezTo>
                        <a:pt x="1067306" y="166838"/>
                        <a:pt x="1175400" y="274932"/>
                        <a:pt x="1175400" y="408272"/>
                      </a:cubicBezTo>
                      <a:lnTo>
                        <a:pt x="1164081" y="464336"/>
                      </a:lnTo>
                      <a:lnTo>
                        <a:pt x="1193647" y="467316"/>
                      </a:lnTo>
                      <a:cubicBezTo>
                        <a:pt x="1276617" y="484294"/>
                        <a:pt x="1339030" y="557706"/>
                        <a:pt x="1339030" y="645695"/>
                      </a:cubicBezTo>
                      <a:cubicBezTo>
                        <a:pt x="1339030" y="695975"/>
                        <a:pt x="1318650" y="741494"/>
                        <a:pt x="1285701" y="774444"/>
                      </a:cubicBezTo>
                      <a:lnTo>
                        <a:pt x="1275364" y="781413"/>
                      </a:lnTo>
                      <a:lnTo>
                        <a:pt x="1273090" y="784885"/>
                      </a:lnTo>
                      <a:cubicBezTo>
                        <a:pt x="1215329" y="846257"/>
                        <a:pt x="1047438" y="943490"/>
                        <a:pt x="737449" y="948088"/>
                      </a:cubicBezTo>
                      <a:cubicBezTo>
                        <a:pt x="52010" y="958254"/>
                        <a:pt x="-61448" y="692216"/>
                        <a:pt x="25179" y="500513"/>
                      </a:cubicBezTo>
                      <a:cubicBezTo>
                        <a:pt x="46836" y="452587"/>
                        <a:pt x="90551" y="422910"/>
                        <a:pt x="147300" y="405727"/>
                      </a:cubicBezTo>
                      <a:lnTo>
                        <a:pt x="237003" y="389348"/>
                      </a:lnTo>
                      <a:lnTo>
                        <a:pt x="233715" y="378756"/>
                      </a:lnTo>
                      <a:cubicBezTo>
                        <a:pt x="229516" y="358236"/>
                        <a:pt x="227311" y="336989"/>
                        <a:pt x="227311" y="315227"/>
                      </a:cubicBezTo>
                      <a:cubicBezTo>
                        <a:pt x="227311" y="141132"/>
                        <a:pt x="368443" y="0"/>
                        <a:pt x="5425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p11"/>
                <p:cNvSpPr/>
                <p:nvPr/>
              </p:nvSpPr>
              <p:spPr>
                <a:xfrm>
                  <a:off x="8335477" y="1742952"/>
                  <a:ext cx="1276600" cy="331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653" h="331571" extrusionOk="0">
                      <a:moveTo>
                        <a:pt x="0" y="0"/>
                      </a:moveTo>
                      <a:lnTo>
                        <a:pt x="26333" y="37194"/>
                      </a:lnTo>
                      <a:cubicBezTo>
                        <a:pt x="127528" y="157420"/>
                        <a:pt x="358088" y="249466"/>
                        <a:pt x="792610" y="243021"/>
                      </a:cubicBezTo>
                      <a:cubicBezTo>
                        <a:pt x="1010957" y="239783"/>
                        <a:pt x="1166748" y="195763"/>
                        <a:pt x="1268779" y="146318"/>
                      </a:cubicBezTo>
                      <a:lnTo>
                        <a:pt x="1302653" y="127764"/>
                      </a:lnTo>
                      <a:lnTo>
                        <a:pt x="1282507" y="157645"/>
                      </a:lnTo>
                      <a:lnTo>
                        <a:pt x="1272170" y="164614"/>
                      </a:lnTo>
                      <a:lnTo>
                        <a:pt x="1269896" y="168086"/>
                      </a:lnTo>
                      <a:cubicBezTo>
                        <a:pt x="1212135" y="229458"/>
                        <a:pt x="1044244" y="326691"/>
                        <a:pt x="734255" y="331289"/>
                      </a:cubicBezTo>
                      <a:cubicBezTo>
                        <a:pt x="220176" y="338914"/>
                        <a:pt x="27836" y="191173"/>
                        <a:pt x="342" y="35952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8" name="Google Shape;298;p11"/>
              <p:cNvGrpSpPr/>
              <p:nvPr/>
            </p:nvGrpSpPr>
            <p:grpSpPr>
              <a:xfrm>
                <a:off x="7811050" y="2817084"/>
                <a:ext cx="2078934" cy="1398792"/>
                <a:chOff x="7984257" y="2869929"/>
                <a:chExt cx="1657050" cy="1114931"/>
              </a:xfrm>
            </p:grpSpPr>
            <p:sp>
              <p:nvSpPr>
                <p:cNvPr id="299" name="Google Shape;299;p11"/>
                <p:cNvSpPr/>
                <p:nvPr/>
              </p:nvSpPr>
              <p:spPr>
                <a:xfrm rot="10800000">
                  <a:off x="7984257" y="2869929"/>
                  <a:ext cx="1657050" cy="111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030" h="1114931" extrusionOk="0">
                      <a:moveTo>
                        <a:pt x="796492" y="1114931"/>
                      </a:moveTo>
                      <a:cubicBezTo>
                        <a:pt x="687683" y="1114931"/>
                        <a:pt x="591749" y="1059801"/>
                        <a:pt x="535101" y="975950"/>
                      </a:cubicBezTo>
                      <a:lnTo>
                        <a:pt x="507260" y="924658"/>
                      </a:lnTo>
                      <a:lnTo>
                        <a:pt x="499041" y="929120"/>
                      </a:lnTo>
                      <a:cubicBezTo>
                        <a:pt x="470156" y="941337"/>
                        <a:pt x="438399" y="948093"/>
                        <a:pt x="405064" y="948093"/>
                      </a:cubicBezTo>
                      <a:cubicBezTo>
                        <a:pt x="271724" y="948093"/>
                        <a:pt x="163630" y="839999"/>
                        <a:pt x="163630" y="706659"/>
                      </a:cubicBezTo>
                      <a:lnTo>
                        <a:pt x="174949" y="650595"/>
                      </a:lnTo>
                      <a:lnTo>
                        <a:pt x="145383" y="647615"/>
                      </a:lnTo>
                      <a:cubicBezTo>
                        <a:pt x="62413" y="630637"/>
                        <a:pt x="0" y="557225"/>
                        <a:pt x="0" y="469236"/>
                      </a:cubicBezTo>
                      <a:cubicBezTo>
                        <a:pt x="0" y="418956"/>
                        <a:pt x="20380" y="373437"/>
                        <a:pt x="53329" y="340487"/>
                      </a:cubicBezTo>
                      <a:lnTo>
                        <a:pt x="63666" y="333518"/>
                      </a:lnTo>
                      <a:lnTo>
                        <a:pt x="65940" y="330046"/>
                      </a:lnTo>
                      <a:cubicBezTo>
                        <a:pt x="94821" y="299360"/>
                        <a:pt x="151234" y="259709"/>
                        <a:pt x="239175" y="227155"/>
                      </a:cubicBezTo>
                      <a:lnTo>
                        <a:pt x="294182" y="209693"/>
                      </a:lnTo>
                      <a:lnTo>
                        <a:pt x="297816" y="181374"/>
                      </a:lnTo>
                      <a:cubicBezTo>
                        <a:pt x="324780" y="77864"/>
                        <a:pt x="441369" y="0"/>
                        <a:pt x="581109" y="0"/>
                      </a:cubicBezTo>
                      <a:cubicBezTo>
                        <a:pt x="680923" y="0"/>
                        <a:pt x="768927" y="39727"/>
                        <a:pt x="820892" y="100150"/>
                      </a:cubicBezTo>
                      <a:lnTo>
                        <a:pt x="846431" y="137111"/>
                      </a:lnTo>
                      <a:lnTo>
                        <a:pt x="853971" y="133896"/>
                      </a:lnTo>
                      <a:cubicBezTo>
                        <a:pt x="880468" y="125093"/>
                        <a:pt x="909600" y="120224"/>
                        <a:pt x="940179" y="120224"/>
                      </a:cubicBezTo>
                      <a:cubicBezTo>
                        <a:pt x="1031917" y="120224"/>
                        <a:pt x="1110628" y="164039"/>
                        <a:pt x="1144250" y="226482"/>
                      </a:cubicBezTo>
                      <a:lnTo>
                        <a:pt x="1155997" y="256208"/>
                      </a:lnTo>
                      <a:lnTo>
                        <a:pt x="1203920" y="282748"/>
                      </a:lnTo>
                      <a:cubicBezTo>
                        <a:pt x="1347998" y="375232"/>
                        <a:pt x="1362579" y="506585"/>
                        <a:pt x="1313851" y="614418"/>
                      </a:cubicBezTo>
                      <a:cubicBezTo>
                        <a:pt x="1292194" y="662344"/>
                        <a:pt x="1248479" y="692021"/>
                        <a:pt x="1191730" y="709204"/>
                      </a:cubicBezTo>
                      <a:lnTo>
                        <a:pt x="1102027" y="725583"/>
                      </a:lnTo>
                      <a:lnTo>
                        <a:pt x="1105315" y="736175"/>
                      </a:lnTo>
                      <a:cubicBezTo>
                        <a:pt x="1109514" y="756695"/>
                        <a:pt x="1111719" y="777942"/>
                        <a:pt x="1111719" y="799704"/>
                      </a:cubicBezTo>
                      <a:cubicBezTo>
                        <a:pt x="1111719" y="973799"/>
                        <a:pt x="970587" y="1114931"/>
                        <a:pt x="796492" y="11149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300;p11"/>
                <p:cNvSpPr/>
                <p:nvPr/>
              </p:nvSpPr>
              <p:spPr>
                <a:xfrm rot="10800000">
                  <a:off x="8020734" y="3474978"/>
                  <a:ext cx="1561214" cy="464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60" h="542232" extrusionOk="0">
                      <a:moveTo>
                        <a:pt x="21051" y="542232"/>
                      </a:moveTo>
                      <a:lnTo>
                        <a:pt x="13673" y="531841"/>
                      </a:lnTo>
                      <a:cubicBezTo>
                        <a:pt x="4828" y="512320"/>
                        <a:pt x="0" y="491234"/>
                        <a:pt x="0" y="469236"/>
                      </a:cubicBezTo>
                      <a:cubicBezTo>
                        <a:pt x="0" y="418956"/>
                        <a:pt x="25222" y="373437"/>
                        <a:pt x="65999" y="340487"/>
                      </a:cubicBezTo>
                      <a:lnTo>
                        <a:pt x="78791" y="333518"/>
                      </a:lnTo>
                      <a:lnTo>
                        <a:pt x="81606" y="330046"/>
                      </a:lnTo>
                      <a:cubicBezTo>
                        <a:pt x="117348" y="299360"/>
                        <a:pt x="187164" y="259709"/>
                        <a:pt x="295997" y="227155"/>
                      </a:cubicBezTo>
                      <a:lnTo>
                        <a:pt x="364073" y="209693"/>
                      </a:lnTo>
                      <a:lnTo>
                        <a:pt x="368570" y="181374"/>
                      </a:lnTo>
                      <a:cubicBezTo>
                        <a:pt x="401940" y="77864"/>
                        <a:pt x="546228" y="0"/>
                        <a:pt x="719166" y="0"/>
                      </a:cubicBezTo>
                      <a:cubicBezTo>
                        <a:pt x="842694" y="0"/>
                        <a:pt x="951605" y="39727"/>
                        <a:pt x="1015916" y="100150"/>
                      </a:cubicBezTo>
                      <a:lnTo>
                        <a:pt x="1047522" y="137111"/>
                      </a:lnTo>
                      <a:lnTo>
                        <a:pt x="1056854" y="133896"/>
                      </a:lnTo>
                      <a:cubicBezTo>
                        <a:pt x="1089646" y="125093"/>
                        <a:pt x="1125699" y="120224"/>
                        <a:pt x="1163543" y="120224"/>
                      </a:cubicBezTo>
                      <a:cubicBezTo>
                        <a:pt x="1277075" y="120224"/>
                        <a:pt x="1374486" y="164039"/>
                        <a:pt x="1416096" y="226482"/>
                      </a:cubicBezTo>
                      <a:lnTo>
                        <a:pt x="1430634" y="256208"/>
                      </a:lnTo>
                      <a:lnTo>
                        <a:pt x="1489942" y="282748"/>
                      </a:lnTo>
                      <a:cubicBezTo>
                        <a:pt x="1601384" y="340551"/>
                        <a:pt x="1650224" y="413536"/>
                        <a:pt x="1656460" y="486474"/>
                      </a:cubicBezTo>
                      <a:cubicBezTo>
                        <a:pt x="1656159" y="497321"/>
                        <a:pt x="1655857" y="508168"/>
                        <a:pt x="1655556" y="519015"/>
                      </a:cubicBezTo>
                      <a:lnTo>
                        <a:pt x="1643289" y="492945"/>
                      </a:lnTo>
                      <a:cubicBezTo>
                        <a:pt x="1617178" y="450621"/>
                        <a:pt x="1572849" y="410474"/>
                        <a:pt x="1505984" y="375792"/>
                      </a:cubicBezTo>
                      <a:lnTo>
                        <a:pt x="1446676" y="349252"/>
                      </a:lnTo>
                      <a:lnTo>
                        <a:pt x="1432138" y="319526"/>
                      </a:lnTo>
                      <a:cubicBezTo>
                        <a:pt x="1390528" y="257083"/>
                        <a:pt x="1293117" y="213268"/>
                        <a:pt x="1179585" y="213268"/>
                      </a:cubicBezTo>
                      <a:cubicBezTo>
                        <a:pt x="1141741" y="213268"/>
                        <a:pt x="1105688" y="218137"/>
                        <a:pt x="1072896" y="226940"/>
                      </a:cubicBezTo>
                      <a:lnTo>
                        <a:pt x="1063564" y="230155"/>
                      </a:lnTo>
                      <a:lnTo>
                        <a:pt x="1031958" y="193194"/>
                      </a:lnTo>
                      <a:cubicBezTo>
                        <a:pt x="967647" y="132771"/>
                        <a:pt x="858736" y="93044"/>
                        <a:pt x="735208" y="93044"/>
                      </a:cubicBezTo>
                      <a:cubicBezTo>
                        <a:pt x="562270" y="93044"/>
                        <a:pt x="417982" y="170908"/>
                        <a:pt x="384612" y="274418"/>
                      </a:cubicBezTo>
                      <a:lnTo>
                        <a:pt x="380115" y="302737"/>
                      </a:lnTo>
                      <a:lnTo>
                        <a:pt x="312039" y="320199"/>
                      </a:lnTo>
                      <a:cubicBezTo>
                        <a:pt x="203206" y="352753"/>
                        <a:pt x="133390" y="392404"/>
                        <a:pt x="97648" y="423090"/>
                      </a:cubicBezTo>
                      <a:lnTo>
                        <a:pt x="94833" y="426562"/>
                      </a:lnTo>
                      <a:lnTo>
                        <a:pt x="82041" y="433531"/>
                      </a:lnTo>
                      <a:cubicBezTo>
                        <a:pt x="61652" y="450006"/>
                        <a:pt x="45153" y="469623"/>
                        <a:pt x="33750" y="491407"/>
                      </a:cubicBezTo>
                      <a:lnTo>
                        <a:pt x="21051" y="542232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01" name="Google Shape;301;p11"/>
            <p:cNvSpPr/>
            <p:nvPr/>
          </p:nvSpPr>
          <p:spPr>
            <a:xfrm>
              <a:off x="2583305" y="2564367"/>
              <a:ext cx="2504616" cy="1357599"/>
            </a:xfrm>
            <a:custGeom>
              <a:avLst/>
              <a:gdLst/>
              <a:ahLst/>
              <a:cxnLst/>
              <a:rect l="l" t="t" r="r" b="b"/>
              <a:pathLst>
                <a:path w="2504616" h="1357599" extrusionOk="0">
                  <a:moveTo>
                    <a:pt x="1231003" y="0"/>
                  </a:moveTo>
                  <a:cubicBezTo>
                    <a:pt x="1594448" y="0"/>
                    <a:pt x="1906281" y="249370"/>
                    <a:pt x="2039483" y="604765"/>
                  </a:cubicBezTo>
                  <a:lnTo>
                    <a:pt x="2070721" y="718330"/>
                  </a:lnTo>
                  <a:lnTo>
                    <a:pt x="2079435" y="731303"/>
                  </a:lnTo>
                  <a:lnTo>
                    <a:pt x="2086324" y="728281"/>
                  </a:lnTo>
                  <a:cubicBezTo>
                    <a:pt x="2110535" y="720006"/>
                    <a:pt x="2137153" y="715430"/>
                    <a:pt x="2165095" y="715430"/>
                  </a:cubicBezTo>
                  <a:cubicBezTo>
                    <a:pt x="2276859" y="715430"/>
                    <a:pt x="2367463" y="788645"/>
                    <a:pt x="2367463" y="878960"/>
                  </a:cubicBezTo>
                  <a:lnTo>
                    <a:pt x="2357975" y="916934"/>
                  </a:lnTo>
                  <a:lnTo>
                    <a:pt x="2382757" y="918952"/>
                  </a:lnTo>
                  <a:cubicBezTo>
                    <a:pt x="2452302" y="930452"/>
                    <a:pt x="2504616" y="980176"/>
                    <a:pt x="2504616" y="1039773"/>
                  </a:cubicBezTo>
                  <a:cubicBezTo>
                    <a:pt x="2504616" y="1073829"/>
                    <a:pt x="2487534" y="1104660"/>
                    <a:pt x="2459916" y="1126978"/>
                  </a:cubicBezTo>
                  <a:lnTo>
                    <a:pt x="2451252" y="1131698"/>
                  </a:lnTo>
                  <a:lnTo>
                    <a:pt x="2449346" y="1134050"/>
                  </a:lnTo>
                  <a:cubicBezTo>
                    <a:pt x="2425138" y="1154834"/>
                    <a:pt x="2377853" y="1181691"/>
                    <a:pt x="2304142" y="1203741"/>
                  </a:cubicBezTo>
                  <a:lnTo>
                    <a:pt x="2258035" y="1215568"/>
                  </a:lnTo>
                  <a:lnTo>
                    <a:pt x="2254989" y="1234750"/>
                  </a:lnTo>
                  <a:cubicBezTo>
                    <a:pt x="2243689" y="1269805"/>
                    <a:pt x="2213608" y="1300517"/>
                    <a:pt x="2171710" y="1322466"/>
                  </a:cubicBezTo>
                  <a:lnTo>
                    <a:pt x="2104125" y="1347079"/>
                  </a:lnTo>
                  <a:lnTo>
                    <a:pt x="2104251" y="1348270"/>
                  </a:lnTo>
                  <a:cubicBezTo>
                    <a:pt x="2104146" y="1347896"/>
                    <a:pt x="2104042" y="1347521"/>
                    <a:pt x="2103937" y="1347147"/>
                  </a:cubicBezTo>
                  <a:lnTo>
                    <a:pt x="2100873" y="1348263"/>
                  </a:lnTo>
                  <a:cubicBezTo>
                    <a:pt x="2074887" y="1354303"/>
                    <a:pt x="2046818" y="1357599"/>
                    <a:pt x="2017535" y="1357599"/>
                  </a:cubicBezTo>
                  <a:cubicBezTo>
                    <a:pt x="1933872" y="1357599"/>
                    <a:pt x="1860107" y="1330691"/>
                    <a:pt x="1816551" y="1289765"/>
                  </a:cubicBezTo>
                  <a:lnTo>
                    <a:pt x="1795144" y="1264730"/>
                  </a:lnTo>
                  <a:lnTo>
                    <a:pt x="1788824" y="1266908"/>
                  </a:lnTo>
                  <a:cubicBezTo>
                    <a:pt x="1766614" y="1272870"/>
                    <a:pt x="1742196" y="1276168"/>
                    <a:pt x="1716565" y="1276168"/>
                  </a:cubicBezTo>
                  <a:cubicBezTo>
                    <a:pt x="1639671" y="1276168"/>
                    <a:pt x="1573696" y="1246491"/>
                    <a:pt x="1545514" y="1204197"/>
                  </a:cubicBezTo>
                  <a:lnTo>
                    <a:pt x="1535668" y="1184063"/>
                  </a:lnTo>
                  <a:lnTo>
                    <a:pt x="1495499" y="1166086"/>
                  </a:lnTo>
                  <a:cubicBezTo>
                    <a:pt x="1374734" y="1103444"/>
                    <a:pt x="1362513" y="1014475"/>
                    <a:pt x="1403356" y="941437"/>
                  </a:cubicBezTo>
                  <a:cubicBezTo>
                    <a:pt x="1421509" y="908976"/>
                    <a:pt x="1458150" y="888875"/>
                    <a:pt x="1505717" y="877236"/>
                  </a:cubicBezTo>
                  <a:lnTo>
                    <a:pt x="1580905" y="866142"/>
                  </a:lnTo>
                  <a:lnTo>
                    <a:pt x="1578149" y="858968"/>
                  </a:lnTo>
                  <a:cubicBezTo>
                    <a:pt x="1574630" y="845069"/>
                    <a:pt x="1572782" y="830678"/>
                    <a:pt x="1572782" y="815938"/>
                  </a:cubicBezTo>
                  <a:cubicBezTo>
                    <a:pt x="1572782" y="786458"/>
                    <a:pt x="1580175" y="758374"/>
                    <a:pt x="1593545" y="732829"/>
                  </a:cubicBezTo>
                  <a:lnTo>
                    <a:pt x="1603037" y="721454"/>
                  </a:lnTo>
                  <a:lnTo>
                    <a:pt x="1530268" y="688563"/>
                  </a:lnTo>
                  <a:cubicBezTo>
                    <a:pt x="1432471" y="653905"/>
                    <a:pt x="1327021" y="635093"/>
                    <a:pt x="1217603" y="635093"/>
                  </a:cubicBezTo>
                  <a:cubicBezTo>
                    <a:pt x="1053477" y="635093"/>
                    <a:pt x="898276" y="677420"/>
                    <a:pt x="764444" y="752065"/>
                  </a:cubicBezTo>
                  <a:lnTo>
                    <a:pt x="693165" y="800081"/>
                  </a:lnTo>
                  <a:lnTo>
                    <a:pt x="753082" y="811677"/>
                  </a:lnTo>
                  <a:cubicBezTo>
                    <a:pt x="816566" y="837416"/>
                    <a:pt x="861111" y="897674"/>
                    <a:pt x="861111" y="967904"/>
                  </a:cubicBezTo>
                  <a:lnTo>
                    <a:pt x="852819" y="1007276"/>
                  </a:lnTo>
                  <a:lnTo>
                    <a:pt x="874479" y="1009369"/>
                  </a:lnTo>
                  <a:cubicBezTo>
                    <a:pt x="935264" y="1021292"/>
                    <a:pt x="980988" y="1072847"/>
                    <a:pt x="980988" y="1134640"/>
                  </a:cubicBezTo>
                  <a:cubicBezTo>
                    <a:pt x="980988" y="1169950"/>
                    <a:pt x="966058" y="1201916"/>
                    <a:pt x="941919" y="1225056"/>
                  </a:cubicBezTo>
                  <a:lnTo>
                    <a:pt x="934346" y="1229950"/>
                  </a:lnTo>
                  <a:lnTo>
                    <a:pt x="932680" y="1232389"/>
                  </a:lnTo>
                  <a:cubicBezTo>
                    <a:pt x="890363" y="1275488"/>
                    <a:pt x="767365" y="1343772"/>
                    <a:pt x="540263" y="1347001"/>
                  </a:cubicBezTo>
                  <a:cubicBezTo>
                    <a:pt x="477493" y="1347894"/>
                    <a:pt x="421271" y="1345755"/>
                    <a:pt x="371064" y="1341067"/>
                  </a:cubicBezTo>
                  <a:lnTo>
                    <a:pt x="334593" y="1335249"/>
                  </a:lnTo>
                  <a:lnTo>
                    <a:pt x="330956" y="1348270"/>
                  </a:lnTo>
                  <a:lnTo>
                    <a:pt x="237956" y="1319833"/>
                  </a:lnTo>
                  <a:cubicBezTo>
                    <a:pt x="5704" y="1263988"/>
                    <a:pt x="-29152" y="1133653"/>
                    <a:pt x="18447" y="1032683"/>
                  </a:cubicBezTo>
                  <a:cubicBezTo>
                    <a:pt x="34313" y="999026"/>
                    <a:pt x="66339" y="978184"/>
                    <a:pt x="107914" y="966117"/>
                  </a:cubicBezTo>
                  <a:lnTo>
                    <a:pt x="173631" y="954615"/>
                  </a:lnTo>
                  <a:lnTo>
                    <a:pt x="171222" y="947176"/>
                  </a:lnTo>
                  <a:cubicBezTo>
                    <a:pt x="168146" y="932766"/>
                    <a:pt x="166531" y="917844"/>
                    <a:pt x="166531" y="902562"/>
                  </a:cubicBezTo>
                  <a:cubicBezTo>
                    <a:pt x="166531" y="780300"/>
                    <a:pt x="269926" y="681187"/>
                    <a:pt x="397469" y="681187"/>
                  </a:cubicBezTo>
                  <a:lnTo>
                    <a:pt x="401373" y="681658"/>
                  </a:lnTo>
                  <a:lnTo>
                    <a:pt x="422524" y="604765"/>
                  </a:lnTo>
                  <a:cubicBezTo>
                    <a:pt x="555725" y="249370"/>
                    <a:pt x="867559" y="0"/>
                    <a:pt x="1231003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2F2F2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127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11">
            <a:hlinkClick r:id="rId3" action="ppaction://hlinksldjump"/>
          </p:cNvPr>
          <p:cNvSpPr txBox="1"/>
          <p:nvPr/>
        </p:nvSpPr>
        <p:spPr>
          <a:xfrm>
            <a:off x="2621320" y="167630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14" name="Google Shape;314;p11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15" name="Google Shape;315;p11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16" name="Google Shape;316;p11">
            <a:hlinkClick r:id="rId6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17" name="Google Shape;317;p11">
            <a:hlinkClick r:id="rId5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18" name="Google Shape;318;p11">
            <a:hlinkClick r:id="rId7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5" name="Google Shape;208;p10"/>
          <p:cNvSpPr/>
          <p:nvPr/>
        </p:nvSpPr>
        <p:spPr>
          <a:xfrm>
            <a:off x="345258" y="998398"/>
            <a:ext cx="10623619" cy="723180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36" name="Google Shape;209;p10"/>
          <p:cNvSpPr/>
          <p:nvPr/>
        </p:nvSpPr>
        <p:spPr>
          <a:xfrm>
            <a:off x="425576" y="1027450"/>
            <a:ext cx="9709304" cy="602216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621320" y="304573"/>
            <a:ext cx="1297858" cy="495831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39618" y="290501"/>
            <a:ext cx="1246141" cy="461665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89987" y="290502"/>
            <a:ext cx="1082302" cy="58477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456606" y="304573"/>
            <a:ext cx="867369" cy="373008"/>
          </a:xfrm>
          <a:prstGeom prst="roundRect">
            <a:avLst/>
          </a:prstGeom>
          <a:solidFill>
            <a:srgbClr val="96A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8322909" y="274910"/>
            <a:ext cx="1246141" cy="46166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  <p:sp>
        <p:nvSpPr>
          <p:cNvPr id="57" name="Google Shape;210;p10"/>
          <p:cNvSpPr txBox="1">
            <a:spLocks noGrp="1"/>
          </p:cNvSpPr>
          <p:nvPr>
            <p:ph type="title"/>
          </p:nvPr>
        </p:nvSpPr>
        <p:spPr>
          <a:xfrm>
            <a:off x="425576" y="960072"/>
            <a:ext cx="10022350" cy="66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84486" y="2329748"/>
            <a:ext cx="6810107" cy="310638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1"/>
          <p:cNvGrpSpPr/>
          <p:nvPr/>
        </p:nvGrpSpPr>
        <p:grpSpPr>
          <a:xfrm>
            <a:off x="9681163" y="5235496"/>
            <a:ext cx="2510837" cy="1360709"/>
            <a:chOff x="2583305" y="2561257"/>
            <a:chExt cx="2510837" cy="1360709"/>
          </a:xfrm>
        </p:grpSpPr>
        <p:sp>
          <p:nvSpPr>
            <p:cNvPr id="287" name="Google Shape;287;p11"/>
            <p:cNvSpPr/>
            <p:nvPr/>
          </p:nvSpPr>
          <p:spPr>
            <a:xfrm>
              <a:off x="2589526" y="2561257"/>
              <a:ext cx="2504616" cy="1357599"/>
            </a:xfrm>
            <a:custGeom>
              <a:avLst/>
              <a:gdLst/>
              <a:ahLst/>
              <a:cxnLst/>
              <a:rect l="l" t="t" r="r" b="b"/>
              <a:pathLst>
                <a:path w="2504616" h="1357599" extrusionOk="0">
                  <a:moveTo>
                    <a:pt x="1231003" y="0"/>
                  </a:moveTo>
                  <a:cubicBezTo>
                    <a:pt x="1594448" y="0"/>
                    <a:pt x="1906281" y="249370"/>
                    <a:pt x="2039483" y="604765"/>
                  </a:cubicBezTo>
                  <a:lnTo>
                    <a:pt x="2070721" y="718330"/>
                  </a:lnTo>
                  <a:lnTo>
                    <a:pt x="2079435" y="731303"/>
                  </a:lnTo>
                  <a:lnTo>
                    <a:pt x="2086324" y="728281"/>
                  </a:lnTo>
                  <a:cubicBezTo>
                    <a:pt x="2110535" y="720006"/>
                    <a:pt x="2137153" y="715430"/>
                    <a:pt x="2165095" y="715430"/>
                  </a:cubicBezTo>
                  <a:cubicBezTo>
                    <a:pt x="2276859" y="715430"/>
                    <a:pt x="2367463" y="788645"/>
                    <a:pt x="2367463" y="878960"/>
                  </a:cubicBezTo>
                  <a:lnTo>
                    <a:pt x="2357975" y="916934"/>
                  </a:lnTo>
                  <a:lnTo>
                    <a:pt x="2382757" y="918952"/>
                  </a:lnTo>
                  <a:cubicBezTo>
                    <a:pt x="2452302" y="930452"/>
                    <a:pt x="2504616" y="980176"/>
                    <a:pt x="2504616" y="1039773"/>
                  </a:cubicBezTo>
                  <a:cubicBezTo>
                    <a:pt x="2504616" y="1073829"/>
                    <a:pt x="2487534" y="1104660"/>
                    <a:pt x="2459916" y="1126978"/>
                  </a:cubicBezTo>
                  <a:lnTo>
                    <a:pt x="2451252" y="1131698"/>
                  </a:lnTo>
                  <a:lnTo>
                    <a:pt x="2449346" y="1134050"/>
                  </a:lnTo>
                  <a:cubicBezTo>
                    <a:pt x="2425138" y="1154834"/>
                    <a:pt x="2377853" y="1181691"/>
                    <a:pt x="2304142" y="1203741"/>
                  </a:cubicBezTo>
                  <a:lnTo>
                    <a:pt x="2258035" y="1215568"/>
                  </a:lnTo>
                  <a:lnTo>
                    <a:pt x="2254989" y="1234750"/>
                  </a:lnTo>
                  <a:cubicBezTo>
                    <a:pt x="2243689" y="1269805"/>
                    <a:pt x="2213608" y="1300517"/>
                    <a:pt x="2171710" y="1322466"/>
                  </a:cubicBezTo>
                  <a:lnTo>
                    <a:pt x="2104125" y="1347079"/>
                  </a:lnTo>
                  <a:lnTo>
                    <a:pt x="2104251" y="1348270"/>
                  </a:lnTo>
                  <a:lnTo>
                    <a:pt x="2103937" y="1347147"/>
                  </a:lnTo>
                  <a:lnTo>
                    <a:pt x="2100873" y="1348263"/>
                  </a:lnTo>
                  <a:cubicBezTo>
                    <a:pt x="2074887" y="1354303"/>
                    <a:pt x="2046818" y="1357599"/>
                    <a:pt x="2017535" y="1357599"/>
                  </a:cubicBezTo>
                  <a:cubicBezTo>
                    <a:pt x="1933872" y="1357599"/>
                    <a:pt x="1860107" y="1330691"/>
                    <a:pt x="1816551" y="1289765"/>
                  </a:cubicBezTo>
                  <a:lnTo>
                    <a:pt x="1795144" y="1264730"/>
                  </a:lnTo>
                  <a:lnTo>
                    <a:pt x="1788824" y="1266908"/>
                  </a:lnTo>
                  <a:cubicBezTo>
                    <a:pt x="1766614" y="1272870"/>
                    <a:pt x="1742196" y="1276168"/>
                    <a:pt x="1716565" y="1276168"/>
                  </a:cubicBezTo>
                  <a:cubicBezTo>
                    <a:pt x="1639671" y="1276168"/>
                    <a:pt x="1573696" y="1246491"/>
                    <a:pt x="1545514" y="1204197"/>
                  </a:cubicBezTo>
                  <a:lnTo>
                    <a:pt x="1535668" y="1184063"/>
                  </a:lnTo>
                  <a:lnTo>
                    <a:pt x="1495499" y="1166086"/>
                  </a:lnTo>
                  <a:cubicBezTo>
                    <a:pt x="1374734" y="1103444"/>
                    <a:pt x="1362513" y="1014475"/>
                    <a:pt x="1403356" y="941437"/>
                  </a:cubicBezTo>
                  <a:cubicBezTo>
                    <a:pt x="1421509" y="908976"/>
                    <a:pt x="1458150" y="888875"/>
                    <a:pt x="1505717" y="877236"/>
                  </a:cubicBezTo>
                  <a:lnTo>
                    <a:pt x="1580905" y="866142"/>
                  </a:lnTo>
                  <a:lnTo>
                    <a:pt x="1578149" y="858968"/>
                  </a:lnTo>
                  <a:cubicBezTo>
                    <a:pt x="1574630" y="845069"/>
                    <a:pt x="1572782" y="830678"/>
                    <a:pt x="1572782" y="815938"/>
                  </a:cubicBezTo>
                  <a:cubicBezTo>
                    <a:pt x="1572782" y="786458"/>
                    <a:pt x="1580175" y="758374"/>
                    <a:pt x="1593545" y="732829"/>
                  </a:cubicBezTo>
                  <a:lnTo>
                    <a:pt x="1603037" y="721454"/>
                  </a:lnTo>
                  <a:lnTo>
                    <a:pt x="1530268" y="688563"/>
                  </a:lnTo>
                  <a:cubicBezTo>
                    <a:pt x="1432471" y="653905"/>
                    <a:pt x="1327021" y="635093"/>
                    <a:pt x="1217603" y="635093"/>
                  </a:cubicBezTo>
                  <a:cubicBezTo>
                    <a:pt x="1053477" y="635093"/>
                    <a:pt x="898276" y="677420"/>
                    <a:pt x="764444" y="752065"/>
                  </a:cubicBezTo>
                  <a:lnTo>
                    <a:pt x="693165" y="800081"/>
                  </a:lnTo>
                  <a:lnTo>
                    <a:pt x="753082" y="811677"/>
                  </a:lnTo>
                  <a:cubicBezTo>
                    <a:pt x="816566" y="837416"/>
                    <a:pt x="861111" y="897674"/>
                    <a:pt x="861111" y="967904"/>
                  </a:cubicBezTo>
                  <a:lnTo>
                    <a:pt x="852819" y="1007276"/>
                  </a:lnTo>
                  <a:lnTo>
                    <a:pt x="874479" y="1009369"/>
                  </a:lnTo>
                  <a:cubicBezTo>
                    <a:pt x="935264" y="1021292"/>
                    <a:pt x="980988" y="1072847"/>
                    <a:pt x="980988" y="1134640"/>
                  </a:cubicBezTo>
                  <a:cubicBezTo>
                    <a:pt x="980988" y="1169950"/>
                    <a:pt x="966058" y="1201916"/>
                    <a:pt x="941919" y="1225056"/>
                  </a:cubicBezTo>
                  <a:lnTo>
                    <a:pt x="934346" y="1229950"/>
                  </a:lnTo>
                  <a:lnTo>
                    <a:pt x="932680" y="1232389"/>
                  </a:lnTo>
                  <a:cubicBezTo>
                    <a:pt x="890363" y="1275488"/>
                    <a:pt x="767365" y="1343772"/>
                    <a:pt x="540263" y="1347001"/>
                  </a:cubicBezTo>
                  <a:cubicBezTo>
                    <a:pt x="477493" y="1347894"/>
                    <a:pt x="421271" y="1345755"/>
                    <a:pt x="371064" y="1341067"/>
                  </a:cubicBezTo>
                  <a:lnTo>
                    <a:pt x="334593" y="1335249"/>
                  </a:lnTo>
                  <a:lnTo>
                    <a:pt x="330956" y="1348270"/>
                  </a:lnTo>
                  <a:lnTo>
                    <a:pt x="332366" y="1334894"/>
                  </a:lnTo>
                  <a:lnTo>
                    <a:pt x="237956" y="1319833"/>
                  </a:lnTo>
                  <a:cubicBezTo>
                    <a:pt x="5704" y="1263988"/>
                    <a:pt x="-29152" y="1133653"/>
                    <a:pt x="18447" y="1032683"/>
                  </a:cubicBezTo>
                  <a:cubicBezTo>
                    <a:pt x="34313" y="999026"/>
                    <a:pt x="66339" y="978184"/>
                    <a:pt x="107914" y="966117"/>
                  </a:cubicBezTo>
                  <a:lnTo>
                    <a:pt x="173631" y="954615"/>
                  </a:lnTo>
                  <a:lnTo>
                    <a:pt x="171222" y="947176"/>
                  </a:lnTo>
                  <a:cubicBezTo>
                    <a:pt x="168146" y="932766"/>
                    <a:pt x="166531" y="917844"/>
                    <a:pt x="166531" y="902562"/>
                  </a:cubicBezTo>
                  <a:cubicBezTo>
                    <a:pt x="166531" y="780300"/>
                    <a:pt x="269926" y="681187"/>
                    <a:pt x="397469" y="681187"/>
                  </a:cubicBezTo>
                  <a:lnTo>
                    <a:pt x="401373" y="681658"/>
                  </a:lnTo>
                  <a:lnTo>
                    <a:pt x="422524" y="604765"/>
                  </a:lnTo>
                  <a:cubicBezTo>
                    <a:pt x="555725" y="249370"/>
                    <a:pt x="867559" y="0"/>
                    <a:pt x="1231003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11"/>
            <p:cNvGrpSpPr/>
            <p:nvPr/>
          </p:nvGrpSpPr>
          <p:grpSpPr>
            <a:xfrm>
              <a:off x="2707761" y="2663904"/>
              <a:ext cx="2279558" cy="1159586"/>
              <a:chOff x="4516204" y="1482294"/>
              <a:chExt cx="5373781" cy="2733583"/>
            </a:xfrm>
          </p:grpSpPr>
          <p:grpSp>
            <p:nvGrpSpPr>
              <p:cNvPr id="289" name="Google Shape;289;p11"/>
              <p:cNvGrpSpPr/>
              <p:nvPr/>
            </p:nvGrpSpPr>
            <p:grpSpPr>
              <a:xfrm>
                <a:off x="5224213" y="1482294"/>
                <a:ext cx="3703218" cy="2358199"/>
                <a:chOff x="5325278" y="1424542"/>
                <a:chExt cx="3703218" cy="2358199"/>
              </a:xfrm>
            </p:grpSpPr>
            <p:sp>
              <p:nvSpPr>
                <p:cNvPr id="290" name="Google Shape;290;p11"/>
                <p:cNvSpPr/>
                <p:nvPr/>
              </p:nvSpPr>
              <p:spPr>
                <a:xfrm rot="5400000">
                  <a:off x="6334496" y="462442"/>
                  <a:ext cx="1731900" cy="3656100"/>
                </a:xfrm>
                <a:prstGeom prst="moon">
                  <a:avLst>
                    <a:gd name="adj" fmla="val 15611"/>
                  </a:avLst>
                </a:prstGeom>
                <a:solidFill>
                  <a:srgbClr val="E066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11"/>
                <p:cNvSpPr/>
                <p:nvPr/>
              </p:nvSpPr>
              <p:spPr>
                <a:xfrm rot="5400000">
                  <a:off x="6440977" y="595197"/>
                  <a:ext cx="1501500" cy="3622200"/>
                </a:xfrm>
                <a:prstGeom prst="moon">
                  <a:avLst>
                    <a:gd name="adj" fmla="val 17525"/>
                  </a:avLst>
                </a:prstGeom>
                <a:solidFill>
                  <a:srgbClr val="F6B2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92;p11"/>
                <p:cNvSpPr/>
                <p:nvPr/>
              </p:nvSpPr>
              <p:spPr>
                <a:xfrm rot="5400000">
                  <a:off x="6452259" y="818129"/>
                  <a:ext cx="1466100" cy="3622200"/>
                </a:xfrm>
                <a:prstGeom prst="moon">
                  <a:avLst>
                    <a:gd name="adj" fmla="val 13814"/>
                  </a:avLst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293;p11"/>
                <p:cNvSpPr/>
                <p:nvPr/>
              </p:nvSpPr>
              <p:spPr>
                <a:xfrm rot="5400000">
                  <a:off x="6448212" y="996123"/>
                  <a:ext cx="1474200" cy="3662400"/>
                </a:xfrm>
                <a:prstGeom prst="moon">
                  <a:avLst>
                    <a:gd name="adj" fmla="val 17122"/>
                  </a:avLst>
                </a:prstGeom>
                <a:solidFill>
                  <a:srgbClr val="93C4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11"/>
                <p:cNvSpPr/>
                <p:nvPr/>
              </p:nvSpPr>
              <p:spPr>
                <a:xfrm rot="5400000">
                  <a:off x="6431378" y="1194341"/>
                  <a:ext cx="1482300" cy="3694500"/>
                </a:xfrm>
                <a:prstGeom prst="moon">
                  <a:avLst>
                    <a:gd name="adj" fmla="val 15848"/>
                  </a:avLst>
                </a:prstGeom>
                <a:solidFill>
                  <a:srgbClr val="6FA8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5" name="Google Shape;295;p11"/>
              <p:cNvGrpSpPr/>
              <p:nvPr/>
            </p:nvGrpSpPr>
            <p:grpSpPr>
              <a:xfrm>
                <a:off x="4516204" y="2962970"/>
                <a:ext cx="1817064" cy="1233640"/>
                <a:chOff x="8313506" y="1158236"/>
                <a:chExt cx="1339030" cy="948370"/>
              </a:xfrm>
            </p:grpSpPr>
            <p:sp>
              <p:nvSpPr>
                <p:cNvPr id="296" name="Google Shape;296;p11"/>
                <p:cNvSpPr/>
                <p:nvPr/>
              </p:nvSpPr>
              <p:spPr>
                <a:xfrm>
                  <a:off x="8313506" y="1158236"/>
                  <a:ext cx="1339030" cy="94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030" h="948370" extrusionOk="0">
                      <a:moveTo>
                        <a:pt x="542538" y="0"/>
                      </a:moveTo>
                      <a:cubicBezTo>
                        <a:pt x="651347" y="0"/>
                        <a:pt x="747281" y="55130"/>
                        <a:pt x="803929" y="138981"/>
                      </a:cubicBezTo>
                      <a:lnTo>
                        <a:pt x="831770" y="190273"/>
                      </a:lnTo>
                      <a:lnTo>
                        <a:pt x="839989" y="185811"/>
                      </a:lnTo>
                      <a:cubicBezTo>
                        <a:pt x="868874" y="173594"/>
                        <a:pt x="900631" y="166838"/>
                        <a:pt x="933966" y="166838"/>
                      </a:cubicBezTo>
                      <a:cubicBezTo>
                        <a:pt x="1067306" y="166838"/>
                        <a:pt x="1175400" y="274932"/>
                        <a:pt x="1175400" y="408272"/>
                      </a:cubicBezTo>
                      <a:lnTo>
                        <a:pt x="1164081" y="464336"/>
                      </a:lnTo>
                      <a:lnTo>
                        <a:pt x="1193647" y="467316"/>
                      </a:lnTo>
                      <a:cubicBezTo>
                        <a:pt x="1276617" y="484294"/>
                        <a:pt x="1339030" y="557706"/>
                        <a:pt x="1339030" y="645695"/>
                      </a:cubicBezTo>
                      <a:cubicBezTo>
                        <a:pt x="1339030" y="695975"/>
                        <a:pt x="1318650" y="741494"/>
                        <a:pt x="1285701" y="774444"/>
                      </a:cubicBezTo>
                      <a:lnTo>
                        <a:pt x="1275364" y="781413"/>
                      </a:lnTo>
                      <a:lnTo>
                        <a:pt x="1273090" y="784885"/>
                      </a:lnTo>
                      <a:cubicBezTo>
                        <a:pt x="1215329" y="846257"/>
                        <a:pt x="1047438" y="943490"/>
                        <a:pt x="737449" y="948088"/>
                      </a:cubicBezTo>
                      <a:cubicBezTo>
                        <a:pt x="52010" y="958254"/>
                        <a:pt x="-61448" y="692216"/>
                        <a:pt x="25179" y="500513"/>
                      </a:cubicBezTo>
                      <a:cubicBezTo>
                        <a:pt x="46836" y="452587"/>
                        <a:pt x="90551" y="422910"/>
                        <a:pt x="147300" y="405727"/>
                      </a:cubicBezTo>
                      <a:lnTo>
                        <a:pt x="237003" y="389348"/>
                      </a:lnTo>
                      <a:lnTo>
                        <a:pt x="233715" y="378756"/>
                      </a:lnTo>
                      <a:cubicBezTo>
                        <a:pt x="229516" y="358236"/>
                        <a:pt x="227311" y="336989"/>
                        <a:pt x="227311" y="315227"/>
                      </a:cubicBezTo>
                      <a:cubicBezTo>
                        <a:pt x="227311" y="141132"/>
                        <a:pt x="368443" y="0"/>
                        <a:pt x="5425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p11"/>
                <p:cNvSpPr/>
                <p:nvPr/>
              </p:nvSpPr>
              <p:spPr>
                <a:xfrm>
                  <a:off x="8335477" y="1742952"/>
                  <a:ext cx="1276600" cy="331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653" h="331571" extrusionOk="0">
                      <a:moveTo>
                        <a:pt x="0" y="0"/>
                      </a:moveTo>
                      <a:lnTo>
                        <a:pt x="26333" y="37194"/>
                      </a:lnTo>
                      <a:cubicBezTo>
                        <a:pt x="127528" y="157420"/>
                        <a:pt x="358088" y="249466"/>
                        <a:pt x="792610" y="243021"/>
                      </a:cubicBezTo>
                      <a:cubicBezTo>
                        <a:pt x="1010957" y="239783"/>
                        <a:pt x="1166748" y="195763"/>
                        <a:pt x="1268779" y="146318"/>
                      </a:cubicBezTo>
                      <a:lnTo>
                        <a:pt x="1302653" y="127764"/>
                      </a:lnTo>
                      <a:lnTo>
                        <a:pt x="1282507" y="157645"/>
                      </a:lnTo>
                      <a:lnTo>
                        <a:pt x="1272170" y="164614"/>
                      </a:lnTo>
                      <a:lnTo>
                        <a:pt x="1269896" y="168086"/>
                      </a:lnTo>
                      <a:cubicBezTo>
                        <a:pt x="1212135" y="229458"/>
                        <a:pt x="1044244" y="326691"/>
                        <a:pt x="734255" y="331289"/>
                      </a:cubicBezTo>
                      <a:cubicBezTo>
                        <a:pt x="220176" y="338914"/>
                        <a:pt x="27836" y="191173"/>
                        <a:pt x="342" y="35952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8" name="Google Shape;298;p11"/>
              <p:cNvGrpSpPr/>
              <p:nvPr/>
            </p:nvGrpSpPr>
            <p:grpSpPr>
              <a:xfrm>
                <a:off x="7811050" y="2817084"/>
                <a:ext cx="2078934" cy="1398792"/>
                <a:chOff x="7984257" y="2869929"/>
                <a:chExt cx="1657050" cy="1114931"/>
              </a:xfrm>
            </p:grpSpPr>
            <p:sp>
              <p:nvSpPr>
                <p:cNvPr id="299" name="Google Shape;299;p11"/>
                <p:cNvSpPr/>
                <p:nvPr/>
              </p:nvSpPr>
              <p:spPr>
                <a:xfrm rot="10800000">
                  <a:off x="7984257" y="2869929"/>
                  <a:ext cx="1657050" cy="111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030" h="1114931" extrusionOk="0">
                      <a:moveTo>
                        <a:pt x="796492" y="1114931"/>
                      </a:moveTo>
                      <a:cubicBezTo>
                        <a:pt x="687683" y="1114931"/>
                        <a:pt x="591749" y="1059801"/>
                        <a:pt x="535101" y="975950"/>
                      </a:cubicBezTo>
                      <a:lnTo>
                        <a:pt x="507260" y="924658"/>
                      </a:lnTo>
                      <a:lnTo>
                        <a:pt x="499041" y="929120"/>
                      </a:lnTo>
                      <a:cubicBezTo>
                        <a:pt x="470156" y="941337"/>
                        <a:pt x="438399" y="948093"/>
                        <a:pt x="405064" y="948093"/>
                      </a:cubicBezTo>
                      <a:cubicBezTo>
                        <a:pt x="271724" y="948093"/>
                        <a:pt x="163630" y="839999"/>
                        <a:pt x="163630" y="706659"/>
                      </a:cubicBezTo>
                      <a:lnTo>
                        <a:pt x="174949" y="650595"/>
                      </a:lnTo>
                      <a:lnTo>
                        <a:pt x="145383" y="647615"/>
                      </a:lnTo>
                      <a:cubicBezTo>
                        <a:pt x="62413" y="630637"/>
                        <a:pt x="0" y="557225"/>
                        <a:pt x="0" y="469236"/>
                      </a:cubicBezTo>
                      <a:cubicBezTo>
                        <a:pt x="0" y="418956"/>
                        <a:pt x="20380" y="373437"/>
                        <a:pt x="53329" y="340487"/>
                      </a:cubicBezTo>
                      <a:lnTo>
                        <a:pt x="63666" y="333518"/>
                      </a:lnTo>
                      <a:lnTo>
                        <a:pt x="65940" y="330046"/>
                      </a:lnTo>
                      <a:cubicBezTo>
                        <a:pt x="94821" y="299360"/>
                        <a:pt x="151234" y="259709"/>
                        <a:pt x="239175" y="227155"/>
                      </a:cubicBezTo>
                      <a:lnTo>
                        <a:pt x="294182" y="209693"/>
                      </a:lnTo>
                      <a:lnTo>
                        <a:pt x="297816" y="181374"/>
                      </a:lnTo>
                      <a:cubicBezTo>
                        <a:pt x="324780" y="77864"/>
                        <a:pt x="441369" y="0"/>
                        <a:pt x="581109" y="0"/>
                      </a:cubicBezTo>
                      <a:cubicBezTo>
                        <a:pt x="680923" y="0"/>
                        <a:pt x="768927" y="39727"/>
                        <a:pt x="820892" y="100150"/>
                      </a:cubicBezTo>
                      <a:lnTo>
                        <a:pt x="846431" y="137111"/>
                      </a:lnTo>
                      <a:lnTo>
                        <a:pt x="853971" y="133896"/>
                      </a:lnTo>
                      <a:cubicBezTo>
                        <a:pt x="880468" y="125093"/>
                        <a:pt x="909600" y="120224"/>
                        <a:pt x="940179" y="120224"/>
                      </a:cubicBezTo>
                      <a:cubicBezTo>
                        <a:pt x="1031917" y="120224"/>
                        <a:pt x="1110628" y="164039"/>
                        <a:pt x="1144250" y="226482"/>
                      </a:cubicBezTo>
                      <a:lnTo>
                        <a:pt x="1155997" y="256208"/>
                      </a:lnTo>
                      <a:lnTo>
                        <a:pt x="1203920" y="282748"/>
                      </a:lnTo>
                      <a:cubicBezTo>
                        <a:pt x="1347998" y="375232"/>
                        <a:pt x="1362579" y="506585"/>
                        <a:pt x="1313851" y="614418"/>
                      </a:cubicBezTo>
                      <a:cubicBezTo>
                        <a:pt x="1292194" y="662344"/>
                        <a:pt x="1248479" y="692021"/>
                        <a:pt x="1191730" y="709204"/>
                      </a:cubicBezTo>
                      <a:lnTo>
                        <a:pt x="1102027" y="725583"/>
                      </a:lnTo>
                      <a:lnTo>
                        <a:pt x="1105315" y="736175"/>
                      </a:lnTo>
                      <a:cubicBezTo>
                        <a:pt x="1109514" y="756695"/>
                        <a:pt x="1111719" y="777942"/>
                        <a:pt x="1111719" y="799704"/>
                      </a:cubicBezTo>
                      <a:cubicBezTo>
                        <a:pt x="1111719" y="973799"/>
                        <a:pt x="970587" y="1114931"/>
                        <a:pt x="796492" y="11149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300;p11"/>
                <p:cNvSpPr/>
                <p:nvPr/>
              </p:nvSpPr>
              <p:spPr>
                <a:xfrm rot="10800000">
                  <a:off x="8020734" y="3474978"/>
                  <a:ext cx="1561214" cy="464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60" h="542232" extrusionOk="0">
                      <a:moveTo>
                        <a:pt x="21051" y="542232"/>
                      </a:moveTo>
                      <a:lnTo>
                        <a:pt x="13673" y="531841"/>
                      </a:lnTo>
                      <a:cubicBezTo>
                        <a:pt x="4828" y="512320"/>
                        <a:pt x="0" y="491234"/>
                        <a:pt x="0" y="469236"/>
                      </a:cubicBezTo>
                      <a:cubicBezTo>
                        <a:pt x="0" y="418956"/>
                        <a:pt x="25222" y="373437"/>
                        <a:pt x="65999" y="340487"/>
                      </a:cubicBezTo>
                      <a:lnTo>
                        <a:pt x="78791" y="333518"/>
                      </a:lnTo>
                      <a:lnTo>
                        <a:pt x="81606" y="330046"/>
                      </a:lnTo>
                      <a:cubicBezTo>
                        <a:pt x="117348" y="299360"/>
                        <a:pt x="187164" y="259709"/>
                        <a:pt x="295997" y="227155"/>
                      </a:cubicBezTo>
                      <a:lnTo>
                        <a:pt x="364073" y="209693"/>
                      </a:lnTo>
                      <a:lnTo>
                        <a:pt x="368570" y="181374"/>
                      </a:lnTo>
                      <a:cubicBezTo>
                        <a:pt x="401940" y="77864"/>
                        <a:pt x="546228" y="0"/>
                        <a:pt x="719166" y="0"/>
                      </a:cubicBezTo>
                      <a:cubicBezTo>
                        <a:pt x="842694" y="0"/>
                        <a:pt x="951605" y="39727"/>
                        <a:pt x="1015916" y="100150"/>
                      </a:cubicBezTo>
                      <a:lnTo>
                        <a:pt x="1047522" y="137111"/>
                      </a:lnTo>
                      <a:lnTo>
                        <a:pt x="1056854" y="133896"/>
                      </a:lnTo>
                      <a:cubicBezTo>
                        <a:pt x="1089646" y="125093"/>
                        <a:pt x="1125699" y="120224"/>
                        <a:pt x="1163543" y="120224"/>
                      </a:cubicBezTo>
                      <a:cubicBezTo>
                        <a:pt x="1277075" y="120224"/>
                        <a:pt x="1374486" y="164039"/>
                        <a:pt x="1416096" y="226482"/>
                      </a:cubicBezTo>
                      <a:lnTo>
                        <a:pt x="1430634" y="256208"/>
                      </a:lnTo>
                      <a:lnTo>
                        <a:pt x="1489942" y="282748"/>
                      </a:lnTo>
                      <a:cubicBezTo>
                        <a:pt x="1601384" y="340551"/>
                        <a:pt x="1650224" y="413536"/>
                        <a:pt x="1656460" y="486474"/>
                      </a:cubicBezTo>
                      <a:cubicBezTo>
                        <a:pt x="1656159" y="497321"/>
                        <a:pt x="1655857" y="508168"/>
                        <a:pt x="1655556" y="519015"/>
                      </a:cubicBezTo>
                      <a:lnTo>
                        <a:pt x="1643289" y="492945"/>
                      </a:lnTo>
                      <a:cubicBezTo>
                        <a:pt x="1617178" y="450621"/>
                        <a:pt x="1572849" y="410474"/>
                        <a:pt x="1505984" y="375792"/>
                      </a:cubicBezTo>
                      <a:lnTo>
                        <a:pt x="1446676" y="349252"/>
                      </a:lnTo>
                      <a:lnTo>
                        <a:pt x="1432138" y="319526"/>
                      </a:lnTo>
                      <a:cubicBezTo>
                        <a:pt x="1390528" y="257083"/>
                        <a:pt x="1293117" y="213268"/>
                        <a:pt x="1179585" y="213268"/>
                      </a:cubicBezTo>
                      <a:cubicBezTo>
                        <a:pt x="1141741" y="213268"/>
                        <a:pt x="1105688" y="218137"/>
                        <a:pt x="1072896" y="226940"/>
                      </a:cubicBezTo>
                      <a:lnTo>
                        <a:pt x="1063564" y="230155"/>
                      </a:lnTo>
                      <a:lnTo>
                        <a:pt x="1031958" y="193194"/>
                      </a:lnTo>
                      <a:cubicBezTo>
                        <a:pt x="967647" y="132771"/>
                        <a:pt x="858736" y="93044"/>
                        <a:pt x="735208" y="93044"/>
                      </a:cubicBezTo>
                      <a:cubicBezTo>
                        <a:pt x="562270" y="93044"/>
                        <a:pt x="417982" y="170908"/>
                        <a:pt x="384612" y="274418"/>
                      </a:cubicBezTo>
                      <a:lnTo>
                        <a:pt x="380115" y="302737"/>
                      </a:lnTo>
                      <a:lnTo>
                        <a:pt x="312039" y="320199"/>
                      </a:lnTo>
                      <a:cubicBezTo>
                        <a:pt x="203206" y="352753"/>
                        <a:pt x="133390" y="392404"/>
                        <a:pt x="97648" y="423090"/>
                      </a:cubicBezTo>
                      <a:lnTo>
                        <a:pt x="94833" y="426562"/>
                      </a:lnTo>
                      <a:lnTo>
                        <a:pt x="82041" y="433531"/>
                      </a:lnTo>
                      <a:cubicBezTo>
                        <a:pt x="61652" y="450006"/>
                        <a:pt x="45153" y="469623"/>
                        <a:pt x="33750" y="491407"/>
                      </a:cubicBezTo>
                      <a:lnTo>
                        <a:pt x="21051" y="542232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01" name="Google Shape;301;p11"/>
            <p:cNvSpPr/>
            <p:nvPr/>
          </p:nvSpPr>
          <p:spPr>
            <a:xfrm>
              <a:off x="2583305" y="2564367"/>
              <a:ext cx="2504616" cy="1357599"/>
            </a:xfrm>
            <a:custGeom>
              <a:avLst/>
              <a:gdLst/>
              <a:ahLst/>
              <a:cxnLst/>
              <a:rect l="l" t="t" r="r" b="b"/>
              <a:pathLst>
                <a:path w="2504616" h="1357599" extrusionOk="0">
                  <a:moveTo>
                    <a:pt x="1231003" y="0"/>
                  </a:moveTo>
                  <a:cubicBezTo>
                    <a:pt x="1594448" y="0"/>
                    <a:pt x="1906281" y="249370"/>
                    <a:pt x="2039483" y="604765"/>
                  </a:cubicBezTo>
                  <a:lnTo>
                    <a:pt x="2070721" y="718330"/>
                  </a:lnTo>
                  <a:lnTo>
                    <a:pt x="2079435" y="731303"/>
                  </a:lnTo>
                  <a:lnTo>
                    <a:pt x="2086324" y="728281"/>
                  </a:lnTo>
                  <a:cubicBezTo>
                    <a:pt x="2110535" y="720006"/>
                    <a:pt x="2137153" y="715430"/>
                    <a:pt x="2165095" y="715430"/>
                  </a:cubicBezTo>
                  <a:cubicBezTo>
                    <a:pt x="2276859" y="715430"/>
                    <a:pt x="2367463" y="788645"/>
                    <a:pt x="2367463" y="878960"/>
                  </a:cubicBezTo>
                  <a:lnTo>
                    <a:pt x="2357975" y="916934"/>
                  </a:lnTo>
                  <a:lnTo>
                    <a:pt x="2382757" y="918952"/>
                  </a:lnTo>
                  <a:cubicBezTo>
                    <a:pt x="2452302" y="930452"/>
                    <a:pt x="2504616" y="980176"/>
                    <a:pt x="2504616" y="1039773"/>
                  </a:cubicBezTo>
                  <a:cubicBezTo>
                    <a:pt x="2504616" y="1073829"/>
                    <a:pt x="2487534" y="1104660"/>
                    <a:pt x="2459916" y="1126978"/>
                  </a:cubicBezTo>
                  <a:lnTo>
                    <a:pt x="2451252" y="1131698"/>
                  </a:lnTo>
                  <a:lnTo>
                    <a:pt x="2449346" y="1134050"/>
                  </a:lnTo>
                  <a:cubicBezTo>
                    <a:pt x="2425138" y="1154834"/>
                    <a:pt x="2377853" y="1181691"/>
                    <a:pt x="2304142" y="1203741"/>
                  </a:cubicBezTo>
                  <a:lnTo>
                    <a:pt x="2258035" y="1215568"/>
                  </a:lnTo>
                  <a:lnTo>
                    <a:pt x="2254989" y="1234750"/>
                  </a:lnTo>
                  <a:cubicBezTo>
                    <a:pt x="2243689" y="1269805"/>
                    <a:pt x="2213608" y="1300517"/>
                    <a:pt x="2171710" y="1322466"/>
                  </a:cubicBezTo>
                  <a:lnTo>
                    <a:pt x="2104125" y="1347079"/>
                  </a:lnTo>
                  <a:lnTo>
                    <a:pt x="2104251" y="1348270"/>
                  </a:lnTo>
                  <a:cubicBezTo>
                    <a:pt x="2104146" y="1347896"/>
                    <a:pt x="2104042" y="1347521"/>
                    <a:pt x="2103937" y="1347147"/>
                  </a:cubicBezTo>
                  <a:lnTo>
                    <a:pt x="2100873" y="1348263"/>
                  </a:lnTo>
                  <a:cubicBezTo>
                    <a:pt x="2074887" y="1354303"/>
                    <a:pt x="2046818" y="1357599"/>
                    <a:pt x="2017535" y="1357599"/>
                  </a:cubicBezTo>
                  <a:cubicBezTo>
                    <a:pt x="1933872" y="1357599"/>
                    <a:pt x="1860107" y="1330691"/>
                    <a:pt x="1816551" y="1289765"/>
                  </a:cubicBezTo>
                  <a:lnTo>
                    <a:pt x="1795144" y="1264730"/>
                  </a:lnTo>
                  <a:lnTo>
                    <a:pt x="1788824" y="1266908"/>
                  </a:lnTo>
                  <a:cubicBezTo>
                    <a:pt x="1766614" y="1272870"/>
                    <a:pt x="1742196" y="1276168"/>
                    <a:pt x="1716565" y="1276168"/>
                  </a:cubicBezTo>
                  <a:cubicBezTo>
                    <a:pt x="1639671" y="1276168"/>
                    <a:pt x="1573696" y="1246491"/>
                    <a:pt x="1545514" y="1204197"/>
                  </a:cubicBezTo>
                  <a:lnTo>
                    <a:pt x="1535668" y="1184063"/>
                  </a:lnTo>
                  <a:lnTo>
                    <a:pt x="1495499" y="1166086"/>
                  </a:lnTo>
                  <a:cubicBezTo>
                    <a:pt x="1374734" y="1103444"/>
                    <a:pt x="1362513" y="1014475"/>
                    <a:pt x="1403356" y="941437"/>
                  </a:cubicBezTo>
                  <a:cubicBezTo>
                    <a:pt x="1421509" y="908976"/>
                    <a:pt x="1458150" y="888875"/>
                    <a:pt x="1505717" y="877236"/>
                  </a:cubicBezTo>
                  <a:lnTo>
                    <a:pt x="1580905" y="866142"/>
                  </a:lnTo>
                  <a:lnTo>
                    <a:pt x="1578149" y="858968"/>
                  </a:lnTo>
                  <a:cubicBezTo>
                    <a:pt x="1574630" y="845069"/>
                    <a:pt x="1572782" y="830678"/>
                    <a:pt x="1572782" y="815938"/>
                  </a:cubicBezTo>
                  <a:cubicBezTo>
                    <a:pt x="1572782" y="786458"/>
                    <a:pt x="1580175" y="758374"/>
                    <a:pt x="1593545" y="732829"/>
                  </a:cubicBezTo>
                  <a:lnTo>
                    <a:pt x="1603037" y="721454"/>
                  </a:lnTo>
                  <a:lnTo>
                    <a:pt x="1530268" y="688563"/>
                  </a:lnTo>
                  <a:cubicBezTo>
                    <a:pt x="1432471" y="653905"/>
                    <a:pt x="1327021" y="635093"/>
                    <a:pt x="1217603" y="635093"/>
                  </a:cubicBezTo>
                  <a:cubicBezTo>
                    <a:pt x="1053477" y="635093"/>
                    <a:pt x="898276" y="677420"/>
                    <a:pt x="764444" y="752065"/>
                  </a:cubicBezTo>
                  <a:lnTo>
                    <a:pt x="693165" y="800081"/>
                  </a:lnTo>
                  <a:lnTo>
                    <a:pt x="753082" y="811677"/>
                  </a:lnTo>
                  <a:cubicBezTo>
                    <a:pt x="816566" y="837416"/>
                    <a:pt x="861111" y="897674"/>
                    <a:pt x="861111" y="967904"/>
                  </a:cubicBezTo>
                  <a:lnTo>
                    <a:pt x="852819" y="1007276"/>
                  </a:lnTo>
                  <a:lnTo>
                    <a:pt x="874479" y="1009369"/>
                  </a:lnTo>
                  <a:cubicBezTo>
                    <a:pt x="935264" y="1021292"/>
                    <a:pt x="980988" y="1072847"/>
                    <a:pt x="980988" y="1134640"/>
                  </a:cubicBezTo>
                  <a:cubicBezTo>
                    <a:pt x="980988" y="1169950"/>
                    <a:pt x="966058" y="1201916"/>
                    <a:pt x="941919" y="1225056"/>
                  </a:cubicBezTo>
                  <a:lnTo>
                    <a:pt x="934346" y="1229950"/>
                  </a:lnTo>
                  <a:lnTo>
                    <a:pt x="932680" y="1232389"/>
                  </a:lnTo>
                  <a:cubicBezTo>
                    <a:pt x="890363" y="1275488"/>
                    <a:pt x="767365" y="1343772"/>
                    <a:pt x="540263" y="1347001"/>
                  </a:cubicBezTo>
                  <a:cubicBezTo>
                    <a:pt x="477493" y="1347894"/>
                    <a:pt x="421271" y="1345755"/>
                    <a:pt x="371064" y="1341067"/>
                  </a:cubicBezTo>
                  <a:lnTo>
                    <a:pt x="334593" y="1335249"/>
                  </a:lnTo>
                  <a:lnTo>
                    <a:pt x="330956" y="1348270"/>
                  </a:lnTo>
                  <a:lnTo>
                    <a:pt x="237956" y="1319833"/>
                  </a:lnTo>
                  <a:cubicBezTo>
                    <a:pt x="5704" y="1263988"/>
                    <a:pt x="-29152" y="1133653"/>
                    <a:pt x="18447" y="1032683"/>
                  </a:cubicBezTo>
                  <a:cubicBezTo>
                    <a:pt x="34313" y="999026"/>
                    <a:pt x="66339" y="978184"/>
                    <a:pt x="107914" y="966117"/>
                  </a:cubicBezTo>
                  <a:lnTo>
                    <a:pt x="173631" y="954615"/>
                  </a:lnTo>
                  <a:lnTo>
                    <a:pt x="171222" y="947176"/>
                  </a:lnTo>
                  <a:cubicBezTo>
                    <a:pt x="168146" y="932766"/>
                    <a:pt x="166531" y="917844"/>
                    <a:pt x="166531" y="902562"/>
                  </a:cubicBezTo>
                  <a:cubicBezTo>
                    <a:pt x="166531" y="780300"/>
                    <a:pt x="269926" y="681187"/>
                    <a:pt x="397469" y="681187"/>
                  </a:cubicBezTo>
                  <a:lnTo>
                    <a:pt x="401373" y="681658"/>
                  </a:lnTo>
                  <a:lnTo>
                    <a:pt x="422524" y="604765"/>
                  </a:lnTo>
                  <a:cubicBezTo>
                    <a:pt x="555725" y="249370"/>
                    <a:pt x="867559" y="0"/>
                    <a:pt x="1231003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2F2F2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127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11">
            <a:hlinkClick r:id="rId3" action="ppaction://hlinksldjump"/>
          </p:cNvPr>
          <p:cNvSpPr txBox="1"/>
          <p:nvPr/>
        </p:nvSpPr>
        <p:spPr>
          <a:xfrm>
            <a:off x="2621320" y="167630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14" name="Google Shape;314;p11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15" name="Google Shape;315;p11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16" name="Google Shape;316;p11">
            <a:hlinkClick r:id="rId6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17" name="Google Shape;317;p11">
            <a:hlinkClick r:id="rId5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18" name="Google Shape;318;p11">
            <a:hlinkClick r:id="rId7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5" name="Google Shape;208;p10"/>
          <p:cNvSpPr/>
          <p:nvPr/>
        </p:nvSpPr>
        <p:spPr>
          <a:xfrm>
            <a:off x="345258" y="998398"/>
            <a:ext cx="10623619" cy="723180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36" name="Google Shape;209;p10"/>
          <p:cNvSpPr/>
          <p:nvPr/>
        </p:nvSpPr>
        <p:spPr>
          <a:xfrm>
            <a:off x="425576" y="1027450"/>
            <a:ext cx="9709304" cy="602216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621320" y="304573"/>
            <a:ext cx="1297858" cy="495831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39618" y="290501"/>
            <a:ext cx="1246141" cy="461665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89987" y="290502"/>
            <a:ext cx="1082302" cy="58477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456606" y="304573"/>
            <a:ext cx="867369" cy="373008"/>
          </a:xfrm>
          <a:prstGeom prst="roundRect">
            <a:avLst/>
          </a:prstGeom>
          <a:solidFill>
            <a:srgbClr val="96A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8322909" y="274910"/>
            <a:ext cx="1246141" cy="46166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  <p:sp>
        <p:nvSpPr>
          <p:cNvPr id="57" name="Google Shape;210;p10"/>
          <p:cNvSpPr txBox="1">
            <a:spLocks noGrp="1"/>
          </p:cNvSpPr>
          <p:nvPr>
            <p:ph type="title"/>
          </p:nvPr>
        </p:nvSpPr>
        <p:spPr>
          <a:xfrm>
            <a:off x="425576" y="960072"/>
            <a:ext cx="10022350" cy="66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280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598771" y="2267725"/>
            <a:ext cx="2819399" cy="3207887"/>
            <a:chOff x="3276600" y="152400"/>
            <a:chExt cx="2819399" cy="320788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108" y="260554"/>
              <a:ext cx="2446891" cy="309973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0" name="Oval 39"/>
            <p:cNvSpPr/>
            <p:nvPr/>
          </p:nvSpPr>
          <p:spPr>
            <a:xfrm>
              <a:off x="3276600" y="152400"/>
              <a:ext cx="533400" cy="56209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2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722971" y="2252977"/>
            <a:ext cx="2529724" cy="3222636"/>
            <a:chOff x="6400800" y="137652"/>
            <a:chExt cx="2529724" cy="322263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3024" y="260554"/>
              <a:ext cx="2407500" cy="309973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3" name="Oval 42"/>
            <p:cNvSpPr/>
            <p:nvPr/>
          </p:nvSpPr>
          <p:spPr>
            <a:xfrm>
              <a:off x="6400800" y="137652"/>
              <a:ext cx="533400" cy="56209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3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60271" y="2656925"/>
            <a:ext cx="3125311" cy="2808741"/>
            <a:chOff x="38100" y="541600"/>
            <a:chExt cx="3125311" cy="2808741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71" y="866890"/>
              <a:ext cx="3068640" cy="248345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9" name="Oval 48"/>
            <p:cNvSpPr/>
            <p:nvPr/>
          </p:nvSpPr>
          <p:spPr>
            <a:xfrm>
              <a:off x="38100" y="541600"/>
              <a:ext cx="533400" cy="56209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21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1"/>
          <p:cNvGrpSpPr/>
          <p:nvPr/>
        </p:nvGrpSpPr>
        <p:grpSpPr>
          <a:xfrm>
            <a:off x="9681163" y="5235496"/>
            <a:ext cx="2510837" cy="1360709"/>
            <a:chOff x="2583305" y="2561257"/>
            <a:chExt cx="2510837" cy="1360709"/>
          </a:xfrm>
        </p:grpSpPr>
        <p:sp>
          <p:nvSpPr>
            <p:cNvPr id="287" name="Google Shape;287;p11"/>
            <p:cNvSpPr/>
            <p:nvPr/>
          </p:nvSpPr>
          <p:spPr>
            <a:xfrm>
              <a:off x="2589526" y="2561257"/>
              <a:ext cx="2504616" cy="1357599"/>
            </a:xfrm>
            <a:custGeom>
              <a:avLst/>
              <a:gdLst/>
              <a:ahLst/>
              <a:cxnLst/>
              <a:rect l="l" t="t" r="r" b="b"/>
              <a:pathLst>
                <a:path w="2504616" h="1357599" extrusionOk="0">
                  <a:moveTo>
                    <a:pt x="1231003" y="0"/>
                  </a:moveTo>
                  <a:cubicBezTo>
                    <a:pt x="1594448" y="0"/>
                    <a:pt x="1906281" y="249370"/>
                    <a:pt x="2039483" y="604765"/>
                  </a:cubicBezTo>
                  <a:lnTo>
                    <a:pt x="2070721" y="718330"/>
                  </a:lnTo>
                  <a:lnTo>
                    <a:pt x="2079435" y="731303"/>
                  </a:lnTo>
                  <a:lnTo>
                    <a:pt x="2086324" y="728281"/>
                  </a:lnTo>
                  <a:cubicBezTo>
                    <a:pt x="2110535" y="720006"/>
                    <a:pt x="2137153" y="715430"/>
                    <a:pt x="2165095" y="715430"/>
                  </a:cubicBezTo>
                  <a:cubicBezTo>
                    <a:pt x="2276859" y="715430"/>
                    <a:pt x="2367463" y="788645"/>
                    <a:pt x="2367463" y="878960"/>
                  </a:cubicBezTo>
                  <a:lnTo>
                    <a:pt x="2357975" y="916934"/>
                  </a:lnTo>
                  <a:lnTo>
                    <a:pt x="2382757" y="918952"/>
                  </a:lnTo>
                  <a:cubicBezTo>
                    <a:pt x="2452302" y="930452"/>
                    <a:pt x="2504616" y="980176"/>
                    <a:pt x="2504616" y="1039773"/>
                  </a:cubicBezTo>
                  <a:cubicBezTo>
                    <a:pt x="2504616" y="1073829"/>
                    <a:pt x="2487534" y="1104660"/>
                    <a:pt x="2459916" y="1126978"/>
                  </a:cubicBezTo>
                  <a:lnTo>
                    <a:pt x="2451252" y="1131698"/>
                  </a:lnTo>
                  <a:lnTo>
                    <a:pt x="2449346" y="1134050"/>
                  </a:lnTo>
                  <a:cubicBezTo>
                    <a:pt x="2425138" y="1154834"/>
                    <a:pt x="2377853" y="1181691"/>
                    <a:pt x="2304142" y="1203741"/>
                  </a:cubicBezTo>
                  <a:lnTo>
                    <a:pt x="2258035" y="1215568"/>
                  </a:lnTo>
                  <a:lnTo>
                    <a:pt x="2254989" y="1234750"/>
                  </a:lnTo>
                  <a:cubicBezTo>
                    <a:pt x="2243689" y="1269805"/>
                    <a:pt x="2213608" y="1300517"/>
                    <a:pt x="2171710" y="1322466"/>
                  </a:cubicBezTo>
                  <a:lnTo>
                    <a:pt x="2104125" y="1347079"/>
                  </a:lnTo>
                  <a:lnTo>
                    <a:pt x="2104251" y="1348270"/>
                  </a:lnTo>
                  <a:lnTo>
                    <a:pt x="2103937" y="1347147"/>
                  </a:lnTo>
                  <a:lnTo>
                    <a:pt x="2100873" y="1348263"/>
                  </a:lnTo>
                  <a:cubicBezTo>
                    <a:pt x="2074887" y="1354303"/>
                    <a:pt x="2046818" y="1357599"/>
                    <a:pt x="2017535" y="1357599"/>
                  </a:cubicBezTo>
                  <a:cubicBezTo>
                    <a:pt x="1933872" y="1357599"/>
                    <a:pt x="1860107" y="1330691"/>
                    <a:pt x="1816551" y="1289765"/>
                  </a:cubicBezTo>
                  <a:lnTo>
                    <a:pt x="1795144" y="1264730"/>
                  </a:lnTo>
                  <a:lnTo>
                    <a:pt x="1788824" y="1266908"/>
                  </a:lnTo>
                  <a:cubicBezTo>
                    <a:pt x="1766614" y="1272870"/>
                    <a:pt x="1742196" y="1276168"/>
                    <a:pt x="1716565" y="1276168"/>
                  </a:cubicBezTo>
                  <a:cubicBezTo>
                    <a:pt x="1639671" y="1276168"/>
                    <a:pt x="1573696" y="1246491"/>
                    <a:pt x="1545514" y="1204197"/>
                  </a:cubicBezTo>
                  <a:lnTo>
                    <a:pt x="1535668" y="1184063"/>
                  </a:lnTo>
                  <a:lnTo>
                    <a:pt x="1495499" y="1166086"/>
                  </a:lnTo>
                  <a:cubicBezTo>
                    <a:pt x="1374734" y="1103444"/>
                    <a:pt x="1362513" y="1014475"/>
                    <a:pt x="1403356" y="941437"/>
                  </a:cubicBezTo>
                  <a:cubicBezTo>
                    <a:pt x="1421509" y="908976"/>
                    <a:pt x="1458150" y="888875"/>
                    <a:pt x="1505717" y="877236"/>
                  </a:cubicBezTo>
                  <a:lnTo>
                    <a:pt x="1580905" y="866142"/>
                  </a:lnTo>
                  <a:lnTo>
                    <a:pt x="1578149" y="858968"/>
                  </a:lnTo>
                  <a:cubicBezTo>
                    <a:pt x="1574630" y="845069"/>
                    <a:pt x="1572782" y="830678"/>
                    <a:pt x="1572782" y="815938"/>
                  </a:cubicBezTo>
                  <a:cubicBezTo>
                    <a:pt x="1572782" y="786458"/>
                    <a:pt x="1580175" y="758374"/>
                    <a:pt x="1593545" y="732829"/>
                  </a:cubicBezTo>
                  <a:lnTo>
                    <a:pt x="1603037" y="721454"/>
                  </a:lnTo>
                  <a:lnTo>
                    <a:pt x="1530268" y="688563"/>
                  </a:lnTo>
                  <a:cubicBezTo>
                    <a:pt x="1432471" y="653905"/>
                    <a:pt x="1327021" y="635093"/>
                    <a:pt x="1217603" y="635093"/>
                  </a:cubicBezTo>
                  <a:cubicBezTo>
                    <a:pt x="1053477" y="635093"/>
                    <a:pt x="898276" y="677420"/>
                    <a:pt x="764444" y="752065"/>
                  </a:cubicBezTo>
                  <a:lnTo>
                    <a:pt x="693165" y="800081"/>
                  </a:lnTo>
                  <a:lnTo>
                    <a:pt x="753082" y="811677"/>
                  </a:lnTo>
                  <a:cubicBezTo>
                    <a:pt x="816566" y="837416"/>
                    <a:pt x="861111" y="897674"/>
                    <a:pt x="861111" y="967904"/>
                  </a:cubicBezTo>
                  <a:lnTo>
                    <a:pt x="852819" y="1007276"/>
                  </a:lnTo>
                  <a:lnTo>
                    <a:pt x="874479" y="1009369"/>
                  </a:lnTo>
                  <a:cubicBezTo>
                    <a:pt x="935264" y="1021292"/>
                    <a:pt x="980988" y="1072847"/>
                    <a:pt x="980988" y="1134640"/>
                  </a:cubicBezTo>
                  <a:cubicBezTo>
                    <a:pt x="980988" y="1169950"/>
                    <a:pt x="966058" y="1201916"/>
                    <a:pt x="941919" y="1225056"/>
                  </a:cubicBezTo>
                  <a:lnTo>
                    <a:pt x="934346" y="1229950"/>
                  </a:lnTo>
                  <a:lnTo>
                    <a:pt x="932680" y="1232389"/>
                  </a:lnTo>
                  <a:cubicBezTo>
                    <a:pt x="890363" y="1275488"/>
                    <a:pt x="767365" y="1343772"/>
                    <a:pt x="540263" y="1347001"/>
                  </a:cubicBezTo>
                  <a:cubicBezTo>
                    <a:pt x="477493" y="1347894"/>
                    <a:pt x="421271" y="1345755"/>
                    <a:pt x="371064" y="1341067"/>
                  </a:cubicBezTo>
                  <a:lnTo>
                    <a:pt x="334593" y="1335249"/>
                  </a:lnTo>
                  <a:lnTo>
                    <a:pt x="330956" y="1348270"/>
                  </a:lnTo>
                  <a:lnTo>
                    <a:pt x="332366" y="1334894"/>
                  </a:lnTo>
                  <a:lnTo>
                    <a:pt x="237956" y="1319833"/>
                  </a:lnTo>
                  <a:cubicBezTo>
                    <a:pt x="5704" y="1263988"/>
                    <a:pt x="-29152" y="1133653"/>
                    <a:pt x="18447" y="1032683"/>
                  </a:cubicBezTo>
                  <a:cubicBezTo>
                    <a:pt x="34313" y="999026"/>
                    <a:pt x="66339" y="978184"/>
                    <a:pt x="107914" y="966117"/>
                  </a:cubicBezTo>
                  <a:lnTo>
                    <a:pt x="173631" y="954615"/>
                  </a:lnTo>
                  <a:lnTo>
                    <a:pt x="171222" y="947176"/>
                  </a:lnTo>
                  <a:cubicBezTo>
                    <a:pt x="168146" y="932766"/>
                    <a:pt x="166531" y="917844"/>
                    <a:pt x="166531" y="902562"/>
                  </a:cubicBezTo>
                  <a:cubicBezTo>
                    <a:pt x="166531" y="780300"/>
                    <a:pt x="269926" y="681187"/>
                    <a:pt x="397469" y="681187"/>
                  </a:cubicBezTo>
                  <a:lnTo>
                    <a:pt x="401373" y="681658"/>
                  </a:lnTo>
                  <a:lnTo>
                    <a:pt x="422524" y="604765"/>
                  </a:lnTo>
                  <a:cubicBezTo>
                    <a:pt x="555725" y="249370"/>
                    <a:pt x="867559" y="0"/>
                    <a:pt x="1231003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11"/>
            <p:cNvGrpSpPr/>
            <p:nvPr/>
          </p:nvGrpSpPr>
          <p:grpSpPr>
            <a:xfrm>
              <a:off x="2707761" y="2663904"/>
              <a:ext cx="2279558" cy="1159586"/>
              <a:chOff x="4516204" y="1482294"/>
              <a:chExt cx="5373781" cy="2733583"/>
            </a:xfrm>
          </p:grpSpPr>
          <p:grpSp>
            <p:nvGrpSpPr>
              <p:cNvPr id="289" name="Google Shape;289;p11"/>
              <p:cNvGrpSpPr/>
              <p:nvPr/>
            </p:nvGrpSpPr>
            <p:grpSpPr>
              <a:xfrm>
                <a:off x="5224213" y="1482294"/>
                <a:ext cx="3703218" cy="2358199"/>
                <a:chOff x="5325278" y="1424542"/>
                <a:chExt cx="3703218" cy="2358199"/>
              </a:xfrm>
            </p:grpSpPr>
            <p:sp>
              <p:nvSpPr>
                <p:cNvPr id="290" name="Google Shape;290;p11"/>
                <p:cNvSpPr/>
                <p:nvPr/>
              </p:nvSpPr>
              <p:spPr>
                <a:xfrm rot="5400000">
                  <a:off x="6334496" y="462442"/>
                  <a:ext cx="1731900" cy="3656100"/>
                </a:xfrm>
                <a:prstGeom prst="moon">
                  <a:avLst>
                    <a:gd name="adj" fmla="val 15611"/>
                  </a:avLst>
                </a:prstGeom>
                <a:solidFill>
                  <a:srgbClr val="E066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11"/>
                <p:cNvSpPr/>
                <p:nvPr/>
              </p:nvSpPr>
              <p:spPr>
                <a:xfrm rot="5400000">
                  <a:off x="6440977" y="595197"/>
                  <a:ext cx="1501500" cy="3622200"/>
                </a:xfrm>
                <a:prstGeom prst="moon">
                  <a:avLst>
                    <a:gd name="adj" fmla="val 17525"/>
                  </a:avLst>
                </a:prstGeom>
                <a:solidFill>
                  <a:srgbClr val="F6B2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92;p11"/>
                <p:cNvSpPr/>
                <p:nvPr/>
              </p:nvSpPr>
              <p:spPr>
                <a:xfrm rot="5400000">
                  <a:off x="6452259" y="818129"/>
                  <a:ext cx="1466100" cy="3622200"/>
                </a:xfrm>
                <a:prstGeom prst="moon">
                  <a:avLst>
                    <a:gd name="adj" fmla="val 13814"/>
                  </a:avLst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293;p11"/>
                <p:cNvSpPr/>
                <p:nvPr/>
              </p:nvSpPr>
              <p:spPr>
                <a:xfrm rot="5400000">
                  <a:off x="6448212" y="996123"/>
                  <a:ext cx="1474200" cy="3662400"/>
                </a:xfrm>
                <a:prstGeom prst="moon">
                  <a:avLst>
                    <a:gd name="adj" fmla="val 17122"/>
                  </a:avLst>
                </a:prstGeom>
                <a:solidFill>
                  <a:srgbClr val="93C4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11"/>
                <p:cNvSpPr/>
                <p:nvPr/>
              </p:nvSpPr>
              <p:spPr>
                <a:xfrm rot="5400000">
                  <a:off x="6431378" y="1194341"/>
                  <a:ext cx="1482300" cy="3694500"/>
                </a:xfrm>
                <a:prstGeom prst="moon">
                  <a:avLst>
                    <a:gd name="adj" fmla="val 15848"/>
                  </a:avLst>
                </a:prstGeom>
                <a:solidFill>
                  <a:srgbClr val="6FA8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5" name="Google Shape;295;p11"/>
              <p:cNvGrpSpPr/>
              <p:nvPr/>
            </p:nvGrpSpPr>
            <p:grpSpPr>
              <a:xfrm>
                <a:off x="4516204" y="2962970"/>
                <a:ext cx="1817064" cy="1233640"/>
                <a:chOff x="8313506" y="1158236"/>
                <a:chExt cx="1339030" cy="948370"/>
              </a:xfrm>
            </p:grpSpPr>
            <p:sp>
              <p:nvSpPr>
                <p:cNvPr id="296" name="Google Shape;296;p11"/>
                <p:cNvSpPr/>
                <p:nvPr/>
              </p:nvSpPr>
              <p:spPr>
                <a:xfrm>
                  <a:off x="8313506" y="1158236"/>
                  <a:ext cx="1339030" cy="94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030" h="948370" extrusionOk="0">
                      <a:moveTo>
                        <a:pt x="542538" y="0"/>
                      </a:moveTo>
                      <a:cubicBezTo>
                        <a:pt x="651347" y="0"/>
                        <a:pt x="747281" y="55130"/>
                        <a:pt x="803929" y="138981"/>
                      </a:cubicBezTo>
                      <a:lnTo>
                        <a:pt x="831770" y="190273"/>
                      </a:lnTo>
                      <a:lnTo>
                        <a:pt x="839989" y="185811"/>
                      </a:lnTo>
                      <a:cubicBezTo>
                        <a:pt x="868874" y="173594"/>
                        <a:pt x="900631" y="166838"/>
                        <a:pt x="933966" y="166838"/>
                      </a:cubicBezTo>
                      <a:cubicBezTo>
                        <a:pt x="1067306" y="166838"/>
                        <a:pt x="1175400" y="274932"/>
                        <a:pt x="1175400" y="408272"/>
                      </a:cubicBezTo>
                      <a:lnTo>
                        <a:pt x="1164081" y="464336"/>
                      </a:lnTo>
                      <a:lnTo>
                        <a:pt x="1193647" y="467316"/>
                      </a:lnTo>
                      <a:cubicBezTo>
                        <a:pt x="1276617" y="484294"/>
                        <a:pt x="1339030" y="557706"/>
                        <a:pt x="1339030" y="645695"/>
                      </a:cubicBezTo>
                      <a:cubicBezTo>
                        <a:pt x="1339030" y="695975"/>
                        <a:pt x="1318650" y="741494"/>
                        <a:pt x="1285701" y="774444"/>
                      </a:cubicBezTo>
                      <a:lnTo>
                        <a:pt x="1275364" y="781413"/>
                      </a:lnTo>
                      <a:lnTo>
                        <a:pt x="1273090" y="784885"/>
                      </a:lnTo>
                      <a:cubicBezTo>
                        <a:pt x="1215329" y="846257"/>
                        <a:pt x="1047438" y="943490"/>
                        <a:pt x="737449" y="948088"/>
                      </a:cubicBezTo>
                      <a:cubicBezTo>
                        <a:pt x="52010" y="958254"/>
                        <a:pt x="-61448" y="692216"/>
                        <a:pt x="25179" y="500513"/>
                      </a:cubicBezTo>
                      <a:cubicBezTo>
                        <a:pt x="46836" y="452587"/>
                        <a:pt x="90551" y="422910"/>
                        <a:pt x="147300" y="405727"/>
                      </a:cubicBezTo>
                      <a:lnTo>
                        <a:pt x="237003" y="389348"/>
                      </a:lnTo>
                      <a:lnTo>
                        <a:pt x="233715" y="378756"/>
                      </a:lnTo>
                      <a:cubicBezTo>
                        <a:pt x="229516" y="358236"/>
                        <a:pt x="227311" y="336989"/>
                        <a:pt x="227311" y="315227"/>
                      </a:cubicBezTo>
                      <a:cubicBezTo>
                        <a:pt x="227311" y="141132"/>
                        <a:pt x="368443" y="0"/>
                        <a:pt x="5425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p11"/>
                <p:cNvSpPr/>
                <p:nvPr/>
              </p:nvSpPr>
              <p:spPr>
                <a:xfrm>
                  <a:off x="8335477" y="1742952"/>
                  <a:ext cx="1276600" cy="331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653" h="331571" extrusionOk="0">
                      <a:moveTo>
                        <a:pt x="0" y="0"/>
                      </a:moveTo>
                      <a:lnTo>
                        <a:pt x="26333" y="37194"/>
                      </a:lnTo>
                      <a:cubicBezTo>
                        <a:pt x="127528" y="157420"/>
                        <a:pt x="358088" y="249466"/>
                        <a:pt x="792610" y="243021"/>
                      </a:cubicBezTo>
                      <a:cubicBezTo>
                        <a:pt x="1010957" y="239783"/>
                        <a:pt x="1166748" y="195763"/>
                        <a:pt x="1268779" y="146318"/>
                      </a:cubicBezTo>
                      <a:lnTo>
                        <a:pt x="1302653" y="127764"/>
                      </a:lnTo>
                      <a:lnTo>
                        <a:pt x="1282507" y="157645"/>
                      </a:lnTo>
                      <a:lnTo>
                        <a:pt x="1272170" y="164614"/>
                      </a:lnTo>
                      <a:lnTo>
                        <a:pt x="1269896" y="168086"/>
                      </a:lnTo>
                      <a:cubicBezTo>
                        <a:pt x="1212135" y="229458"/>
                        <a:pt x="1044244" y="326691"/>
                        <a:pt x="734255" y="331289"/>
                      </a:cubicBezTo>
                      <a:cubicBezTo>
                        <a:pt x="220176" y="338914"/>
                        <a:pt x="27836" y="191173"/>
                        <a:pt x="342" y="35952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8" name="Google Shape;298;p11"/>
              <p:cNvGrpSpPr/>
              <p:nvPr/>
            </p:nvGrpSpPr>
            <p:grpSpPr>
              <a:xfrm>
                <a:off x="7811050" y="2817084"/>
                <a:ext cx="2078934" cy="1398792"/>
                <a:chOff x="7984257" y="2869929"/>
                <a:chExt cx="1657050" cy="1114931"/>
              </a:xfrm>
            </p:grpSpPr>
            <p:sp>
              <p:nvSpPr>
                <p:cNvPr id="299" name="Google Shape;299;p11"/>
                <p:cNvSpPr/>
                <p:nvPr/>
              </p:nvSpPr>
              <p:spPr>
                <a:xfrm rot="10800000">
                  <a:off x="7984257" y="2869929"/>
                  <a:ext cx="1657050" cy="111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030" h="1114931" extrusionOk="0">
                      <a:moveTo>
                        <a:pt x="796492" y="1114931"/>
                      </a:moveTo>
                      <a:cubicBezTo>
                        <a:pt x="687683" y="1114931"/>
                        <a:pt x="591749" y="1059801"/>
                        <a:pt x="535101" y="975950"/>
                      </a:cubicBezTo>
                      <a:lnTo>
                        <a:pt x="507260" y="924658"/>
                      </a:lnTo>
                      <a:lnTo>
                        <a:pt x="499041" y="929120"/>
                      </a:lnTo>
                      <a:cubicBezTo>
                        <a:pt x="470156" y="941337"/>
                        <a:pt x="438399" y="948093"/>
                        <a:pt x="405064" y="948093"/>
                      </a:cubicBezTo>
                      <a:cubicBezTo>
                        <a:pt x="271724" y="948093"/>
                        <a:pt x="163630" y="839999"/>
                        <a:pt x="163630" y="706659"/>
                      </a:cubicBezTo>
                      <a:lnTo>
                        <a:pt x="174949" y="650595"/>
                      </a:lnTo>
                      <a:lnTo>
                        <a:pt x="145383" y="647615"/>
                      </a:lnTo>
                      <a:cubicBezTo>
                        <a:pt x="62413" y="630637"/>
                        <a:pt x="0" y="557225"/>
                        <a:pt x="0" y="469236"/>
                      </a:cubicBezTo>
                      <a:cubicBezTo>
                        <a:pt x="0" y="418956"/>
                        <a:pt x="20380" y="373437"/>
                        <a:pt x="53329" y="340487"/>
                      </a:cubicBezTo>
                      <a:lnTo>
                        <a:pt x="63666" y="333518"/>
                      </a:lnTo>
                      <a:lnTo>
                        <a:pt x="65940" y="330046"/>
                      </a:lnTo>
                      <a:cubicBezTo>
                        <a:pt x="94821" y="299360"/>
                        <a:pt x="151234" y="259709"/>
                        <a:pt x="239175" y="227155"/>
                      </a:cubicBezTo>
                      <a:lnTo>
                        <a:pt x="294182" y="209693"/>
                      </a:lnTo>
                      <a:lnTo>
                        <a:pt x="297816" y="181374"/>
                      </a:lnTo>
                      <a:cubicBezTo>
                        <a:pt x="324780" y="77864"/>
                        <a:pt x="441369" y="0"/>
                        <a:pt x="581109" y="0"/>
                      </a:cubicBezTo>
                      <a:cubicBezTo>
                        <a:pt x="680923" y="0"/>
                        <a:pt x="768927" y="39727"/>
                        <a:pt x="820892" y="100150"/>
                      </a:cubicBezTo>
                      <a:lnTo>
                        <a:pt x="846431" y="137111"/>
                      </a:lnTo>
                      <a:lnTo>
                        <a:pt x="853971" y="133896"/>
                      </a:lnTo>
                      <a:cubicBezTo>
                        <a:pt x="880468" y="125093"/>
                        <a:pt x="909600" y="120224"/>
                        <a:pt x="940179" y="120224"/>
                      </a:cubicBezTo>
                      <a:cubicBezTo>
                        <a:pt x="1031917" y="120224"/>
                        <a:pt x="1110628" y="164039"/>
                        <a:pt x="1144250" y="226482"/>
                      </a:cubicBezTo>
                      <a:lnTo>
                        <a:pt x="1155997" y="256208"/>
                      </a:lnTo>
                      <a:lnTo>
                        <a:pt x="1203920" y="282748"/>
                      </a:lnTo>
                      <a:cubicBezTo>
                        <a:pt x="1347998" y="375232"/>
                        <a:pt x="1362579" y="506585"/>
                        <a:pt x="1313851" y="614418"/>
                      </a:cubicBezTo>
                      <a:cubicBezTo>
                        <a:pt x="1292194" y="662344"/>
                        <a:pt x="1248479" y="692021"/>
                        <a:pt x="1191730" y="709204"/>
                      </a:cubicBezTo>
                      <a:lnTo>
                        <a:pt x="1102027" y="725583"/>
                      </a:lnTo>
                      <a:lnTo>
                        <a:pt x="1105315" y="736175"/>
                      </a:lnTo>
                      <a:cubicBezTo>
                        <a:pt x="1109514" y="756695"/>
                        <a:pt x="1111719" y="777942"/>
                        <a:pt x="1111719" y="799704"/>
                      </a:cubicBezTo>
                      <a:cubicBezTo>
                        <a:pt x="1111719" y="973799"/>
                        <a:pt x="970587" y="1114931"/>
                        <a:pt x="796492" y="11149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300;p11"/>
                <p:cNvSpPr/>
                <p:nvPr/>
              </p:nvSpPr>
              <p:spPr>
                <a:xfrm rot="10800000">
                  <a:off x="8020734" y="3474978"/>
                  <a:ext cx="1561214" cy="464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60" h="542232" extrusionOk="0">
                      <a:moveTo>
                        <a:pt x="21051" y="542232"/>
                      </a:moveTo>
                      <a:lnTo>
                        <a:pt x="13673" y="531841"/>
                      </a:lnTo>
                      <a:cubicBezTo>
                        <a:pt x="4828" y="512320"/>
                        <a:pt x="0" y="491234"/>
                        <a:pt x="0" y="469236"/>
                      </a:cubicBezTo>
                      <a:cubicBezTo>
                        <a:pt x="0" y="418956"/>
                        <a:pt x="25222" y="373437"/>
                        <a:pt x="65999" y="340487"/>
                      </a:cubicBezTo>
                      <a:lnTo>
                        <a:pt x="78791" y="333518"/>
                      </a:lnTo>
                      <a:lnTo>
                        <a:pt x="81606" y="330046"/>
                      </a:lnTo>
                      <a:cubicBezTo>
                        <a:pt x="117348" y="299360"/>
                        <a:pt x="187164" y="259709"/>
                        <a:pt x="295997" y="227155"/>
                      </a:cubicBezTo>
                      <a:lnTo>
                        <a:pt x="364073" y="209693"/>
                      </a:lnTo>
                      <a:lnTo>
                        <a:pt x="368570" y="181374"/>
                      </a:lnTo>
                      <a:cubicBezTo>
                        <a:pt x="401940" y="77864"/>
                        <a:pt x="546228" y="0"/>
                        <a:pt x="719166" y="0"/>
                      </a:cubicBezTo>
                      <a:cubicBezTo>
                        <a:pt x="842694" y="0"/>
                        <a:pt x="951605" y="39727"/>
                        <a:pt x="1015916" y="100150"/>
                      </a:cubicBezTo>
                      <a:lnTo>
                        <a:pt x="1047522" y="137111"/>
                      </a:lnTo>
                      <a:lnTo>
                        <a:pt x="1056854" y="133896"/>
                      </a:lnTo>
                      <a:cubicBezTo>
                        <a:pt x="1089646" y="125093"/>
                        <a:pt x="1125699" y="120224"/>
                        <a:pt x="1163543" y="120224"/>
                      </a:cubicBezTo>
                      <a:cubicBezTo>
                        <a:pt x="1277075" y="120224"/>
                        <a:pt x="1374486" y="164039"/>
                        <a:pt x="1416096" y="226482"/>
                      </a:cubicBezTo>
                      <a:lnTo>
                        <a:pt x="1430634" y="256208"/>
                      </a:lnTo>
                      <a:lnTo>
                        <a:pt x="1489942" y="282748"/>
                      </a:lnTo>
                      <a:cubicBezTo>
                        <a:pt x="1601384" y="340551"/>
                        <a:pt x="1650224" y="413536"/>
                        <a:pt x="1656460" y="486474"/>
                      </a:cubicBezTo>
                      <a:cubicBezTo>
                        <a:pt x="1656159" y="497321"/>
                        <a:pt x="1655857" y="508168"/>
                        <a:pt x="1655556" y="519015"/>
                      </a:cubicBezTo>
                      <a:lnTo>
                        <a:pt x="1643289" y="492945"/>
                      </a:lnTo>
                      <a:cubicBezTo>
                        <a:pt x="1617178" y="450621"/>
                        <a:pt x="1572849" y="410474"/>
                        <a:pt x="1505984" y="375792"/>
                      </a:cubicBezTo>
                      <a:lnTo>
                        <a:pt x="1446676" y="349252"/>
                      </a:lnTo>
                      <a:lnTo>
                        <a:pt x="1432138" y="319526"/>
                      </a:lnTo>
                      <a:cubicBezTo>
                        <a:pt x="1390528" y="257083"/>
                        <a:pt x="1293117" y="213268"/>
                        <a:pt x="1179585" y="213268"/>
                      </a:cubicBezTo>
                      <a:cubicBezTo>
                        <a:pt x="1141741" y="213268"/>
                        <a:pt x="1105688" y="218137"/>
                        <a:pt x="1072896" y="226940"/>
                      </a:cubicBezTo>
                      <a:lnTo>
                        <a:pt x="1063564" y="230155"/>
                      </a:lnTo>
                      <a:lnTo>
                        <a:pt x="1031958" y="193194"/>
                      </a:lnTo>
                      <a:cubicBezTo>
                        <a:pt x="967647" y="132771"/>
                        <a:pt x="858736" y="93044"/>
                        <a:pt x="735208" y="93044"/>
                      </a:cubicBezTo>
                      <a:cubicBezTo>
                        <a:pt x="562270" y="93044"/>
                        <a:pt x="417982" y="170908"/>
                        <a:pt x="384612" y="274418"/>
                      </a:cubicBezTo>
                      <a:lnTo>
                        <a:pt x="380115" y="302737"/>
                      </a:lnTo>
                      <a:lnTo>
                        <a:pt x="312039" y="320199"/>
                      </a:lnTo>
                      <a:cubicBezTo>
                        <a:pt x="203206" y="352753"/>
                        <a:pt x="133390" y="392404"/>
                        <a:pt x="97648" y="423090"/>
                      </a:cubicBezTo>
                      <a:lnTo>
                        <a:pt x="94833" y="426562"/>
                      </a:lnTo>
                      <a:lnTo>
                        <a:pt x="82041" y="433531"/>
                      </a:lnTo>
                      <a:cubicBezTo>
                        <a:pt x="61652" y="450006"/>
                        <a:pt x="45153" y="469623"/>
                        <a:pt x="33750" y="491407"/>
                      </a:cubicBezTo>
                      <a:lnTo>
                        <a:pt x="21051" y="542232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01" name="Google Shape;301;p11"/>
            <p:cNvSpPr/>
            <p:nvPr/>
          </p:nvSpPr>
          <p:spPr>
            <a:xfrm>
              <a:off x="2583305" y="2564367"/>
              <a:ext cx="2504616" cy="1357599"/>
            </a:xfrm>
            <a:custGeom>
              <a:avLst/>
              <a:gdLst/>
              <a:ahLst/>
              <a:cxnLst/>
              <a:rect l="l" t="t" r="r" b="b"/>
              <a:pathLst>
                <a:path w="2504616" h="1357599" extrusionOk="0">
                  <a:moveTo>
                    <a:pt x="1231003" y="0"/>
                  </a:moveTo>
                  <a:cubicBezTo>
                    <a:pt x="1594448" y="0"/>
                    <a:pt x="1906281" y="249370"/>
                    <a:pt x="2039483" y="604765"/>
                  </a:cubicBezTo>
                  <a:lnTo>
                    <a:pt x="2070721" y="718330"/>
                  </a:lnTo>
                  <a:lnTo>
                    <a:pt x="2079435" y="731303"/>
                  </a:lnTo>
                  <a:lnTo>
                    <a:pt x="2086324" y="728281"/>
                  </a:lnTo>
                  <a:cubicBezTo>
                    <a:pt x="2110535" y="720006"/>
                    <a:pt x="2137153" y="715430"/>
                    <a:pt x="2165095" y="715430"/>
                  </a:cubicBezTo>
                  <a:cubicBezTo>
                    <a:pt x="2276859" y="715430"/>
                    <a:pt x="2367463" y="788645"/>
                    <a:pt x="2367463" y="878960"/>
                  </a:cubicBezTo>
                  <a:lnTo>
                    <a:pt x="2357975" y="916934"/>
                  </a:lnTo>
                  <a:lnTo>
                    <a:pt x="2382757" y="918952"/>
                  </a:lnTo>
                  <a:cubicBezTo>
                    <a:pt x="2452302" y="930452"/>
                    <a:pt x="2504616" y="980176"/>
                    <a:pt x="2504616" y="1039773"/>
                  </a:cubicBezTo>
                  <a:cubicBezTo>
                    <a:pt x="2504616" y="1073829"/>
                    <a:pt x="2487534" y="1104660"/>
                    <a:pt x="2459916" y="1126978"/>
                  </a:cubicBezTo>
                  <a:lnTo>
                    <a:pt x="2451252" y="1131698"/>
                  </a:lnTo>
                  <a:lnTo>
                    <a:pt x="2449346" y="1134050"/>
                  </a:lnTo>
                  <a:cubicBezTo>
                    <a:pt x="2425138" y="1154834"/>
                    <a:pt x="2377853" y="1181691"/>
                    <a:pt x="2304142" y="1203741"/>
                  </a:cubicBezTo>
                  <a:lnTo>
                    <a:pt x="2258035" y="1215568"/>
                  </a:lnTo>
                  <a:lnTo>
                    <a:pt x="2254989" y="1234750"/>
                  </a:lnTo>
                  <a:cubicBezTo>
                    <a:pt x="2243689" y="1269805"/>
                    <a:pt x="2213608" y="1300517"/>
                    <a:pt x="2171710" y="1322466"/>
                  </a:cubicBezTo>
                  <a:lnTo>
                    <a:pt x="2104125" y="1347079"/>
                  </a:lnTo>
                  <a:lnTo>
                    <a:pt x="2104251" y="1348270"/>
                  </a:lnTo>
                  <a:cubicBezTo>
                    <a:pt x="2104146" y="1347896"/>
                    <a:pt x="2104042" y="1347521"/>
                    <a:pt x="2103937" y="1347147"/>
                  </a:cubicBezTo>
                  <a:lnTo>
                    <a:pt x="2100873" y="1348263"/>
                  </a:lnTo>
                  <a:cubicBezTo>
                    <a:pt x="2074887" y="1354303"/>
                    <a:pt x="2046818" y="1357599"/>
                    <a:pt x="2017535" y="1357599"/>
                  </a:cubicBezTo>
                  <a:cubicBezTo>
                    <a:pt x="1933872" y="1357599"/>
                    <a:pt x="1860107" y="1330691"/>
                    <a:pt x="1816551" y="1289765"/>
                  </a:cubicBezTo>
                  <a:lnTo>
                    <a:pt x="1795144" y="1264730"/>
                  </a:lnTo>
                  <a:lnTo>
                    <a:pt x="1788824" y="1266908"/>
                  </a:lnTo>
                  <a:cubicBezTo>
                    <a:pt x="1766614" y="1272870"/>
                    <a:pt x="1742196" y="1276168"/>
                    <a:pt x="1716565" y="1276168"/>
                  </a:cubicBezTo>
                  <a:cubicBezTo>
                    <a:pt x="1639671" y="1276168"/>
                    <a:pt x="1573696" y="1246491"/>
                    <a:pt x="1545514" y="1204197"/>
                  </a:cubicBezTo>
                  <a:lnTo>
                    <a:pt x="1535668" y="1184063"/>
                  </a:lnTo>
                  <a:lnTo>
                    <a:pt x="1495499" y="1166086"/>
                  </a:lnTo>
                  <a:cubicBezTo>
                    <a:pt x="1374734" y="1103444"/>
                    <a:pt x="1362513" y="1014475"/>
                    <a:pt x="1403356" y="941437"/>
                  </a:cubicBezTo>
                  <a:cubicBezTo>
                    <a:pt x="1421509" y="908976"/>
                    <a:pt x="1458150" y="888875"/>
                    <a:pt x="1505717" y="877236"/>
                  </a:cubicBezTo>
                  <a:lnTo>
                    <a:pt x="1580905" y="866142"/>
                  </a:lnTo>
                  <a:lnTo>
                    <a:pt x="1578149" y="858968"/>
                  </a:lnTo>
                  <a:cubicBezTo>
                    <a:pt x="1574630" y="845069"/>
                    <a:pt x="1572782" y="830678"/>
                    <a:pt x="1572782" y="815938"/>
                  </a:cubicBezTo>
                  <a:cubicBezTo>
                    <a:pt x="1572782" y="786458"/>
                    <a:pt x="1580175" y="758374"/>
                    <a:pt x="1593545" y="732829"/>
                  </a:cubicBezTo>
                  <a:lnTo>
                    <a:pt x="1603037" y="721454"/>
                  </a:lnTo>
                  <a:lnTo>
                    <a:pt x="1530268" y="688563"/>
                  </a:lnTo>
                  <a:cubicBezTo>
                    <a:pt x="1432471" y="653905"/>
                    <a:pt x="1327021" y="635093"/>
                    <a:pt x="1217603" y="635093"/>
                  </a:cubicBezTo>
                  <a:cubicBezTo>
                    <a:pt x="1053477" y="635093"/>
                    <a:pt x="898276" y="677420"/>
                    <a:pt x="764444" y="752065"/>
                  </a:cubicBezTo>
                  <a:lnTo>
                    <a:pt x="693165" y="800081"/>
                  </a:lnTo>
                  <a:lnTo>
                    <a:pt x="753082" y="811677"/>
                  </a:lnTo>
                  <a:cubicBezTo>
                    <a:pt x="816566" y="837416"/>
                    <a:pt x="861111" y="897674"/>
                    <a:pt x="861111" y="967904"/>
                  </a:cubicBezTo>
                  <a:lnTo>
                    <a:pt x="852819" y="1007276"/>
                  </a:lnTo>
                  <a:lnTo>
                    <a:pt x="874479" y="1009369"/>
                  </a:lnTo>
                  <a:cubicBezTo>
                    <a:pt x="935264" y="1021292"/>
                    <a:pt x="980988" y="1072847"/>
                    <a:pt x="980988" y="1134640"/>
                  </a:cubicBezTo>
                  <a:cubicBezTo>
                    <a:pt x="980988" y="1169950"/>
                    <a:pt x="966058" y="1201916"/>
                    <a:pt x="941919" y="1225056"/>
                  </a:cubicBezTo>
                  <a:lnTo>
                    <a:pt x="934346" y="1229950"/>
                  </a:lnTo>
                  <a:lnTo>
                    <a:pt x="932680" y="1232389"/>
                  </a:lnTo>
                  <a:cubicBezTo>
                    <a:pt x="890363" y="1275488"/>
                    <a:pt x="767365" y="1343772"/>
                    <a:pt x="540263" y="1347001"/>
                  </a:cubicBezTo>
                  <a:cubicBezTo>
                    <a:pt x="477493" y="1347894"/>
                    <a:pt x="421271" y="1345755"/>
                    <a:pt x="371064" y="1341067"/>
                  </a:cubicBezTo>
                  <a:lnTo>
                    <a:pt x="334593" y="1335249"/>
                  </a:lnTo>
                  <a:lnTo>
                    <a:pt x="330956" y="1348270"/>
                  </a:lnTo>
                  <a:lnTo>
                    <a:pt x="237956" y="1319833"/>
                  </a:lnTo>
                  <a:cubicBezTo>
                    <a:pt x="5704" y="1263988"/>
                    <a:pt x="-29152" y="1133653"/>
                    <a:pt x="18447" y="1032683"/>
                  </a:cubicBezTo>
                  <a:cubicBezTo>
                    <a:pt x="34313" y="999026"/>
                    <a:pt x="66339" y="978184"/>
                    <a:pt x="107914" y="966117"/>
                  </a:cubicBezTo>
                  <a:lnTo>
                    <a:pt x="173631" y="954615"/>
                  </a:lnTo>
                  <a:lnTo>
                    <a:pt x="171222" y="947176"/>
                  </a:lnTo>
                  <a:cubicBezTo>
                    <a:pt x="168146" y="932766"/>
                    <a:pt x="166531" y="917844"/>
                    <a:pt x="166531" y="902562"/>
                  </a:cubicBezTo>
                  <a:cubicBezTo>
                    <a:pt x="166531" y="780300"/>
                    <a:pt x="269926" y="681187"/>
                    <a:pt x="397469" y="681187"/>
                  </a:cubicBezTo>
                  <a:lnTo>
                    <a:pt x="401373" y="681658"/>
                  </a:lnTo>
                  <a:lnTo>
                    <a:pt x="422524" y="604765"/>
                  </a:lnTo>
                  <a:cubicBezTo>
                    <a:pt x="555725" y="249370"/>
                    <a:pt x="867559" y="0"/>
                    <a:pt x="1231003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2F2F2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127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11">
            <a:hlinkClick r:id="rId3" action="ppaction://hlinksldjump"/>
          </p:cNvPr>
          <p:cNvSpPr txBox="1"/>
          <p:nvPr/>
        </p:nvSpPr>
        <p:spPr>
          <a:xfrm>
            <a:off x="2621320" y="167630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14" name="Google Shape;314;p11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15" name="Google Shape;315;p11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16" name="Google Shape;316;p11">
            <a:hlinkClick r:id="rId6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17" name="Google Shape;317;p11">
            <a:hlinkClick r:id="rId5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18" name="Google Shape;318;p11">
            <a:hlinkClick r:id="rId7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5" name="Google Shape;208;p10"/>
          <p:cNvSpPr/>
          <p:nvPr/>
        </p:nvSpPr>
        <p:spPr>
          <a:xfrm>
            <a:off x="345258" y="998398"/>
            <a:ext cx="10623619" cy="723180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36" name="Google Shape;209;p10"/>
          <p:cNvSpPr/>
          <p:nvPr/>
        </p:nvSpPr>
        <p:spPr>
          <a:xfrm>
            <a:off x="425576" y="1027450"/>
            <a:ext cx="9709304" cy="602216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621320" y="304573"/>
            <a:ext cx="1297858" cy="495831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39618" y="290501"/>
            <a:ext cx="1246141" cy="461665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89987" y="290502"/>
            <a:ext cx="1082302" cy="58477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456606" y="304573"/>
            <a:ext cx="867369" cy="373008"/>
          </a:xfrm>
          <a:prstGeom prst="roundRect">
            <a:avLst/>
          </a:prstGeom>
          <a:solidFill>
            <a:srgbClr val="96A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8322909" y="274910"/>
            <a:ext cx="1246141" cy="46166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  <p:sp>
        <p:nvSpPr>
          <p:cNvPr id="57" name="Google Shape;210;p10"/>
          <p:cNvSpPr txBox="1">
            <a:spLocks noGrp="1"/>
          </p:cNvSpPr>
          <p:nvPr>
            <p:ph type="title"/>
          </p:nvPr>
        </p:nvSpPr>
        <p:spPr>
          <a:xfrm>
            <a:off x="425576" y="960072"/>
            <a:ext cx="10022350" cy="66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280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202643" y="2363031"/>
            <a:ext cx="2300884" cy="3352800"/>
            <a:chOff x="38100" y="3505200"/>
            <a:chExt cx="2300884" cy="335280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648000"/>
              <a:ext cx="2034184" cy="321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7" name="Oval 36"/>
            <p:cNvSpPr/>
            <p:nvPr/>
          </p:nvSpPr>
          <p:spPr>
            <a:xfrm>
              <a:off x="38100" y="3505200"/>
              <a:ext cx="533400" cy="56209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4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62286" y="2363031"/>
            <a:ext cx="2907140" cy="3352800"/>
            <a:chOff x="2697743" y="3505200"/>
            <a:chExt cx="2907140" cy="335280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3648000"/>
              <a:ext cx="2709283" cy="321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6" name="Oval 45"/>
            <p:cNvSpPr/>
            <p:nvPr/>
          </p:nvSpPr>
          <p:spPr>
            <a:xfrm>
              <a:off x="2697743" y="3505200"/>
              <a:ext cx="533400" cy="56209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5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60228" y="2363031"/>
            <a:ext cx="3034839" cy="3352801"/>
            <a:chOff x="5895685" y="3505200"/>
            <a:chExt cx="3034839" cy="335280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648001"/>
              <a:ext cx="2834524" cy="321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8" name="Oval 57"/>
            <p:cNvSpPr/>
            <p:nvPr/>
          </p:nvSpPr>
          <p:spPr>
            <a:xfrm>
              <a:off x="5895685" y="3505200"/>
              <a:ext cx="533400" cy="56209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723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4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487" name="Google Shape;487;p14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88" name="Google Shape;488;p14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89" name="Google Shape;489;p14">
            <a:hlinkClick r:id="rId6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90" name="Google Shape;490;p14">
            <a:hlinkClick r:id="rId5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621320" y="304574"/>
            <a:ext cx="1297858" cy="447594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39618" y="290501"/>
            <a:ext cx="1246141" cy="646331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89987" y="290502"/>
            <a:ext cx="1082302" cy="46166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456606" y="304573"/>
            <a:ext cx="867369" cy="373008"/>
          </a:xfrm>
          <a:prstGeom prst="roundRect">
            <a:avLst/>
          </a:prstGeom>
          <a:solidFill>
            <a:srgbClr val="96A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Google Shape;208;p10"/>
          <p:cNvSpPr/>
          <p:nvPr/>
        </p:nvSpPr>
        <p:spPr>
          <a:xfrm>
            <a:off x="345258" y="998398"/>
            <a:ext cx="11634306" cy="723180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22909" y="274910"/>
            <a:ext cx="1246141" cy="46166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920810"/>
            <a:ext cx="11434618" cy="6651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3.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quản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Google Shape;209;p10"/>
          <p:cNvSpPr/>
          <p:nvPr/>
        </p:nvSpPr>
        <p:spPr>
          <a:xfrm>
            <a:off x="425575" y="1027450"/>
            <a:ext cx="11341552" cy="602216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159761"/>
              </p:ext>
            </p:extLst>
          </p:nvPr>
        </p:nvGraphicFramePr>
        <p:xfrm>
          <a:off x="2570549" y="2248191"/>
          <a:ext cx="7315200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="1" baseline="0">
                          <a:latin typeface="Times New Roman" pitchFamily="18" charset="0"/>
                          <a:cs typeface="Times New Roman" pitchFamily="18" charset="0"/>
                        </a:rPr>
                        <a:t> đồ dùng</a:t>
                      </a:r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>
                          <a:latin typeface="Times New Roman" pitchFamily="18" charset="0"/>
                          <a:cs typeface="Times New Roman" pitchFamily="18" charset="0"/>
                        </a:rPr>
                        <a:t> 3  </a:t>
                      </a:r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4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487" name="Google Shape;487;p14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88" name="Google Shape;488;p14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89" name="Google Shape;489;p14">
            <a:hlinkClick r:id="rId6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90" name="Google Shape;490;p14">
            <a:hlinkClick r:id="rId5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621320" y="304574"/>
            <a:ext cx="1297858" cy="447594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39618" y="290501"/>
            <a:ext cx="1246141" cy="646331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89987" y="290502"/>
            <a:ext cx="1082302" cy="46166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456606" y="304573"/>
            <a:ext cx="867369" cy="373008"/>
          </a:xfrm>
          <a:prstGeom prst="roundRect">
            <a:avLst/>
          </a:prstGeom>
          <a:solidFill>
            <a:srgbClr val="96A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Google Shape;208;p10"/>
          <p:cNvSpPr/>
          <p:nvPr/>
        </p:nvSpPr>
        <p:spPr>
          <a:xfrm>
            <a:off x="345258" y="998398"/>
            <a:ext cx="11634306" cy="723180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22909" y="274910"/>
            <a:ext cx="1246141" cy="46166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85" y="949097"/>
            <a:ext cx="11614779" cy="665100"/>
          </a:xfrm>
        </p:spPr>
        <p:txBody>
          <a:bodyPr/>
          <a:lstStyle/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Google Shape;209;p10"/>
          <p:cNvSpPr/>
          <p:nvPr/>
        </p:nvSpPr>
        <p:spPr>
          <a:xfrm>
            <a:off x="425575" y="1027450"/>
            <a:ext cx="11341552" cy="602216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791345" y="422410"/>
            <a:ext cx="198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chemeClr val="bg1"/>
                </a:solidFill>
                <a:latin typeface="Arial" charset="0"/>
              </a:rPr>
              <a:t>Khoa học</a:t>
            </a: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: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928975" y="4036506"/>
            <a:ext cx="2514600" cy="2043454"/>
            <a:chOff x="1824" y="1392"/>
            <a:chExt cx="2016" cy="2165"/>
          </a:xfrm>
        </p:grpSpPr>
        <p:pic>
          <p:nvPicPr>
            <p:cNvPr id="21" name="Picture 20" descr="congchie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392"/>
              <a:ext cx="2016" cy="181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2113" y="3166"/>
              <a:ext cx="1438" cy="39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>
                  <a:latin typeface="Tahoma" pitchFamily="34" charset="0"/>
                </a:rPr>
                <a:t>Cồng. chiêng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872575" y="1826706"/>
            <a:ext cx="1981200" cy="2042784"/>
            <a:chOff x="1584" y="1344"/>
            <a:chExt cx="2160" cy="2166"/>
          </a:xfrm>
        </p:grpSpPr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1968" y="3118"/>
              <a:ext cx="1489" cy="39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>
                  <a:latin typeface="Tahoma" pitchFamily="34" charset="0"/>
                </a:rPr>
                <a:t>Trống đồng</a:t>
              </a:r>
            </a:p>
          </p:txBody>
        </p:sp>
        <p:pic>
          <p:nvPicPr>
            <p:cNvPr id="25" name="Picture 24" descr="trong_do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344"/>
              <a:ext cx="2160" cy="177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grpSp>
        <p:nvGrpSpPr>
          <p:cNvPr id="26" name="Group 25"/>
          <p:cNvGrpSpPr>
            <a:grpSpLocks/>
          </p:cNvGrpSpPr>
          <p:nvPr/>
        </p:nvGrpSpPr>
        <p:grpSpPr bwMode="auto">
          <a:xfrm rot="226107">
            <a:off x="2309430" y="1750488"/>
            <a:ext cx="1863725" cy="2039058"/>
            <a:chOff x="-528" y="768"/>
            <a:chExt cx="2112" cy="2951"/>
          </a:xfrm>
        </p:grpSpPr>
        <p:pic>
          <p:nvPicPr>
            <p:cNvPr id="27" name="Picture 26" descr="binhbo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9427">
              <a:off x="-528" y="768"/>
              <a:ext cx="2112" cy="249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 rot="21390641">
              <a:off x="-196" y="3184"/>
              <a:ext cx="1248" cy="53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  <a:latin typeface="Tahoma" pitchFamily="34" charset="0"/>
                </a:rPr>
                <a:t>Bình hoa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976975" y="1826706"/>
            <a:ext cx="2438400" cy="1882020"/>
            <a:chOff x="1776" y="1392"/>
            <a:chExt cx="2394" cy="2195"/>
          </a:xfrm>
        </p:grpSpPr>
        <p:pic>
          <p:nvPicPr>
            <p:cNvPr id="30" name="Picture 29" descr="noi_do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392"/>
              <a:ext cx="2394" cy="192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2399" y="3156"/>
              <a:ext cx="1247" cy="4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>
                  <a:latin typeface="Tahoma" pitchFamily="34" charset="0"/>
                </a:rPr>
                <a:t>Nồi đồng</a:t>
              </a:r>
            </a:p>
          </p:txBody>
        </p:sp>
      </p:grpSp>
      <p:pic>
        <p:nvPicPr>
          <p:cNvPr id="32" name="Picture 28" descr="&amp;t=1&amp;usg=__IIpE9hcIq3-9Wp46jqsCD_g-Y5M=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975" y="3884106"/>
            <a:ext cx="2562225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7720175" y="6001831"/>
            <a:ext cx="2057400" cy="396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Ch</a:t>
            </a:r>
            <a:r>
              <a:rPr lang="en-US" altLang="en-US" sz="1800">
                <a:latin typeface="Tahoma" pitchFamily="34" charset="0"/>
              </a:rPr>
              <a:t>ân vịt tàu thuỷ</a:t>
            </a:r>
          </a:p>
        </p:txBody>
      </p:sp>
      <p:grpSp>
        <p:nvGrpSpPr>
          <p:cNvPr id="34" name="Group 46"/>
          <p:cNvGrpSpPr>
            <a:grpSpLocks/>
          </p:cNvGrpSpPr>
          <p:nvPr/>
        </p:nvGrpSpPr>
        <p:grpSpPr bwMode="auto">
          <a:xfrm>
            <a:off x="4824575" y="3731706"/>
            <a:ext cx="2438400" cy="2641492"/>
            <a:chOff x="2064" y="1488"/>
            <a:chExt cx="1680" cy="2087"/>
          </a:xfrm>
        </p:grpSpPr>
        <p:pic>
          <p:nvPicPr>
            <p:cNvPr id="35" name="Picture 44" descr="bac_ho_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488"/>
              <a:ext cx="1680" cy="178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36" name="Text Box 45"/>
            <p:cNvSpPr txBox="1">
              <a:spLocks noChangeArrowheads="1"/>
            </p:cNvSpPr>
            <p:nvPr/>
          </p:nvSpPr>
          <p:spPr bwMode="auto">
            <a:xfrm>
              <a:off x="2090" y="3259"/>
              <a:ext cx="1646" cy="31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latin typeface="Tahoma" pitchFamily="34" charset="0"/>
                </a:rPr>
                <a:t>Tượng đồng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50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4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487" name="Google Shape;487;p14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88" name="Google Shape;488;p14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89" name="Google Shape;489;p14">
            <a:hlinkClick r:id="rId6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90" name="Google Shape;490;p14">
            <a:hlinkClick r:id="rId5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621320" y="304574"/>
            <a:ext cx="1297858" cy="447594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39618" y="290501"/>
            <a:ext cx="1246141" cy="646331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89987" y="290502"/>
            <a:ext cx="1082302" cy="46166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456606" y="304573"/>
            <a:ext cx="867369" cy="373008"/>
          </a:xfrm>
          <a:prstGeom prst="roundRect">
            <a:avLst/>
          </a:prstGeom>
          <a:solidFill>
            <a:srgbClr val="96A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Google Shape;208;p10"/>
          <p:cNvSpPr/>
          <p:nvPr/>
        </p:nvSpPr>
        <p:spPr>
          <a:xfrm>
            <a:off x="345258" y="998398"/>
            <a:ext cx="11634306" cy="723180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22909" y="274910"/>
            <a:ext cx="1246141" cy="46166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85" y="949097"/>
            <a:ext cx="11614779" cy="665100"/>
          </a:xfrm>
        </p:spPr>
        <p:txBody>
          <a:bodyPr/>
          <a:lstStyle/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Google Shape;209;p10"/>
          <p:cNvSpPr/>
          <p:nvPr/>
        </p:nvSpPr>
        <p:spPr>
          <a:xfrm>
            <a:off x="425575" y="1027450"/>
            <a:ext cx="11341552" cy="602216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791345" y="422410"/>
            <a:ext cx="198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chemeClr val="bg1"/>
                </a:solidFill>
                <a:latin typeface="Arial" charset="0"/>
              </a:rPr>
              <a:t>Khoa học</a:t>
            </a: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:</a:t>
            </a:r>
          </a:p>
        </p:txBody>
      </p:sp>
      <p:pic>
        <p:nvPicPr>
          <p:cNvPr id="37" name="Picture 76" descr="LyThaiT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00" y="1832293"/>
            <a:ext cx="2286000" cy="1816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81"/>
          <p:cNvSpPr txBox="1">
            <a:spLocks noChangeArrowheads="1"/>
          </p:cNvSpPr>
          <p:nvPr/>
        </p:nvSpPr>
        <p:spPr bwMode="auto">
          <a:xfrm>
            <a:off x="1834032" y="3623780"/>
            <a:ext cx="2514600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Tượng đài Lý Thái Tổ</a:t>
            </a:r>
          </a:p>
        </p:txBody>
      </p:sp>
      <p:pic>
        <p:nvPicPr>
          <p:cNvPr id="39" name="Picture 83" descr="201011142819_product_127571069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00" y="1874629"/>
            <a:ext cx="2286000" cy="1926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4" descr="49bb4bd5_1053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00" y="4257961"/>
            <a:ext cx="30480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3" descr="11182297-Thanh-Do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00" y="1811125"/>
            <a:ext cx="2743200" cy="176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95"/>
          <p:cNvSpPr txBox="1">
            <a:spLocks noChangeArrowheads="1"/>
          </p:cNvSpPr>
          <p:nvPr/>
        </p:nvSpPr>
        <p:spPr bwMode="auto">
          <a:xfrm>
            <a:off x="4719800" y="3623780"/>
            <a:ext cx="2743200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Tượng đài Thánh Gióng</a:t>
            </a:r>
          </a:p>
        </p:txBody>
      </p:sp>
      <p:sp>
        <p:nvSpPr>
          <p:cNvPr id="43" name="Text Box 96"/>
          <p:cNvSpPr txBox="1">
            <a:spLocks noChangeArrowheads="1"/>
          </p:cNvSpPr>
          <p:nvPr/>
        </p:nvSpPr>
        <p:spPr bwMode="auto">
          <a:xfrm>
            <a:off x="7920200" y="3724561"/>
            <a:ext cx="2362200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Tượng đồng Phật Tổ</a:t>
            </a:r>
          </a:p>
        </p:txBody>
      </p:sp>
      <p:sp>
        <p:nvSpPr>
          <p:cNvPr id="44" name="Text Box 97"/>
          <p:cNvSpPr txBox="1">
            <a:spLocks noChangeArrowheads="1"/>
          </p:cNvSpPr>
          <p:nvPr/>
        </p:nvSpPr>
        <p:spPr bwMode="auto">
          <a:xfrm>
            <a:off x="5024600" y="4640716"/>
            <a:ext cx="129540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Tượng đài Điện Biên Phủ</a:t>
            </a:r>
          </a:p>
        </p:txBody>
      </p:sp>
      <p:pic>
        <p:nvPicPr>
          <p:cNvPr id="45" name="Picture 105" descr="Photo-0007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00" y="4181761"/>
            <a:ext cx="3352800" cy="1933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106"/>
          <p:cNvSpPr txBox="1">
            <a:spLocks noChangeArrowheads="1"/>
          </p:cNvSpPr>
          <p:nvPr/>
        </p:nvSpPr>
        <p:spPr bwMode="auto">
          <a:xfrm>
            <a:off x="7310600" y="6086761"/>
            <a:ext cx="1295400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Đạn đồng  </a:t>
            </a:r>
          </a:p>
        </p:txBody>
      </p:sp>
    </p:spTree>
    <p:extLst>
      <p:ext uri="{BB962C8B-B14F-4D97-AF65-F5344CB8AC3E}">
        <p14:creationId xmlns:p14="http://schemas.microsoft.com/office/powerpoint/2010/main" val="297217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 animBg="1"/>
      <p:bldP spid="43" grpId="0" animBg="1"/>
      <p:bldP spid="44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4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487" name="Google Shape;487;p14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88" name="Google Shape;488;p14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89" name="Google Shape;489;p14">
            <a:hlinkClick r:id="rId6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90" name="Google Shape;490;p14">
            <a:hlinkClick r:id="rId5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621320" y="304574"/>
            <a:ext cx="1297858" cy="447594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39618" y="290501"/>
            <a:ext cx="1246141" cy="646331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89987" y="290502"/>
            <a:ext cx="1082302" cy="46166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456606" y="304573"/>
            <a:ext cx="867369" cy="373008"/>
          </a:xfrm>
          <a:prstGeom prst="roundRect">
            <a:avLst/>
          </a:prstGeom>
          <a:solidFill>
            <a:srgbClr val="96A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Google Shape;208;p10"/>
          <p:cNvSpPr/>
          <p:nvPr/>
        </p:nvSpPr>
        <p:spPr>
          <a:xfrm>
            <a:off x="345258" y="998398"/>
            <a:ext cx="11634306" cy="723180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22909" y="274910"/>
            <a:ext cx="1246141" cy="46166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47" y="964566"/>
            <a:ext cx="11614779" cy="665100"/>
          </a:xfrm>
        </p:spPr>
        <p:txBody>
          <a:bodyPr/>
          <a:lstStyle/>
          <a:p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Google Shape;209;p10"/>
          <p:cNvSpPr/>
          <p:nvPr/>
        </p:nvSpPr>
        <p:spPr>
          <a:xfrm>
            <a:off x="425575" y="1027450"/>
            <a:ext cx="11341552" cy="602216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791345" y="422410"/>
            <a:ext cx="198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Khoa học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6233" y="2141265"/>
            <a:ext cx="100523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ngoài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xỉn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thỉnh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thoảng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thuốc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đánh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lau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chùi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bóng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trở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9768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4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487" name="Google Shape;487;p14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88" name="Google Shape;488;p14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89" name="Google Shape;489;p14">
            <a:hlinkClick r:id="rId6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90" name="Google Shape;490;p14">
            <a:hlinkClick r:id="rId5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621320" y="304574"/>
            <a:ext cx="1297858" cy="447594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39618" y="290501"/>
            <a:ext cx="1246141" cy="646331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89987" y="290502"/>
            <a:ext cx="1082302" cy="46166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456606" y="304573"/>
            <a:ext cx="867369" cy="373008"/>
          </a:xfrm>
          <a:prstGeom prst="roundRect">
            <a:avLst/>
          </a:prstGeom>
          <a:solidFill>
            <a:srgbClr val="96A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Google Shape;208;p10"/>
          <p:cNvSpPr/>
          <p:nvPr/>
        </p:nvSpPr>
        <p:spPr>
          <a:xfrm>
            <a:off x="345258" y="998398"/>
            <a:ext cx="11634306" cy="723180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22909" y="274910"/>
            <a:ext cx="1246141" cy="46166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17" y="995562"/>
            <a:ext cx="11614779" cy="665100"/>
          </a:xfrm>
        </p:spPr>
        <p:txBody>
          <a:bodyPr/>
          <a:lstStyle/>
          <a:p>
            <a:r>
              <a:rPr lang="en-US" sz="2800" dirty="0" err="1">
                <a:solidFill>
                  <a:srgbClr val="000000"/>
                </a:solidFill>
                <a:latin typeface="Arial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</a:rPr>
              <a:t>luận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Google Shape;209;p10"/>
          <p:cNvSpPr/>
          <p:nvPr/>
        </p:nvSpPr>
        <p:spPr>
          <a:xfrm>
            <a:off x="425575" y="1027450"/>
            <a:ext cx="11341552" cy="602216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791345" y="422410"/>
            <a:ext cx="198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Khoa học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/>
                <a:sym typeface="Arial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837934" y="1857644"/>
            <a:ext cx="100523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spcBef>
                <a:spcPct val="5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marL="457200" lvl="0" indent="-457200">
              <a:spcBef>
                <a:spcPct val="50000"/>
              </a:spcBef>
              <a:buClrTx/>
              <a:buFont typeface="Arial" pitchFamily="34" charset="0"/>
              <a:buChar char="•"/>
              <a:defRPr/>
            </a:pP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, ... ;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kèn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, …   </a:t>
            </a:r>
          </a:p>
        </p:txBody>
      </p:sp>
    </p:spTree>
    <p:extLst>
      <p:ext uri="{BB962C8B-B14F-4D97-AF65-F5344CB8AC3E}">
        <p14:creationId xmlns:p14="http://schemas.microsoft.com/office/powerpoint/2010/main" val="239688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01092" y="3345897"/>
            <a:ext cx="10424994" cy="3341660"/>
            <a:chOff x="6701051" y="1163930"/>
            <a:chExt cx="4490113" cy="3341660"/>
          </a:xfrm>
        </p:grpSpPr>
        <p:pic>
          <p:nvPicPr>
            <p:cNvPr id="1030" name="Picture 6" descr="https://i.pinimg.com/564x/7f/c1/83/7fc183b4e614779f8c8cce22b43baba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64" b="98936" l="2837" r="98759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1051" y="1163930"/>
              <a:ext cx="4490113" cy="3341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328715" y="2397013"/>
              <a:ext cx="33029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err="1">
                  <a:latin typeface="Arial Narrow" panose="020B0606020202030204" pitchFamily="34" charset="0"/>
                  <a:cs typeface="Dekko" panose="020B0604020202020204" charset="0"/>
                </a:rPr>
                <a:t>Kết</a:t>
              </a:r>
              <a:r>
                <a:rPr lang="en-US" sz="9600" dirty="0">
                  <a:latin typeface="Arial Narrow" panose="020B0606020202030204" pitchFamily="34" charset="0"/>
                  <a:cs typeface="Dekko" panose="020B0604020202020204" charset="0"/>
                </a:rPr>
                <a:t> </a:t>
              </a:r>
              <a:r>
                <a:rPr lang="en-US" sz="9600" dirty="0" err="1">
                  <a:latin typeface="Arial Narrow" panose="020B0606020202030204" pitchFamily="34" charset="0"/>
                  <a:cs typeface="Dekko" panose="020B0604020202020204" charset="0"/>
                </a:rPr>
                <a:t>nối</a:t>
              </a:r>
              <a:endParaRPr lang="en-US" sz="9600" dirty="0">
                <a:latin typeface="Arial Narrow" panose="020B0606020202030204" pitchFamily="34" charset="0"/>
                <a:cs typeface="Dekko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18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2621320" y="304573"/>
            <a:ext cx="1297858" cy="495831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39618" y="290501"/>
            <a:ext cx="1246141" cy="461665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89987" y="290502"/>
            <a:ext cx="1082302" cy="46166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456606" y="304573"/>
            <a:ext cx="867369" cy="373008"/>
          </a:xfrm>
          <a:prstGeom prst="roundRect">
            <a:avLst/>
          </a:prstGeom>
          <a:solidFill>
            <a:srgbClr val="96A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353088" y="290501"/>
            <a:ext cx="1182798" cy="58477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  <p:sp>
        <p:nvSpPr>
          <p:cNvPr id="13" name="Google Shape;208;p10"/>
          <p:cNvSpPr/>
          <p:nvPr/>
        </p:nvSpPr>
        <p:spPr>
          <a:xfrm>
            <a:off x="345258" y="998398"/>
            <a:ext cx="11634306" cy="723180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14" name="Google Shape;209;p10"/>
          <p:cNvSpPr/>
          <p:nvPr/>
        </p:nvSpPr>
        <p:spPr>
          <a:xfrm>
            <a:off x="425575" y="1027450"/>
            <a:ext cx="11341552" cy="602216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97447" y="964566"/>
            <a:ext cx="11614779" cy="665100"/>
          </a:xfrm>
        </p:spPr>
        <p:txBody>
          <a:bodyPr/>
          <a:lstStyle/>
          <a:p>
            <a:pPr algn="ctr"/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77872" y="3107410"/>
            <a:ext cx="71690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err="1">
                <a:ln/>
                <a:solidFill>
                  <a:srgbClr val="C00000"/>
                </a:solidFill>
                <a:effectLst/>
              </a:rPr>
              <a:t>Trò</a:t>
            </a:r>
            <a:r>
              <a:rPr lang="en-US" sz="8800" b="1" cap="none" spc="0" dirty="0">
                <a:ln/>
                <a:solidFill>
                  <a:srgbClr val="C00000"/>
                </a:solidFill>
                <a:effectLst/>
              </a:rPr>
              <a:t> </a:t>
            </a:r>
            <a:r>
              <a:rPr lang="en-US" sz="8800" b="1" cap="none" spc="0" dirty="0" err="1">
                <a:ln/>
                <a:solidFill>
                  <a:srgbClr val="C00000"/>
                </a:solidFill>
                <a:effectLst/>
              </a:rPr>
              <a:t>chơi</a:t>
            </a:r>
            <a:r>
              <a:rPr lang="en-US" sz="8800" b="1" cap="none" spc="0" dirty="0">
                <a:ln/>
                <a:solidFill>
                  <a:srgbClr val="C00000"/>
                </a:solidFill>
                <a:effectLst/>
              </a:rPr>
              <a:t> </a:t>
            </a:r>
            <a:r>
              <a:rPr lang="en-US" sz="8800" b="1" cap="none" spc="0" dirty="0" err="1">
                <a:ln/>
                <a:solidFill>
                  <a:srgbClr val="C00000"/>
                </a:solidFill>
                <a:effectLst/>
              </a:rPr>
              <a:t>câu</a:t>
            </a:r>
            <a:r>
              <a:rPr lang="en-US" sz="8800" b="1" cap="none" spc="0" dirty="0">
                <a:ln/>
                <a:solidFill>
                  <a:srgbClr val="C00000"/>
                </a:solidFill>
                <a:effectLst/>
              </a:rPr>
              <a:t> </a:t>
            </a:r>
            <a:r>
              <a:rPr lang="en-US" sz="8800" b="1" cap="none" spc="0" dirty="0" err="1">
                <a:ln/>
                <a:solidFill>
                  <a:srgbClr val="C00000"/>
                </a:solidFill>
                <a:effectLst/>
              </a:rPr>
              <a:t>cá</a:t>
            </a:r>
            <a:endParaRPr lang="en-US" sz="88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673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143126"/>
            <a:ext cx="9144000" cy="47148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524000" y="0"/>
            <a:ext cx="9144000" cy="3062288"/>
          </a:xfrm>
          <a:custGeom>
            <a:avLst/>
            <a:gdLst>
              <a:gd name="connsiteX0" fmla="*/ 0 w 9144000"/>
              <a:gd name="connsiteY0" fmla="*/ 0 h 2571744"/>
              <a:gd name="connsiteX1" fmla="*/ 9144000 w 9144000"/>
              <a:gd name="connsiteY1" fmla="*/ 0 h 2571744"/>
              <a:gd name="connsiteX2" fmla="*/ 9144000 w 9144000"/>
              <a:gd name="connsiteY2" fmla="*/ 2571744 h 2571744"/>
              <a:gd name="connsiteX3" fmla="*/ 0 w 9144000"/>
              <a:gd name="connsiteY3" fmla="*/ 2571744 h 2571744"/>
              <a:gd name="connsiteX4" fmla="*/ 0 w 9144000"/>
              <a:gd name="connsiteY4" fmla="*/ 0 h 2571744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300130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514412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228628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4158182 w 9144000"/>
              <a:gd name="connsiteY3" fmla="*/ 2223430 h 2856400"/>
              <a:gd name="connsiteX4" fmla="*/ 1228628 w 9144000"/>
              <a:gd name="connsiteY4" fmla="*/ 2856400 h 2856400"/>
              <a:gd name="connsiteX5" fmla="*/ 0 w 9144000"/>
              <a:gd name="connsiteY5" fmla="*/ 2571744 h 2856400"/>
              <a:gd name="connsiteX6" fmla="*/ 0 w 9144000"/>
              <a:gd name="connsiteY6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4158182 w 9144000"/>
              <a:gd name="connsiteY3" fmla="*/ 2223430 h 2856400"/>
              <a:gd name="connsiteX4" fmla="*/ 1228628 w 9144000"/>
              <a:gd name="connsiteY4" fmla="*/ 2856400 h 2856400"/>
              <a:gd name="connsiteX5" fmla="*/ 0 w 9144000"/>
              <a:gd name="connsiteY5" fmla="*/ 2571744 h 2856400"/>
              <a:gd name="connsiteX6" fmla="*/ 0 w 9144000"/>
              <a:gd name="connsiteY6" fmla="*/ 0 h 2856400"/>
              <a:gd name="connsiteX0" fmla="*/ 0 w 9144000"/>
              <a:gd name="connsiteY0" fmla="*/ 0 h 2975471"/>
              <a:gd name="connsiteX1" fmla="*/ 9144000 w 9144000"/>
              <a:gd name="connsiteY1" fmla="*/ 0 h 2975471"/>
              <a:gd name="connsiteX2" fmla="*/ 9144000 w 9144000"/>
              <a:gd name="connsiteY2" fmla="*/ 2571744 h 2975471"/>
              <a:gd name="connsiteX3" fmla="*/ 4158182 w 9144000"/>
              <a:gd name="connsiteY3" fmla="*/ 2223430 h 2975471"/>
              <a:gd name="connsiteX4" fmla="*/ 1228628 w 9144000"/>
              <a:gd name="connsiteY4" fmla="*/ 2856400 h 2975471"/>
              <a:gd name="connsiteX5" fmla="*/ 0 w 9144000"/>
              <a:gd name="connsiteY5" fmla="*/ 2571744 h 2975471"/>
              <a:gd name="connsiteX6" fmla="*/ 0 w 9144000"/>
              <a:gd name="connsiteY6" fmla="*/ 0 h 2975471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4713764 w 9144000"/>
              <a:gd name="connsiteY3" fmla="*/ 2927838 h 3000189"/>
              <a:gd name="connsiteX4" fmla="*/ 4158182 w 9144000"/>
              <a:gd name="connsiteY4" fmla="*/ 2223430 h 3000189"/>
              <a:gd name="connsiteX5" fmla="*/ 1228628 w 9144000"/>
              <a:gd name="connsiteY5" fmla="*/ 2856400 h 3000189"/>
              <a:gd name="connsiteX6" fmla="*/ 0 w 9144000"/>
              <a:gd name="connsiteY6" fmla="*/ 2571744 h 3000189"/>
              <a:gd name="connsiteX7" fmla="*/ 0 w 9144000"/>
              <a:gd name="connsiteY7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4713764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78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78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6499650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6499650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14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158182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300034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300034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514316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514316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062012">
                <a:moveTo>
                  <a:pt x="0" y="0"/>
                </a:moveTo>
                <a:lnTo>
                  <a:pt x="9144000" y="0"/>
                </a:lnTo>
                <a:lnTo>
                  <a:pt x="9144000" y="2571744"/>
                </a:lnTo>
                <a:cubicBezTo>
                  <a:pt x="8737121" y="3062012"/>
                  <a:pt x="8238806" y="2596483"/>
                  <a:pt x="7702825" y="2655832"/>
                </a:cubicBezTo>
                <a:cubicBezTo>
                  <a:pt x="7166844" y="2715181"/>
                  <a:pt x="6085370" y="3020486"/>
                  <a:pt x="5928114" y="2927838"/>
                </a:cubicBezTo>
                <a:cubicBezTo>
                  <a:pt x="5125857" y="2873025"/>
                  <a:pt x="6077995" y="2503121"/>
                  <a:pt x="5759188" y="2385720"/>
                </a:cubicBezTo>
                <a:cubicBezTo>
                  <a:pt x="5440381" y="2268319"/>
                  <a:pt x="4532246" y="2121175"/>
                  <a:pt x="4015274" y="2223430"/>
                </a:cubicBezTo>
                <a:cubicBezTo>
                  <a:pt x="3068341" y="2343310"/>
                  <a:pt x="2586042" y="2502510"/>
                  <a:pt x="1657160" y="2713500"/>
                </a:cubicBezTo>
                <a:cubicBezTo>
                  <a:pt x="1268306" y="2795815"/>
                  <a:pt x="1733254" y="2695118"/>
                  <a:pt x="1682151" y="2717321"/>
                </a:cubicBezTo>
                <a:cubicBezTo>
                  <a:pt x="1631048" y="2739524"/>
                  <a:pt x="1408051" y="2827977"/>
                  <a:pt x="1350542" y="2846716"/>
                </a:cubicBezTo>
                <a:cubicBezTo>
                  <a:pt x="1346059" y="2841062"/>
                  <a:pt x="1823890" y="2706826"/>
                  <a:pt x="1337094" y="2829754"/>
                </a:cubicBezTo>
                <a:cubicBezTo>
                  <a:pt x="839419" y="2749153"/>
                  <a:pt x="445698" y="2657747"/>
                  <a:pt x="0" y="2571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DF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E9763"/>
              </a:clrFrom>
              <a:clrTo>
                <a:srgbClr val="CE976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1341439"/>
            <a:ext cx="17748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E9763"/>
              </a:clrFrom>
              <a:clrTo>
                <a:srgbClr val="CE976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9" y="1168401"/>
            <a:ext cx="31718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19" descr="C:\Users\Win10\AppData\Local\Microsoft\Windows\INetCache\IE\YX6MU51Y\250px-222Corsola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307013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2" descr="C:\Users\Win10\AppData\Local\Microsoft\Windows\INetCache\IE\CZ1Q1L32\1911_Britannica-Anthozoa-Gorgonia_cavolinii[1]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1" y="4645026"/>
            <a:ext cx="19462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4" descr="C:\Users\Win10\AppData\Local\Microsoft\Windows\INetCache\IE\CZ1Q1L32\coral_04_by_clipartcotttage-d7ar9e3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5370513"/>
            <a:ext cx="8493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5" descr="C:\Users\Win10\AppData\Local\Microsoft\Windows\INetCache\IE\YX6MU51Y\free_coral_png_with_transparent_background_by_wonderlandstockx-d7xfi53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49895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88" y="642085"/>
            <a:ext cx="1590675" cy="10112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7" descr="C:\Users\Win10\AppData\Local\Microsoft\Windows\INetCache\IE\9IYJR86P\sunarrob[1]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-74613"/>
            <a:ext cx="1231900" cy="118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2" descr="C:\Users\Win10\AppData\Local\Microsoft\Windows\INetCache\IE\9IYJR86P\1307521026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4926"/>
            <a:ext cx="137953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3" descr="C:\Users\Win10\AppData\Local\Microsoft\Windows\INetCache\IE\9IYJR86P\1307521026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9" y="249238"/>
            <a:ext cx="13795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693738"/>
            <a:ext cx="1401762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639763"/>
            <a:ext cx="13954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9" descr="C:\Users\Win10\AppData\Local\Microsoft\Windows\INetCache\IE\CZ1Q1L32\a008-cartoon-crab-clipart1_full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973264"/>
            <a:ext cx="9588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1" descr="C:\Users\Win10\AppData\Local\Microsoft\Windows\INetCache\IE\9IYJR86P\clam[1]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6" y="2944814"/>
            <a:ext cx="10334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4" descr="C:\Users\Win10\AppData\Local\Microsoft\Windows\INetCache\IE\YX6MU51Y\Jellyfish[1]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A8DBEC"/>
              </a:clrFrom>
              <a:clrTo>
                <a:srgbClr val="A8DB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4" y="2292350"/>
            <a:ext cx="771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5" descr="C:\Users\Win10\AppData\Local\Microsoft\Windows\INetCache\IE\3B1W5HS0\lgi01a201402150000[1]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1976439"/>
            <a:ext cx="7810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6" descr="C:\Users\Win10\AppData\Local\Microsoft\Windows\INetCache\IE\9IYJR86P\pc5RnngcB[1]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453063"/>
            <a:ext cx="800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2944814"/>
            <a:ext cx="13176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"/>
          <p:cNvPicPr>
            <a:picLocks noChangeAspect="1"/>
          </p:cNvPicPr>
          <p:nvPr/>
        </p:nvPicPr>
        <p:blipFill>
          <a:blip r:embed="rId2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6" y="4500564"/>
            <a:ext cx="5826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5"/>
          <p:cNvPicPr>
            <a:picLocks noChangeAspect="1"/>
          </p:cNvPicPr>
          <p:nvPr/>
        </p:nvPicPr>
        <p:blipFill>
          <a:blip r:embed="rId21">
            <a:clrChange>
              <a:clrFrom>
                <a:srgbClr val="F4F9FF"/>
              </a:clrFrom>
              <a:clrTo>
                <a:srgbClr val="F4F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64" y="3640138"/>
            <a:ext cx="12858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2178051"/>
            <a:ext cx="1200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C:\Users\Win10\AppData\Local\Microsoft\Windows\INetCache\IE\CZ1Q1L32\clipart0048[1]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3948113"/>
            <a:ext cx="14017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 descr="C:\Users\Win10\AppData\Local\Microsoft\Windows\INetCache\IE\9IYJR86P\FISH9_thumb[1].jp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8" y="3022600"/>
            <a:ext cx="15938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C:\Users\Win10\AppData\Local\Microsoft\Windows\INetCache\IE\3B1W5HS0\fish-colour[1]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463" y="4554539"/>
            <a:ext cx="139541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650875" y="1652589"/>
            <a:ext cx="469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Tx/>
              <a:defRPr/>
            </a:pPr>
            <a:endParaRPr lang="en-US" sz="1800" kern="1200">
              <a:solidFill>
                <a:srgbClr val="1F497D">
                  <a:lumMod val="20000"/>
                  <a:lumOff val="8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4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3 0.0067 L -1.24271 0.01665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29" y="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469 -0.03492 L -1.17378 -0.0148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55" y="9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83" decel="4991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019E-6 L 1.1632 -0.03701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0" y="-1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60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800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200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6000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2621320" y="304573"/>
            <a:ext cx="1297858" cy="495831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39618" y="290501"/>
            <a:ext cx="1246141" cy="461665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89987" y="290502"/>
            <a:ext cx="1082302" cy="46166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456606" y="304573"/>
            <a:ext cx="867369" cy="373008"/>
          </a:xfrm>
          <a:prstGeom prst="roundRect">
            <a:avLst/>
          </a:prstGeom>
          <a:solidFill>
            <a:srgbClr val="96A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53088" y="290501"/>
            <a:ext cx="1182798" cy="58477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7350" y="1086480"/>
            <a:ext cx="75279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defRPr/>
            </a:pPr>
            <a:r>
              <a:rPr lang="en-US" sz="4000" b="1" kern="1200" dirty="0">
                <a:solidFill>
                  <a:srgbClr val="F79646"/>
                </a:solidFill>
                <a:latin typeface="Calibri"/>
                <a:ea typeface="+mn-ea"/>
                <a:cs typeface="+mn-cs"/>
              </a:rPr>
              <a:t>CHỌN CHỮ CÁI TRƯỚC CÂU TRẢ LỜI ĐÚNG NHẤT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60924" y="2327244"/>
            <a:ext cx="77771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Tx/>
            </a:pPr>
            <a:r>
              <a:rPr lang="en-US" sz="4400" b="1" kern="1200">
                <a:solidFill>
                  <a:srgbClr val="C0504D"/>
                </a:solidFill>
                <a:ea typeface="+mn-ea"/>
              </a:rPr>
              <a:t> Hợp kim của đồng có tính chất: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620505" y="2891459"/>
            <a:ext cx="6858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Tx/>
            </a:pPr>
            <a:r>
              <a:rPr lang="en-US" sz="3800" b="1" kern="1200" dirty="0">
                <a:solidFill>
                  <a:prstClr val="black"/>
                </a:solidFill>
                <a:ea typeface="+mn-ea"/>
              </a:rPr>
              <a:t>A. </a:t>
            </a:r>
            <a:r>
              <a:rPr lang="en-US" sz="3800" b="1" kern="1200" dirty="0" err="1">
                <a:solidFill>
                  <a:prstClr val="black"/>
                </a:solidFill>
                <a:ea typeface="+mn-ea"/>
              </a:rPr>
              <a:t>Có</a:t>
            </a:r>
            <a:r>
              <a:rPr lang="en-US" sz="3800" b="1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3800" b="1" kern="1200" dirty="0" err="1">
                <a:solidFill>
                  <a:prstClr val="black"/>
                </a:solidFill>
                <a:ea typeface="+mn-ea"/>
              </a:rPr>
              <a:t>màu</a:t>
            </a:r>
            <a:r>
              <a:rPr lang="en-US" sz="3800" b="1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3800" b="1" kern="1200" dirty="0" err="1">
                <a:solidFill>
                  <a:prstClr val="black"/>
                </a:solidFill>
                <a:ea typeface="+mn-ea"/>
              </a:rPr>
              <a:t>trắng</a:t>
            </a:r>
            <a:r>
              <a:rPr lang="en-US" sz="3800" b="1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3800" b="1" kern="1200" dirty="0" err="1">
                <a:solidFill>
                  <a:prstClr val="black"/>
                </a:solidFill>
                <a:ea typeface="+mn-ea"/>
              </a:rPr>
              <a:t>bạc</a:t>
            </a:r>
            <a:r>
              <a:rPr lang="en-US" sz="3800" b="1" kern="1200" dirty="0">
                <a:solidFill>
                  <a:prstClr val="black"/>
                </a:solidFill>
                <a:ea typeface="+mn-ea"/>
              </a:rPr>
              <a:t>, </a:t>
            </a:r>
            <a:r>
              <a:rPr lang="en-US" sz="3800" b="1" kern="1200" dirty="0" err="1">
                <a:solidFill>
                  <a:prstClr val="black"/>
                </a:solidFill>
                <a:ea typeface="+mn-ea"/>
              </a:rPr>
              <a:t>cứng</a:t>
            </a:r>
            <a:r>
              <a:rPr lang="en-US" sz="3800" b="1" kern="1200" dirty="0">
                <a:solidFill>
                  <a:prstClr val="black"/>
                </a:solidFill>
                <a:ea typeface="+mn-ea"/>
              </a:rPr>
              <a:t>, </a:t>
            </a:r>
            <a:r>
              <a:rPr lang="en-US" sz="3800" b="1" kern="1200" dirty="0" err="1">
                <a:solidFill>
                  <a:prstClr val="black"/>
                </a:solidFill>
                <a:ea typeface="+mn-ea"/>
              </a:rPr>
              <a:t>dễ</a:t>
            </a:r>
            <a:r>
              <a:rPr lang="en-US" sz="3800" b="1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3800" b="1" kern="1200" dirty="0" err="1">
                <a:solidFill>
                  <a:prstClr val="black"/>
                </a:solidFill>
                <a:ea typeface="+mn-ea"/>
              </a:rPr>
              <a:t>vỡ</a:t>
            </a:r>
            <a:r>
              <a:rPr lang="en-US" sz="3800" b="1" kern="1200" dirty="0">
                <a:solidFill>
                  <a:prstClr val="black"/>
                </a:solidFill>
                <a:ea typeface="+mn-ea"/>
              </a:rPr>
              <a:t>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588807" y="3875868"/>
            <a:ext cx="6858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Tx/>
            </a:pPr>
            <a:r>
              <a:rPr lang="en-US" sz="3800" b="1" kern="1200">
                <a:solidFill>
                  <a:prstClr val="black"/>
                </a:solidFill>
                <a:ea typeface="+mn-ea"/>
              </a:rPr>
              <a:t>B. Có màu vàng, dẻo, có tính đàn hồi.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598639" y="4928559"/>
            <a:ext cx="6858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Tx/>
            </a:pPr>
            <a:r>
              <a:rPr lang="en-US" sz="3800" b="1" kern="1200">
                <a:solidFill>
                  <a:prstClr val="black"/>
                </a:solidFill>
                <a:ea typeface="+mn-ea"/>
              </a:rPr>
              <a:t>C. Có màu nâu hoặc màu vàng, có ánh kim, cứng hơn đồng.</a:t>
            </a:r>
          </a:p>
        </p:txBody>
      </p:sp>
    </p:spTree>
    <p:extLst>
      <p:ext uri="{BB962C8B-B14F-4D97-AF65-F5344CB8AC3E}">
        <p14:creationId xmlns:p14="http://schemas.microsoft.com/office/powerpoint/2010/main" val="28814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1" grpId="1"/>
      <p:bldP spid="23" grpId="0"/>
      <p:bldP spid="23" grpId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143126"/>
            <a:ext cx="9144000" cy="47148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524000" y="0"/>
            <a:ext cx="9144000" cy="3062288"/>
          </a:xfrm>
          <a:custGeom>
            <a:avLst/>
            <a:gdLst>
              <a:gd name="connsiteX0" fmla="*/ 0 w 9144000"/>
              <a:gd name="connsiteY0" fmla="*/ 0 h 2571744"/>
              <a:gd name="connsiteX1" fmla="*/ 9144000 w 9144000"/>
              <a:gd name="connsiteY1" fmla="*/ 0 h 2571744"/>
              <a:gd name="connsiteX2" fmla="*/ 9144000 w 9144000"/>
              <a:gd name="connsiteY2" fmla="*/ 2571744 h 2571744"/>
              <a:gd name="connsiteX3" fmla="*/ 0 w 9144000"/>
              <a:gd name="connsiteY3" fmla="*/ 2571744 h 2571744"/>
              <a:gd name="connsiteX4" fmla="*/ 0 w 9144000"/>
              <a:gd name="connsiteY4" fmla="*/ 0 h 2571744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300130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514412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228628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4158182 w 9144000"/>
              <a:gd name="connsiteY3" fmla="*/ 2223430 h 2856400"/>
              <a:gd name="connsiteX4" fmla="*/ 1228628 w 9144000"/>
              <a:gd name="connsiteY4" fmla="*/ 2856400 h 2856400"/>
              <a:gd name="connsiteX5" fmla="*/ 0 w 9144000"/>
              <a:gd name="connsiteY5" fmla="*/ 2571744 h 2856400"/>
              <a:gd name="connsiteX6" fmla="*/ 0 w 9144000"/>
              <a:gd name="connsiteY6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4158182 w 9144000"/>
              <a:gd name="connsiteY3" fmla="*/ 2223430 h 2856400"/>
              <a:gd name="connsiteX4" fmla="*/ 1228628 w 9144000"/>
              <a:gd name="connsiteY4" fmla="*/ 2856400 h 2856400"/>
              <a:gd name="connsiteX5" fmla="*/ 0 w 9144000"/>
              <a:gd name="connsiteY5" fmla="*/ 2571744 h 2856400"/>
              <a:gd name="connsiteX6" fmla="*/ 0 w 9144000"/>
              <a:gd name="connsiteY6" fmla="*/ 0 h 2856400"/>
              <a:gd name="connsiteX0" fmla="*/ 0 w 9144000"/>
              <a:gd name="connsiteY0" fmla="*/ 0 h 2975471"/>
              <a:gd name="connsiteX1" fmla="*/ 9144000 w 9144000"/>
              <a:gd name="connsiteY1" fmla="*/ 0 h 2975471"/>
              <a:gd name="connsiteX2" fmla="*/ 9144000 w 9144000"/>
              <a:gd name="connsiteY2" fmla="*/ 2571744 h 2975471"/>
              <a:gd name="connsiteX3" fmla="*/ 4158182 w 9144000"/>
              <a:gd name="connsiteY3" fmla="*/ 2223430 h 2975471"/>
              <a:gd name="connsiteX4" fmla="*/ 1228628 w 9144000"/>
              <a:gd name="connsiteY4" fmla="*/ 2856400 h 2975471"/>
              <a:gd name="connsiteX5" fmla="*/ 0 w 9144000"/>
              <a:gd name="connsiteY5" fmla="*/ 2571744 h 2975471"/>
              <a:gd name="connsiteX6" fmla="*/ 0 w 9144000"/>
              <a:gd name="connsiteY6" fmla="*/ 0 h 2975471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4713764 w 9144000"/>
              <a:gd name="connsiteY3" fmla="*/ 2927838 h 3000189"/>
              <a:gd name="connsiteX4" fmla="*/ 4158182 w 9144000"/>
              <a:gd name="connsiteY4" fmla="*/ 2223430 h 3000189"/>
              <a:gd name="connsiteX5" fmla="*/ 1228628 w 9144000"/>
              <a:gd name="connsiteY5" fmla="*/ 2856400 h 3000189"/>
              <a:gd name="connsiteX6" fmla="*/ 0 w 9144000"/>
              <a:gd name="connsiteY6" fmla="*/ 2571744 h 3000189"/>
              <a:gd name="connsiteX7" fmla="*/ 0 w 9144000"/>
              <a:gd name="connsiteY7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4713764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78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78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6499650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6499650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14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158182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300034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300034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514316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514316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062012">
                <a:moveTo>
                  <a:pt x="0" y="0"/>
                </a:moveTo>
                <a:lnTo>
                  <a:pt x="9144000" y="0"/>
                </a:lnTo>
                <a:lnTo>
                  <a:pt x="9144000" y="2571744"/>
                </a:lnTo>
                <a:cubicBezTo>
                  <a:pt x="8737121" y="3062012"/>
                  <a:pt x="8238806" y="2596483"/>
                  <a:pt x="7702825" y="2655832"/>
                </a:cubicBezTo>
                <a:cubicBezTo>
                  <a:pt x="7166844" y="2715181"/>
                  <a:pt x="6085370" y="3020486"/>
                  <a:pt x="5928114" y="2927838"/>
                </a:cubicBezTo>
                <a:cubicBezTo>
                  <a:pt x="5125857" y="2873025"/>
                  <a:pt x="6077995" y="2503121"/>
                  <a:pt x="5759188" y="2385720"/>
                </a:cubicBezTo>
                <a:cubicBezTo>
                  <a:pt x="5440381" y="2268319"/>
                  <a:pt x="4532246" y="2121175"/>
                  <a:pt x="4015274" y="2223430"/>
                </a:cubicBezTo>
                <a:cubicBezTo>
                  <a:pt x="3068341" y="2343310"/>
                  <a:pt x="2586042" y="2502510"/>
                  <a:pt x="1657160" y="2713500"/>
                </a:cubicBezTo>
                <a:cubicBezTo>
                  <a:pt x="1268306" y="2795815"/>
                  <a:pt x="1733254" y="2695118"/>
                  <a:pt x="1682151" y="2717321"/>
                </a:cubicBezTo>
                <a:cubicBezTo>
                  <a:pt x="1631048" y="2739524"/>
                  <a:pt x="1408051" y="2827977"/>
                  <a:pt x="1350542" y="2846716"/>
                </a:cubicBezTo>
                <a:cubicBezTo>
                  <a:pt x="1346059" y="2841062"/>
                  <a:pt x="1823890" y="2706826"/>
                  <a:pt x="1337094" y="2829754"/>
                </a:cubicBezTo>
                <a:cubicBezTo>
                  <a:pt x="839419" y="2749153"/>
                  <a:pt x="445698" y="2657747"/>
                  <a:pt x="0" y="2571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DF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1341439"/>
            <a:ext cx="17748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9" y="1168401"/>
            <a:ext cx="31718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9" descr="C:\Users\Win10\AppData\Local\Microsoft\Windows\INetCache\IE\YX6MU51Y\250px-222Corsola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307013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2" descr="C:\Users\Win10\AppData\Local\Microsoft\Windows\INetCache\IE\CZ1Q1L32\1911_Britannica-Anthozoa-Gorgonia_cavolinii[1]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1" y="4645026"/>
            <a:ext cx="19462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4" descr="C:\Users\Win10\AppData\Local\Microsoft\Windows\INetCache\IE\CZ1Q1L32\coral_04_by_clipartcotttage-d7ar9e3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5370513"/>
            <a:ext cx="8493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5" descr="C:\Users\Win10\AppData\Local\Microsoft\Windows\INetCache\IE\YX6MU51Y\free_coral_png_with_transparent_background_by_wonderlandstockx-d7xfi53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49895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88" y="642085"/>
            <a:ext cx="1590675" cy="10112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7" descr="C:\Users\Win10\AppData\Local\Microsoft\Windows\INetCache\IE\9IYJR86P\sunarrob[1]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-74613"/>
            <a:ext cx="1231900" cy="118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C:\Users\Win10\AppData\Local\Microsoft\Windows\INetCache\IE\9IYJR86P\1307521026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4926"/>
            <a:ext cx="137953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C:\Users\Win10\AppData\Local\Microsoft\Windows\INetCache\IE\9IYJR86P\1307521026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9" y="249238"/>
            <a:ext cx="13795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693738"/>
            <a:ext cx="1401762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9" descr="C:\Users\Win10\AppData\Local\Microsoft\Windows\INetCache\IE\CZ1Q1L32\a008-cartoon-crab-clipart1_full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973264"/>
            <a:ext cx="9588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1" descr="C:\Users\Win10\AppData\Local\Microsoft\Windows\INetCache\IE\9IYJR86P\clam[1]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6" y="2944814"/>
            <a:ext cx="10334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4" descr="C:\Users\Win10\AppData\Local\Microsoft\Windows\INetCache\IE\YX6MU51Y\Jellyfish[1]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A8DBEC"/>
              </a:clrFrom>
              <a:clrTo>
                <a:srgbClr val="A8DB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4" y="2292350"/>
            <a:ext cx="771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5" descr="C:\Users\Win10\AppData\Local\Microsoft\Windows\INetCache\IE\3B1W5HS0\lgi01a201402150000[1].jpg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1976439"/>
            <a:ext cx="7810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6" descr="C:\Users\Win10\AppData\Local\Microsoft\Windows\INetCache\IE\9IYJR86P\pc5RnngcB[1]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453063"/>
            <a:ext cx="800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2944814"/>
            <a:ext cx="13176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"/>
          <p:cNvPicPr>
            <a:picLocks noChangeAspect="1"/>
          </p:cNvPicPr>
          <p:nvPr/>
        </p:nvPicPr>
        <p:blipFill>
          <a:blip r:embed="rId1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6" y="4500564"/>
            <a:ext cx="5826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5"/>
          <p:cNvPicPr>
            <a:picLocks noChangeAspect="1"/>
          </p:cNvPicPr>
          <p:nvPr/>
        </p:nvPicPr>
        <p:blipFill>
          <a:blip r:embed="rId20">
            <a:clrChange>
              <a:clrFrom>
                <a:srgbClr val="F4F9FF"/>
              </a:clrFrom>
              <a:clrTo>
                <a:srgbClr val="F4F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64" y="3640138"/>
            <a:ext cx="12858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2178051"/>
            <a:ext cx="1200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C:\Users\Win10\AppData\Local\Microsoft\Windows\INetCache\IE\CZ1Q1L32\clipart0048[1]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3948113"/>
            <a:ext cx="14017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 descr="C:\Users\Win10\AppData\Local\Microsoft\Windows\INetCache\IE\9IYJR86P\FISH9_thumb[1]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8" y="3022600"/>
            <a:ext cx="15938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9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3 0.0067 L -1.24271 0.01665 " pathEditMode="relative" rAng="0" ptsTypes="AA">
                                      <p:cBhvr>
                                        <p:cTn id="6" dur="12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29" y="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83" decel="4991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019E-6 L 1.1632 -0.03701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0" y="-1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60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800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143126"/>
            <a:ext cx="9144000" cy="47148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524000" y="0"/>
            <a:ext cx="9144000" cy="3062288"/>
          </a:xfrm>
          <a:custGeom>
            <a:avLst/>
            <a:gdLst>
              <a:gd name="connsiteX0" fmla="*/ 0 w 9144000"/>
              <a:gd name="connsiteY0" fmla="*/ 0 h 2571744"/>
              <a:gd name="connsiteX1" fmla="*/ 9144000 w 9144000"/>
              <a:gd name="connsiteY1" fmla="*/ 0 h 2571744"/>
              <a:gd name="connsiteX2" fmla="*/ 9144000 w 9144000"/>
              <a:gd name="connsiteY2" fmla="*/ 2571744 h 2571744"/>
              <a:gd name="connsiteX3" fmla="*/ 0 w 9144000"/>
              <a:gd name="connsiteY3" fmla="*/ 2571744 h 2571744"/>
              <a:gd name="connsiteX4" fmla="*/ 0 w 9144000"/>
              <a:gd name="connsiteY4" fmla="*/ 0 h 2571744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300130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514412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228628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4158182 w 9144000"/>
              <a:gd name="connsiteY3" fmla="*/ 2223430 h 2856400"/>
              <a:gd name="connsiteX4" fmla="*/ 1228628 w 9144000"/>
              <a:gd name="connsiteY4" fmla="*/ 2856400 h 2856400"/>
              <a:gd name="connsiteX5" fmla="*/ 0 w 9144000"/>
              <a:gd name="connsiteY5" fmla="*/ 2571744 h 2856400"/>
              <a:gd name="connsiteX6" fmla="*/ 0 w 9144000"/>
              <a:gd name="connsiteY6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4158182 w 9144000"/>
              <a:gd name="connsiteY3" fmla="*/ 2223430 h 2856400"/>
              <a:gd name="connsiteX4" fmla="*/ 1228628 w 9144000"/>
              <a:gd name="connsiteY4" fmla="*/ 2856400 h 2856400"/>
              <a:gd name="connsiteX5" fmla="*/ 0 w 9144000"/>
              <a:gd name="connsiteY5" fmla="*/ 2571744 h 2856400"/>
              <a:gd name="connsiteX6" fmla="*/ 0 w 9144000"/>
              <a:gd name="connsiteY6" fmla="*/ 0 h 2856400"/>
              <a:gd name="connsiteX0" fmla="*/ 0 w 9144000"/>
              <a:gd name="connsiteY0" fmla="*/ 0 h 2975471"/>
              <a:gd name="connsiteX1" fmla="*/ 9144000 w 9144000"/>
              <a:gd name="connsiteY1" fmla="*/ 0 h 2975471"/>
              <a:gd name="connsiteX2" fmla="*/ 9144000 w 9144000"/>
              <a:gd name="connsiteY2" fmla="*/ 2571744 h 2975471"/>
              <a:gd name="connsiteX3" fmla="*/ 4158182 w 9144000"/>
              <a:gd name="connsiteY3" fmla="*/ 2223430 h 2975471"/>
              <a:gd name="connsiteX4" fmla="*/ 1228628 w 9144000"/>
              <a:gd name="connsiteY4" fmla="*/ 2856400 h 2975471"/>
              <a:gd name="connsiteX5" fmla="*/ 0 w 9144000"/>
              <a:gd name="connsiteY5" fmla="*/ 2571744 h 2975471"/>
              <a:gd name="connsiteX6" fmla="*/ 0 w 9144000"/>
              <a:gd name="connsiteY6" fmla="*/ 0 h 2975471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4713764 w 9144000"/>
              <a:gd name="connsiteY3" fmla="*/ 2927838 h 3000189"/>
              <a:gd name="connsiteX4" fmla="*/ 4158182 w 9144000"/>
              <a:gd name="connsiteY4" fmla="*/ 2223430 h 3000189"/>
              <a:gd name="connsiteX5" fmla="*/ 1228628 w 9144000"/>
              <a:gd name="connsiteY5" fmla="*/ 2856400 h 3000189"/>
              <a:gd name="connsiteX6" fmla="*/ 0 w 9144000"/>
              <a:gd name="connsiteY6" fmla="*/ 2571744 h 3000189"/>
              <a:gd name="connsiteX7" fmla="*/ 0 w 9144000"/>
              <a:gd name="connsiteY7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4713764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78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78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6499650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6499650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14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158182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300034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300034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514316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514316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062012">
                <a:moveTo>
                  <a:pt x="0" y="0"/>
                </a:moveTo>
                <a:lnTo>
                  <a:pt x="9144000" y="0"/>
                </a:lnTo>
                <a:lnTo>
                  <a:pt x="9144000" y="2571744"/>
                </a:lnTo>
                <a:cubicBezTo>
                  <a:pt x="8737121" y="3062012"/>
                  <a:pt x="8238806" y="2596483"/>
                  <a:pt x="7702825" y="2655832"/>
                </a:cubicBezTo>
                <a:cubicBezTo>
                  <a:pt x="7166844" y="2715181"/>
                  <a:pt x="6085370" y="3020486"/>
                  <a:pt x="5928114" y="2927838"/>
                </a:cubicBezTo>
                <a:cubicBezTo>
                  <a:pt x="5125857" y="2873025"/>
                  <a:pt x="6077995" y="2503121"/>
                  <a:pt x="5759188" y="2385720"/>
                </a:cubicBezTo>
                <a:cubicBezTo>
                  <a:pt x="5440381" y="2268319"/>
                  <a:pt x="4532246" y="2121175"/>
                  <a:pt x="4015274" y="2223430"/>
                </a:cubicBezTo>
                <a:cubicBezTo>
                  <a:pt x="3068341" y="2343310"/>
                  <a:pt x="2586042" y="2502510"/>
                  <a:pt x="1657160" y="2713500"/>
                </a:cubicBezTo>
                <a:cubicBezTo>
                  <a:pt x="1268306" y="2795815"/>
                  <a:pt x="1733254" y="2695118"/>
                  <a:pt x="1682151" y="2717321"/>
                </a:cubicBezTo>
                <a:cubicBezTo>
                  <a:pt x="1631048" y="2739524"/>
                  <a:pt x="1408051" y="2827977"/>
                  <a:pt x="1350542" y="2846716"/>
                </a:cubicBezTo>
                <a:cubicBezTo>
                  <a:pt x="1346059" y="2841062"/>
                  <a:pt x="1823890" y="2706826"/>
                  <a:pt x="1337094" y="2829754"/>
                </a:cubicBezTo>
                <a:cubicBezTo>
                  <a:pt x="839419" y="2749153"/>
                  <a:pt x="445698" y="2657747"/>
                  <a:pt x="0" y="2571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DF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1341439"/>
            <a:ext cx="17748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9" y="1168401"/>
            <a:ext cx="31718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9" descr="C:\Users\Win10\AppData\Local\Microsoft\Windows\INetCache\IE\YX6MU51Y\250px-222Corsola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307013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2" descr="C:\Users\Win10\AppData\Local\Microsoft\Windows\INetCache\IE\CZ1Q1L32\1911_Britannica-Anthozoa-Gorgonia_cavolinii[1]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1" y="4645026"/>
            <a:ext cx="19462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4" descr="C:\Users\Win10\AppData\Local\Microsoft\Windows\INetCache\IE\CZ1Q1L32\coral_04_by_clipartcotttage-d7ar9e3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5370513"/>
            <a:ext cx="8493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5" descr="C:\Users\Win10\AppData\Local\Microsoft\Windows\INetCache\IE\YX6MU51Y\free_coral_png_with_transparent_background_by_wonderlandstockx-d7xfi53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49895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 descr="C:\Users\Win10\AppData\Local\Microsoft\Windows\INetCache\IE\9IYJR86P\sunarrob[1]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-74613"/>
            <a:ext cx="1231900" cy="118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2" descr="C:\Users\Win10\AppData\Local\Microsoft\Windows\INetCache\IE\9IYJR86P\1307521026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4926"/>
            <a:ext cx="137953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3" descr="C:\Users\Win10\AppData\Local\Microsoft\Windows\INetCache\IE\9IYJR86P\1307521026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9" y="249238"/>
            <a:ext cx="13795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693738"/>
            <a:ext cx="1401762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639763"/>
            <a:ext cx="13954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9" descr="C:\Users\Win10\AppData\Local\Microsoft\Windows\INetCache\IE\CZ1Q1L32\a008-cartoon-crab-clipart1_full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973264"/>
            <a:ext cx="9588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21" descr="C:\Users\Win10\AppData\Local\Microsoft\Windows\INetCache\IE\9IYJR86P\clam[1]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6" y="2944814"/>
            <a:ext cx="10334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4" descr="C:\Users\Win10\AppData\Local\Microsoft\Windows\INetCache\IE\YX6MU51Y\Jellyfish[1]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A8DBEC"/>
              </a:clrFrom>
              <a:clrTo>
                <a:srgbClr val="A8DB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4" y="2292350"/>
            <a:ext cx="771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5" descr="C:\Users\Win10\AppData\Local\Microsoft\Windows\INetCache\IE\3B1W5HS0\lgi01a201402150000[1].jpg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1976439"/>
            <a:ext cx="7810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6" descr="C:\Users\Win10\AppData\Local\Microsoft\Windows\INetCache\IE\9IYJR86P\pc5RnngcB[1]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453063"/>
            <a:ext cx="800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2944814"/>
            <a:ext cx="13176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"/>
          <p:cNvPicPr>
            <a:picLocks noChangeAspect="1"/>
          </p:cNvPicPr>
          <p:nvPr/>
        </p:nvPicPr>
        <p:blipFill>
          <a:blip r:embed="rId1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6" y="4500564"/>
            <a:ext cx="5826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5"/>
          <p:cNvPicPr>
            <a:picLocks noChangeAspect="1"/>
          </p:cNvPicPr>
          <p:nvPr/>
        </p:nvPicPr>
        <p:blipFill>
          <a:blip r:embed="rId20">
            <a:clrChange>
              <a:clrFrom>
                <a:srgbClr val="F4F9FF"/>
              </a:clrFrom>
              <a:clrTo>
                <a:srgbClr val="F4F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64" y="3640138"/>
            <a:ext cx="12858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2178051"/>
            <a:ext cx="1200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C:\Users\Win10\AppData\Local\Microsoft\Windows\INetCache\IE\CZ1Q1L32\clipart0048[1]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3948113"/>
            <a:ext cx="14017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C:\Users\Win10\AppData\Local\Microsoft\Windows\INetCache\IE\3B1W5HS0\fish-colour[1]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463" y="4554539"/>
            <a:ext cx="139541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7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469 -0.03492 L -1.17378 -0.0148 " pathEditMode="relative" rAng="0" ptsTypes="AA">
                                      <p:cBhvr>
                                        <p:cTn id="6" dur="117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55" y="9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83" decel="4991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019E-6 L 1.1632 -0.03701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0" y="-1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143126"/>
            <a:ext cx="9144000" cy="47148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524000" y="0"/>
            <a:ext cx="9144000" cy="3062288"/>
          </a:xfrm>
          <a:custGeom>
            <a:avLst/>
            <a:gdLst>
              <a:gd name="connsiteX0" fmla="*/ 0 w 9144000"/>
              <a:gd name="connsiteY0" fmla="*/ 0 h 2571744"/>
              <a:gd name="connsiteX1" fmla="*/ 9144000 w 9144000"/>
              <a:gd name="connsiteY1" fmla="*/ 0 h 2571744"/>
              <a:gd name="connsiteX2" fmla="*/ 9144000 w 9144000"/>
              <a:gd name="connsiteY2" fmla="*/ 2571744 h 2571744"/>
              <a:gd name="connsiteX3" fmla="*/ 0 w 9144000"/>
              <a:gd name="connsiteY3" fmla="*/ 2571744 h 2571744"/>
              <a:gd name="connsiteX4" fmla="*/ 0 w 9144000"/>
              <a:gd name="connsiteY4" fmla="*/ 0 h 2571744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300130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514412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228628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4158182 w 9144000"/>
              <a:gd name="connsiteY3" fmla="*/ 2223430 h 2856400"/>
              <a:gd name="connsiteX4" fmla="*/ 1228628 w 9144000"/>
              <a:gd name="connsiteY4" fmla="*/ 2856400 h 2856400"/>
              <a:gd name="connsiteX5" fmla="*/ 0 w 9144000"/>
              <a:gd name="connsiteY5" fmla="*/ 2571744 h 2856400"/>
              <a:gd name="connsiteX6" fmla="*/ 0 w 9144000"/>
              <a:gd name="connsiteY6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4158182 w 9144000"/>
              <a:gd name="connsiteY3" fmla="*/ 2223430 h 2856400"/>
              <a:gd name="connsiteX4" fmla="*/ 1228628 w 9144000"/>
              <a:gd name="connsiteY4" fmla="*/ 2856400 h 2856400"/>
              <a:gd name="connsiteX5" fmla="*/ 0 w 9144000"/>
              <a:gd name="connsiteY5" fmla="*/ 2571744 h 2856400"/>
              <a:gd name="connsiteX6" fmla="*/ 0 w 9144000"/>
              <a:gd name="connsiteY6" fmla="*/ 0 h 2856400"/>
              <a:gd name="connsiteX0" fmla="*/ 0 w 9144000"/>
              <a:gd name="connsiteY0" fmla="*/ 0 h 2975471"/>
              <a:gd name="connsiteX1" fmla="*/ 9144000 w 9144000"/>
              <a:gd name="connsiteY1" fmla="*/ 0 h 2975471"/>
              <a:gd name="connsiteX2" fmla="*/ 9144000 w 9144000"/>
              <a:gd name="connsiteY2" fmla="*/ 2571744 h 2975471"/>
              <a:gd name="connsiteX3" fmla="*/ 4158182 w 9144000"/>
              <a:gd name="connsiteY3" fmla="*/ 2223430 h 2975471"/>
              <a:gd name="connsiteX4" fmla="*/ 1228628 w 9144000"/>
              <a:gd name="connsiteY4" fmla="*/ 2856400 h 2975471"/>
              <a:gd name="connsiteX5" fmla="*/ 0 w 9144000"/>
              <a:gd name="connsiteY5" fmla="*/ 2571744 h 2975471"/>
              <a:gd name="connsiteX6" fmla="*/ 0 w 9144000"/>
              <a:gd name="connsiteY6" fmla="*/ 0 h 2975471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4713764 w 9144000"/>
              <a:gd name="connsiteY3" fmla="*/ 2927838 h 3000189"/>
              <a:gd name="connsiteX4" fmla="*/ 4158182 w 9144000"/>
              <a:gd name="connsiteY4" fmla="*/ 2223430 h 3000189"/>
              <a:gd name="connsiteX5" fmla="*/ 1228628 w 9144000"/>
              <a:gd name="connsiteY5" fmla="*/ 2856400 h 3000189"/>
              <a:gd name="connsiteX6" fmla="*/ 0 w 9144000"/>
              <a:gd name="connsiteY6" fmla="*/ 2571744 h 3000189"/>
              <a:gd name="connsiteX7" fmla="*/ 0 w 9144000"/>
              <a:gd name="connsiteY7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4713764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78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78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6499650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6499650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14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158182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300034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300034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514316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514316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062012">
                <a:moveTo>
                  <a:pt x="0" y="0"/>
                </a:moveTo>
                <a:lnTo>
                  <a:pt x="9144000" y="0"/>
                </a:lnTo>
                <a:lnTo>
                  <a:pt x="9144000" y="2571744"/>
                </a:lnTo>
                <a:cubicBezTo>
                  <a:pt x="8737121" y="3062012"/>
                  <a:pt x="8238806" y="2596483"/>
                  <a:pt x="7702825" y="2655832"/>
                </a:cubicBezTo>
                <a:cubicBezTo>
                  <a:pt x="7166844" y="2715181"/>
                  <a:pt x="6085370" y="3020486"/>
                  <a:pt x="5928114" y="2927838"/>
                </a:cubicBezTo>
                <a:cubicBezTo>
                  <a:pt x="5125857" y="2873025"/>
                  <a:pt x="6077995" y="2503121"/>
                  <a:pt x="5759188" y="2385720"/>
                </a:cubicBezTo>
                <a:cubicBezTo>
                  <a:pt x="5440381" y="2268319"/>
                  <a:pt x="4532246" y="2121175"/>
                  <a:pt x="4015274" y="2223430"/>
                </a:cubicBezTo>
                <a:cubicBezTo>
                  <a:pt x="3068341" y="2343310"/>
                  <a:pt x="2586042" y="2502510"/>
                  <a:pt x="1657160" y="2713500"/>
                </a:cubicBezTo>
                <a:cubicBezTo>
                  <a:pt x="1268306" y="2795815"/>
                  <a:pt x="1733254" y="2695118"/>
                  <a:pt x="1682151" y="2717321"/>
                </a:cubicBezTo>
                <a:cubicBezTo>
                  <a:pt x="1631048" y="2739524"/>
                  <a:pt x="1408051" y="2827977"/>
                  <a:pt x="1350542" y="2846716"/>
                </a:cubicBezTo>
                <a:cubicBezTo>
                  <a:pt x="1346059" y="2841062"/>
                  <a:pt x="1823890" y="2706826"/>
                  <a:pt x="1337094" y="2829754"/>
                </a:cubicBezTo>
                <a:cubicBezTo>
                  <a:pt x="839419" y="2749153"/>
                  <a:pt x="445698" y="2657747"/>
                  <a:pt x="0" y="2571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DF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1341439"/>
            <a:ext cx="17748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9" y="1168401"/>
            <a:ext cx="31718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19" descr="C:\Users\Win10\AppData\Local\Microsoft\Windows\INetCache\IE\YX6MU51Y\250px-222Corsola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307013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2" descr="C:\Users\Win10\AppData\Local\Microsoft\Windows\INetCache\IE\CZ1Q1L32\1911_Britannica-Anthozoa-Gorgonia_cavolinii[1]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1" y="4645026"/>
            <a:ext cx="19462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4" descr="C:\Users\Win10\AppData\Local\Microsoft\Windows\INetCache\IE\CZ1Q1L32\coral_04_by_clipartcotttage-d7ar9e3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5370513"/>
            <a:ext cx="8493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5" descr="C:\Users\Win10\AppData\Local\Microsoft\Windows\INetCache\IE\YX6MU51Y\free_coral_png_with_transparent_background_by_wonderlandstockx-d7xfi53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49895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88" y="642085"/>
            <a:ext cx="1590675" cy="10112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7" descr="C:\Users\Win10\AppData\Local\Microsoft\Windows\INetCache\IE\9IYJR86P\sunarrob[1]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-74613"/>
            <a:ext cx="1231900" cy="118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2" descr="C:\Users\Win10\AppData\Local\Microsoft\Windows\INetCache\IE\9IYJR86P\1307521026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4926"/>
            <a:ext cx="137953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3" descr="C:\Users\Win10\AppData\Local\Microsoft\Windows\INetCache\IE\9IYJR86P\1307521026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9" y="249238"/>
            <a:ext cx="13795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81026"/>
            <a:ext cx="139382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9" descr="C:\Users\Win10\AppData\Local\Microsoft\Windows\INetCache\IE\CZ1Q1L32\a008-cartoon-crab-clipart1_full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973264"/>
            <a:ext cx="9588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21" descr="C:\Users\Win10\AppData\Local\Microsoft\Windows\INetCache\IE\9IYJR86P\clam[1]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6" y="2944814"/>
            <a:ext cx="10334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4" descr="C:\Users\Win10\AppData\Local\Microsoft\Windows\INetCache\IE\YX6MU51Y\Jellyfish[1]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A8DBEC"/>
              </a:clrFrom>
              <a:clrTo>
                <a:srgbClr val="A8DB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4" y="2292350"/>
            <a:ext cx="771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25" descr="C:\Users\Win10\AppData\Local\Microsoft\Windows\INetCache\IE\3B1W5HS0\lgi01a201402150000[1].jpg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1976439"/>
            <a:ext cx="7810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6" descr="C:\Users\Win10\AppData\Local\Microsoft\Windows\INetCache\IE\9IYJR86P\pc5RnngcB[1]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453063"/>
            <a:ext cx="800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2944814"/>
            <a:ext cx="13176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"/>
          <p:cNvPicPr>
            <a:picLocks noChangeAspect="1"/>
          </p:cNvPicPr>
          <p:nvPr/>
        </p:nvPicPr>
        <p:blipFill>
          <a:blip r:embed="rId1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6" y="4500564"/>
            <a:ext cx="5826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5"/>
          <p:cNvPicPr>
            <a:picLocks noChangeAspect="1"/>
          </p:cNvPicPr>
          <p:nvPr/>
        </p:nvPicPr>
        <p:blipFill>
          <a:blip r:embed="rId20">
            <a:clrChange>
              <a:clrFrom>
                <a:srgbClr val="F4F9FF"/>
              </a:clrFrom>
              <a:clrTo>
                <a:srgbClr val="F4F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64" y="3640138"/>
            <a:ext cx="12858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2178051"/>
            <a:ext cx="1200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 descr="C:\Users\Win10\AppData\Local\Microsoft\Windows\INetCache\IE\9IYJR86P\FISH9_thumb[1]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8" y="3022600"/>
            <a:ext cx="15938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C:\Users\Win10\AppData\Local\Microsoft\Windows\INetCache\IE\3B1W5HS0\fish-colour[1]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463" y="4554539"/>
            <a:ext cx="139541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3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3 0.0067 L -1.24271 0.01665 " pathEditMode="relative" rAng="0" ptsTypes="AA">
                                      <p:cBhvr>
                                        <p:cTn id="6" dur="12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29" y="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469 -0.03492 L -1.17378 -0.0148 " pathEditMode="relative" rAng="0" ptsTypes="AA">
                                      <p:cBhvr>
                                        <p:cTn id="8" dur="117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55" y="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60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800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2621320" y="304573"/>
            <a:ext cx="1297858" cy="495831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39618" y="290501"/>
            <a:ext cx="1246141" cy="461665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89987" y="290502"/>
            <a:ext cx="1082302" cy="46166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456606" y="304573"/>
            <a:ext cx="867369" cy="373008"/>
          </a:xfrm>
          <a:prstGeom prst="roundRect">
            <a:avLst/>
          </a:prstGeom>
          <a:solidFill>
            <a:srgbClr val="96A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53088" y="290501"/>
            <a:ext cx="1182798" cy="58477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06600" y="129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Đồng hoặc hợp kim của đồng được sử dụng làm: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7219" y="25859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3200" kern="1200">
                <a:solidFill>
                  <a:prstClr val="black"/>
                </a:solidFill>
                <a:latin typeface="Calibri"/>
                <a:ea typeface="+mn-ea"/>
              </a:rPr>
              <a:t>A. Nhà ở, cầu, bàn ghế, máy quạt.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7219" y="3294064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3200" kern="1200">
                <a:solidFill>
                  <a:prstClr val="black"/>
                </a:solidFill>
                <a:latin typeface="Calibri"/>
                <a:ea typeface="+mn-ea"/>
              </a:rPr>
              <a:t>B. Lốp ô tô, tủ lạnh, xe hơi.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47219" y="4038601"/>
            <a:ext cx="594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3200" kern="1200">
                <a:solidFill>
                  <a:prstClr val="black"/>
                </a:solidFill>
                <a:latin typeface="Calibri"/>
                <a:ea typeface="+mn-ea"/>
              </a:rPr>
              <a:t>C. Đồ điện, dây điện, một số bộ phận của ô tô, tàu điện,…;nồi, mâm, kèn, cồng, chiêng, đúc tượng…</a:t>
            </a:r>
          </a:p>
        </p:txBody>
      </p:sp>
    </p:spTree>
    <p:extLst>
      <p:ext uri="{BB962C8B-B14F-4D97-AF65-F5344CB8AC3E}">
        <p14:creationId xmlns:p14="http://schemas.microsoft.com/office/powerpoint/2010/main" val="344267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  <p:bldP spid="17" grpId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143126"/>
            <a:ext cx="9144000" cy="47148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524000" y="0"/>
            <a:ext cx="9144000" cy="3062288"/>
          </a:xfrm>
          <a:custGeom>
            <a:avLst/>
            <a:gdLst>
              <a:gd name="connsiteX0" fmla="*/ 0 w 9144000"/>
              <a:gd name="connsiteY0" fmla="*/ 0 h 2571744"/>
              <a:gd name="connsiteX1" fmla="*/ 9144000 w 9144000"/>
              <a:gd name="connsiteY1" fmla="*/ 0 h 2571744"/>
              <a:gd name="connsiteX2" fmla="*/ 9144000 w 9144000"/>
              <a:gd name="connsiteY2" fmla="*/ 2571744 h 2571744"/>
              <a:gd name="connsiteX3" fmla="*/ 0 w 9144000"/>
              <a:gd name="connsiteY3" fmla="*/ 2571744 h 2571744"/>
              <a:gd name="connsiteX4" fmla="*/ 0 w 9144000"/>
              <a:gd name="connsiteY4" fmla="*/ 0 h 2571744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300130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514412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228628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4158182 w 9144000"/>
              <a:gd name="connsiteY3" fmla="*/ 2223430 h 2856400"/>
              <a:gd name="connsiteX4" fmla="*/ 1228628 w 9144000"/>
              <a:gd name="connsiteY4" fmla="*/ 2856400 h 2856400"/>
              <a:gd name="connsiteX5" fmla="*/ 0 w 9144000"/>
              <a:gd name="connsiteY5" fmla="*/ 2571744 h 2856400"/>
              <a:gd name="connsiteX6" fmla="*/ 0 w 9144000"/>
              <a:gd name="connsiteY6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4158182 w 9144000"/>
              <a:gd name="connsiteY3" fmla="*/ 2223430 h 2856400"/>
              <a:gd name="connsiteX4" fmla="*/ 1228628 w 9144000"/>
              <a:gd name="connsiteY4" fmla="*/ 2856400 h 2856400"/>
              <a:gd name="connsiteX5" fmla="*/ 0 w 9144000"/>
              <a:gd name="connsiteY5" fmla="*/ 2571744 h 2856400"/>
              <a:gd name="connsiteX6" fmla="*/ 0 w 9144000"/>
              <a:gd name="connsiteY6" fmla="*/ 0 h 2856400"/>
              <a:gd name="connsiteX0" fmla="*/ 0 w 9144000"/>
              <a:gd name="connsiteY0" fmla="*/ 0 h 2975471"/>
              <a:gd name="connsiteX1" fmla="*/ 9144000 w 9144000"/>
              <a:gd name="connsiteY1" fmla="*/ 0 h 2975471"/>
              <a:gd name="connsiteX2" fmla="*/ 9144000 w 9144000"/>
              <a:gd name="connsiteY2" fmla="*/ 2571744 h 2975471"/>
              <a:gd name="connsiteX3" fmla="*/ 4158182 w 9144000"/>
              <a:gd name="connsiteY3" fmla="*/ 2223430 h 2975471"/>
              <a:gd name="connsiteX4" fmla="*/ 1228628 w 9144000"/>
              <a:gd name="connsiteY4" fmla="*/ 2856400 h 2975471"/>
              <a:gd name="connsiteX5" fmla="*/ 0 w 9144000"/>
              <a:gd name="connsiteY5" fmla="*/ 2571744 h 2975471"/>
              <a:gd name="connsiteX6" fmla="*/ 0 w 9144000"/>
              <a:gd name="connsiteY6" fmla="*/ 0 h 2975471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4713764 w 9144000"/>
              <a:gd name="connsiteY3" fmla="*/ 2927838 h 3000189"/>
              <a:gd name="connsiteX4" fmla="*/ 4158182 w 9144000"/>
              <a:gd name="connsiteY4" fmla="*/ 2223430 h 3000189"/>
              <a:gd name="connsiteX5" fmla="*/ 1228628 w 9144000"/>
              <a:gd name="connsiteY5" fmla="*/ 2856400 h 3000189"/>
              <a:gd name="connsiteX6" fmla="*/ 0 w 9144000"/>
              <a:gd name="connsiteY6" fmla="*/ 2571744 h 3000189"/>
              <a:gd name="connsiteX7" fmla="*/ 0 w 9144000"/>
              <a:gd name="connsiteY7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4713764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78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78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6499650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6499650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14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158182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300034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300034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514316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514316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062012">
                <a:moveTo>
                  <a:pt x="0" y="0"/>
                </a:moveTo>
                <a:lnTo>
                  <a:pt x="9144000" y="0"/>
                </a:lnTo>
                <a:lnTo>
                  <a:pt x="9144000" y="2571744"/>
                </a:lnTo>
                <a:cubicBezTo>
                  <a:pt x="8737121" y="3062012"/>
                  <a:pt x="8238806" y="2596483"/>
                  <a:pt x="7702825" y="2655832"/>
                </a:cubicBezTo>
                <a:cubicBezTo>
                  <a:pt x="7166844" y="2715181"/>
                  <a:pt x="6085370" y="3020486"/>
                  <a:pt x="5928114" y="2927838"/>
                </a:cubicBezTo>
                <a:cubicBezTo>
                  <a:pt x="5125857" y="2873025"/>
                  <a:pt x="6077995" y="2503121"/>
                  <a:pt x="5759188" y="2385720"/>
                </a:cubicBezTo>
                <a:cubicBezTo>
                  <a:pt x="5440381" y="2268319"/>
                  <a:pt x="4532246" y="2121175"/>
                  <a:pt x="4015274" y="2223430"/>
                </a:cubicBezTo>
                <a:cubicBezTo>
                  <a:pt x="3068341" y="2343310"/>
                  <a:pt x="2586042" y="2502510"/>
                  <a:pt x="1657160" y="2713500"/>
                </a:cubicBezTo>
                <a:cubicBezTo>
                  <a:pt x="1268306" y="2795815"/>
                  <a:pt x="1733254" y="2695118"/>
                  <a:pt x="1682151" y="2717321"/>
                </a:cubicBezTo>
                <a:cubicBezTo>
                  <a:pt x="1631048" y="2739524"/>
                  <a:pt x="1408051" y="2827977"/>
                  <a:pt x="1350542" y="2846716"/>
                </a:cubicBezTo>
                <a:cubicBezTo>
                  <a:pt x="1346059" y="2841062"/>
                  <a:pt x="1823890" y="2706826"/>
                  <a:pt x="1337094" y="2829754"/>
                </a:cubicBezTo>
                <a:cubicBezTo>
                  <a:pt x="839419" y="2749153"/>
                  <a:pt x="445698" y="2657747"/>
                  <a:pt x="0" y="2571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DF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1341439"/>
            <a:ext cx="17748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9" y="1168401"/>
            <a:ext cx="31718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19" descr="C:\Users\Win10\AppData\Local\Microsoft\Windows\INetCache\IE\YX6MU51Y\250px-222Corsola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307013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2" descr="C:\Users\Win10\AppData\Local\Microsoft\Windows\INetCache\IE\CZ1Q1L32\1911_Britannica-Anthozoa-Gorgonia_cavolinii[1]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1" y="4645026"/>
            <a:ext cx="19462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4" descr="C:\Users\Win10\AppData\Local\Microsoft\Windows\INetCache\IE\CZ1Q1L32\coral_04_by_clipartcotttage-d7ar9e3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5370513"/>
            <a:ext cx="8493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5" descr="C:\Users\Win10\AppData\Local\Microsoft\Windows\INetCache\IE\YX6MU51Y\free_coral_png_with_transparent_background_by_wonderlandstockx-d7xfi53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49895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7" descr="C:\Users\Win10\AppData\Local\Microsoft\Windows\INetCache\IE\9IYJR86P\sunarrob[1]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-74613"/>
            <a:ext cx="1231900" cy="118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2" descr="C:\Users\Win10\AppData\Local\Microsoft\Windows\INetCache\IE\9IYJR86P\1307521026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4926"/>
            <a:ext cx="137953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3" descr="C:\Users\Win10\AppData\Local\Microsoft\Windows\INetCache\IE\9IYJR86P\1307521026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9" y="249238"/>
            <a:ext cx="13795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693738"/>
            <a:ext cx="1401762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9" descr="C:\Users\Win10\AppData\Local\Microsoft\Windows\INetCache\IE\CZ1Q1L32\a008-cartoon-crab-clipart1_full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973264"/>
            <a:ext cx="9588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1" descr="C:\Users\Win10\AppData\Local\Microsoft\Windows\INetCache\IE\9IYJR86P\clam[1]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6" y="2944814"/>
            <a:ext cx="10334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4" descr="C:\Users\Win10\AppData\Local\Microsoft\Windows\INetCache\IE\YX6MU51Y\Jellyfish[1]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A8DBEC"/>
              </a:clrFrom>
              <a:clrTo>
                <a:srgbClr val="A8DB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4" y="2292350"/>
            <a:ext cx="771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5" descr="C:\Users\Win10\AppData\Local\Microsoft\Windows\INetCache\IE\3B1W5HS0\lgi01a201402150000[1]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1976439"/>
            <a:ext cx="7810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6" descr="C:\Users\Win10\AppData\Local\Microsoft\Windows\INetCache\IE\9IYJR86P\pc5RnngcB[1]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453063"/>
            <a:ext cx="800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2944814"/>
            <a:ext cx="13176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6" y="4500564"/>
            <a:ext cx="5826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5"/>
          <p:cNvPicPr>
            <a:picLocks noChangeAspect="1"/>
          </p:cNvPicPr>
          <p:nvPr/>
        </p:nvPicPr>
        <p:blipFill>
          <a:blip r:embed="rId19">
            <a:clrChange>
              <a:clrFrom>
                <a:srgbClr val="F4F9FF"/>
              </a:clrFrom>
              <a:clrTo>
                <a:srgbClr val="F4F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64" y="3640138"/>
            <a:ext cx="12858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2178051"/>
            <a:ext cx="1200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C:\Users\Win10\AppData\Local\Microsoft\Windows\INetCache\IE\CZ1Q1L32\clipart0048[1]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3948113"/>
            <a:ext cx="14017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80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83" decel="4991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019E-6 L 1.1632 -0.03701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0" y="-1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143126"/>
            <a:ext cx="9144000" cy="47148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524000" y="0"/>
            <a:ext cx="9144000" cy="3062288"/>
          </a:xfrm>
          <a:custGeom>
            <a:avLst/>
            <a:gdLst>
              <a:gd name="connsiteX0" fmla="*/ 0 w 9144000"/>
              <a:gd name="connsiteY0" fmla="*/ 0 h 2571744"/>
              <a:gd name="connsiteX1" fmla="*/ 9144000 w 9144000"/>
              <a:gd name="connsiteY1" fmla="*/ 0 h 2571744"/>
              <a:gd name="connsiteX2" fmla="*/ 9144000 w 9144000"/>
              <a:gd name="connsiteY2" fmla="*/ 2571744 h 2571744"/>
              <a:gd name="connsiteX3" fmla="*/ 0 w 9144000"/>
              <a:gd name="connsiteY3" fmla="*/ 2571744 h 2571744"/>
              <a:gd name="connsiteX4" fmla="*/ 0 w 9144000"/>
              <a:gd name="connsiteY4" fmla="*/ 0 h 2571744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300130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514412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228628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4158182 w 9144000"/>
              <a:gd name="connsiteY3" fmla="*/ 2223430 h 2856400"/>
              <a:gd name="connsiteX4" fmla="*/ 1228628 w 9144000"/>
              <a:gd name="connsiteY4" fmla="*/ 2856400 h 2856400"/>
              <a:gd name="connsiteX5" fmla="*/ 0 w 9144000"/>
              <a:gd name="connsiteY5" fmla="*/ 2571744 h 2856400"/>
              <a:gd name="connsiteX6" fmla="*/ 0 w 9144000"/>
              <a:gd name="connsiteY6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4158182 w 9144000"/>
              <a:gd name="connsiteY3" fmla="*/ 2223430 h 2856400"/>
              <a:gd name="connsiteX4" fmla="*/ 1228628 w 9144000"/>
              <a:gd name="connsiteY4" fmla="*/ 2856400 h 2856400"/>
              <a:gd name="connsiteX5" fmla="*/ 0 w 9144000"/>
              <a:gd name="connsiteY5" fmla="*/ 2571744 h 2856400"/>
              <a:gd name="connsiteX6" fmla="*/ 0 w 9144000"/>
              <a:gd name="connsiteY6" fmla="*/ 0 h 2856400"/>
              <a:gd name="connsiteX0" fmla="*/ 0 w 9144000"/>
              <a:gd name="connsiteY0" fmla="*/ 0 h 2975471"/>
              <a:gd name="connsiteX1" fmla="*/ 9144000 w 9144000"/>
              <a:gd name="connsiteY1" fmla="*/ 0 h 2975471"/>
              <a:gd name="connsiteX2" fmla="*/ 9144000 w 9144000"/>
              <a:gd name="connsiteY2" fmla="*/ 2571744 h 2975471"/>
              <a:gd name="connsiteX3" fmla="*/ 4158182 w 9144000"/>
              <a:gd name="connsiteY3" fmla="*/ 2223430 h 2975471"/>
              <a:gd name="connsiteX4" fmla="*/ 1228628 w 9144000"/>
              <a:gd name="connsiteY4" fmla="*/ 2856400 h 2975471"/>
              <a:gd name="connsiteX5" fmla="*/ 0 w 9144000"/>
              <a:gd name="connsiteY5" fmla="*/ 2571744 h 2975471"/>
              <a:gd name="connsiteX6" fmla="*/ 0 w 9144000"/>
              <a:gd name="connsiteY6" fmla="*/ 0 h 2975471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4713764 w 9144000"/>
              <a:gd name="connsiteY3" fmla="*/ 2927838 h 3000189"/>
              <a:gd name="connsiteX4" fmla="*/ 4158182 w 9144000"/>
              <a:gd name="connsiteY4" fmla="*/ 2223430 h 3000189"/>
              <a:gd name="connsiteX5" fmla="*/ 1228628 w 9144000"/>
              <a:gd name="connsiteY5" fmla="*/ 2856400 h 3000189"/>
              <a:gd name="connsiteX6" fmla="*/ 0 w 9144000"/>
              <a:gd name="connsiteY6" fmla="*/ 2571744 h 3000189"/>
              <a:gd name="connsiteX7" fmla="*/ 0 w 9144000"/>
              <a:gd name="connsiteY7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4713764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78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78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6499650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6499650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14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158182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300034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300034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514316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514316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062012">
                <a:moveTo>
                  <a:pt x="0" y="0"/>
                </a:moveTo>
                <a:lnTo>
                  <a:pt x="9144000" y="0"/>
                </a:lnTo>
                <a:lnTo>
                  <a:pt x="9144000" y="2571744"/>
                </a:lnTo>
                <a:cubicBezTo>
                  <a:pt x="8737121" y="3062012"/>
                  <a:pt x="8238806" y="2596483"/>
                  <a:pt x="7702825" y="2655832"/>
                </a:cubicBezTo>
                <a:cubicBezTo>
                  <a:pt x="7166844" y="2715181"/>
                  <a:pt x="6085370" y="3020486"/>
                  <a:pt x="5928114" y="2927838"/>
                </a:cubicBezTo>
                <a:cubicBezTo>
                  <a:pt x="5125857" y="2873025"/>
                  <a:pt x="6077995" y="2503121"/>
                  <a:pt x="5759188" y="2385720"/>
                </a:cubicBezTo>
                <a:cubicBezTo>
                  <a:pt x="5440381" y="2268319"/>
                  <a:pt x="4532246" y="2121175"/>
                  <a:pt x="4015274" y="2223430"/>
                </a:cubicBezTo>
                <a:cubicBezTo>
                  <a:pt x="3068341" y="2343310"/>
                  <a:pt x="2586042" y="2502510"/>
                  <a:pt x="1657160" y="2713500"/>
                </a:cubicBezTo>
                <a:cubicBezTo>
                  <a:pt x="1268306" y="2795815"/>
                  <a:pt x="1733254" y="2695118"/>
                  <a:pt x="1682151" y="2717321"/>
                </a:cubicBezTo>
                <a:cubicBezTo>
                  <a:pt x="1631048" y="2739524"/>
                  <a:pt x="1408051" y="2827977"/>
                  <a:pt x="1350542" y="2846716"/>
                </a:cubicBezTo>
                <a:cubicBezTo>
                  <a:pt x="1346059" y="2841062"/>
                  <a:pt x="1823890" y="2706826"/>
                  <a:pt x="1337094" y="2829754"/>
                </a:cubicBezTo>
                <a:cubicBezTo>
                  <a:pt x="839419" y="2749153"/>
                  <a:pt x="445698" y="2657747"/>
                  <a:pt x="0" y="2571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DF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1341439"/>
            <a:ext cx="17748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9" y="1168401"/>
            <a:ext cx="31718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19" descr="C:\Users\Win10\AppData\Local\Microsoft\Windows\INetCache\IE\YX6MU51Y\250px-222Corsola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307013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2" descr="C:\Users\Win10\AppData\Local\Microsoft\Windows\INetCache\IE\CZ1Q1L32\1911_Britannica-Anthozoa-Gorgonia_cavolinii[1]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1" y="4645026"/>
            <a:ext cx="19462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4" descr="C:\Users\Win10\AppData\Local\Microsoft\Windows\INetCache\IE\CZ1Q1L32\coral_04_by_clipartcotttage-d7ar9e3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5370513"/>
            <a:ext cx="8493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5" descr="C:\Users\Win10\AppData\Local\Microsoft\Windows\INetCache\IE\YX6MU51Y\free_coral_png_with_transparent_background_by_wonderlandstockx-d7xfi53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49895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88" y="642085"/>
            <a:ext cx="1590675" cy="10112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7" descr="C:\Users\Win10\AppData\Local\Microsoft\Windows\INetCache\IE\9IYJR86P\sunarrob[1]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-74613"/>
            <a:ext cx="1231900" cy="118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2" descr="C:\Users\Win10\AppData\Local\Microsoft\Windows\INetCache\IE\9IYJR86P\1307521026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4926"/>
            <a:ext cx="137953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3" descr="C:\Users\Win10\AppData\Local\Microsoft\Windows\INetCache\IE\9IYJR86P\1307521026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9" y="249238"/>
            <a:ext cx="13795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9" descr="C:\Users\Win10\AppData\Local\Microsoft\Windows\INetCache\IE\CZ1Q1L32\a008-cartoon-crab-clipart1_full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973264"/>
            <a:ext cx="9588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1" descr="C:\Users\Win10\AppData\Local\Microsoft\Windows\INetCache\IE\9IYJR86P\clam[1]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6" y="2944814"/>
            <a:ext cx="10334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4" descr="C:\Users\Win10\AppData\Local\Microsoft\Windows\INetCache\IE\YX6MU51Y\Jellyfish[1]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A8DBEC"/>
              </a:clrFrom>
              <a:clrTo>
                <a:srgbClr val="A8DB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4" y="2292350"/>
            <a:ext cx="771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25" descr="C:\Users\Win10\AppData\Local\Microsoft\Windows\INetCache\IE\3B1W5HS0\lgi01a201402150000[1]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1976439"/>
            <a:ext cx="7810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26" descr="C:\Users\Win10\AppData\Local\Microsoft\Windows\INetCache\IE\9IYJR86P\pc5RnngcB[1]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453063"/>
            <a:ext cx="800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2944814"/>
            <a:ext cx="13176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6" y="4500564"/>
            <a:ext cx="5826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5"/>
          <p:cNvPicPr>
            <a:picLocks noChangeAspect="1"/>
          </p:cNvPicPr>
          <p:nvPr/>
        </p:nvPicPr>
        <p:blipFill>
          <a:blip r:embed="rId19">
            <a:clrChange>
              <a:clrFrom>
                <a:srgbClr val="F4F9FF"/>
              </a:clrFrom>
              <a:clrTo>
                <a:srgbClr val="F4F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64" y="3640138"/>
            <a:ext cx="12858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2178051"/>
            <a:ext cx="1200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 descr="C:\Users\Win10\AppData\Local\Microsoft\Windows\INetCache\IE\9IYJR86P\FISH9_thumb[1]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8" y="3022600"/>
            <a:ext cx="15938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68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3 0.0067 L -1.24271 0.01665 " pathEditMode="relative" rAng="0" ptsTypes="AA">
                                      <p:cBhvr>
                                        <p:cTn id="6" dur="12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29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60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800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143126"/>
            <a:ext cx="9144000" cy="47148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524000" y="0"/>
            <a:ext cx="9144000" cy="3062288"/>
          </a:xfrm>
          <a:custGeom>
            <a:avLst/>
            <a:gdLst>
              <a:gd name="connsiteX0" fmla="*/ 0 w 9144000"/>
              <a:gd name="connsiteY0" fmla="*/ 0 h 2571744"/>
              <a:gd name="connsiteX1" fmla="*/ 9144000 w 9144000"/>
              <a:gd name="connsiteY1" fmla="*/ 0 h 2571744"/>
              <a:gd name="connsiteX2" fmla="*/ 9144000 w 9144000"/>
              <a:gd name="connsiteY2" fmla="*/ 2571744 h 2571744"/>
              <a:gd name="connsiteX3" fmla="*/ 0 w 9144000"/>
              <a:gd name="connsiteY3" fmla="*/ 2571744 h 2571744"/>
              <a:gd name="connsiteX4" fmla="*/ 0 w 9144000"/>
              <a:gd name="connsiteY4" fmla="*/ 0 h 2571744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300130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514412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1228628 w 9144000"/>
              <a:gd name="connsiteY3" fmla="*/ 2856400 h 2856400"/>
              <a:gd name="connsiteX4" fmla="*/ 0 w 9144000"/>
              <a:gd name="connsiteY4" fmla="*/ 2571744 h 2856400"/>
              <a:gd name="connsiteX5" fmla="*/ 0 w 9144000"/>
              <a:gd name="connsiteY5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4158182 w 9144000"/>
              <a:gd name="connsiteY3" fmla="*/ 2223430 h 2856400"/>
              <a:gd name="connsiteX4" fmla="*/ 1228628 w 9144000"/>
              <a:gd name="connsiteY4" fmla="*/ 2856400 h 2856400"/>
              <a:gd name="connsiteX5" fmla="*/ 0 w 9144000"/>
              <a:gd name="connsiteY5" fmla="*/ 2571744 h 2856400"/>
              <a:gd name="connsiteX6" fmla="*/ 0 w 9144000"/>
              <a:gd name="connsiteY6" fmla="*/ 0 h 2856400"/>
              <a:gd name="connsiteX0" fmla="*/ 0 w 9144000"/>
              <a:gd name="connsiteY0" fmla="*/ 0 h 2856400"/>
              <a:gd name="connsiteX1" fmla="*/ 9144000 w 9144000"/>
              <a:gd name="connsiteY1" fmla="*/ 0 h 2856400"/>
              <a:gd name="connsiteX2" fmla="*/ 9144000 w 9144000"/>
              <a:gd name="connsiteY2" fmla="*/ 2571744 h 2856400"/>
              <a:gd name="connsiteX3" fmla="*/ 4158182 w 9144000"/>
              <a:gd name="connsiteY3" fmla="*/ 2223430 h 2856400"/>
              <a:gd name="connsiteX4" fmla="*/ 1228628 w 9144000"/>
              <a:gd name="connsiteY4" fmla="*/ 2856400 h 2856400"/>
              <a:gd name="connsiteX5" fmla="*/ 0 w 9144000"/>
              <a:gd name="connsiteY5" fmla="*/ 2571744 h 2856400"/>
              <a:gd name="connsiteX6" fmla="*/ 0 w 9144000"/>
              <a:gd name="connsiteY6" fmla="*/ 0 h 2856400"/>
              <a:gd name="connsiteX0" fmla="*/ 0 w 9144000"/>
              <a:gd name="connsiteY0" fmla="*/ 0 h 2975471"/>
              <a:gd name="connsiteX1" fmla="*/ 9144000 w 9144000"/>
              <a:gd name="connsiteY1" fmla="*/ 0 h 2975471"/>
              <a:gd name="connsiteX2" fmla="*/ 9144000 w 9144000"/>
              <a:gd name="connsiteY2" fmla="*/ 2571744 h 2975471"/>
              <a:gd name="connsiteX3" fmla="*/ 4158182 w 9144000"/>
              <a:gd name="connsiteY3" fmla="*/ 2223430 h 2975471"/>
              <a:gd name="connsiteX4" fmla="*/ 1228628 w 9144000"/>
              <a:gd name="connsiteY4" fmla="*/ 2856400 h 2975471"/>
              <a:gd name="connsiteX5" fmla="*/ 0 w 9144000"/>
              <a:gd name="connsiteY5" fmla="*/ 2571744 h 2975471"/>
              <a:gd name="connsiteX6" fmla="*/ 0 w 9144000"/>
              <a:gd name="connsiteY6" fmla="*/ 0 h 2975471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4713764 w 9144000"/>
              <a:gd name="connsiteY3" fmla="*/ 2927838 h 3000189"/>
              <a:gd name="connsiteX4" fmla="*/ 4158182 w 9144000"/>
              <a:gd name="connsiteY4" fmla="*/ 2223430 h 3000189"/>
              <a:gd name="connsiteX5" fmla="*/ 1228628 w 9144000"/>
              <a:gd name="connsiteY5" fmla="*/ 2856400 h 3000189"/>
              <a:gd name="connsiteX6" fmla="*/ 0 w 9144000"/>
              <a:gd name="connsiteY6" fmla="*/ 2571744 h 3000189"/>
              <a:gd name="connsiteX7" fmla="*/ 0 w 9144000"/>
              <a:gd name="connsiteY7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4713764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78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78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6499650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6499650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00189"/>
              <a:gd name="connsiteX1" fmla="*/ 9144000 w 9144000"/>
              <a:gd name="connsiteY1" fmla="*/ 0 h 3000189"/>
              <a:gd name="connsiteX2" fmla="*/ 9144000 w 9144000"/>
              <a:gd name="connsiteY2" fmla="*/ 2571744 h 3000189"/>
              <a:gd name="connsiteX3" fmla="*/ 5928114 w 9144000"/>
              <a:gd name="connsiteY3" fmla="*/ 2927838 h 3000189"/>
              <a:gd name="connsiteX4" fmla="*/ 5759188 w 9144000"/>
              <a:gd name="connsiteY4" fmla="*/ 2385720 h 3000189"/>
              <a:gd name="connsiteX5" fmla="*/ 4158182 w 9144000"/>
              <a:gd name="connsiteY5" fmla="*/ 2223430 h 3000189"/>
              <a:gd name="connsiteX6" fmla="*/ 1228628 w 9144000"/>
              <a:gd name="connsiteY6" fmla="*/ 2856400 h 3000189"/>
              <a:gd name="connsiteX7" fmla="*/ 0 w 9144000"/>
              <a:gd name="connsiteY7" fmla="*/ 2571744 h 3000189"/>
              <a:gd name="connsiteX8" fmla="*/ 0 w 9144000"/>
              <a:gd name="connsiteY8" fmla="*/ 0 h 3000189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158182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0 w 9144000"/>
              <a:gd name="connsiteY8" fmla="*/ 2571744 h 3062012"/>
              <a:gd name="connsiteX9" fmla="*/ 0 w 9144000"/>
              <a:gd name="connsiteY9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0 w 9144000"/>
              <a:gd name="connsiteY9" fmla="*/ 2571744 h 3062012"/>
              <a:gd name="connsiteX10" fmla="*/ 0 w 9144000"/>
              <a:gd name="connsiteY10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228628 w 9144000"/>
              <a:gd name="connsiteY7" fmla="*/ 28564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300034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300034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514316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514316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350542 w 9144000"/>
              <a:gd name="connsiteY8" fmla="*/ 2846716 h 3062012"/>
              <a:gd name="connsiteX9" fmla="*/ 1337094 w 9144000"/>
              <a:gd name="connsiteY9" fmla="*/ 2829754 h 3062012"/>
              <a:gd name="connsiteX10" fmla="*/ 0 w 9144000"/>
              <a:gd name="connsiteY10" fmla="*/ 2571744 h 3062012"/>
              <a:gd name="connsiteX11" fmla="*/ 0 w 9144000"/>
              <a:gd name="connsiteY11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  <a:gd name="connsiteX0" fmla="*/ 0 w 9144000"/>
              <a:gd name="connsiteY0" fmla="*/ 0 h 3062012"/>
              <a:gd name="connsiteX1" fmla="*/ 9144000 w 9144000"/>
              <a:gd name="connsiteY1" fmla="*/ 0 h 3062012"/>
              <a:gd name="connsiteX2" fmla="*/ 9144000 w 9144000"/>
              <a:gd name="connsiteY2" fmla="*/ 2571744 h 3062012"/>
              <a:gd name="connsiteX3" fmla="*/ 7702825 w 9144000"/>
              <a:gd name="connsiteY3" fmla="*/ 2655832 h 3062012"/>
              <a:gd name="connsiteX4" fmla="*/ 5928114 w 9144000"/>
              <a:gd name="connsiteY4" fmla="*/ 2927838 h 3062012"/>
              <a:gd name="connsiteX5" fmla="*/ 5759188 w 9144000"/>
              <a:gd name="connsiteY5" fmla="*/ 2385720 h 3062012"/>
              <a:gd name="connsiteX6" fmla="*/ 4015274 w 9144000"/>
              <a:gd name="connsiteY6" fmla="*/ 2223430 h 3062012"/>
              <a:gd name="connsiteX7" fmla="*/ 1657160 w 9144000"/>
              <a:gd name="connsiteY7" fmla="*/ 2713500 h 3062012"/>
              <a:gd name="connsiteX8" fmla="*/ 1682151 w 9144000"/>
              <a:gd name="connsiteY8" fmla="*/ 2717321 h 3062012"/>
              <a:gd name="connsiteX9" fmla="*/ 1350542 w 9144000"/>
              <a:gd name="connsiteY9" fmla="*/ 2846716 h 3062012"/>
              <a:gd name="connsiteX10" fmla="*/ 1337094 w 9144000"/>
              <a:gd name="connsiteY10" fmla="*/ 2829754 h 3062012"/>
              <a:gd name="connsiteX11" fmla="*/ 0 w 9144000"/>
              <a:gd name="connsiteY11" fmla="*/ 2571744 h 3062012"/>
              <a:gd name="connsiteX12" fmla="*/ 0 w 9144000"/>
              <a:gd name="connsiteY12" fmla="*/ 0 h 306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062012">
                <a:moveTo>
                  <a:pt x="0" y="0"/>
                </a:moveTo>
                <a:lnTo>
                  <a:pt x="9144000" y="0"/>
                </a:lnTo>
                <a:lnTo>
                  <a:pt x="9144000" y="2571744"/>
                </a:lnTo>
                <a:cubicBezTo>
                  <a:pt x="8737121" y="3062012"/>
                  <a:pt x="8238806" y="2596483"/>
                  <a:pt x="7702825" y="2655832"/>
                </a:cubicBezTo>
                <a:cubicBezTo>
                  <a:pt x="7166844" y="2715181"/>
                  <a:pt x="6085370" y="3020486"/>
                  <a:pt x="5928114" y="2927838"/>
                </a:cubicBezTo>
                <a:cubicBezTo>
                  <a:pt x="5125857" y="2873025"/>
                  <a:pt x="6077995" y="2503121"/>
                  <a:pt x="5759188" y="2385720"/>
                </a:cubicBezTo>
                <a:cubicBezTo>
                  <a:pt x="5440381" y="2268319"/>
                  <a:pt x="4532246" y="2121175"/>
                  <a:pt x="4015274" y="2223430"/>
                </a:cubicBezTo>
                <a:cubicBezTo>
                  <a:pt x="3068341" y="2343310"/>
                  <a:pt x="2586042" y="2502510"/>
                  <a:pt x="1657160" y="2713500"/>
                </a:cubicBezTo>
                <a:cubicBezTo>
                  <a:pt x="1268306" y="2795815"/>
                  <a:pt x="1733254" y="2695118"/>
                  <a:pt x="1682151" y="2717321"/>
                </a:cubicBezTo>
                <a:cubicBezTo>
                  <a:pt x="1631048" y="2739524"/>
                  <a:pt x="1408051" y="2827977"/>
                  <a:pt x="1350542" y="2846716"/>
                </a:cubicBezTo>
                <a:cubicBezTo>
                  <a:pt x="1346059" y="2841062"/>
                  <a:pt x="1823890" y="2706826"/>
                  <a:pt x="1337094" y="2829754"/>
                </a:cubicBezTo>
                <a:cubicBezTo>
                  <a:pt x="839419" y="2749153"/>
                  <a:pt x="445698" y="2657747"/>
                  <a:pt x="0" y="2571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DF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1341439"/>
            <a:ext cx="17748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9" y="1168401"/>
            <a:ext cx="31718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19" descr="C:\Users\Win10\AppData\Local\Microsoft\Windows\INetCache\IE\YX6MU51Y\250px-222Corsola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307013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2" descr="C:\Users\Win10\AppData\Local\Microsoft\Windows\INetCache\IE\CZ1Q1L32\1911_Britannica-Anthozoa-Gorgonia_cavolinii[1]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1" y="4645026"/>
            <a:ext cx="19462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4" descr="C:\Users\Win10\AppData\Local\Microsoft\Windows\INetCache\IE\CZ1Q1L32\coral_04_by_clipartcotttage-d7ar9e3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5370513"/>
            <a:ext cx="8493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5" descr="C:\Users\Win10\AppData\Local\Microsoft\Windows\INetCache\IE\YX6MU51Y\free_coral_png_with_transparent_background_by_wonderlandstockx-d7xfi53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49895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7" descr="C:\Users\Win10\AppData\Local\Microsoft\Windows\INetCache\IE\9IYJR86P\sunarrob[1]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-74613"/>
            <a:ext cx="1231900" cy="118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2" descr="C:\Users\Win10\AppData\Local\Microsoft\Windows\INetCache\IE\9IYJR86P\1307521026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4926"/>
            <a:ext cx="137953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3" descr="C:\Users\Win10\AppData\Local\Microsoft\Windows\INetCache\IE\9IYJR86P\1307521026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9" y="249238"/>
            <a:ext cx="13795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709614"/>
            <a:ext cx="1395412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9" descr="C:\Users\Win10\AppData\Local\Microsoft\Windows\INetCache\IE\CZ1Q1L32\a008-cartoon-crab-clipart1_full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973264"/>
            <a:ext cx="9588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21" descr="C:\Users\Win10\AppData\Local\Microsoft\Windows\INetCache\IE\9IYJR86P\clam[1]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6" y="2944814"/>
            <a:ext cx="10334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24" descr="C:\Users\Win10\AppData\Local\Microsoft\Windows\INetCache\IE\YX6MU51Y\Jellyfish[1]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A8DBEC"/>
              </a:clrFrom>
              <a:clrTo>
                <a:srgbClr val="A8DB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4" y="2292350"/>
            <a:ext cx="771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25" descr="C:\Users\Win10\AppData\Local\Microsoft\Windows\INetCache\IE\3B1W5HS0\lgi01a201402150000[1]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1976439"/>
            <a:ext cx="7810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26" descr="C:\Users\Win10\AppData\Local\Microsoft\Windows\INetCache\IE\9IYJR86P\pc5RnngcB[1]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453063"/>
            <a:ext cx="800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2944814"/>
            <a:ext cx="13176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6" y="4500564"/>
            <a:ext cx="5826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5"/>
          <p:cNvPicPr>
            <a:picLocks noChangeAspect="1"/>
          </p:cNvPicPr>
          <p:nvPr/>
        </p:nvPicPr>
        <p:blipFill>
          <a:blip r:embed="rId19">
            <a:clrChange>
              <a:clrFrom>
                <a:srgbClr val="F4F9FF"/>
              </a:clrFrom>
              <a:clrTo>
                <a:srgbClr val="F4F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64" y="3640138"/>
            <a:ext cx="12858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2178051"/>
            <a:ext cx="1200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C:\Users\Win10\AppData\Local\Microsoft\Windows\INetCache\IE\3B1W5HS0\fish-colour[1]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463" y="4554539"/>
            <a:ext cx="139541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469 -0.03492 L -1.17378 -0.0148 " pathEditMode="relative" rAng="0" ptsTypes="AA">
                                      <p:cBhvr>
                                        <p:cTn id="6" dur="117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55" y="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564x/7f/c1/83/7fc183b4e614779f8c8cce22b43baba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4" b="98936" l="2837" r="98759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798022"/>
            <a:ext cx="10979177" cy="588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8069" y="2080697"/>
            <a:ext cx="9442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gang,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5223" y="3525982"/>
            <a:ext cx="666750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chùi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5127" y="959283"/>
            <a:ext cx="838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05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2621320" y="304573"/>
            <a:ext cx="1297858" cy="495831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39618" y="290501"/>
            <a:ext cx="1246141" cy="461665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89987" y="290502"/>
            <a:ext cx="1082302" cy="46166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456606" y="304573"/>
            <a:ext cx="867369" cy="373008"/>
          </a:xfrm>
          <a:prstGeom prst="roundRect">
            <a:avLst/>
          </a:prstGeom>
          <a:solidFill>
            <a:srgbClr val="96A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53088" y="290501"/>
            <a:ext cx="1182798" cy="58477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2790" y="1385147"/>
            <a:ext cx="10860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4000" b="1" kern="120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Muốn</a:t>
            </a:r>
            <a:r>
              <a:rPr lang="en-US" sz="40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000" b="1" kern="120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bảo</a:t>
            </a:r>
            <a:r>
              <a:rPr lang="en-US" sz="40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000" b="1" kern="120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quản</a:t>
            </a:r>
            <a:r>
              <a:rPr lang="en-US" sz="40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000" b="1" kern="120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một</a:t>
            </a:r>
            <a:r>
              <a:rPr lang="en-US" sz="40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000" b="1" kern="120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số</a:t>
            </a:r>
            <a:r>
              <a:rPr lang="en-US" sz="40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000" b="1" kern="120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đồ</a:t>
            </a:r>
            <a:r>
              <a:rPr lang="en-US" sz="40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000" b="1" kern="120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dùng</a:t>
            </a:r>
            <a:r>
              <a:rPr lang="en-US" sz="40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000" b="1" kern="120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bằng</a:t>
            </a:r>
            <a:r>
              <a:rPr lang="en-US" sz="40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000" b="1" kern="120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đồng</a:t>
            </a:r>
            <a:r>
              <a:rPr lang="en-US" sz="40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000" b="1" kern="120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và</a:t>
            </a:r>
            <a:r>
              <a:rPr lang="en-US" sz="40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000" b="1" kern="120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hợp</a:t>
            </a:r>
            <a:r>
              <a:rPr lang="en-US" sz="40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000" b="1" kern="120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kim</a:t>
            </a:r>
            <a:r>
              <a:rPr lang="en-US" sz="40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000" b="1" kern="120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của</a:t>
            </a:r>
            <a:r>
              <a:rPr lang="en-US" sz="40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000" b="1" kern="120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đồng</a:t>
            </a:r>
            <a:r>
              <a:rPr lang="en-US" sz="40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000" b="1" kern="120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cần</a:t>
            </a:r>
            <a:r>
              <a:rPr lang="en-US" sz="4000" b="1" kern="1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03556" y="3143585"/>
            <a:ext cx="657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3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A. Thường xuyên đem phơi ngoài trời.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9038" y="3816495"/>
            <a:ext cx="6572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B. </a:t>
            </a:r>
            <a:r>
              <a:rPr lang="en-US" sz="32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Để</a:t>
            </a:r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nơi</a:t>
            </a:r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không</a:t>
            </a:r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ẩm</a:t>
            </a:r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thấp</a:t>
            </a:r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32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thỉnh</a:t>
            </a:r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thoảng</a:t>
            </a:r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dùng</a:t>
            </a:r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thuốc</a:t>
            </a:r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đánh</a:t>
            </a:r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bóng</a:t>
            </a:r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đồng</a:t>
            </a:r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để</a:t>
            </a:r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lau</a:t>
            </a:r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chùi</a:t>
            </a:r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73470" y="5346624"/>
            <a:ext cx="657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3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C. Đem treo ở giàn bếp.</a:t>
            </a:r>
          </a:p>
        </p:txBody>
      </p:sp>
    </p:spTree>
    <p:extLst>
      <p:ext uri="{BB962C8B-B14F-4D97-AF65-F5344CB8AC3E}">
        <p14:creationId xmlns:p14="http://schemas.microsoft.com/office/powerpoint/2010/main" val="214941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0" grpId="0"/>
      <p:bldP spid="21" grpId="0"/>
      <p:bldP spid="2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9"/>
          <p:cNvSpPr/>
          <p:nvPr/>
        </p:nvSpPr>
        <p:spPr>
          <a:xfrm>
            <a:off x="1560945" y="1281025"/>
            <a:ext cx="8968510" cy="4764600"/>
          </a:xfrm>
          <a:prstGeom prst="roundRect">
            <a:avLst>
              <a:gd name="adj" fmla="val 9327"/>
            </a:avLst>
          </a:pr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19"/>
          <p:cNvSpPr/>
          <p:nvPr/>
        </p:nvSpPr>
        <p:spPr>
          <a:xfrm>
            <a:off x="2458225" y="2681207"/>
            <a:ext cx="7094386" cy="2003709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3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19"/>
          <p:cNvSpPr/>
          <p:nvPr/>
        </p:nvSpPr>
        <p:spPr>
          <a:xfrm>
            <a:off x="2549953" y="2820692"/>
            <a:ext cx="6820819" cy="1751307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accent3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19"/>
          <p:cNvSpPr txBox="1"/>
          <p:nvPr/>
        </p:nvSpPr>
        <p:spPr>
          <a:xfrm>
            <a:off x="2955909" y="3106737"/>
            <a:ext cx="5851915" cy="11935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>
                    <a:lumMod val="60000"/>
                    <a:lumOff val="40000"/>
                  </a:schemeClr>
                </a:solidFill>
                <a:latin typeface="Boogaloo"/>
                <a:ea typeface="Boogaloo"/>
                <a:cs typeface="Boogaloo"/>
                <a:sym typeface="Boogaloo"/>
              </a:rPr>
              <a:t>Xin chào và hẹn gặp lại các con!</a:t>
            </a:r>
            <a:endParaRPr sz="6000" dirty="0">
              <a:solidFill>
                <a:schemeClr val="accent3">
                  <a:lumMod val="60000"/>
                  <a:lumOff val="40000"/>
                </a:schemeClr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grpSp>
        <p:nvGrpSpPr>
          <p:cNvPr id="746" name="Google Shape;746;p19"/>
          <p:cNvGrpSpPr/>
          <p:nvPr/>
        </p:nvGrpSpPr>
        <p:grpSpPr>
          <a:xfrm>
            <a:off x="8945980" y="4907546"/>
            <a:ext cx="2510837" cy="1360709"/>
            <a:chOff x="2583305" y="2561257"/>
            <a:chExt cx="2510837" cy="1360709"/>
          </a:xfrm>
        </p:grpSpPr>
        <p:sp>
          <p:nvSpPr>
            <p:cNvPr id="747" name="Google Shape;747;p19"/>
            <p:cNvSpPr/>
            <p:nvPr/>
          </p:nvSpPr>
          <p:spPr>
            <a:xfrm>
              <a:off x="2589526" y="2561257"/>
              <a:ext cx="2504616" cy="1357599"/>
            </a:xfrm>
            <a:custGeom>
              <a:avLst/>
              <a:gdLst/>
              <a:ahLst/>
              <a:cxnLst/>
              <a:rect l="l" t="t" r="r" b="b"/>
              <a:pathLst>
                <a:path w="2504616" h="1357599" extrusionOk="0">
                  <a:moveTo>
                    <a:pt x="1231003" y="0"/>
                  </a:moveTo>
                  <a:cubicBezTo>
                    <a:pt x="1594448" y="0"/>
                    <a:pt x="1906281" y="249370"/>
                    <a:pt x="2039483" y="604765"/>
                  </a:cubicBezTo>
                  <a:lnTo>
                    <a:pt x="2070721" y="718330"/>
                  </a:lnTo>
                  <a:lnTo>
                    <a:pt x="2079435" y="731303"/>
                  </a:lnTo>
                  <a:lnTo>
                    <a:pt x="2086324" y="728281"/>
                  </a:lnTo>
                  <a:cubicBezTo>
                    <a:pt x="2110535" y="720006"/>
                    <a:pt x="2137153" y="715430"/>
                    <a:pt x="2165095" y="715430"/>
                  </a:cubicBezTo>
                  <a:cubicBezTo>
                    <a:pt x="2276859" y="715430"/>
                    <a:pt x="2367463" y="788645"/>
                    <a:pt x="2367463" y="878960"/>
                  </a:cubicBezTo>
                  <a:lnTo>
                    <a:pt x="2357975" y="916934"/>
                  </a:lnTo>
                  <a:lnTo>
                    <a:pt x="2382757" y="918952"/>
                  </a:lnTo>
                  <a:cubicBezTo>
                    <a:pt x="2452302" y="930452"/>
                    <a:pt x="2504616" y="980176"/>
                    <a:pt x="2504616" y="1039773"/>
                  </a:cubicBezTo>
                  <a:cubicBezTo>
                    <a:pt x="2504616" y="1073829"/>
                    <a:pt x="2487534" y="1104660"/>
                    <a:pt x="2459916" y="1126978"/>
                  </a:cubicBezTo>
                  <a:lnTo>
                    <a:pt x="2451252" y="1131698"/>
                  </a:lnTo>
                  <a:lnTo>
                    <a:pt x="2449346" y="1134050"/>
                  </a:lnTo>
                  <a:cubicBezTo>
                    <a:pt x="2425138" y="1154834"/>
                    <a:pt x="2377853" y="1181691"/>
                    <a:pt x="2304142" y="1203741"/>
                  </a:cubicBezTo>
                  <a:lnTo>
                    <a:pt x="2258035" y="1215568"/>
                  </a:lnTo>
                  <a:lnTo>
                    <a:pt x="2254989" y="1234750"/>
                  </a:lnTo>
                  <a:cubicBezTo>
                    <a:pt x="2243689" y="1269805"/>
                    <a:pt x="2213608" y="1300517"/>
                    <a:pt x="2171710" y="1322466"/>
                  </a:cubicBezTo>
                  <a:lnTo>
                    <a:pt x="2104125" y="1347079"/>
                  </a:lnTo>
                  <a:lnTo>
                    <a:pt x="2104251" y="1348270"/>
                  </a:lnTo>
                  <a:lnTo>
                    <a:pt x="2103937" y="1347147"/>
                  </a:lnTo>
                  <a:lnTo>
                    <a:pt x="2100873" y="1348263"/>
                  </a:lnTo>
                  <a:cubicBezTo>
                    <a:pt x="2074887" y="1354303"/>
                    <a:pt x="2046818" y="1357599"/>
                    <a:pt x="2017535" y="1357599"/>
                  </a:cubicBezTo>
                  <a:cubicBezTo>
                    <a:pt x="1933872" y="1357599"/>
                    <a:pt x="1860107" y="1330691"/>
                    <a:pt x="1816551" y="1289765"/>
                  </a:cubicBezTo>
                  <a:lnTo>
                    <a:pt x="1795144" y="1264730"/>
                  </a:lnTo>
                  <a:lnTo>
                    <a:pt x="1788824" y="1266908"/>
                  </a:lnTo>
                  <a:cubicBezTo>
                    <a:pt x="1766614" y="1272870"/>
                    <a:pt x="1742196" y="1276168"/>
                    <a:pt x="1716565" y="1276168"/>
                  </a:cubicBezTo>
                  <a:cubicBezTo>
                    <a:pt x="1639671" y="1276168"/>
                    <a:pt x="1573696" y="1246491"/>
                    <a:pt x="1545514" y="1204197"/>
                  </a:cubicBezTo>
                  <a:lnTo>
                    <a:pt x="1535668" y="1184063"/>
                  </a:lnTo>
                  <a:lnTo>
                    <a:pt x="1495499" y="1166086"/>
                  </a:lnTo>
                  <a:cubicBezTo>
                    <a:pt x="1374734" y="1103444"/>
                    <a:pt x="1362513" y="1014475"/>
                    <a:pt x="1403356" y="941437"/>
                  </a:cubicBezTo>
                  <a:cubicBezTo>
                    <a:pt x="1421509" y="908976"/>
                    <a:pt x="1458150" y="888875"/>
                    <a:pt x="1505717" y="877236"/>
                  </a:cubicBezTo>
                  <a:lnTo>
                    <a:pt x="1580905" y="866142"/>
                  </a:lnTo>
                  <a:lnTo>
                    <a:pt x="1578149" y="858968"/>
                  </a:lnTo>
                  <a:cubicBezTo>
                    <a:pt x="1574630" y="845069"/>
                    <a:pt x="1572782" y="830678"/>
                    <a:pt x="1572782" y="815938"/>
                  </a:cubicBezTo>
                  <a:cubicBezTo>
                    <a:pt x="1572782" y="786458"/>
                    <a:pt x="1580175" y="758374"/>
                    <a:pt x="1593545" y="732829"/>
                  </a:cubicBezTo>
                  <a:lnTo>
                    <a:pt x="1603037" y="721454"/>
                  </a:lnTo>
                  <a:lnTo>
                    <a:pt x="1530268" y="688563"/>
                  </a:lnTo>
                  <a:cubicBezTo>
                    <a:pt x="1432471" y="653905"/>
                    <a:pt x="1327021" y="635093"/>
                    <a:pt x="1217603" y="635093"/>
                  </a:cubicBezTo>
                  <a:cubicBezTo>
                    <a:pt x="1053477" y="635093"/>
                    <a:pt x="898276" y="677420"/>
                    <a:pt x="764444" y="752065"/>
                  </a:cubicBezTo>
                  <a:lnTo>
                    <a:pt x="693165" y="800081"/>
                  </a:lnTo>
                  <a:lnTo>
                    <a:pt x="753082" y="811677"/>
                  </a:lnTo>
                  <a:cubicBezTo>
                    <a:pt x="816566" y="837416"/>
                    <a:pt x="861111" y="897674"/>
                    <a:pt x="861111" y="967904"/>
                  </a:cubicBezTo>
                  <a:lnTo>
                    <a:pt x="852819" y="1007276"/>
                  </a:lnTo>
                  <a:lnTo>
                    <a:pt x="874479" y="1009369"/>
                  </a:lnTo>
                  <a:cubicBezTo>
                    <a:pt x="935264" y="1021292"/>
                    <a:pt x="980988" y="1072847"/>
                    <a:pt x="980988" y="1134640"/>
                  </a:cubicBezTo>
                  <a:cubicBezTo>
                    <a:pt x="980988" y="1169950"/>
                    <a:pt x="966058" y="1201916"/>
                    <a:pt x="941919" y="1225056"/>
                  </a:cubicBezTo>
                  <a:lnTo>
                    <a:pt x="934346" y="1229950"/>
                  </a:lnTo>
                  <a:lnTo>
                    <a:pt x="932680" y="1232389"/>
                  </a:lnTo>
                  <a:cubicBezTo>
                    <a:pt x="890363" y="1275488"/>
                    <a:pt x="767365" y="1343772"/>
                    <a:pt x="540263" y="1347001"/>
                  </a:cubicBezTo>
                  <a:cubicBezTo>
                    <a:pt x="477493" y="1347894"/>
                    <a:pt x="421271" y="1345755"/>
                    <a:pt x="371064" y="1341067"/>
                  </a:cubicBezTo>
                  <a:lnTo>
                    <a:pt x="334593" y="1335249"/>
                  </a:lnTo>
                  <a:lnTo>
                    <a:pt x="330956" y="1348270"/>
                  </a:lnTo>
                  <a:lnTo>
                    <a:pt x="332366" y="1334894"/>
                  </a:lnTo>
                  <a:lnTo>
                    <a:pt x="237956" y="1319833"/>
                  </a:lnTo>
                  <a:cubicBezTo>
                    <a:pt x="5704" y="1263988"/>
                    <a:pt x="-29152" y="1133653"/>
                    <a:pt x="18447" y="1032683"/>
                  </a:cubicBezTo>
                  <a:cubicBezTo>
                    <a:pt x="34313" y="999026"/>
                    <a:pt x="66339" y="978184"/>
                    <a:pt x="107914" y="966117"/>
                  </a:cubicBezTo>
                  <a:lnTo>
                    <a:pt x="173631" y="954615"/>
                  </a:lnTo>
                  <a:lnTo>
                    <a:pt x="171222" y="947176"/>
                  </a:lnTo>
                  <a:cubicBezTo>
                    <a:pt x="168146" y="932766"/>
                    <a:pt x="166531" y="917844"/>
                    <a:pt x="166531" y="902562"/>
                  </a:cubicBezTo>
                  <a:cubicBezTo>
                    <a:pt x="166531" y="780300"/>
                    <a:pt x="269926" y="681187"/>
                    <a:pt x="397469" y="681187"/>
                  </a:cubicBezTo>
                  <a:lnTo>
                    <a:pt x="401373" y="681658"/>
                  </a:lnTo>
                  <a:lnTo>
                    <a:pt x="422524" y="604765"/>
                  </a:lnTo>
                  <a:cubicBezTo>
                    <a:pt x="555725" y="249370"/>
                    <a:pt x="867559" y="0"/>
                    <a:pt x="1231003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8" name="Google Shape;748;p19"/>
            <p:cNvGrpSpPr/>
            <p:nvPr/>
          </p:nvGrpSpPr>
          <p:grpSpPr>
            <a:xfrm>
              <a:off x="2707761" y="2663904"/>
              <a:ext cx="2279558" cy="1159586"/>
              <a:chOff x="4516204" y="1482294"/>
              <a:chExt cx="5373781" cy="2733583"/>
            </a:xfrm>
          </p:grpSpPr>
          <p:grpSp>
            <p:nvGrpSpPr>
              <p:cNvPr id="749" name="Google Shape;749;p19"/>
              <p:cNvGrpSpPr/>
              <p:nvPr/>
            </p:nvGrpSpPr>
            <p:grpSpPr>
              <a:xfrm>
                <a:off x="5224213" y="1482294"/>
                <a:ext cx="3703218" cy="2358199"/>
                <a:chOff x="5325278" y="1424542"/>
                <a:chExt cx="3703218" cy="2358199"/>
              </a:xfrm>
            </p:grpSpPr>
            <p:sp>
              <p:nvSpPr>
                <p:cNvPr id="750" name="Google Shape;750;p19"/>
                <p:cNvSpPr/>
                <p:nvPr/>
              </p:nvSpPr>
              <p:spPr>
                <a:xfrm rot="5400000">
                  <a:off x="6334496" y="462442"/>
                  <a:ext cx="1731900" cy="3656100"/>
                </a:xfrm>
                <a:prstGeom prst="moon">
                  <a:avLst>
                    <a:gd name="adj" fmla="val 15611"/>
                  </a:avLst>
                </a:prstGeom>
                <a:solidFill>
                  <a:srgbClr val="E066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1" name="Google Shape;751;p19"/>
                <p:cNvSpPr/>
                <p:nvPr/>
              </p:nvSpPr>
              <p:spPr>
                <a:xfrm rot="5400000">
                  <a:off x="6440977" y="595197"/>
                  <a:ext cx="1501500" cy="3622200"/>
                </a:xfrm>
                <a:prstGeom prst="moon">
                  <a:avLst>
                    <a:gd name="adj" fmla="val 17525"/>
                  </a:avLst>
                </a:prstGeom>
                <a:solidFill>
                  <a:srgbClr val="F6B2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2" name="Google Shape;752;p19"/>
                <p:cNvSpPr/>
                <p:nvPr/>
              </p:nvSpPr>
              <p:spPr>
                <a:xfrm rot="5400000">
                  <a:off x="6452259" y="818129"/>
                  <a:ext cx="1466100" cy="3622200"/>
                </a:xfrm>
                <a:prstGeom prst="moon">
                  <a:avLst>
                    <a:gd name="adj" fmla="val 13814"/>
                  </a:avLst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3" name="Google Shape;753;p19"/>
                <p:cNvSpPr/>
                <p:nvPr/>
              </p:nvSpPr>
              <p:spPr>
                <a:xfrm rot="5400000">
                  <a:off x="6448212" y="996123"/>
                  <a:ext cx="1474200" cy="3662400"/>
                </a:xfrm>
                <a:prstGeom prst="moon">
                  <a:avLst>
                    <a:gd name="adj" fmla="val 17122"/>
                  </a:avLst>
                </a:prstGeom>
                <a:solidFill>
                  <a:srgbClr val="93C4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4" name="Google Shape;754;p19"/>
                <p:cNvSpPr/>
                <p:nvPr/>
              </p:nvSpPr>
              <p:spPr>
                <a:xfrm rot="5400000">
                  <a:off x="6431378" y="1194341"/>
                  <a:ext cx="1482300" cy="3694500"/>
                </a:xfrm>
                <a:prstGeom prst="moon">
                  <a:avLst>
                    <a:gd name="adj" fmla="val 15848"/>
                  </a:avLst>
                </a:prstGeom>
                <a:solidFill>
                  <a:srgbClr val="6FA8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55" name="Google Shape;755;p19"/>
              <p:cNvGrpSpPr/>
              <p:nvPr/>
            </p:nvGrpSpPr>
            <p:grpSpPr>
              <a:xfrm>
                <a:off x="4516204" y="2962970"/>
                <a:ext cx="1817064" cy="1233640"/>
                <a:chOff x="8313506" y="1158236"/>
                <a:chExt cx="1339030" cy="948370"/>
              </a:xfrm>
            </p:grpSpPr>
            <p:sp>
              <p:nvSpPr>
                <p:cNvPr id="756" name="Google Shape;756;p19"/>
                <p:cNvSpPr/>
                <p:nvPr/>
              </p:nvSpPr>
              <p:spPr>
                <a:xfrm>
                  <a:off x="8313506" y="1158236"/>
                  <a:ext cx="1339030" cy="94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030" h="948370" extrusionOk="0">
                      <a:moveTo>
                        <a:pt x="542538" y="0"/>
                      </a:moveTo>
                      <a:cubicBezTo>
                        <a:pt x="651347" y="0"/>
                        <a:pt x="747281" y="55130"/>
                        <a:pt x="803929" y="138981"/>
                      </a:cubicBezTo>
                      <a:lnTo>
                        <a:pt x="831770" y="190273"/>
                      </a:lnTo>
                      <a:lnTo>
                        <a:pt x="839989" y="185811"/>
                      </a:lnTo>
                      <a:cubicBezTo>
                        <a:pt x="868874" y="173594"/>
                        <a:pt x="900631" y="166838"/>
                        <a:pt x="933966" y="166838"/>
                      </a:cubicBezTo>
                      <a:cubicBezTo>
                        <a:pt x="1067306" y="166838"/>
                        <a:pt x="1175400" y="274932"/>
                        <a:pt x="1175400" y="408272"/>
                      </a:cubicBezTo>
                      <a:lnTo>
                        <a:pt x="1164081" y="464336"/>
                      </a:lnTo>
                      <a:lnTo>
                        <a:pt x="1193647" y="467316"/>
                      </a:lnTo>
                      <a:cubicBezTo>
                        <a:pt x="1276617" y="484294"/>
                        <a:pt x="1339030" y="557706"/>
                        <a:pt x="1339030" y="645695"/>
                      </a:cubicBezTo>
                      <a:cubicBezTo>
                        <a:pt x="1339030" y="695975"/>
                        <a:pt x="1318650" y="741494"/>
                        <a:pt x="1285701" y="774444"/>
                      </a:cubicBezTo>
                      <a:lnTo>
                        <a:pt x="1275364" y="781413"/>
                      </a:lnTo>
                      <a:lnTo>
                        <a:pt x="1273090" y="784885"/>
                      </a:lnTo>
                      <a:cubicBezTo>
                        <a:pt x="1215329" y="846257"/>
                        <a:pt x="1047438" y="943490"/>
                        <a:pt x="737449" y="948088"/>
                      </a:cubicBezTo>
                      <a:cubicBezTo>
                        <a:pt x="52010" y="958254"/>
                        <a:pt x="-61448" y="692216"/>
                        <a:pt x="25179" y="500513"/>
                      </a:cubicBezTo>
                      <a:cubicBezTo>
                        <a:pt x="46836" y="452587"/>
                        <a:pt x="90551" y="422910"/>
                        <a:pt x="147300" y="405727"/>
                      </a:cubicBezTo>
                      <a:lnTo>
                        <a:pt x="237003" y="389348"/>
                      </a:lnTo>
                      <a:lnTo>
                        <a:pt x="233715" y="378756"/>
                      </a:lnTo>
                      <a:cubicBezTo>
                        <a:pt x="229516" y="358236"/>
                        <a:pt x="227311" y="336989"/>
                        <a:pt x="227311" y="315227"/>
                      </a:cubicBezTo>
                      <a:cubicBezTo>
                        <a:pt x="227311" y="141132"/>
                        <a:pt x="368443" y="0"/>
                        <a:pt x="5425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7" name="Google Shape;757;p19"/>
                <p:cNvSpPr/>
                <p:nvPr/>
              </p:nvSpPr>
              <p:spPr>
                <a:xfrm>
                  <a:off x="8335477" y="1742952"/>
                  <a:ext cx="1276600" cy="331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653" h="331571" extrusionOk="0">
                      <a:moveTo>
                        <a:pt x="0" y="0"/>
                      </a:moveTo>
                      <a:lnTo>
                        <a:pt x="26333" y="37194"/>
                      </a:lnTo>
                      <a:cubicBezTo>
                        <a:pt x="127528" y="157420"/>
                        <a:pt x="358088" y="249466"/>
                        <a:pt x="792610" y="243021"/>
                      </a:cubicBezTo>
                      <a:cubicBezTo>
                        <a:pt x="1010957" y="239783"/>
                        <a:pt x="1166748" y="195763"/>
                        <a:pt x="1268779" y="146318"/>
                      </a:cubicBezTo>
                      <a:lnTo>
                        <a:pt x="1302653" y="127764"/>
                      </a:lnTo>
                      <a:lnTo>
                        <a:pt x="1282507" y="157645"/>
                      </a:lnTo>
                      <a:lnTo>
                        <a:pt x="1272170" y="164614"/>
                      </a:lnTo>
                      <a:lnTo>
                        <a:pt x="1269896" y="168086"/>
                      </a:lnTo>
                      <a:cubicBezTo>
                        <a:pt x="1212135" y="229458"/>
                        <a:pt x="1044244" y="326691"/>
                        <a:pt x="734255" y="331289"/>
                      </a:cubicBezTo>
                      <a:cubicBezTo>
                        <a:pt x="220176" y="338914"/>
                        <a:pt x="27836" y="191173"/>
                        <a:pt x="342" y="35952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58" name="Google Shape;758;p19"/>
              <p:cNvGrpSpPr/>
              <p:nvPr/>
            </p:nvGrpSpPr>
            <p:grpSpPr>
              <a:xfrm>
                <a:off x="7811050" y="2817084"/>
                <a:ext cx="2078934" cy="1398792"/>
                <a:chOff x="7984257" y="2869929"/>
                <a:chExt cx="1657050" cy="1114931"/>
              </a:xfrm>
            </p:grpSpPr>
            <p:sp>
              <p:nvSpPr>
                <p:cNvPr id="759" name="Google Shape;759;p19"/>
                <p:cNvSpPr/>
                <p:nvPr/>
              </p:nvSpPr>
              <p:spPr>
                <a:xfrm rot="10800000">
                  <a:off x="7984257" y="2869929"/>
                  <a:ext cx="1657050" cy="111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030" h="1114931" extrusionOk="0">
                      <a:moveTo>
                        <a:pt x="796492" y="1114931"/>
                      </a:moveTo>
                      <a:cubicBezTo>
                        <a:pt x="687683" y="1114931"/>
                        <a:pt x="591749" y="1059801"/>
                        <a:pt x="535101" y="975950"/>
                      </a:cubicBezTo>
                      <a:lnTo>
                        <a:pt x="507260" y="924658"/>
                      </a:lnTo>
                      <a:lnTo>
                        <a:pt x="499041" y="929120"/>
                      </a:lnTo>
                      <a:cubicBezTo>
                        <a:pt x="470156" y="941337"/>
                        <a:pt x="438399" y="948093"/>
                        <a:pt x="405064" y="948093"/>
                      </a:cubicBezTo>
                      <a:cubicBezTo>
                        <a:pt x="271724" y="948093"/>
                        <a:pt x="163630" y="839999"/>
                        <a:pt x="163630" y="706659"/>
                      </a:cubicBezTo>
                      <a:lnTo>
                        <a:pt x="174949" y="650595"/>
                      </a:lnTo>
                      <a:lnTo>
                        <a:pt x="145383" y="647615"/>
                      </a:lnTo>
                      <a:cubicBezTo>
                        <a:pt x="62413" y="630637"/>
                        <a:pt x="0" y="557225"/>
                        <a:pt x="0" y="469236"/>
                      </a:cubicBezTo>
                      <a:cubicBezTo>
                        <a:pt x="0" y="418956"/>
                        <a:pt x="20380" y="373437"/>
                        <a:pt x="53329" y="340487"/>
                      </a:cubicBezTo>
                      <a:lnTo>
                        <a:pt x="63666" y="333518"/>
                      </a:lnTo>
                      <a:lnTo>
                        <a:pt x="65940" y="330046"/>
                      </a:lnTo>
                      <a:cubicBezTo>
                        <a:pt x="94821" y="299360"/>
                        <a:pt x="151234" y="259709"/>
                        <a:pt x="239175" y="227155"/>
                      </a:cubicBezTo>
                      <a:lnTo>
                        <a:pt x="294182" y="209693"/>
                      </a:lnTo>
                      <a:lnTo>
                        <a:pt x="297816" y="181374"/>
                      </a:lnTo>
                      <a:cubicBezTo>
                        <a:pt x="324780" y="77864"/>
                        <a:pt x="441369" y="0"/>
                        <a:pt x="581109" y="0"/>
                      </a:cubicBezTo>
                      <a:cubicBezTo>
                        <a:pt x="680923" y="0"/>
                        <a:pt x="768927" y="39727"/>
                        <a:pt x="820892" y="100150"/>
                      </a:cubicBezTo>
                      <a:lnTo>
                        <a:pt x="846431" y="137111"/>
                      </a:lnTo>
                      <a:lnTo>
                        <a:pt x="853971" y="133896"/>
                      </a:lnTo>
                      <a:cubicBezTo>
                        <a:pt x="880468" y="125093"/>
                        <a:pt x="909600" y="120224"/>
                        <a:pt x="940179" y="120224"/>
                      </a:cubicBezTo>
                      <a:cubicBezTo>
                        <a:pt x="1031917" y="120224"/>
                        <a:pt x="1110628" y="164039"/>
                        <a:pt x="1144250" y="226482"/>
                      </a:cubicBezTo>
                      <a:lnTo>
                        <a:pt x="1155997" y="256208"/>
                      </a:lnTo>
                      <a:lnTo>
                        <a:pt x="1203920" y="282748"/>
                      </a:lnTo>
                      <a:cubicBezTo>
                        <a:pt x="1347998" y="375232"/>
                        <a:pt x="1362579" y="506585"/>
                        <a:pt x="1313851" y="614418"/>
                      </a:cubicBezTo>
                      <a:cubicBezTo>
                        <a:pt x="1292194" y="662344"/>
                        <a:pt x="1248479" y="692021"/>
                        <a:pt x="1191730" y="709204"/>
                      </a:cubicBezTo>
                      <a:lnTo>
                        <a:pt x="1102027" y="725583"/>
                      </a:lnTo>
                      <a:lnTo>
                        <a:pt x="1105315" y="736175"/>
                      </a:lnTo>
                      <a:cubicBezTo>
                        <a:pt x="1109514" y="756695"/>
                        <a:pt x="1111719" y="777942"/>
                        <a:pt x="1111719" y="799704"/>
                      </a:cubicBezTo>
                      <a:cubicBezTo>
                        <a:pt x="1111719" y="973799"/>
                        <a:pt x="970587" y="1114931"/>
                        <a:pt x="796492" y="11149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0" name="Google Shape;760;p19"/>
                <p:cNvSpPr/>
                <p:nvPr/>
              </p:nvSpPr>
              <p:spPr>
                <a:xfrm rot="10800000">
                  <a:off x="8020734" y="3474978"/>
                  <a:ext cx="1561214" cy="464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60" h="542232" extrusionOk="0">
                      <a:moveTo>
                        <a:pt x="21051" y="542232"/>
                      </a:moveTo>
                      <a:lnTo>
                        <a:pt x="13673" y="531841"/>
                      </a:lnTo>
                      <a:cubicBezTo>
                        <a:pt x="4828" y="512320"/>
                        <a:pt x="0" y="491234"/>
                        <a:pt x="0" y="469236"/>
                      </a:cubicBezTo>
                      <a:cubicBezTo>
                        <a:pt x="0" y="418956"/>
                        <a:pt x="25222" y="373437"/>
                        <a:pt x="65999" y="340487"/>
                      </a:cubicBezTo>
                      <a:lnTo>
                        <a:pt x="78791" y="333518"/>
                      </a:lnTo>
                      <a:lnTo>
                        <a:pt x="81606" y="330046"/>
                      </a:lnTo>
                      <a:cubicBezTo>
                        <a:pt x="117348" y="299360"/>
                        <a:pt x="187164" y="259709"/>
                        <a:pt x="295997" y="227155"/>
                      </a:cubicBezTo>
                      <a:lnTo>
                        <a:pt x="364073" y="209693"/>
                      </a:lnTo>
                      <a:lnTo>
                        <a:pt x="368570" y="181374"/>
                      </a:lnTo>
                      <a:cubicBezTo>
                        <a:pt x="401940" y="77864"/>
                        <a:pt x="546228" y="0"/>
                        <a:pt x="719166" y="0"/>
                      </a:cubicBezTo>
                      <a:cubicBezTo>
                        <a:pt x="842694" y="0"/>
                        <a:pt x="951605" y="39727"/>
                        <a:pt x="1015916" y="100150"/>
                      </a:cubicBezTo>
                      <a:lnTo>
                        <a:pt x="1047522" y="137111"/>
                      </a:lnTo>
                      <a:lnTo>
                        <a:pt x="1056854" y="133896"/>
                      </a:lnTo>
                      <a:cubicBezTo>
                        <a:pt x="1089646" y="125093"/>
                        <a:pt x="1125699" y="120224"/>
                        <a:pt x="1163543" y="120224"/>
                      </a:cubicBezTo>
                      <a:cubicBezTo>
                        <a:pt x="1277075" y="120224"/>
                        <a:pt x="1374486" y="164039"/>
                        <a:pt x="1416096" y="226482"/>
                      </a:cubicBezTo>
                      <a:lnTo>
                        <a:pt x="1430634" y="256208"/>
                      </a:lnTo>
                      <a:lnTo>
                        <a:pt x="1489942" y="282748"/>
                      </a:lnTo>
                      <a:cubicBezTo>
                        <a:pt x="1601384" y="340551"/>
                        <a:pt x="1650224" y="413536"/>
                        <a:pt x="1656460" y="486474"/>
                      </a:cubicBezTo>
                      <a:cubicBezTo>
                        <a:pt x="1656159" y="497321"/>
                        <a:pt x="1655857" y="508168"/>
                        <a:pt x="1655556" y="519015"/>
                      </a:cubicBezTo>
                      <a:lnTo>
                        <a:pt x="1643289" y="492945"/>
                      </a:lnTo>
                      <a:cubicBezTo>
                        <a:pt x="1617178" y="450621"/>
                        <a:pt x="1572849" y="410474"/>
                        <a:pt x="1505984" y="375792"/>
                      </a:cubicBezTo>
                      <a:lnTo>
                        <a:pt x="1446676" y="349252"/>
                      </a:lnTo>
                      <a:lnTo>
                        <a:pt x="1432138" y="319526"/>
                      </a:lnTo>
                      <a:cubicBezTo>
                        <a:pt x="1390528" y="257083"/>
                        <a:pt x="1293117" y="213268"/>
                        <a:pt x="1179585" y="213268"/>
                      </a:cubicBezTo>
                      <a:cubicBezTo>
                        <a:pt x="1141741" y="213268"/>
                        <a:pt x="1105688" y="218137"/>
                        <a:pt x="1072896" y="226940"/>
                      </a:cubicBezTo>
                      <a:lnTo>
                        <a:pt x="1063564" y="230155"/>
                      </a:lnTo>
                      <a:lnTo>
                        <a:pt x="1031958" y="193194"/>
                      </a:lnTo>
                      <a:cubicBezTo>
                        <a:pt x="967647" y="132771"/>
                        <a:pt x="858736" y="93044"/>
                        <a:pt x="735208" y="93044"/>
                      </a:cubicBezTo>
                      <a:cubicBezTo>
                        <a:pt x="562270" y="93044"/>
                        <a:pt x="417982" y="170908"/>
                        <a:pt x="384612" y="274418"/>
                      </a:cubicBezTo>
                      <a:lnTo>
                        <a:pt x="380115" y="302737"/>
                      </a:lnTo>
                      <a:lnTo>
                        <a:pt x="312039" y="320199"/>
                      </a:lnTo>
                      <a:cubicBezTo>
                        <a:pt x="203206" y="352753"/>
                        <a:pt x="133390" y="392404"/>
                        <a:pt x="97648" y="423090"/>
                      </a:cubicBezTo>
                      <a:lnTo>
                        <a:pt x="94833" y="426562"/>
                      </a:lnTo>
                      <a:lnTo>
                        <a:pt x="82041" y="433531"/>
                      </a:lnTo>
                      <a:cubicBezTo>
                        <a:pt x="61652" y="450006"/>
                        <a:pt x="45153" y="469623"/>
                        <a:pt x="33750" y="491407"/>
                      </a:cubicBezTo>
                      <a:lnTo>
                        <a:pt x="21051" y="542232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61" name="Google Shape;761;p19"/>
            <p:cNvSpPr/>
            <p:nvPr/>
          </p:nvSpPr>
          <p:spPr>
            <a:xfrm>
              <a:off x="2583305" y="2564367"/>
              <a:ext cx="2504616" cy="1357599"/>
            </a:xfrm>
            <a:custGeom>
              <a:avLst/>
              <a:gdLst/>
              <a:ahLst/>
              <a:cxnLst/>
              <a:rect l="l" t="t" r="r" b="b"/>
              <a:pathLst>
                <a:path w="2504616" h="1357599" extrusionOk="0">
                  <a:moveTo>
                    <a:pt x="1231003" y="0"/>
                  </a:moveTo>
                  <a:cubicBezTo>
                    <a:pt x="1594448" y="0"/>
                    <a:pt x="1906281" y="249370"/>
                    <a:pt x="2039483" y="604765"/>
                  </a:cubicBezTo>
                  <a:lnTo>
                    <a:pt x="2070721" y="718330"/>
                  </a:lnTo>
                  <a:lnTo>
                    <a:pt x="2079435" y="731303"/>
                  </a:lnTo>
                  <a:lnTo>
                    <a:pt x="2086324" y="728281"/>
                  </a:lnTo>
                  <a:cubicBezTo>
                    <a:pt x="2110535" y="720006"/>
                    <a:pt x="2137153" y="715430"/>
                    <a:pt x="2165095" y="715430"/>
                  </a:cubicBezTo>
                  <a:cubicBezTo>
                    <a:pt x="2276859" y="715430"/>
                    <a:pt x="2367463" y="788645"/>
                    <a:pt x="2367463" y="878960"/>
                  </a:cubicBezTo>
                  <a:lnTo>
                    <a:pt x="2357975" y="916934"/>
                  </a:lnTo>
                  <a:lnTo>
                    <a:pt x="2382757" y="918952"/>
                  </a:lnTo>
                  <a:cubicBezTo>
                    <a:pt x="2452302" y="930452"/>
                    <a:pt x="2504616" y="980176"/>
                    <a:pt x="2504616" y="1039773"/>
                  </a:cubicBezTo>
                  <a:cubicBezTo>
                    <a:pt x="2504616" y="1073829"/>
                    <a:pt x="2487534" y="1104660"/>
                    <a:pt x="2459916" y="1126978"/>
                  </a:cubicBezTo>
                  <a:lnTo>
                    <a:pt x="2451252" y="1131698"/>
                  </a:lnTo>
                  <a:lnTo>
                    <a:pt x="2449346" y="1134050"/>
                  </a:lnTo>
                  <a:cubicBezTo>
                    <a:pt x="2425138" y="1154834"/>
                    <a:pt x="2377853" y="1181691"/>
                    <a:pt x="2304142" y="1203741"/>
                  </a:cubicBezTo>
                  <a:lnTo>
                    <a:pt x="2258035" y="1215568"/>
                  </a:lnTo>
                  <a:lnTo>
                    <a:pt x="2254989" y="1234750"/>
                  </a:lnTo>
                  <a:cubicBezTo>
                    <a:pt x="2243689" y="1269805"/>
                    <a:pt x="2213608" y="1300517"/>
                    <a:pt x="2171710" y="1322466"/>
                  </a:cubicBezTo>
                  <a:lnTo>
                    <a:pt x="2104125" y="1347079"/>
                  </a:lnTo>
                  <a:lnTo>
                    <a:pt x="2104251" y="1348270"/>
                  </a:lnTo>
                  <a:cubicBezTo>
                    <a:pt x="2104146" y="1347896"/>
                    <a:pt x="2104042" y="1347521"/>
                    <a:pt x="2103937" y="1347147"/>
                  </a:cubicBezTo>
                  <a:lnTo>
                    <a:pt x="2100873" y="1348263"/>
                  </a:lnTo>
                  <a:cubicBezTo>
                    <a:pt x="2074887" y="1354303"/>
                    <a:pt x="2046818" y="1357599"/>
                    <a:pt x="2017535" y="1357599"/>
                  </a:cubicBezTo>
                  <a:cubicBezTo>
                    <a:pt x="1933872" y="1357599"/>
                    <a:pt x="1860107" y="1330691"/>
                    <a:pt x="1816551" y="1289765"/>
                  </a:cubicBezTo>
                  <a:lnTo>
                    <a:pt x="1795144" y="1264730"/>
                  </a:lnTo>
                  <a:lnTo>
                    <a:pt x="1788824" y="1266908"/>
                  </a:lnTo>
                  <a:cubicBezTo>
                    <a:pt x="1766614" y="1272870"/>
                    <a:pt x="1742196" y="1276168"/>
                    <a:pt x="1716565" y="1276168"/>
                  </a:cubicBezTo>
                  <a:cubicBezTo>
                    <a:pt x="1639671" y="1276168"/>
                    <a:pt x="1573696" y="1246491"/>
                    <a:pt x="1545514" y="1204197"/>
                  </a:cubicBezTo>
                  <a:lnTo>
                    <a:pt x="1535668" y="1184063"/>
                  </a:lnTo>
                  <a:lnTo>
                    <a:pt x="1495499" y="1166086"/>
                  </a:lnTo>
                  <a:cubicBezTo>
                    <a:pt x="1374734" y="1103444"/>
                    <a:pt x="1362513" y="1014475"/>
                    <a:pt x="1403356" y="941437"/>
                  </a:cubicBezTo>
                  <a:cubicBezTo>
                    <a:pt x="1421509" y="908976"/>
                    <a:pt x="1458150" y="888875"/>
                    <a:pt x="1505717" y="877236"/>
                  </a:cubicBezTo>
                  <a:lnTo>
                    <a:pt x="1580905" y="866142"/>
                  </a:lnTo>
                  <a:lnTo>
                    <a:pt x="1578149" y="858968"/>
                  </a:lnTo>
                  <a:cubicBezTo>
                    <a:pt x="1574630" y="845069"/>
                    <a:pt x="1572782" y="830678"/>
                    <a:pt x="1572782" y="815938"/>
                  </a:cubicBezTo>
                  <a:cubicBezTo>
                    <a:pt x="1572782" y="786458"/>
                    <a:pt x="1580175" y="758374"/>
                    <a:pt x="1593545" y="732829"/>
                  </a:cubicBezTo>
                  <a:lnTo>
                    <a:pt x="1603037" y="721454"/>
                  </a:lnTo>
                  <a:lnTo>
                    <a:pt x="1530268" y="688563"/>
                  </a:lnTo>
                  <a:cubicBezTo>
                    <a:pt x="1432471" y="653905"/>
                    <a:pt x="1327021" y="635093"/>
                    <a:pt x="1217603" y="635093"/>
                  </a:cubicBezTo>
                  <a:cubicBezTo>
                    <a:pt x="1053477" y="635093"/>
                    <a:pt x="898276" y="677420"/>
                    <a:pt x="764444" y="752065"/>
                  </a:cubicBezTo>
                  <a:lnTo>
                    <a:pt x="693165" y="800081"/>
                  </a:lnTo>
                  <a:lnTo>
                    <a:pt x="753082" y="811677"/>
                  </a:lnTo>
                  <a:cubicBezTo>
                    <a:pt x="816566" y="837416"/>
                    <a:pt x="861111" y="897674"/>
                    <a:pt x="861111" y="967904"/>
                  </a:cubicBezTo>
                  <a:lnTo>
                    <a:pt x="852819" y="1007276"/>
                  </a:lnTo>
                  <a:lnTo>
                    <a:pt x="874479" y="1009369"/>
                  </a:lnTo>
                  <a:cubicBezTo>
                    <a:pt x="935264" y="1021292"/>
                    <a:pt x="980988" y="1072847"/>
                    <a:pt x="980988" y="1134640"/>
                  </a:cubicBezTo>
                  <a:cubicBezTo>
                    <a:pt x="980988" y="1169950"/>
                    <a:pt x="966058" y="1201916"/>
                    <a:pt x="941919" y="1225056"/>
                  </a:cubicBezTo>
                  <a:lnTo>
                    <a:pt x="934346" y="1229950"/>
                  </a:lnTo>
                  <a:lnTo>
                    <a:pt x="932680" y="1232389"/>
                  </a:lnTo>
                  <a:cubicBezTo>
                    <a:pt x="890363" y="1275488"/>
                    <a:pt x="767365" y="1343772"/>
                    <a:pt x="540263" y="1347001"/>
                  </a:cubicBezTo>
                  <a:cubicBezTo>
                    <a:pt x="477493" y="1347894"/>
                    <a:pt x="421271" y="1345755"/>
                    <a:pt x="371064" y="1341067"/>
                  </a:cubicBezTo>
                  <a:lnTo>
                    <a:pt x="334593" y="1335249"/>
                  </a:lnTo>
                  <a:lnTo>
                    <a:pt x="330956" y="1348270"/>
                  </a:lnTo>
                  <a:lnTo>
                    <a:pt x="237956" y="1319833"/>
                  </a:lnTo>
                  <a:cubicBezTo>
                    <a:pt x="5704" y="1263988"/>
                    <a:pt x="-29152" y="1133653"/>
                    <a:pt x="18447" y="1032683"/>
                  </a:cubicBezTo>
                  <a:cubicBezTo>
                    <a:pt x="34313" y="999026"/>
                    <a:pt x="66339" y="978184"/>
                    <a:pt x="107914" y="966117"/>
                  </a:cubicBezTo>
                  <a:lnTo>
                    <a:pt x="173631" y="954615"/>
                  </a:lnTo>
                  <a:lnTo>
                    <a:pt x="171222" y="947176"/>
                  </a:lnTo>
                  <a:cubicBezTo>
                    <a:pt x="168146" y="932766"/>
                    <a:pt x="166531" y="917844"/>
                    <a:pt x="166531" y="902562"/>
                  </a:cubicBezTo>
                  <a:cubicBezTo>
                    <a:pt x="166531" y="780300"/>
                    <a:pt x="269926" y="681187"/>
                    <a:pt x="397469" y="681187"/>
                  </a:cubicBezTo>
                  <a:lnTo>
                    <a:pt x="401373" y="681658"/>
                  </a:lnTo>
                  <a:lnTo>
                    <a:pt x="422524" y="604765"/>
                  </a:lnTo>
                  <a:cubicBezTo>
                    <a:pt x="555725" y="249370"/>
                    <a:pt x="867559" y="0"/>
                    <a:pt x="1231003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2F2F2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127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2" name="Google Shape;762;p19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763" name="Google Shape;763;p19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764" name="Google Shape;764;p19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765" name="Google Shape;765;p19">
            <a:hlinkClick r:id="rId6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766" name="Google Shape;766;p19">
            <a:hlinkClick r:id="rId5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767" name="Google Shape;767;p19">
            <a:hlinkClick r:id="rId7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621320" y="267629"/>
            <a:ext cx="1297858" cy="495831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39618" y="290501"/>
            <a:ext cx="1246141" cy="461665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89987" y="290502"/>
            <a:ext cx="1082302" cy="46166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53088" y="290501"/>
            <a:ext cx="1182798" cy="46166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</p:spTree>
    <p:extLst>
      <p:ext uri="{BB962C8B-B14F-4D97-AF65-F5344CB8AC3E}">
        <p14:creationId xmlns:p14="http://schemas.microsoft.com/office/powerpoint/2010/main" val="110018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1930401" y="1439300"/>
            <a:ext cx="8192654" cy="4433100"/>
          </a:xfrm>
          <a:prstGeom prst="roundRect">
            <a:avLst>
              <a:gd name="adj" fmla="val 9327"/>
            </a:avLst>
          </a:pr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>
            <a:hlinkClick r:id="rId3" action="ppaction://hlinksldjump"/>
          </p:cNvPr>
          <p:cNvSpPr txBox="1"/>
          <p:nvPr/>
        </p:nvSpPr>
        <p:spPr>
          <a:xfrm>
            <a:off x="738668" y="1231591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93" name="Google Shape;193;p9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94" name="Google Shape;194;p9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95" name="Google Shape;195;p9">
            <a:hlinkClick r:id="rId6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96" name="Google Shape;196;p9">
            <a:hlinkClick r:id="rId5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2909" y="265674"/>
            <a:ext cx="1246141" cy="46166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21320" y="295337"/>
            <a:ext cx="1297858" cy="441251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9618" y="281265"/>
            <a:ext cx="1246141" cy="461665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9987" y="281266"/>
            <a:ext cx="913942" cy="46166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6200" y="316093"/>
            <a:ext cx="1246141" cy="461665"/>
          </a:xfrm>
          <a:prstGeom prst="rect">
            <a:avLst/>
          </a:prstGeom>
          <a:solidFill>
            <a:srgbClr val="96A5E0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4080" y="2337072"/>
            <a:ext cx="81123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8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lang="en-US" sz="80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8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80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8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lang="en-US" sz="80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8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kim</a:t>
            </a:r>
            <a:r>
              <a:rPr lang="en-US" sz="80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8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80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8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endParaRPr lang="en-US" sz="8000" b="1" kern="120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1930401" y="1439300"/>
            <a:ext cx="8192654" cy="4433100"/>
          </a:xfrm>
          <a:prstGeom prst="roundRect">
            <a:avLst>
              <a:gd name="adj" fmla="val 9327"/>
            </a:avLst>
          </a:pr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>
            <a:hlinkClick r:id="rId3" action="ppaction://hlinksldjump"/>
          </p:cNvPr>
          <p:cNvSpPr txBox="1"/>
          <p:nvPr/>
        </p:nvSpPr>
        <p:spPr>
          <a:xfrm>
            <a:off x="738668" y="1231591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93" name="Google Shape;193;p9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94" name="Google Shape;194;p9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95" name="Google Shape;195;p9">
            <a:hlinkClick r:id="rId6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96" name="Google Shape;196;p9">
            <a:hlinkClick r:id="rId5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2909" y="265674"/>
            <a:ext cx="1246141" cy="46166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21320" y="295337"/>
            <a:ext cx="1297858" cy="441251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9618" y="281265"/>
            <a:ext cx="1246141" cy="461665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9987" y="281266"/>
            <a:ext cx="913942" cy="46166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6200" y="316093"/>
            <a:ext cx="1246141" cy="461665"/>
          </a:xfrm>
          <a:prstGeom prst="rect">
            <a:avLst/>
          </a:prstGeom>
          <a:solidFill>
            <a:srgbClr val="96A5E0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3346" y="619905"/>
            <a:ext cx="8112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6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lang="en-US" sz="60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6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cầu</a:t>
            </a:r>
            <a:r>
              <a:rPr lang="en-US" sz="60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6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lang="en-US" sz="60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6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đạt</a:t>
            </a:r>
            <a:endParaRPr lang="en-US" sz="6000" b="1" kern="120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7723" y="2006125"/>
            <a:ext cx="81123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lang="en-US" sz="4000" b="1" kern="1200" dirty="0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lang="en-US" sz="4000" b="1" kern="1200" dirty="0" err="1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lang="en-US" sz="4000" b="1" kern="1200" dirty="0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chất</a:t>
            </a:r>
            <a:r>
              <a:rPr lang="en-US" sz="4000" b="1" kern="1200" dirty="0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4000" b="1" kern="1200" dirty="0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lang="en-US" sz="4000" b="1" kern="1200" dirty="0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4000" b="1" kern="1200" dirty="0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lang="en-US" sz="4000" b="1" kern="1200" dirty="0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kim</a:t>
            </a:r>
            <a:r>
              <a:rPr lang="en-US" sz="4000" b="1" kern="1200" dirty="0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4000" b="1" kern="1200" dirty="0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kern="1200" dirty="0" err="1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lang="en-US" sz="4000" b="1" kern="1200" dirty="0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>
              <a:buClrTx/>
            </a:pPr>
            <a:r>
              <a:rPr lang="en-US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40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en-US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4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</a:pPr>
            <a:endParaRPr lang="en-US" sz="4000" b="1" kern="1200" dirty="0">
              <a:ln w="11430"/>
              <a:solidFill>
                <a:srgbClr val="4BACC6">
                  <a:lumMod val="5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>
              <a:buClrTx/>
              <a:buFontTx/>
              <a:buNone/>
            </a:pPr>
            <a:endParaRPr lang="en-US" sz="8000" b="1" kern="120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9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8322909" y="274910"/>
            <a:ext cx="1246141" cy="46166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  <p:sp>
        <p:nvSpPr>
          <p:cNvPr id="208" name="Google Shape;208;p10"/>
          <p:cNvSpPr/>
          <p:nvPr/>
        </p:nvSpPr>
        <p:spPr>
          <a:xfrm>
            <a:off x="345258" y="998398"/>
            <a:ext cx="10623619" cy="723180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425576" y="1027450"/>
            <a:ext cx="9709304" cy="602216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210" name="Google Shape;210;p10"/>
          <p:cNvSpPr txBox="1">
            <a:spLocks noGrp="1"/>
          </p:cNvSpPr>
          <p:nvPr>
            <p:ph type="title"/>
          </p:nvPr>
        </p:nvSpPr>
        <p:spPr>
          <a:xfrm>
            <a:off x="725099" y="973273"/>
            <a:ext cx="9610392" cy="66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37" name="Google Shape;237;p10"/>
          <p:cNvGrpSpPr/>
          <p:nvPr/>
        </p:nvGrpSpPr>
        <p:grpSpPr>
          <a:xfrm>
            <a:off x="-10522" y="5478428"/>
            <a:ext cx="2510837" cy="1360709"/>
            <a:chOff x="2583305" y="2561257"/>
            <a:chExt cx="2510837" cy="1360709"/>
          </a:xfrm>
        </p:grpSpPr>
        <p:sp>
          <p:nvSpPr>
            <p:cNvPr id="238" name="Google Shape;238;p10"/>
            <p:cNvSpPr/>
            <p:nvPr/>
          </p:nvSpPr>
          <p:spPr>
            <a:xfrm>
              <a:off x="2589526" y="2561257"/>
              <a:ext cx="2504616" cy="1357599"/>
            </a:xfrm>
            <a:custGeom>
              <a:avLst/>
              <a:gdLst/>
              <a:ahLst/>
              <a:cxnLst/>
              <a:rect l="l" t="t" r="r" b="b"/>
              <a:pathLst>
                <a:path w="2504616" h="1357599" extrusionOk="0">
                  <a:moveTo>
                    <a:pt x="1231003" y="0"/>
                  </a:moveTo>
                  <a:cubicBezTo>
                    <a:pt x="1594448" y="0"/>
                    <a:pt x="1906281" y="249370"/>
                    <a:pt x="2039483" y="604765"/>
                  </a:cubicBezTo>
                  <a:lnTo>
                    <a:pt x="2070721" y="718330"/>
                  </a:lnTo>
                  <a:lnTo>
                    <a:pt x="2079435" y="731303"/>
                  </a:lnTo>
                  <a:lnTo>
                    <a:pt x="2086324" y="728281"/>
                  </a:lnTo>
                  <a:cubicBezTo>
                    <a:pt x="2110535" y="720006"/>
                    <a:pt x="2137153" y="715430"/>
                    <a:pt x="2165095" y="715430"/>
                  </a:cubicBezTo>
                  <a:cubicBezTo>
                    <a:pt x="2276859" y="715430"/>
                    <a:pt x="2367463" y="788645"/>
                    <a:pt x="2367463" y="878960"/>
                  </a:cubicBezTo>
                  <a:lnTo>
                    <a:pt x="2357975" y="916934"/>
                  </a:lnTo>
                  <a:lnTo>
                    <a:pt x="2382757" y="918952"/>
                  </a:lnTo>
                  <a:cubicBezTo>
                    <a:pt x="2452302" y="930452"/>
                    <a:pt x="2504616" y="980176"/>
                    <a:pt x="2504616" y="1039773"/>
                  </a:cubicBezTo>
                  <a:cubicBezTo>
                    <a:pt x="2504616" y="1073829"/>
                    <a:pt x="2487534" y="1104660"/>
                    <a:pt x="2459916" y="1126978"/>
                  </a:cubicBezTo>
                  <a:lnTo>
                    <a:pt x="2451252" y="1131698"/>
                  </a:lnTo>
                  <a:lnTo>
                    <a:pt x="2449346" y="1134050"/>
                  </a:lnTo>
                  <a:cubicBezTo>
                    <a:pt x="2425138" y="1154834"/>
                    <a:pt x="2377853" y="1181691"/>
                    <a:pt x="2304142" y="1203741"/>
                  </a:cubicBezTo>
                  <a:lnTo>
                    <a:pt x="2258035" y="1215568"/>
                  </a:lnTo>
                  <a:lnTo>
                    <a:pt x="2254989" y="1234750"/>
                  </a:lnTo>
                  <a:cubicBezTo>
                    <a:pt x="2243689" y="1269805"/>
                    <a:pt x="2213608" y="1300517"/>
                    <a:pt x="2171710" y="1322466"/>
                  </a:cubicBezTo>
                  <a:lnTo>
                    <a:pt x="2104125" y="1347079"/>
                  </a:lnTo>
                  <a:lnTo>
                    <a:pt x="2104251" y="1348270"/>
                  </a:lnTo>
                  <a:lnTo>
                    <a:pt x="2103937" y="1347147"/>
                  </a:lnTo>
                  <a:lnTo>
                    <a:pt x="2100873" y="1348263"/>
                  </a:lnTo>
                  <a:cubicBezTo>
                    <a:pt x="2074887" y="1354303"/>
                    <a:pt x="2046818" y="1357599"/>
                    <a:pt x="2017535" y="1357599"/>
                  </a:cubicBezTo>
                  <a:cubicBezTo>
                    <a:pt x="1933872" y="1357599"/>
                    <a:pt x="1860107" y="1330691"/>
                    <a:pt x="1816551" y="1289765"/>
                  </a:cubicBezTo>
                  <a:lnTo>
                    <a:pt x="1795144" y="1264730"/>
                  </a:lnTo>
                  <a:lnTo>
                    <a:pt x="1788824" y="1266908"/>
                  </a:lnTo>
                  <a:cubicBezTo>
                    <a:pt x="1766614" y="1272870"/>
                    <a:pt x="1742196" y="1276168"/>
                    <a:pt x="1716565" y="1276168"/>
                  </a:cubicBezTo>
                  <a:cubicBezTo>
                    <a:pt x="1639671" y="1276168"/>
                    <a:pt x="1573696" y="1246491"/>
                    <a:pt x="1545514" y="1204197"/>
                  </a:cubicBezTo>
                  <a:lnTo>
                    <a:pt x="1535668" y="1184063"/>
                  </a:lnTo>
                  <a:lnTo>
                    <a:pt x="1495499" y="1166086"/>
                  </a:lnTo>
                  <a:cubicBezTo>
                    <a:pt x="1374734" y="1103444"/>
                    <a:pt x="1362513" y="1014475"/>
                    <a:pt x="1403356" y="941437"/>
                  </a:cubicBezTo>
                  <a:cubicBezTo>
                    <a:pt x="1421509" y="908976"/>
                    <a:pt x="1458150" y="888875"/>
                    <a:pt x="1505717" y="877236"/>
                  </a:cubicBezTo>
                  <a:lnTo>
                    <a:pt x="1580905" y="866142"/>
                  </a:lnTo>
                  <a:lnTo>
                    <a:pt x="1578149" y="858968"/>
                  </a:lnTo>
                  <a:cubicBezTo>
                    <a:pt x="1574630" y="845069"/>
                    <a:pt x="1572782" y="830678"/>
                    <a:pt x="1572782" y="815938"/>
                  </a:cubicBezTo>
                  <a:cubicBezTo>
                    <a:pt x="1572782" y="786458"/>
                    <a:pt x="1580175" y="758374"/>
                    <a:pt x="1593545" y="732829"/>
                  </a:cubicBezTo>
                  <a:lnTo>
                    <a:pt x="1603037" y="721454"/>
                  </a:lnTo>
                  <a:lnTo>
                    <a:pt x="1530268" y="688563"/>
                  </a:lnTo>
                  <a:cubicBezTo>
                    <a:pt x="1432471" y="653905"/>
                    <a:pt x="1327021" y="635093"/>
                    <a:pt x="1217603" y="635093"/>
                  </a:cubicBezTo>
                  <a:cubicBezTo>
                    <a:pt x="1053477" y="635093"/>
                    <a:pt x="898276" y="677420"/>
                    <a:pt x="764444" y="752065"/>
                  </a:cubicBezTo>
                  <a:lnTo>
                    <a:pt x="693165" y="800081"/>
                  </a:lnTo>
                  <a:lnTo>
                    <a:pt x="753082" y="811677"/>
                  </a:lnTo>
                  <a:cubicBezTo>
                    <a:pt x="816566" y="837416"/>
                    <a:pt x="861111" y="897674"/>
                    <a:pt x="861111" y="967904"/>
                  </a:cubicBezTo>
                  <a:lnTo>
                    <a:pt x="852819" y="1007276"/>
                  </a:lnTo>
                  <a:lnTo>
                    <a:pt x="874479" y="1009369"/>
                  </a:lnTo>
                  <a:cubicBezTo>
                    <a:pt x="935264" y="1021292"/>
                    <a:pt x="980988" y="1072847"/>
                    <a:pt x="980988" y="1134640"/>
                  </a:cubicBezTo>
                  <a:cubicBezTo>
                    <a:pt x="980988" y="1169950"/>
                    <a:pt x="966058" y="1201916"/>
                    <a:pt x="941919" y="1225056"/>
                  </a:cubicBezTo>
                  <a:lnTo>
                    <a:pt x="934346" y="1229950"/>
                  </a:lnTo>
                  <a:lnTo>
                    <a:pt x="932680" y="1232389"/>
                  </a:lnTo>
                  <a:cubicBezTo>
                    <a:pt x="890363" y="1275488"/>
                    <a:pt x="767365" y="1343772"/>
                    <a:pt x="540263" y="1347001"/>
                  </a:cubicBezTo>
                  <a:cubicBezTo>
                    <a:pt x="477493" y="1347894"/>
                    <a:pt x="421271" y="1345755"/>
                    <a:pt x="371064" y="1341067"/>
                  </a:cubicBezTo>
                  <a:lnTo>
                    <a:pt x="334593" y="1335249"/>
                  </a:lnTo>
                  <a:lnTo>
                    <a:pt x="330956" y="1348270"/>
                  </a:lnTo>
                  <a:lnTo>
                    <a:pt x="332366" y="1334894"/>
                  </a:lnTo>
                  <a:lnTo>
                    <a:pt x="237956" y="1319833"/>
                  </a:lnTo>
                  <a:cubicBezTo>
                    <a:pt x="5704" y="1263988"/>
                    <a:pt x="-29152" y="1133653"/>
                    <a:pt x="18447" y="1032683"/>
                  </a:cubicBezTo>
                  <a:cubicBezTo>
                    <a:pt x="34313" y="999026"/>
                    <a:pt x="66339" y="978184"/>
                    <a:pt x="107914" y="966117"/>
                  </a:cubicBezTo>
                  <a:lnTo>
                    <a:pt x="173631" y="954615"/>
                  </a:lnTo>
                  <a:lnTo>
                    <a:pt x="171222" y="947176"/>
                  </a:lnTo>
                  <a:cubicBezTo>
                    <a:pt x="168146" y="932766"/>
                    <a:pt x="166531" y="917844"/>
                    <a:pt x="166531" y="902562"/>
                  </a:cubicBezTo>
                  <a:cubicBezTo>
                    <a:pt x="166531" y="780300"/>
                    <a:pt x="269926" y="681187"/>
                    <a:pt x="397469" y="681187"/>
                  </a:cubicBezTo>
                  <a:lnTo>
                    <a:pt x="401373" y="681658"/>
                  </a:lnTo>
                  <a:lnTo>
                    <a:pt x="422524" y="604765"/>
                  </a:lnTo>
                  <a:cubicBezTo>
                    <a:pt x="555725" y="249370"/>
                    <a:pt x="867559" y="0"/>
                    <a:pt x="1231003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  <p:grpSp>
          <p:nvGrpSpPr>
            <p:cNvPr id="239" name="Google Shape;239;p10"/>
            <p:cNvGrpSpPr/>
            <p:nvPr/>
          </p:nvGrpSpPr>
          <p:grpSpPr>
            <a:xfrm>
              <a:off x="2707761" y="2663904"/>
              <a:ext cx="2279558" cy="1159586"/>
              <a:chOff x="4516204" y="1482294"/>
              <a:chExt cx="5373781" cy="2733583"/>
            </a:xfrm>
          </p:grpSpPr>
          <p:grpSp>
            <p:nvGrpSpPr>
              <p:cNvPr id="240" name="Google Shape;240;p10"/>
              <p:cNvGrpSpPr/>
              <p:nvPr/>
            </p:nvGrpSpPr>
            <p:grpSpPr>
              <a:xfrm>
                <a:off x="5224213" y="1482294"/>
                <a:ext cx="3703218" cy="2358199"/>
                <a:chOff x="5325278" y="1424542"/>
                <a:chExt cx="3703218" cy="2358199"/>
              </a:xfrm>
            </p:grpSpPr>
            <p:sp>
              <p:nvSpPr>
                <p:cNvPr id="241" name="Google Shape;241;p10"/>
                <p:cNvSpPr/>
                <p:nvPr/>
              </p:nvSpPr>
              <p:spPr>
                <a:xfrm rot="5400000">
                  <a:off x="6334496" y="462442"/>
                  <a:ext cx="1731900" cy="3656100"/>
                </a:xfrm>
                <a:prstGeom prst="moon">
                  <a:avLst>
                    <a:gd name="adj" fmla="val 15611"/>
                  </a:avLst>
                </a:prstGeom>
                <a:solidFill>
                  <a:srgbClr val="E066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2" name="Google Shape;242;p10"/>
                <p:cNvSpPr/>
                <p:nvPr/>
              </p:nvSpPr>
              <p:spPr>
                <a:xfrm rot="5400000">
                  <a:off x="6440977" y="595197"/>
                  <a:ext cx="1501500" cy="3622200"/>
                </a:xfrm>
                <a:prstGeom prst="moon">
                  <a:avLst>
                    <a:gd name="adj" fmla="val 17525"/>
                  </a:avLst>
                </a:prstGeom>
                <a:solidFill>
                  <a:srgbClr val="F6B2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3" name="Google Shape;243;p10"/>
                <p:cNvSpPr/>
                <p:nvPr/>
              </p:nvSpPr>
              <p:spPr>
                <a:xfrm rot="5400000">
                  <a:off x="6452259" y="818129"/>
                  <a:ext cx="1466100" cy="3622200"/>
                </a:xfrm>
                <a:prstGeom prst="moon">
                  <a:avLst>
                    <a:gd name="adj" fmla="val 13814"/>
                  </a:avLst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4" name="Google Shape;244;p10"/>
                <p:cNvSpPr/>
                <p:nvPr/>
              </p:nvSpPr>
              <p:spPr>
                <a:xfrm rot="5400000">
                  <a:off x="6448212" y="996123"/>
                  <a:ext cx="1474200" cy="3662400"/>
                </a:xfrm>
                <a:prstGeom prst="moon">
                  <a:avLst>
                    <a:gd name="adj" fmla="val 17122"/>
                  </a:avLst>
                </a:prstGeom>
                <a:solidFill>
                  <a:srgbClr val="93C4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5" name="Google Shape;245;p10"/>
                <p:cNvSpPr/>
                <p:nvPr/>
              </p:nvSpPr>
              <p:spPr>
                <a:xfrm rot="5400000">
                  <a:off x="6431378" y="1194341"/>
                  <a:ext cx="1482300" cy="3694500"/>
                </a:xfrm>
                <a:prstGeom prst="moon">
                  <a:avLst>
                    <a:gd name="adj" fmla="val 15848"/>
                  </a:avLst>
                </a:prstGeom>
                <a:solidFill>
                  <a:srgbClr val="6FA8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</p:grpSp>
          <p:grpSp>
            <p:nvGrpSpPr>
              <p:cNvPr id="246" name="Google Shape;246;p10"/>
              <p:cNvGrpSpPr/>
              <p:nvPr/>
            </p:nvGrpSpPr>
            <p:grpSpPr>
              <a:xfrm>
                <a:off x="4516204" y="2962970"/>
                <a:ext cx="1817064" cy="1233640"/>
                <a:chOff x="8313506" y="1158236"/>
                <a:chExt cx="1339030" cy="948370"/>
              </a:xfrm>
            </p:grpSpPr>
            <p:sp>
              <p:nvSpPr>
                <p:cNvPr id="247" name="Google Shape;247;p10"/>
                <p:cNvSpPr/>
                <p:nvPr/>
              </p:nvSpPr>
              <p:spPr>
                <a:xfrm>
                  <a:off x="8313506" y="1158236"/>
                  <a:ext cx="1339030" cy="94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030" h="948370" extrusionOk="0">
                      <a:moveTo>
                        <a:pt x="542538" y="0"/>
                      </a:moveTo>
                      <a:cubicBezTo>
                        <a:pt x="651347" y="0"/>
                        <a:pt x="747281" y="55130"/>
                        <a:pt x="803929" y="138981"/>
                      </a:cubicBezTo>
                      <a:lnTo>
                        <a:pt x="831770" y="190273"/>
                      </a:lnTo>
                      <a:lnTo>
                        <a:pt x="839989" y="185811"/>
                      </a:lnTo>
                      <a:cubicBezTo>
                        <a:pt x="868874" y="173594"/>
                        <a:pt x="900631" y="166838"/>
                        <a:pt x="933966" y="166838"/>
                      </a:cubicBezTo>
                      <a:cubicBezTo>
                        <a:pt x="1067306" y="166838"/>
                        <a:pt x="1175400" y="274932"/>
                        <a:pt x="1175400" y="408272"/>
                      </a:cubicBezTo>
                      <a:lnTo>
                        <a:pt x="1164081" y="464336"/>
                      </a:lnTo>
                      <a:lnTo>
                        <a:pt x="1193647" y="467316"/>
                      </a:lnTo>
                      <a:cubicBezTo>
                        <a:pt x="1276617" y="484294"/>
                        <a:pt x="1339030" y="557706"/>
                        <a:pt x="1339030" y="645695"/>
                      </a:cubicBezTo>
                      <a:cubicBezTo>
                        <a:pt x="1339030" y="695975"/>
                        <a:pt x="1318650" y="741494"/>
                        <a:pt x="1285701" y="774444"/>
                      </a:cubicBezTo>
                      <a:lnTo>
                        <a:pt x="1275364" y="781413"/>
                      </a:lnTo>
                      <a:lnTo>
                        <a:pt x="1273090" y="784885"/>
                      </a:lnTo>
                      <a:cubicBezTo>
                        <a:pt x="1215329" y="846257"/>
                        <a:pt x="1047438" y="943490"/>
                        <a:pt x="737449" y="948088"/>
                      </a:cubicBezTo>
                      <a:cubicBezTo>
                        <a:pt x="52010" y="958254"/>
                        <a:pt x="-61448" y="692216"/>
                        <a:pt x="25179" y="500513"/>
                      </a:cubicBezTo>
                      <a:cubicBezTo>
                        <a:pt x="46836" y="452587"/>
                        <a:pt x="90551" y="422910"/>
                        <a:pt x="147300" y="405727"/>
                      </a:cubicBezTo>
                      <a:lnTo>
                        <a:pt x="237003" y="389348"/>
                      </a:lnTo>
                      <a:lnTo>
                        <a:pt x="233715" y="378756"/>
                      </a:lnTo>
                      <a:cubicBezTo>
                        <a:pt x="229516" y="358236"/>
                        <a:pt x="227311" y="336989"/>
                        <a:pt x="227311" y="315227"/>
                      </a:cubicBezTo>
                      <a:cubicBezTo>
                        <a:pt x="227311" y="141132"/>
                        <a:pt x="368443" y="0"/>
                        <a:pt x="5425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8" name="Google Shape;248;p10"/>
                <p:cNvSpPr/>
                <p:nvPr/>
              </p:nvSpPr>
              <p:spPr>
                <a:xfrm>
                  <a:off x="8335477" y="1742952"/>
                  <a:ext cx="1276600" cy="331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653" h="331571" extrusionOk="0">
                      <a:moveTo>
                        <a:pt x="0" y="0"/>
                      </a:moveTo>
                      <a:lnTo>
                        <a:pt x="26333" y="37194"/>
                      </a:lnTo>
                      <a:cubicBezTo>
                        <a:pt x="127528" y="157420"/>
                        <a:pt x="358088" y="249466"/>
                        <a:pt x="792610" y="243021"/>
                      </a:cubicBezTo>
                      <a:cubicBezTo>
                        <a:pt x="1010957" y="239783"/>
                        <a:pt x="1166748" y="195763"/>
                        <a:pt x="1268779" y="146318"/>
                      </a:cubicBezTo>
                      <a:lnTo>
                        <a:pt x="1302653" y="127764"/>
                      </a:lnTo>
                      <a:lnTo>
                        <a:pt x="1282507" y="157645"/>
                      </a:lnTo>
                      <a:lnTo>
                        <a:pt x="1272170" y="164614"/>
                      </a:lnTo>
                      <a:lnTo>
                        <a:pt x="1269896" y="168086"/>
                      </a:lnTo>
                      <a:cubicBezTo>
                        <a:pt x="1212135" y="229458"/>
                        <a:pt x="1044244" y="326691"/>
                        <a:pt x="734255" y="331289"/>
                      </a:cubicBezTo>
                      <a:cubicBezTo>
                        <a:pt x="220176" y="338914"/>
                        <a:pt x="27836" y="191173"/>
                        <a:pt x="342" y="35952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</p:grpSp>
          <p:grpSp>
            <p:nvGrpSpPr>
              <p:cNvPr id="249" name="Google Shape;249;p10"/>
              <p:cNvGrpSpPr/>
              <p:nvPr/>
            </p:nvGrpSpPr>
            <p:grpSpPr>
              <a:xfrm>
                <a:off x="7811050" y="2817084"/>
                <a:ext cx="2078934" cy="1398792"/>
                <a:chOff x="7984257" y="2869929"/>
                <a:chExt cx="1657050" cy="1114931"/>
              </a:xfrm>
            </p:grpSpPr>
            <p:sp>
              <p:nvSpPr>
                <p:cNvPr id="250" name="Google Shape;250;p10"/>
                <p:cNvSpPr/>
                <p:nvPr/>
              </p:nvSpPr>
              <p:spPr>
                <a:xfrm rot="10800000">
                  <a:off x="7984257" y="2869929"/>
                  <a:ext cx="1657050" cy="111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030" h="1114931" extrusionOk="0">
                      <a:moveTo>
                        <a:pt x="796492" y="1114931"/>
                      </a:moveTo>
                      <a:cubicBezTo>
                        <a:pt x="687683" y="1114931"/>
                        <a:pt x="591749" y="1059801"/>
                        <a:pt x="535101" y="975950"/>
                      </a:cubicBezTo>
                      <a:lnTo>
                        <a:pt x="507260" y="924658"/>
                      </a:lnTo>
                      <a:lnTo>
                        <a:pt x="499041" y="929120"/>
                      </a:lnTo>
                      <a:cubicBezTo>
                        <a:pt x="470156" y="941337"/>
                        <a:pt x="438399" y="948093"/>
                        <a:pt x="405064" y="948093"/>
                      </a:cubicBezTo>
                      <a:cubicBezTo>
                        <a:pt x="271724" y="948093"/>
                        <a:pt x="163630" y="839999"/>
                        <a:pt x="163630" y="706659"/>
                      </a:cubicBezTo>
                      <a:lnTo>
                        <a:pt x="174949" y="650595"/>
                      </a:lnTo>
                      <a:lnTo>
                        <a:pt x="145383" y="647615"/>
                      </a:lnTo>
                      <a:cubicBezTo>
                        <a:pt x="62413" y="630637"/>
                        <a:pt x="0" y="557225"/>
                        <a:pt x="0" y="469236"/>
                      </a:cubicBezTo>
                      <a:cubicBezTo>
                        <a:pt x="0" y="418956"/>
                        <a:pt x="20380" y="373437"/>
                        <a:pt x="53329" y="340487"/>
                      </a:cubicBezTo>
                      <a:lnTo>
                        <a:pt x="63666" y="333518"/>
                      </a:lnTo>
                      <a:lnTo>
                        <a:pt x="65940" y="330046"/>
                      </a:lnTo>
                      <a:cubicBezTo>
                        <a:pt x="94821" y="299360"/>
                        <a:pt x="151234" y="259709"/>
                        <a:pt x="239175" y="227155"/>
                      </a:cubicBezTo>
                      <a:lnTo>
                        <a:pt x="294182" y="209693"/>
                      </a:lnTo>
                      <a:lnTo>
                        <a:pt x="297816" y="181374"/>
                      </a:lnTo>
                      <a:cubicBezTo>
                        <a:pt x="324780" y="77864"/>
                        <a:pt x="441369" y="0"/>
                        <a:pt x="581109" y="0"/>
                      </a:cubicBezTo>
                      <a:cubicBezTo>
                        <a:pt x="680923" y="0"/>
                        <a:pt x="768927" y="39727"/>
                        <a:pt x="820892" y="100150"/>
                      </a:cubicBezTo>
                      <a:lnTo>
                        <a:pt x="846431" y="137111"/>
                      </a:lnTo>
                      <a:lnTo>
                        <a:pt x="853971" y="133896"/>
                      </a:lnTo>
                      <a:cubicBezTo>
                        <a:pt x="880468" y="125093"/>
                        <a:pt x="909600" y="120224"/>
                        <a:pt x="940179" y="120224"/>
                      </a:cubicBezTo>
                      <a:cubicBezTo>
                        <a:pt x="1031917" y="120224"/>
                        <a:pt x="1110628" y="164039"/>
                        <a:pt x="1144250" y="226482"/>
                      </a:cubicBezTo>
                      <a:lnTo>
                        <a:pt x="1155997" y="256208"/>
                      </a:lnTo>
                      <a:lnTo>
                        <a:pt x="1203920" y="282748"/>
                      </a:lnTo>
                      <a:cubicBezTo>
                        <a:pt x="1347998" y="375232"/>
                        <a:pt x="1362579" y="506585"/>
                        <a:pt x="1313851" y="614418"/>
                      </a:cubicBezTo>
                      <a:cubicBezTo>
                        <a:pt x="1292194" y="662344"/>
                        <a:pt x="1248479" y="692021"/>
                        <a:pt x="1191730" y="709204"/>
                      </a:cubicBezTo>
                      <a:lnTo>
                        <a:pt x="1102027" y="725583"/>
                      </a:lnTo>
                      <a:lnTo>
                        <a:pt x="1105315" y="736175"/>
                      </a:lnTo>
                      <a:cubicBezTo>
                        <a:pt x="1109514" y="756695"/>
                        <a:pt x="1111719" y="777942"/>
                        <a:pt x="1111719" y="799704"/>
                      </a:cubicBezTo>
                      <a:cubicBezTo>
                        <a:pt x="1111719" y="973799"/>
                        <a:pt x="970587" y="1114931"/>
                        <a:pt x="796492" y="11149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51" name="Google Shape;251;p10"/>
                <p:cNvSpPr/>
                <p:nvPr/>
              </p:nvSpPr>
              <p:spPr>
                <a:xfrm rot="10800000">
                  <a:off x="8020734" y="3474978"/>
                  <a:ext cx="1561214" cy="464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60" h="542232" extrusionOk="0">
                      <a:moveTo>
                        <a:pt x="21051" y="542232"/>
                      </a:moveTo>
                      <a:lnTo>
                        <a:pt x="13673" y="531841"/>
                      </a:lnTo>
                      <a:cubicBezTo>
                        <a:pt x="4828" y="512320"/>
                        <a:pt x="0" y="491234"/>
                        <a:pt x="0" y="469236"/>
                      </a:cubicBezTo>
                      <a:cubicBezTo>
                        <a:pt x="0" y="418956"/>
                        <a:pt x="25222" y="373437"/>
                        <a:pt x="65999" y="340487"/>
                      </a:cubicBezTo>
                      <a:lnTo>
                        <a:pt x="78791" y="333518"/>
                      </a:lnTo>
                      <a:lnTo>
                        <a:pt x="81606" y="330046"/>
                      </a:lnTo>
                      <a:cubicBezTo>
                        <a:pt x="117348" y="299360"/>
                        <a:pt x="187164" y="259709"/>
                        <a:pt x="295997" y="227155"/>
                      </a:cubicBezTo>
                      <a:lnTo>
                        <a:pt x="364073" y="209693"/>
                      </a:lnTo>
                      <a:lnTo>
                        <a:pt x="368570" y="181374"/>
                      </a:lnTo>
                      <a:cubicBezTo>
                        <a:pt x="401940" y="77864"/>
                        <a:pt x="546228" y="0"/>
                        <a:pt x="719166" y="0"/>
                      </a:cubicBezTo>
                      <a:cubicBezTo>
                        <a:pt x="842694" y="0"/>
                        <a:pt x="951605" y="39727"/>
                        <a:pt x="1015916" y="100150"/>
                      </a:cubicBezTo>
                      <a:lnTo>
                        <a:pt x="1047522" y="137111"/>
                      </a:lnTo>
                      <a:lnTo>
                        <a:pt x="1056854" y="133896"/>
                      </a:lnTo>
                      <a:cubicBezTo>
                        <a:pt x="1089646" y="125093"/>
                        <a:pt x="1125699" y="120224"/>
                        <a:pt x="1163543" y="120224"/>
                      </a:cubicBezTo>
                      <a:cubicBezTo>
                        <a:pt x="1277075" y="120224"/>
                        <a:pt x="1374486" y="164039"/>
                        <a:pt x="1416096" y="226482"/>
                      </a:cubicBezTo>
                      <a:lnTo>
                        <a:pt x="1430634" y="256208"/>
                      </a:lnTo>
                      <a:lnTo>
                        <a:pt x="1489942" y="282748"/>
                      </a:lnTo>
                      <a:cubicBezTo>
                        <a:pt x="1601384" y="340551"/>
                        <a:pt x="1650224" y="413536"/>
                        <a:pt x="1656460" y="486474"/>
                      </a:cubicBezTo>
                      <a:cubicBezTo>
                        <a:pt x="1656159" y="497321"/>
                        <a:pt x="1655857" y="508168"/>
                        <a:pt x="1655556" y="519015"/>
                      </a:cubicBezTo>
                      <a:lnTo>
                        <a:pt x="1643289" y="492945"/>
                      </a:lnTo>
                      <a:cubicBezTo>
                        <a:pt x="1617178" y="450621"/>
                        <a:pt x="1572849" y="410474"/>
                        <a:pt x="1505984" y="375792"/>
                      </a:cubicBezTo>
                      <a:lnTo>
                        <a:pt x="1446676" y="349252"/>
                      </a:lnTo>
                      <a:lnTo>
                        <a:pt x="1432138" y="319526"/>
                      </a:lnTo>
                      <a:cubicBezTo>
                        <a:pt x="1390528" y="257083"/>
                        <a:pt x="1293117" y="213268"/>
                        <a:pt x="1179585" y="213268"/>
                      </a:cubicBezTo>
                      <a:cubicBezTo>
                        <a:pt x="1141741" y="213268"/>
                        <a:pt x="1105688" y="218137"/>
                        <a:pt x="1072896" y="226940"/>
                      </a:cubicBezTo>
                      <a:lnTo>
                        <a:pt x="1063564" y="230155"/>
                      </a:lnTo>
                      <a:lnTo>
                        <a:pt x="1031958" y="193194"/>
                      </a:lnTo>
                      <a:cubicBezTo>
                        <a:pt x="967647" y="132771"/>
                        <a:pt x="858736" y="93044"/>
                        <a:pt x="735208" y="93044"/>
                      </a:cubicBezTo>
                      <a:cubicBezTo>
                        <a:pt x="562270" y="93044"/>
                        <a:pt x="417982" y="170908"/>
                        <a:pt x="384612" y="274418"/>
                      </a:cubicBezTo>
                      <a:lnTo>
                        <a:pt x="380115" y="302737"/>
                      </a:lnTo>
                      <a:lnTo>
                        <a:pt x="312039" y="320199"/>
                      </a:lnTo>
                      <a:cubicBezTo>
                        <a:pt x="203206" y="352753"/>
                        <a:pt x="133390" y="392404"/>
                        <a:pt x="97648" y="423090"/>
                      </a:cubicBezTo>
                      <a:lnTo>
                        <a:pt x="94833" y="426562"/>
                      </a:lnTo>
                      <a:lnTo>
                        <a:pt x="82041" y="433531"/>
                      </a:lnTo>
                      <a:cubicBezTo>
                        <a:pt x="61652" y="450006"/>
                        <a:pt x="45153" y="469623"/>
                        <a:pt x="33750" y="491407"/>
                      </a:cubicBezTo>
                      <a:lnTo>
                        <a:pt x="21051" y="542232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</p:grpSp>
        </p:grpSp>
        <p:sp>
          <p:nvSpPr>
            <p:cNvPr id="252" name="Google Shape;252;p10"/>
            <p:cNvSpPr/>
            <p:nvPr/>
          </p:nvSpPr>
          <p:spPr>
            <a:xfrm>
              <a:off x="2583305" y="2564367"/>
              <a:ext cx="2504616" cy="1357599"/>
            </a:xfrm>
            <a:custGeom>
              <a:avLst/>
              <a:gdLst/>
              <a:ahLst/>
              <a:cxnLst/>
              <a:rect l="l" t="t" r="r" b="b"/>
              <a:pathLst>
                <a:path w="2504616" h="1357599" extrusionOk="0">
                  <a:moveTo>
                    <a:pt x="1231003" y="0"/>
                  </a:moveTo>
                  <a:cubicBezTo>
                    <a:pt x="1594448" y="0"/>
                    <a:pt x="1906281" y="249370"/>
                    <a:pt x="2039483" y="604765"/>
                  </a:cubicBezTo>
                  <a:lnTo>
                    <a:pt x="2070721" y="718330"/>
                  </a:lnTo>
                  <a:lnTo>
                    <a:pt x="2079435" y="731303"/>
                  </a:lnTo>
                  <a:lnTo>
                    <a:pt x="2086324" y="728281"/>
                  </a:lnTo>
                  <a:cubicBezTo>
                    <a:pt x="2110535" y="720006"/>
                    <a:pt x="2137153" y="715430"/>
                    <a:pt x="2165095" y="715430"/>
                  </a:cubicBezTo>
                  <a:cubicBezTo>
                    <a:pt x="2276859" y="715430"/>
                    <a:pt x="2367463" y="788645"/>
                    <a:pt x="2367463" y="878960"/>
                  </a:cubicBezTo>
                  <a:lnTo>
                    <a:pt x="2357975" y="916934"/>
                  </a:lnTo>
                  <a:lnTo>
                    <a:pt x="2382757" y="918952"/>
                  </a:lnTo>
                  <a:cubicBezTo>
                    <a:pt x="2452302" y="930452"/>
                    <a:pt x="2504616" y="980176"/>
                    <a:pt x="2504616" y="1039773"/>
                  </a:cubicBezTo>
                  <a:cubicBezTo>
                    <a:pt x="2504616" y="1073829"/>
                    <a:pt x="2487534" y="1104660"/>
                    <a:pt x="2459916" y="1126978"/>
                  </a:cubicBezTo>
                  <a:lnTo>
                    <a:pt x="2451252" y="1131698"/>
                  </a:lnTo>
                  <a:lnTo>
                    <a:pt x="2449346" y="1134050"/>
                  </a:lnTo>
                  <a:cubicBezTo>
                    <a:pt x="2425138" y="1154834"/>
                    <a:pt x="2377853" y="1181691"/>
                    <a:pt x="2304142" y="1203741"/>
                  </a:cubicBezTo>
                  <a:lnTo>
                    <a:pt x="2258035" y="1215568"/>
                  </a:lnTo>
                  <a:lnTo>
                    <a:pt x="2254989" y="1234750"/>
                  </a:lnTo>
                  <a:cubicBezTo>
                    <a:pt x="2243689" y="1269805"/>
                    <a:pt x="2213608" y="1300517"/>
                    <a:pt x="2171710" y="1322466"/>
                  </a:cubicBezTo>
                  <a:lnTo>
                    <a:pt x="2104125" y="1347079"/>
                  </a:lnTo>
                  <a:lnTo>
                    <a:pt x="2104251" y="1348270"/>
                  </a:lnTo>
                  <a:cubicBezTo>
                    <a:pt x="2104146" y="1347896"/>
                    <a:pt x="2104042" y="1347521"/>
                    <a:pt x="2103937" y="1347147"/>
                  </a:cubicBezTo>
                  <a:lnTo>
                    <a:pt x="2100873" y="1348263"/>
                  </a:lnTo>
                  <a:cubicBezTo>
                    <a:pt x="2074887" y="1354303"/>
                    <a:pt x="2046818" y="1357599"/>
                    <a:pt x="2017535" y="1357599"/>
                  </a:cubicBezTo>
                  <a:cubicBezTo>
                    <a:pt x="1933872" y="1357599"/>
                    <a:pt x="1860107" y="1330691"/>
                    <a:pt x="1816551" y="1289765"/>
                  </a:cubicBezTo>
                  <a:lnTo>
                    <a:pt x="1795144" y="1264730"/>
                  </a:lnTo>
                  <a:lnTo>
                    <a:pt x="1788824" y="1266908"/>
                  </a:lnTo>
                  <a:cubicBezTo>
                    <a:pt x="1766614" y="1272870"/>
                    <a:pt x="1742196" y="1276168"/>
                    <a:pt x="1716565" y="1276168"/>
                  </a:cubicBezTo>
                  <a:cubicBezTo>
                    <a:pt x="1639671" y="1276168"/>
                    <a:pt x="1573696" y="1246491"/>
                    <a:pt x="1545514" y="1204197"/>
                  </a:cubicBezTo>
                  <a:lnTo>
                    <a:pt x="1535668" y="1184063"/>
                  </a:lnTo>
                  <a:lnTo>
                    <a:pt x="1495499" y="1166086"/>
                  </a:lnTo>
                  <a:cubicBezTo>
                    <a:pt x="1374734" y="1103444"/>
                    <a:pt x="1362513" y="1014475"/>
                    <a:pt x="1403356" y="941437"/>
                  </a:cubicBezTo>
                  <a:cubicBezTo>
                    <a:pt x="1421509" y="908976"/>
                    <a:pt x="1458150" y="888875"/>
                    <a:pt x="1505717" y="877236"/>
                  </a:cubicBezTo>
                  <a:lnTo>
                    <a:pt x="1580905" y="866142"/>
                  </a:lnTo>
                  <a:lnTo>
                    <a:pt x="1578149" y="858968"/>
                  </a:lnTo>
                  <a:cubicBezTo>
                    <a:pt x="1574630" y="845069"/>
                    <a:pt x="1572782" y="830678"/>
                    <a:pt x="1572782" y="815938"/>
                  </a:cubicBezTo>
                  <a:cubicBezTo>
                    <a:pt x="1572782" y="786458"/>
                    <a:pt x="1580175" y="758374"/>
                    <a:pt x="1593545" y="732829"/>
                  </a:cubicBezTo>
                  <a:lnTo>
                    <a:pt x="1603037" y="721454"/>
                  </a:lnTo>
                  <a:lnTo>
                    <a:pt x="1530268" y="688563"/>
                  </a:lnTo>
                  <a:cubicBezTo>
                    <a:pt x="1432471" y="653905"/>
                    <a:pt x="1327021" y="635093"/>
                    <a:pt x="1217603" y="635093"/>
                  </a:cubicBezTo>
                  <a:cubicBezTo>
                    <a:pt x="1053477" y="635093"/>
                    <a:pt x="898276" y="677420"/>
                    <a:pt x="764444" y="752065"/>
                  </a:cubicBezTo>
                  <a:lnTo>
                    <a:pt x="693165" y="800081"/>
                  </a:lnTo>
                  <a:lnTo>
                    <a:pt x="753082" y="811677"/>
                  </a:lnTo>
                  <a:cubicBezTo>
                    <a:pt x="816566" y="837416"/>
                    <a:pt x="861111" y="897674"/>
                    <a:pt x="861111" y="967904"/>
                  </a:cubicBezTo>
                  <a:lnTo>
                    <a:pt x="852819" y="1007276"/>
                  </a:lnTo>
                  <a:lnTo>
                    <a:pt x="874479" y="1009369"/>
                  </a:lnTo>
                  <a:cubicBezTo>
                    <a:pt x="935264" y="1021292"/>
                    <a:pt x="980988" y="1072847"/>
                    <a:pt x="980988" y="1134640"/>
                  </a:cubicBezTo>
                  <a:cubicBezTo>
                    <a:pt x="980988" y="1169950"/>
                    <a:pt x="966058" y="1201916"/>
                    <a:pt x="941919" y="1225056"/>
                  </a:cubicBezTo>
                  <a:lnTo>
                    <a:pt x="934346" y="1229950"/>
                  </a:lnTo>
                  <a:lnTo>
                    <a:pt x="932680" y="1232389"/>
                  </a:lnTo>
                  <a:cubicBezTo>
                    <a:pt x="890363" y="1275488"/>
                    <a:pt x="767365" y="1343772"/>
                    <a:pt x="540263" y="1347001"/>
                  </a:cubicBezTo>
                  <a:cubicBezTo>
                    <a:pt x="477493" y="1347894"/>
                    <a:pt x="421271" y="1345755"/>
                    <a:pt x="371064" y="1341067"/>
                  </a:cubicBezTo>
                  <a:lnTo>
                    <a:pt x="334593" y="1335249"/>
                  </a:lnTo>
                  <a:lnTo>
                    <a:pt x="330956" y="1348270"/>
                  </a:lnTo>
                  <a:lnTo>
                    <a:pt x="237956" y="1319833"/>
                  </a:lnTo>
                  <a:cubicBezTo>
                    <a:pt x="5704" y="1263988"/>
                    <a:pt x="-29152" y="1133653"/>
                    <a:pt x="18447" y="1032683"/>
                  </a:cubicBezTo>
                  <a:cubicBezTo>
                    <a:pt x="34313" y="999026"/>
                    <a:pt x="66339" y="978184"/>
                    <a:pt x="107914" y="966117"/>
                  </a:cubicBezTo>
                  <a:lnTo>
                    <a:pt x="173631" y="954615"/>
                  </a:lnTo>
                  <a:lnTo>
                    <a:pt x="171222" y="947176"/>
                  </a:lnTo>
                  <a:cubicBezTo>
                    <a:pt x="168146" y="932766"/>
                    <a:pt x="166531" y="917844"/>
                    <a:pt x="166531" y="902562"/>
                  </a:cubicBezTo>
                  <a:cubicBezTo>
                    <a:pt x="166531" y="780300"/>
                    <a:pt x="269926" y="681187"/>
                    <a:pt x="397469" y="681187"/>
                  </a:cubicBezTo>
                  <a:lnTo>
                    <a:pt x="401373" y="681658"/>
                  </a:lnTo>
                  <a:lnTo>
                    <a:pt x="422524" y="604765"/>
                  </a:lnTo>
                  <a:cubicBezTo>
                    <a:pt x="555725" y="249370"/>
                    <a:pt x="867559" y="0"/>
                    <a:pt x="1231003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2F2F2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127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</p:grpSp>
      <p:grpSp>
        <p:nvGrpSpPr>
          <p:cNvPr id="253" name="Google Shape;253;p10"/>
          <p:cNvGrpSpPr/>
          <p:nvPr/>
        </p:nvGrpSpPr>
        <p:grpSpPr>
          <a:xfrm rot="2130502">
            <a:off x="11352449" y="5587835"/>
            <a:ext cx="764406" cy="1210805"/>
            <a:chOff x="2346595" y="4881481"/>
            <a:chExt cx="764434" cy="1210851"/>
          </a:xfrm>
        </p:grpSpPr>
        <p:sp>
          <p:nvSpPr>
            <p:cNvPr id="254" name="Google Shape;254;p10"/>
            <p:cNvSpPr/>
            <p:nvPr/>
          </p:nvSpPr>
          <p:spPr>
            <a:xfrm rot="10624040" flipH="1">
              <a:off x="2376425" y="4898729"/>
              <a:ext cx="704774" cy="1176354"/>
            </a:xfrm>
            <a:custGeom>
              <a:avLst/>
              <a:gdLst/>
              <a:ahLst/>
              <a:cxnLst/>
              <a:rect l="l" t="t" r="r" b="b"/>
              <a:pathLst>
                <a:path w="576927" h="1053626" extrusionOk="0">
                  <a:moveTo>
                    <a:pt x="372987" y="1051389"/>
                  </a:moveTo>
                  <a:cubicBezTo>
                    <a:pt x="467637" y="1051389"/>
                    <a:pt x="546605" y="984120"/>
                    <a:pt x="564868" y="894695"/>
                  </a:cubicBezTo>
                  <a:lnTo>
                    <a:pt x="567990" y="863662"/>
                  </a:lnTo>
                  <a:lnTo>
                    <a:pt x="570345" y="862687"/>
                  </a:lnTo>
                  <a:cubicBezTo>
                    <a:pt x="574412" y="858620"/>
                    <a:pt x="576927" y="853002"/>
                    <a:pt x="576927" y="846797"/>
                  </a:cubicBezTo>
                  <a:lnTo>
                    <a:pt x="576927" y="756910"/>
                  </a:lnTo>
                  <a:cubicBezTo>
                    <a:pt x="576927" y="750704"/>
                    <a:pt x="574412" y="745086"/>
                    <a:pt x="570346" y="741020"/>
                  </a:cubicBezTo>
                  <a:lnTo>
                    <a:pt x="569215" y="740551"/>
                  </a:lnTo>
                  <a:lnTo>
                    <a:pt x="568777" y="465261"/>
                  </a:lnTo>
                  <a:lnTo>
                    <a:pt x="570702" y="465261"/>
                  </a:lnTo>
                  <a:lnTo>
                    <a:pt x="570702" y="195539"/>
                  </a:lnTo>
                  <a:lnTo>
                    <a:pt x="565022" y="195539"/>
                  </a:lnTo>
                  <a:lnTo>
                    <a:pt x="375629" y="63529"/>
                  </a:lnTo>
                  <a:lnTo>
                    <a:pt x="377325" y="62607"/>
                  </a:lnTo>
                  <a:lnTo>
                    <a:pt x="296554" y="6308"/>
                  </a:lnTo>
                  <a:lnTo>
                    <a:pt x="296544" y="0"/>
                  </a:lnTo>
                  <a:lnTo>
                    <a:pt x="292043" y="3164"/>
                  </a:lnTo>
                  <a:lnTo>
                    <a:pt x="287736" y="162"/>
                  </a:lnTo>
                  <a:lnTo>
                    <a:pt x="198399" y="62431"/>
                  </a:lnTo>
                  <a:lnTo>
                    <a:pt x="201349" y="64036"/>
                  </a:lnTo>
                  <a:lnTo>
                    <a:pt x="16417" y="192937"/>
                  </a:lnTo>
                  <a:lnTo>
                    <a:pt x="15395" y="191579"/>
                  </a:lnTo>
                  <a:lnTo>
                    <a:pt x="15398" y="193647"/>
                  </a:lnTo>
                  <a:lnTo>
                    <a:pt x="11031" y="196691"/>
                  </a:lnTo>
                  <a:lnTo>
                    <a:pt x="15058" y="196691"/>
                  </a:lnTo>
                  <a:lnTo>
                    <a:pt x="15058" y="465261"/>
                  </a:lnTo>
                  <a:lnTo>
                    <a:pt x="15830" y="465261"/>
                  </a:lnTo>
                  <a:lnTo>
                    <a:pt x="16260" y="736077"/>
                  </a:lnTo>
                  <a:lnTo>
                    <a:pt x="6834" y="739839"/>
                  </a:lnTo>
                  <a:cubicBezTo>
                    <a:pt x="2612" y="743906"/>
                    <a:pt x="0" y="749526"/>
                    <a:pt x="0" y="755732"/>
                  </a:cubicBezTo>
                  <a:lnTo>
                    <a:pt x="0" y="845639"/>
                  </a:lnTo>
                  <a:cubicBezTo>
                    <a:pt x="0" y="851846"/>
                    <a:pt x="2611" y="857465"/>
                    <a:pt x="6834" y="861533"/>
                  </a:cubicBezTo>
                  <a:lnTo>
                    <a:pt x="15937" y="865166"/>
                  </a:lnTo>
                  <a:lnTo>
                    <a:pt x="18908" y="894695"/>
                  </a:lnTo>
                  <a:lnTo>
                    <a:pt x="19920" y="897279"/>
                  </a:lnTo>
                  <a:lnTo>
                    <a:pt x="21207" y="909075"/>
                  </a:lnTo>
                  <a:cubicBezTo>
                    <a:pt x="39470" y="991570"/>
                    <a:pt x="118438" y="1053625"/>
                    <a:pt x="213088" y="1053626"/>
                  </a:cubicBezTo>
                  <a:lnTo>
                    <a:pt x="295050" y="1053626"/>
                  </a:lnTo>
                  <a:lnTo>
                    <a:pt x="295050" y="1051389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  <p:grpSp>
          <p:nvGrpSpPr>
            <p:cNvPr id="255" name="Google Shape;255;p10"/>
            <p:cNvGrpSpPr/>
            <p:nvPr/>
          </p:nvGrpSpPr>
          <p:grpSpPr>
            <a:xfrm>
              <a:off x="2424920" y="4944776"/>
              <a:ext cx="608674" cy="1077213"/>
              <a:chOff x="4331557" y="2598970"/>
              <a:chExt cx="608674" cy="1077213"/>
            </a:xfrm>
          </p:grpSpPr>
          <p:sp>
            <p:nvSpPr>
              <p:cNvPr id="256" name="Google Shape;256;p10"/>
              <p:cNvSpPr/>
              <p:nvPr/>
            </p:nvSpPr>
            <p:spPr>
              <a:xfrm rot="10631853" flipH="1">
                <a:off x="4370618" y="3197038"/>
                <a:ext cx="558689" cy="463715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57" name="Google Shape;257;p10"/>
              <p:cNvSpPr/>
              <p:nvPr/>
            </p:nvSpPr>
            <p:spPr>
              <a:xfrm rot="10631853" flipH="1">
                <a:off x="4382002" y="3208042"/>
                <a:ext cx="274465" cy="461704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58" name="Google Shape;258;p10"/>
              <p:cNvSpPr/>
              <p:nvPr/>
            </p:nvSpPr>
            <p:spPr>
              <a:xfrm rot="-168147" flipH="1">
                <a:off x="4355618" y="2621159"/>
                <a:ext cx="552947" cy="851469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59" name="Google Shape;259;p10"/>
              <p:cNvSpPr/>
              <p:nvPr/>
            </p:nvSpPr>
            <p:spPr>
              <a:xfrm rot="-168147" flipH="1">
                <a:off x="4447922" y="2620881"/>
                <a:ext cx="362643" cy="856014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60" name="Google Shape;260;p10"/>
              <p:cNvSpPr/>
              <p:nvPr/>
            </p:nvSpPr>
            <p:spPr>
              <a:xfrm rot="-168147" flipH="1">
                <a:off x="4338634" y="2612370"/>
                <a:ext cx="552947" cy="200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61" name="Google Shape;261;p10"/>
              <p:cNvSpPr/>
              <p:nvPr/>
            </p:nvSpPr>
            <p:spPr>
              <a:xfrm rot="-168147" flipH="1">
                <a:off x="4567343" y="3573621"/>
                <a:ext cx="178612" cy="89621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62" name="Google Shape;262;p10"/>
              <p:cNvSpPr/>
              <p:nvPr/>
            </p:nvSpPr>
            <p:spPr>
              <a:xfrm rot="-172913" flipH="1">
                <a:off x="4334644" y="2794762"/>
                <a:ext cx="572824" cy="134877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</p:grpSp>
        <p:sp>
          <p:nvSpPr>
            <p:cNvPr id="263" name="Google Shape;263;p10"/>
            <p:cNvSpPr/>
            <p:nvPr/>
          </p:nvSpPr>
          <p:spPr>
            <a:xfrm rot="10628998" flipH="1">
              <a:off x="2399344" y="4936391"/>
              <a:ext cx="667176" cy="1110320"/>
            </a:xfrm>
            <a:custGeom>
              <a:avLst/>
              <a:gdLst/>
              <a:ahLst/>
              <a:cxnLst/>
              <a:rect l="l" t="t" r="r" b="b"/>
              <a:pathLst>
                <a:path w="576927" h="1053626" extrusionOk="0">
                  <a:moveTo>
                    <a:pt x="372987" y="1051389"/>
                  </a:moveTo>
                  <a:cubicBezTo>
                    <a:pt x="467637" y="1051389"/>
                    <a:pt x="546605" y="984120"/>
                    <a:pt x="564868" y="894695"/>
                  </a:cubicBezTo>
                  <a:lnTo>
                    <a:pt x="567990" y="863662"/>
                  </a:lnTo>
                  <a:lnTo>
                    <a:pt x="570345" y="862687"/>
                  </a:lnTo>
                  <a:cubicBezTo>
                    <a:pt x="574412" y="858620"/>
                    <a:pt x="576927" y="853002"/>
                    <a:pt x="576927" y="846797"/>
                  </a:cubicBezTo>
                  <a:lnTo>
                    <a:pt x="576927" y="756910"/>
                  </a:lnTo>
                  <a:cubicBezTo>
                    <a:pt x="576927" y="750704"/>
                    <a:pt x="574412" y="745086"/>
                    <a:pt x="570346" y="741020"/>
                  </a:cubicBezTo>
                  <a:lnTo>
                    <a:pt x="569215" y="740551"/>
                  </a:lnTo>
                  <a:lnTo>
                    <a:pt x="568777" y="465261"/>
                  </a:lnTo>
                  <a:lnTo>
                    <a:pt x="570702" y="465261"/>
                  </a:lnTo>
                  <a:lnTo>
                    <a:pt x="570702" y="195539"/>
                  </a:lnTo>
                  <a:lnTo>
                    <a:pt x="565022" y="195539"/>
                  </a:lnTo>
                  <a:lnTo>
                    <a:pt x="375629" y="63529"/>
                  </a:lnTo>
                  <a:lnTo>
                    <a:pt x="377325" y="62607"/>
                  </a:lnTo>
                  <a:lnTo>
                    <a:pt x="296554" y="6308"/>
                  </a:lnTo>
                  <a:lnTo>
                    <a:pt x="296544" y="0"/>
                  </a:lnTo>
                  <a:lnTo>
                    <a:pt x="292043" y="3164"/>
                  </a:lnTo>
                  <a:lnTo>
                    <a:pt x="287736" y="162"/>
                  </a:lnTo>
                  <a:lnTo>
                    <a:pt x="198399" y="62431"/>
                  </a:lnTo>
                  <a:lnTo>
                    <a:pt x="201349" y="64036"/>
                  </a:lnTo>
                  <a:lnTo>
                    <a:pt x="16417" y="192937"/>
                  </a:lnTo>
                  <a:lnTo>
                    <a:pt x="15395" y="191579"/>
                  </a:lnTo>
                  <a:lnTo>
                    <a:pt x="15398" y="193647"/>
                  </a:lnTo>
                  <a:lnTo>
                    <a:pt x="11031" y="196691"/>
                  </a:lnTo>
                  <a:lnTo>
                    <a:pt x="15058" y="196691"/>
                  </a:lnTo>
                  <a:lnTo>
                    <a:pt x="15058" y="465261"/>
                  </a:lnTo>
                  <a:lnTo>
                    <a:pt x="15830" y="465261"/>
                  </a:lnTo>
                  <a:lnTo>
                    <a:pt x="16260" y="736077"/>
                  </a:lnTo>
                  <a:lnTo>
                    <a:pt x="6834" y="739839"/>
                  </a:lnTo>
                  <a:cubicBezTo>
                    <a:pt x="2612" y="743906"/>
                    <a:pt x="0" y="749526"/>
                    <a:pt x="0" y="755732"/>
                  </a:cubicBezTo>
                  <a:lnTo>
                    <a:pt x="0" y="845639"/>
                  </a:lnTo>
                  <a:cubicBezTo>
                    <a:pt x="0" y="851846"/>
                    <a:pt x="2611" y="857465"/>
                    <a:pt x="6834" y="861533"/>
                  </a:cubicBezTo>
                  <a:lnTo>
                    <a:pt x="15937" y="865166"/>
                  </a:lnTo>
                  <a:lnTo>
                    <a:pt x="18908" y="894695"/>
                  </a:lnTo>
                  <a:lnTo>
                    <a:pt x="19920" y="897279"/>
                  </a:lnTo>
                  <a:lnTo>
                    <a:pt x="21207" y="909075"/>
                  </a:lnTo>
                  <a:cubicBezTo>
                    <a:pt x="39470" y="991570"/>
                    <a:pt x="118438" y="1053625"/>
                    <a:pt x="213088" y="1053626"/>
                  </a:cubicBezTo>
                  <a:lnTo>
                    <a:pt x="295050" y="1053626"/>
                  </a:lnTo>
                  <a:lnTo>
                    <a:pt x="295050" y="1051389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127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</p:grpSp>
      <p:sp>
        <p:nvSpPr>
          <p:cNvPr id="264" name="Google Shape;264;p10">
            <a:hlinkClick r:id="rId3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65" name="Google Shape;265;p10">
            <a:hlinkClick r:id="rId4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66" name="Google Shape;266;p10">
            <a:hlinkClick r:id="rId5" action="ppaction://hlinksldjump"/>
          </p:cNvPr>
          <p:cNvSpPr txBox="1"/>
          <p:nvPr/>
        </p:nvSpPr>
        <p:spPr>
          <a:xfrm>
            <a:off x="4517540" y="152881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267" name="Google Shape;267;p10">
            <a:hlinkClick r:id="rId6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269" name="Google Shape;269;p10">
            <a:hlinkClick r:id="rId6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21320" y="304573"/>
            <a:ext cx="1297858" cy="495831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9618" y="290501"/>
            <a:ext cx="1246141" cy="461665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9987" y="290502"/>
            <a:ext cx="913942" cy="46166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408515" y="334829"/>
            <a:ext cx="867369" cy="373008"/>
          </a:xfrm>
          <a:prstGeom prst="roundRect">
            <a:avLst/>
          </a:prstGeom>
          <a:solidFill>
            <a:srgbClr val="96A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7414" y="2109466"/>
            <a:ext cx="889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</a:pP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Quan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99164" y="3298674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cứng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Callout 56"/>
          <p:cNvSpPr/>
          <p:nvPr/>
        </p:nvSpPr>
        <p:spPr>
          <a:xfrm>
            <a:off x="8911477" y="2536674"/>
            <a:ext cx="2057400" cy="1524000"/>
          </a:xfrm>
          <a:prstGeom prst="wedgeEllipseCallout">
            <a:avLst>
              <a:gd name="adj1" fmla="val -45994"/>
              <a:gd name="adj2" fmla="val 53790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8322909" y="274910"/>
            <a:ext cx="1246141" cy="46166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  <p:sp>
        <p:nvSpPr>
          <p:cNvPr id="208" name="Google Shape;208;p10"/>
          <p:cNvSpPr/>
          <p:nvPr/>
        </p:nvSpPr>
        <p:spPr>
          <a:xfrm>
            <a:off x="345258" y="998398"/>
            <a:ext cx="10623619" cy="723180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425576" y="1027450"/>
            <a:ext cx="9709304" cy="602216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210" name="Google Shape;210;p10"/>
          <p:cNvSpPr txBox="1">
            <a:spLocks noGrp="1"/>
          </p:cNvSpPr>
          <p:nvPr>
            <p:ph type="title"/>
          </p:nvPr>
        </p:nvSpPr>
        <p:spPr>
          <a:xfrm>
            <a:off x="725099" y="973273"/>
            <a:ext cx="9610392" cy="66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37" name="Google Shape;237;p10"/>
          <p:cNvGrpSpPr/>
          <p:nvPr/>
        </p:nvGrpSpPr>
        <p:grpSpPr>
          <a:xfrm>
            <a:off x="-10522" y="5478428"/>
            <a:ext cx="2510837" cy="1360709"/>
            <a:chOff x="2583305" y="2561257"/>
            <a:chExt cx="2510837" cy="1360709"/>
          </a:xfrm>
        </p:grpSpPr>
        <p:sp>
          <p:nvSpPr>
            <p:cNvPr id="238" name="Google Shape;238;p10"/>
            <p:cNvSpPr/>
            <p:nvPr/>
          </p:nvSpPr>
          <p:spPr>
            <a:xfrm>
              <a:off x="2589526" y="2561257"/>
              <a:ext cx="2504616" cy="1357599"/>
            </a:xfrm>
            <a:custGeom>
              <a:avLst/>
              <a:gdLst/>
              <a:ahLst/>
              <a:cxnLst/>
              <a:rect l="l" t="t" r="r" b="b"/>
              <a:pathLst>
                <a:path w="2504616" h="1357599" extrusionOk="0">
                  <a:moveTo>
                    <a:pt x="1231003" y="0"/>
                  </a:moveTo>
                  <a:cubicBezTo>
                    <a:pt x="1594448" y="0"/>
                    <a:pt x="1906281" y="249370"/>
                    <a:pt x="2039483" y="604765"/>
                  </a:cubicBezTo>
                  <a:lnTo>
                    <a:pt x="2070721" y="718330"/>
                  </a:lnTo>
                  <a:lnTo>
                    <a:pt x="2079435" y="731303"/>
                  </a:lnTo>
                  <a:lnTo>
                    <a:pt x="2086324" y="728281"/>
                  </a:lnTo>
                  <a:cubicBezTo>
                    <a:pt x="2110535" y="720006"/>
                    <a:pt x="2137153" y="715430"/>
                    <a:pt x="2165095" y="715430"/>
                  </a:cubicBezTo>
                  <a:cubicBezTo>
                    <a:pt x="2276859" y="715430"/>
                    <a:pt x="2367463" y="788645"/>
                    <a:pt x="2367463" y="878960"/>
                  </a:cubicBezTo>
                  <a:lnTo>
                    <a:pt x="2357975" y="916934"/>
                  </a:lnTo>
                  <a:lnTo>
                    <a:pt x="2382757" y="918952"/>
                  </a:lnTo>
                  <a:cubicBezTo>
                    <a:pt x="2452302" y="930452"/>
                    <a:pt x="2504616" y="980176"/>
                    <a:pt x="2504616" y="1039773"/>
                  </a:cubicBezTo>
                  <a:cubicBezTo>
                    <a:pt x="2504616" y="1073829"/>
                    <a:pt x="2487534" y="1104660"/>
                    <a:pt x="2459916" y="1126978"/>
                  </a:cubicBezTo>
                  <a:lnTo>
                    <a:pt x="2451252" y="1131698"/>
                  </a:lnTo>
                  <a:lnTo>
                    <a:pt x="2449346" y="1134050"/>
                  </a:lnTo>
                  <a:cubicBezTo>
                    <a:pt x="2425138" y="1154834"/>
                    <a:pt x="2377853" y="1181691"/>
                    <a:pt x="2304142" y="1203741"/>
                  </a:cubicBezTo>
                  <a:lnTo>
                    <a:pt x="2258035" y="1215568"/>
                  </a:lnTo>
                  <a:lnTo>
                    <a:pt x="2254989" y="1234750"/>
                  </a:lnTo>
                  <a:cubicBezTo>
                    <a:pt x="2243689" y="1269805"/>
                    <a:pt x="2213608" y="1300517"/>
                    <a:pt x="2171710" y="1322466"/>
                  </a:cubicBezTo>
                  <a:lnTo>
                    <a:pt x="2104125" y="1347079"/>
                  </a:lnTo>
                  <a:lnTo>
                    <a:pt x="2104251" y="1348270"/>
                  </a:lnTo>
                  <a:lnTo>
                    <a:pt x="2103937" y="1347147"/>
                  </a:lnTo>
                  <a:lnTo>
                    <a:pt x="2100873" y="1348263"/>
                  </a:lnTo>
                  <a:cubicBezTo>
                    <a:pt x="2074887" y="1354303"/>
                    <a:pt x="2046818" y="1357599"/>
                    <a:pt x="2017535" y="1357599"/>
                  </a:cubicBezTo>
                  <a:cubicBezTo>
                    <a:pt x="1933872" y="1357599"/>
                    <a:pt x="1860107" y="1330691"/>
                    <a:pt x="1816551" y="1289765"/>
                  </a:cubicBezTo>
                  <a:lnTo>
                    <a:pt x="1795144" y="1264730"/>
                  </a:lnTo>
                  <a:lnTo>
                    <a:pt x="1788824" y="1266908"/>
                  </a:lnTo>
                  <a:cubicBezTo>
                    <a:pt x="1766614" y="1272870"/>
                    <a:pt x="1742196" y="1276168"/>
                    <a:pt x="1716565" y="1276168"/>
                  </a:cubicBezTo>
                  <a:cubicBezTo>
                    <a:pt x="1639671" y="1276168"/>
                    <a:pt x="1573696" y="1246491"/>
                    <a:pt x="1545514" y="1204197"/>
                  </a:cubicBezTo>
                  <a:lnTo>
                    <a:pt x="1535668" y="1184063"/>
                  </a:lnTo>
                  <a:lnTo>
                    <a:pt x="1495499" y="1166086"/>
                  </a:lnTo>
                  <a:cubicBezTo>
                    <a:pt x="1374734" y="1103444"/>
                    <a:pt x="1362513" y="1014475"/>
                    <a:pt x="1403356" y="941437"/>
                  </a:cubicBezTo>
                  <a:cubicBezTo>
                    <a:pt x="1421509" y="908976"/>
                    <a:pt x="1458150" y="888875"/>
                    <a:pt x="1505717" y="877236"/>
                  </a:cubicBezTo>
                  <a:lnTo>
                    <a:pt x="1580905" y="866142"/>
                  </a:lnTo>
                  <a:lnTo>
                    <a:pt x="1578149" y="858968"/>
                  </a:lnTo>
                  <a:cubicBezTo>
                    <a:pt x="1574630" y="845069"/>
                    <a:pt x="1572782" y="830678"/>
                    <a:pt x="1572782" y="815938"/>
                  </a:cubicBezTo>
                  <a:cubicBezTo>
                    <a:pt x="1572782" y="786458"/>
                    <a:pt x="1580175" y="758374"/>
                    <a:pt x="1593545" y="732829"/>
                  </a:cubicBezTo>
                  <a:lnTo>
                    <a:pt x="1603037" y="721454"/>
                  </a:lnTo>
                  <a:lnTo>
                    <a:pt x="1530268" y="688563"/>
                  </a:lnTo>
                  <a:cubicBezTo>
                    <a:pt x="1432471" y="653905"/>
                    <a:pt x="1327021" y="635093"/>
                    <a:pt x="1217603" y="635093"/>
                  </a:cubicBezTo>
                  <a:cubicBezTo>
                    <a:pt x="1053477" y="635093"/>
                    <a:pt x="898276" y="677420"/>
                    <a:pt x="764444" y="752065"/>
                  </a:cubicBezTo>
                  <a:lnTo>
                    <a:pt x="693165" y="800081"/>
                  </a:lnTo>
                  <a:lnTo>
                    <a:pt x="753082" y="811677"/>
                  </a:lnTo>
                  <a:cubicBezTo>
                    <a:pt x="816566" y="837416"/>
                    <a:pt x="861111" y="897674"/>
                    <a:pt x="861111" y="967904"/>
                  </a:cubicBezTo>
                  <a:lnTo>
                    <a:pt x="852819" y="1007276"/>
                  </a:lnTo>
                  <a:lnTo>
                    <a:pt x="874479" y="1009369"/>
                  </a:lnTo>
                  <a:cubicBezTo>
                    <a:pt x="935264" y="1021292"/>
                    <a:pt x="980988" y="1072847"/>
                    <a:pt x="980988" y="1134640"/>
                  </a:cubicBezTo>
                  <a:cubicBezTo>
                    <a:pt x="980988" y="1169950"/>
                    <a:pt x="966058" y="1201916"/>
                    <a:pt x="941919" y="1225056"/>
                  </a:cubicBezTo>
                  <a:lnTo>
                    <a:pt x="934346" y="1229950"/>
                  </a:lnTo>
                  <a:lnTo>
                    <a:pt x="932680" y="1232389"/>
                  </a:lnTo>
                  <a:cubicBezTo>
                    <a:pt x="890363" y="1275488"/>
                    <a:pt x="767365" y="1343772"/>
                    <a:pt x="540263" y="1347001"/>
                  </a:cubicBezTo>
                  <a:cubicBezTo>
                    <a:pt x="477493" y="1347894"/>
                    <a:pt x="421271" y="1345755"/>
                    <a:pt x="371064" y="1341067"/>
                  </a:cubicBezTo>
                  <a:lnTo>
                    <a:pt x="334593" y="1335249"/>
                  </a:lnTo>
                  <a:lnTo>
                    <a:pt x="330956" y="1348270"/>
                  </a:lnTo>
                  <a:lnTo>
                    <a:pt x="332366" y="1334894"/>
                  </a:lnTo>
                  <a:lnTo>
                    <a:pt x="237956" y="1319833"/>
                  </a:lnTo>
                  <a:cubicBezTo>
                    <a:pt x="5704" y="1263988"/>
                    <a:pt x="-29152" y="1133653"/>
                    <a:pt x="18447" y="1032683"/>
                  </a:cubicBezTo>
                  <a:cubicBezTo>
                    <a:pt x="34313" y="999026"/>
                    <a:pt x="66339" y="978184"/>
                    <a:pt x="107914" y="966117"/>
                  </a:cubicBezTo>
                  <a:lnTo>
                    <a:pt x="173631" y="954615"/>
                  </a:lnTo>
                  <a:lnTo>
                    <a:pt x="171222" y="947176"/>
                  </a:lnTo>
                  <a:cubicBezTo>
                    <a:pt x="168146" y="932766"/>
                    <a:pt x="166531" y="917844"/>
                    <a:pt x="166531" y="902562"/>
                  </a:cubicBezTo>
                  <a:cubicBezTo>
                    <a:pt x="166531" y="780300"/>
                    <a:pt x="269926" y="681187"/>
                    <a:pt x="397469" y="681187"/>
                  </a:cubicBezTo>
                  <a:lnTo>
                    <a:pt x="401373" y="681658"/>
                  </a:lnTo>
                  <a:lnTo>
                    <a:pt x="422524" y="604765"/>
                  </a:lnTo>
                  <a:cubicBezTo>
                    <a:pt x="555725" y="249370"/>
                    <a:pt x="867559" y="0"/>
                    <a:pt x="1231003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  <p:grpSp>
          <p:nvGrpSpPr>
            <p:cNvPr id="239" name="Google Shape;239;p10"/>
            <p:cNvGrpSpPr/>
            <p:nvPr/>
          </p:nvGrpSpPr>
          <p:grpSpPr>
            <a:xfrm>
              <a:off x="2707761" y="2663904"/>
              <a:ext cx="2279558" cy="1159586"/>
              <a:chOff x="4516204" y="1482294"/>
              <a:chExt cx="5373781" cy="2733583"/>
            </a:xfrm>
          </p:grpSpPr>
          <p:grpSp>
            <p:nvGrpSpPr>
              <p:cNvPr id="240" name="Google Shape;240;p10"/>
              <p:cNvGrpSpPr/>
              <p:nvPr/>
            </p:nvGrpSpPr>
            <p:grpSpPr>
              <a:xfrm>
                <a:off x="5224213" y="1482294"/>
                <a:ext cx="3703218" cy="2358199"/>
                <a:chOff x="5325278" y="1424542"/>
                <a:chExt cx="3703218" cy="2358199"/>
              </a:xfrm>
            </p:grpSpPr>
            <p:sp>
              <p:nvSpPr>
                <p:cNvPr id="241" name="Google Shape;241;p10"/>
                <p:cNvSpPr/>
                <p:nvPr/>
              </p:nvSpPr>
              <p:spPr>
                <a:xfrm rot="5400000">
                  <a:off x="6334496" y="462442"/>
                  <a:ext cx="1731900" cy="3656100"/>
                </a:xfrm>
                <a:prstGeom prst="moon">
                  <a:avLst>
                    <a:gd name="adj" fmla="val 15611"/>
                  </a:avLst>
                </a:prstGeom>
                <a:solidFill>
                  <a:srgbClr val="E066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2" name="Google Shape;242;p10"/>
                <p:cNvSpPr/>
                <p:nvPr/>
              </p:nvSpPr>
              <p:spPr>
                <a:xfrm rot="5400000">
                  <a:off x="6440977" y="595197"/>
                  <a:ext cx="1501500" cy="3622200"/>
                </a:xfrm>
                <a:prstGeom prst="moon">
                  <a:avLst>
                    <a:gd name="adj" fmla="val 17525"/>
                  </a:avLst>
                </a:prstGeom>
                <a:solidFill>
                  <a:srgbClr val="F6B2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3" name="Google Shape;243;p10"/>
                <p:cNvSpPr/>
                <p:nvPr/>
              </p:nvSpPr>
              <p:spPr>
                <a:xfrm rot="5400000">
                  <a:off x="6452259" y="818129"/>
                  <a:ext cx="1466100" cy="3622200"/>
                </a:xfrm>
                <a:prstGeom prst="moon">
                  <a:avLst>
                    <a:gd name="adj" fmla="val 13814"/>
                  </a:avLst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4" name="Google Shape;244;p10"/>
                <p:cNvSpPr/>
                <p:nvPr/>
              </p:nvSpPr>
              <p:spPr>
                <a:xfrm rot="5400000">
                  <a:off x="6448212" y="996123"/>
                  <a:ext cx="1474200" cy="3662400"/>
                </a:xfrm>
                <a:prstGeom prst="moon">
                  <a:avLst>
                    <a:gd name="adj" fmla="val 17122"/>
                  </a:avLst>
                </a:prstGeom>
                <a:solidFill>
                  <a:srgbClr val="93C4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5" name="Google Shape;245;p10"/>
                <p:cNvSpPr/>
                <p:nvPr/>
              </p:nvSpPr>
              <p:spPr>
                <a:xfrm rot="5400000">
                  <a:off x="6431378" y="1194341"/>
                  <a:ext cx="1482300" cy="3694500"/>
                </a:xfrm>
                <a:prstGeom prst="moon">
                  <a:avLst>
                    <a:gd name="adj" fmla="val 15848"/>
                  </a:avLst>
                </a:prstGeom>
                <a:solidFill>
                  <a:srgbClr val="6FA8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</p:grpSp>
          <p:grpSp>
            <p:nvGrpSpPr>
              <p:cNvPr id="246" name="Google Shape;246;p10"/>
              <p:cNvGrpSpPr/>
              <p:nvPr/>
            </p:nvGrpSpPr>
            <p:grpSpPr>
              <a:xfrm>
                <a:off x="4516204" y="2962970"/>
                <a:ext cx="1817064" cy="1233640"/>
                <a:chOff x="8313506" y="1158236"/>
                <a:chExt cx="1339030" cy="948370"/>
              </a:xfrm>
            </p:grpSpPr>
            <p:sp>
              <p:nvSpPr>
                <p:cNvPr id="247" name="Google Shape;247;p10"/>
                <p:cNvSpPr/>
                <p:nvPr/>
              </p:nvSpPr>
              <p:spPr>
                <a:xfrm>
                  <a:off x="8313506" y="1158236"/>
                  <a:ext cx="1339030" cy="94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030" h="948370" extrusionOk="0">
                      <a:moveTo>
                        <a:pt x="542538" y="0"/>
                      </a:moveTo>
                      <a:cubicBezTo>
                        <a:pt x="651347" y="0"/>
                        <a:pt x="747281" y="55130"/>
                        <a:pt x="803929" y="138981"/>
                      </a:cubicBezTo>
                      <a:lnTo>
                        <a:pt x="831770" y="190273"/>
                      </a:lnTo>
                      <a:lnTo>
                        <a:pt x="839989" y="185811"/>
                      </a:lnTo>
                      <a:cubicBezTo>
                        <a:pt x="868874" y="173594"/>
                        <a:pt x="900631" y="166838"/>
                        <a:pt x="933966" y="166838"/>
                      </a:cubicBezTo>
                      <a:cubicBezTo>
                        <a:pt x="1067306" y="166838"/>
                        <a:pt x="1175400" y="274932"/>
                        <a:pt x="1175400" y="408272"/>
                      </a:cubicBezTo>
                      <a:lnTo>
                        <a:pt x="1164081" y="464336"/>
                      </a:lnTo>
                      <a:lnTo>
                        <a:pt x="1193647" y="467316"/>
                      </a:lnTo>
                      <a:cubicBezTo>
                        <a:pt x="1276617" y="484294"/>
                        <a:pt x="1339030" y="557706"/>
                        <a:pt x="1339030" y="645695"/>
                      </a:cubicBezTo>
                      <a:cubicBezTo>
                        <a:pt x="1339030" y="695975"/>
                        <a:pt x="1318650" y="741494"/>
                        <a:pt x="1285701" y="774444"/>
                      </a:cubicBezTo>
                      <a:lnTo>
                        <a:pt x="1275364" y="781413"/>
                      </a:lnTo>
                      <a:lnTo>
                        <a:pt x="1273090" y="784885"/>
                      </a:lnTo>
                      <a:cubicBezTo>
                        <a:pt x="1215329" y="846257"/>
                        <a:pt x="1047438" y="943490"/>
                        <a:pt x="737449" y="948088"/>
                      </a:cubicBezTo>
                      <a:cubicBezTo>
                        <a:pt x="52010" y="958254"/>
                        <a:pt x="-61448" y="692216"/>
                        <a:pt x="25179" y="500513"/>
                      </a:cubicBezTo>
                      <a:cubicBezTo>
                        <a:pt x="46836" y="452587"/>
                        <a:pt x="90551" y="422910"/>
                        <a:pt x="147300" y="405727"/>
                      </a:cubicBezTo>
                      <a:lnTo>
                        <a:pt x="237003" y="389348"/>
                      </a:lnTo>
                      <a:lnTo>
                        <a:pt x="233715" y="378756"/>
                      </a:lnTo>
                      <a:cubicBezTo>
                        <a:pt x="229516" y="358236"/>
                        <a:pt x="227311" y="336989"/>
                        <a:pt x="227311" y="315227"/>
                      </a:cubicBezTo>
                      <a:cubicBezTo>
                        <a:pt x="227311" y="141132"/>
                        <a:pt x="368443" y="0"/>
                        <a:pt x="5425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8" name="Google Shape;248;p10"/>
                <p:cNvSpPr/>
                <p:nvPr/>
              </p:nvSpPr>
              <p:spPr>
                <a:xfrm>
                  <a:off x="8335477" y="1742952"/>
                  <a:ext cx="1276600" cy="331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653" h="331571" extrusionOk="0">
                      <a:moveTo>
                        <a:pt x="0" y="0"/>
                      </a:moveTo>
                      <a:lnTo>
                        <a:pt x="26333" y="37194"/>
                      </a:lnTo>
                      <a:cubicBezTo>
                        <a:pt x="127528" y="157420"/>
                        <a:pt x="358088" y="249466"/>
                        <a:pt x="792610" y="243021"/>
                      </a:cubicBezTo>
                      <a:cubicBezTo>
                        <a:pt x="1010957" y="239783"/>
                        <a:pt x="1166748" y="195763"/>
                        <a:pt x="1268779" y="146318"/>
                      </a:cubicBezTo>
                      <a:lnTo>
                        <a:pt x="1302653" y="127764"/>
                      </a:lnTo>
                      <a:lnTo>
                        <a:pt x="1282507" y="157645"/>
                      </a:lnTo>
                      <a:lnTo>
                        <a:pt x="1272170" y="164614"/>
                      </a:lnTo>
                      <a:lnTo>
                        <a:pt x="1269896" y="168086"/>
                      </a:lnTo>
                      <a:cubicBezTo>
                        <a:pt x="1212135" y="229458"/>
                        <a:pt x="1044244" y="326691"/>
                        <a:pt x="734255" y="331289"/>
                      </a:cubicBezTo>
                      <a:cubicBezTo>
                        <a:pt x="220176" y="338914"/>
                        <a:pt x="27836" y="191173"/>
                        <a:pt x="342" y="35952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</p:grpSp>
          <p:grpSp>
            <p:nvGrpSpPr>
              <p:cNvPr id="249" name="Google Shape;249;p10"/>
              <p:cNvGrpSpPr/>
              <p:nvPr/>
            </p:nvGrpSpPr>
            <p:grpSpPr>
              <a:xfrm>
                <a:off x="7811050" y="2817084"/>
                <a:ext cx="2078934" cy="1398792"/>
                <a:chOff x="7984257" y="2869929"/>
                <a:chExt cx="1657050" cy="1114931"/>
              </a:xfrm>
            </p:grpSpPr>
            <p:sp>
              <p:nvSpPr>
                <p:cNvPr id="250" name="Google Shape;250;p10"/>
                <p:cNvSpPr/>
                <p:nvPr/>
              </p:nvSpPr>
              <p:spPr>
                <a:xfrm rot="10800000">
                  <a:off x="7984257" y="2869929"/>
                  <a:ext cx="1657050" cy="111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030" h="1114931" extrusionOk="0">
                      <a:moveTo>
                        <a:pt x="796492" y="1114931"/>
                      </a:moveTo>
                      <a:cubicBezTo>
                        <a:pt x="687683" y="1114931"/>
                        <a:pt x="591749" y="1059801"/>
                        <a:pt x="535101" y="975950"/>
                      </a:cubicBezTo>
                      <a:lnTo>
                        <a:pt x="507260" y="924658"/>
                      </a:lnTo>
                      <a:lnTo>
                        <a:pt x="499041" y="929120"/>
                      </a:lnTo>
                      <a:cubicBezTo>
                        <a:pt x="470156" y="941337"/>
                        <a:pt x="438399" y="948093"/>
                        <a:pt x="405064" y="948093"/>
                      </a:cubicBezTo>
                      <a:cubicBezTo>
                        <a:pt x="271724" y="948093"/>
                        <a:pt x="163630" y="839999"/>
                        <a:pt x="163630" y="706659"/>
                      </a:cubicBezTo>
                      <a:lnTo>
                        <a:pt x="174949" y="650595"/>
                      </a:lnTo>
                      <a:lnTo>
                        <a:pt x="145383" y="647615"/>
                      </a:lnTo>
                      <a:cubicBezTo>
                        <a:pt x="62413" y="630637"/>
                        <a:pt x="0" y="557225"/>
                        <a:pt x="0" y="469236"/>
                      </a:cubicBezTo>
                      <a:cubicBezTo>
                        <a:pt x="0" y="418956"/>
                        <a:pt x="20380" y="373437"/>
                        <a:pt x="53329" y="340487"/>
                      </a:cubicBezTo>
                      <a:lnTo>
                        <a:pt x="63666" y="333518"/>
                      </a:lnTo>
                      <a:lnTo>
                        <a:pt x="65940" y="330046"/>
                      </a:lnTo>
                      <a:cubicBezTo>
                        <a:pt x="94821" y="299360"/>
                        <a:pt x="151234" y="259709"/>
                        <a:pt x="239175" y="227155"/>
                      </a:cubicBezTo>
                      <a:lnTo>
                        <a:pt x="294182" y="209693"/>
                      </a:lnTo>
                      <a:lnTo>
                        <a:pt x="297816" y="181374"/>
                      </a:lnTo>
                      <a:cubicBezTo>
                        <a:pt x="324780" y="77864"/>
                        <a:pt x="441369" y="0"/>
                        <a:pt x="581109" y="0"/>
                      </a:cubicBezTo>
                      <a:cubicBezTo>
                        <a:pt x="680923" y="0"/>
                        <a:pt x="768927" y="39727"/>
                        <a:pt x="820892" y="100150"/>
                      </a:cubicBezTo>
                      <a:lnTo>
                        <a:pt x="846431" y="137111"/>
                      </a:lnTo>
                      <a:lnTo>
                        <a:pt x="853971" y="133896"/>
                      </a:lnTo>
                      <a:cubicBezTo>
                        <a:pt x="880468" y="125093"/>
                        <a:pt x="909600" y="120224"/>
                        <a:pt x="940179" y="120224"/>
                      </a:cubicBezTo>
                      <a:cubicBezTo>
                        <a:pt x="1031917" y="120224"/>
                        <a:pt x="1110628" y="164039"/>
                        <a:pt x="1144250" y="226482"/>
                      </a:cubicBezTo>
                      <a:lnTo>
                        <a:pt x="1155997" y="256208"/>
                      </a:lnTo>
                      <a:lnTo>
                        <a:pt x="1203920" y="282748"/>
                      </a:lnTo>
                      <a:cubicBezTo>
                        <a:pt x="1347998" y="375232"/>
                        <a:pt x="1362579" y="506585"/>
                        <a:pt x="1313851" y="614418"/>
                      </a:cubicBezTo>
                      <a:cubicBezTo>
                        <a:pt x="1292194" y="662344"/>
                        <a:pt x="1248479" y="692021"/>
                        <a:pt x="1191730" y="709204"/>
                      </a:cubicBezTo>
                      <a:lnTo>
                        <a:pt x="1102027" y="725583"/>
                      </a:lnTo>
                      <a:lnTo>
                        <a:pt x="1105315" y="736175"/>
                      </a:lnTo>
                      <a:cubicBezTo>
                        <a:pt x="1109514" y="756695"/>
                        <a:pt x="1111719" y="777942"/>
                        <a:pt x="1111719" y="799704"/>
                      </a:cubicBezTo>
                      <a:cubicBezTo>
                        <a:pt x="1111719" y="973799"/>
                        <a:pt x="970587" y="1114931"/>
                        <a:pt x="796492" y="11149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51" name="Google Shape;251;p10"/>
                <p:cNvSpPr/>
                <p:nvPr/>
              </p:nvSpPr>
              <p:spPr>
                <a:xfrm rot="10800000">
                  <a:off x="8020734" y="3474978"/>
                  <a:ext cx="1561214" cy="464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60" h="542232" extrusionOk="0">
                      <a:moveTo>
                        <a:pt x="21051" y="542232"/>
                      </a:moveTo>
                      <a:lnTo>
                        <a:pt x="13673" y="531841"/>
                      </a:lnTo>
                      <a:cubicBezTo>
                        <a:pt x="4828" y="512320"/>
                        <a:pt x="0" y="491234"/>
                        <a:pt x="0" y="469236"/>
                      </a:cubicBezTo>
                      <a:cubicBezTo>
                        <a:pt x="0" y="418956"/>
                        <a:pt x="25222" y="373437"/>
                        <a:pt x="65999" y="340487"/>
                      </a:cubicBezTo>
                      <a:lnTo>
                        <a:pt x="78791" y="333518"/>
                      </a:lnTo>
                      <a:lnTo>
                        <a:pt x="81606" y="330046"/>
                      </a:lnTo>
                      <a:cubicBezTo>
                        <a:pt x="117348" y="299360"/>
                        <a:pt x="187164" y="259709"/>
                        <a:pt x="295997" y="227155"/>
                      </a:cubicBezTo>
                      <a:lnTo>
                        <a:pt x="364073" y="209693"/>
                      </a:lnTo>
                      <a:lnTo>
                        <a:pt x="368570" y="181374"/>
                      </a:lnTo>
                      <a:cubicBezTo>
                        <a:pt x="401940" y="77864"/>
                        <a:pt x="546228" y="0"/>
                        <a:pt x="719166" y="0"/>
                      </a:cubicBezTo>
                      <a:cubicBezTo>
                        <a:pt x="842694" y="0"/>
                        <a:pt x="951605" y="39727"/>
                        <a:pt x="1015916" y="100150"/>
                      </a:cubicBezTo>
                      <a:lnTo>
                        <a:pt x="1047522" y="137111"/>
                      </a:lnTo>
                      <a:lnTo>
                        <a:pt x="1056854" y="133896"/>
                      </a:lnTo>
                      <a:cubicBezTo>
                        <a:pt x="1089646" y="125093"/>
                        <a:pt x="1125699" y="120224"/>
                        <a:pt x="1163543" y="120224"/>
                      </a:cubicBezTo>
                      <a:cubicBezTo>
                        <a:pt x="1277075" y="120224"/>
                        <a:pt x="1374486" y="164039"/>
                        <a:pt x="1416096" y="226482"/>
                      </a:cubicBezTo>
                      <a:lnTo>
                        <a:pt x="1430634" y="256208"/>
                      </a:lnTo>
                      <a:lnTo>
                        <a:pt x="1489942" y="282748"/>
                      </a:lnTo>
                      <a:cubicBezTo>
                        <a:pt x="1601384" y="340551"/>
                        <a:pt x="1650224" y="413536"/>
                        <a:pt x="1656460" y="486474"/>
                      </a:cubicBezTo>
                      <a:cubicBezTo>
                        <a:pt x="1656159" y="497321"/>
                        <a:pt x="1655857" y="508168"/>
                        <a:pt x="1655556" y="519015"/>
                      </a:cubicBezTo>
                      <a:lnTo>
                        <a:pt x="1643289" y="492945"/>
                      </a:lnTo>
                      <a:cubicBezTo>
                        <a:pt x="1617178" y="450621"/>
                        <a:pt x="1572849" y="410474"/>
                        <a:pt x="1505984" y="375792"/>
                      </a:cubicBezTo>
                      <a:lnTo>
                        <a:pt x="1446676" y="349252"/>
                      </a:lnTo>
                      <a:lnTo>
                        <a:pt x="1432138" y="319526"/>
                      </a:lnTo>
                      <a:cubicBezTo>
                        <a:pt x="1390528" y="257083"/>
                        <a:pt x="1293117" y="213268"/>
                        <a:pt x="1179585" y="213268"/>
                      </a:cubicBezTo>
                      <a:cubicBezTo>
                        <a:pt x="1141741" y="213268"/>
                        <a:pt x="1105688" y="218137"/>
                        <a:pt x="1072896" y="226940"/>
                      </a:cubicBezTo>
                      <a:lnTo>
                        <a:pt x="1063564" y="230155"/>
                      </a:lnTo>
                      <a:lnTo>
                        <a:pt x="1031958" y="193194"/>
                      </a:lnTo>
                      <a:cubicBezTo>
                        <a:pt x="967647" y="132771"/>
                        <a:pt x="858736" y="93044"/>
                        <a:pt x="735208" y="93044"/>
                      </a:cubicBezTo>
                      <a:cubicBezTo>
                        <a:pt x="562270" y="93044"/>
                        <a:pt x="417982" y="170908"/>
                        <a:pt x="384612" y="274418"/>
                      </a:cubicBezTo>
                      <a:lnTo>
                        <a:pt x="380115" y="302737"/>
                      </a:lnTo>
                      <a:lnTo>
                        <a:pt x="312039" y="320199"/>
                      </a:lnTo>
                      <a:cubicBezTo>
                        <a:pt x="203206" y="352753"/>
                        <a:pt x="133390" y="392404"/>
                        <a:pt x="97648" y="423090"/>
                      </a:cubicBezTo>
                      <a:lnTo>
                        <a:pt x="94833" y="426562"/>
                      </a:lnTo>
                      <a:lnTo>
                        <a:pt x="82041" y="433531"/>
                      </a:lnTo>
                      <a:cubicBezTo>
                        <a:pt x="61652" y="450006"/>
                        <a:pt x="45153" y="469623"/>
                        <a:pt x="33750" y="491407"/>
                      </a:cubicBezTo>
                      <a:lnTo>
                        <a:pt x="21051" y="542232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</p:grpSp>
        </p:grpSp>
        <p:sp>
          <p:nvSpPr>
            <p:cNvPr id="252" name="Google Shape;252;p10"/>
            <p:cNvSpPr/>
            <p:nvPr/>
          </p:nvSpPr>
          <p:spPr>
            <a:xfrm>
              <a:off x="2583305" y="2564367"/>
              <a:ext cx="2504616" cy="1357599"/>
            </a:xfrm>
            <a:custGeom>
              <a:avLst/>
              <a:gdLst/>
              <a:ahLst/>
              <a:cxnLst/>
              <a:rect l="l" t="t" r="r" b="b"/>
              <a:pathLst>
                <a:path w="2504616" h="1357599" extrusionOk="0">
                  <a:moveTo>
                    <a:pt x="1231003" y="0"/>
                  </a:moveTo>
                  <a:cubicBezTo>
                    <a:pt x="1594448" y="0"/>
                    <a:pt x="1906281" y="249370"/>
                    <a:pt x="2039483" y="604765"/>
                  </a:cubicBezTo>
                  <a:lnTo>
                    <a:pt x="2070721" y="718330"/>
                  </a:lnTo>
                  <a:lnTo>
                    <a:pt x="2079435" y="731303"/>
                  </a:lnTo>
                  <a:lnTo>
                    <a:pt x="2086324" y="728281"/>
                  </a:lnTo>
                  <a:cubicBezTo>
                    <a:pt x="2110535" y="720006"/>
                    <a:pt x="2137153" y="715430"/>
                    <a:pt x="2165095" y="715430"/>
                  </a:cubicBezTo>
                  <a:cubicBezTo>
                    <a:pt x="2276859" y="715430"/>
                    <a:pt x="2367463" y="788645"/>
                    <a:pt x="2367463" y="878960"/>
                  </a:cubicBezTo>
                  <a:lnTo>
                    <a:pt x="2357975" y="916934"/>
                  </a:lnTo>
                  <a:lnTo>
                    <a:pt x="2382757" y="918952"/>
                  </a:lnTo>
                  <a:cubicBezTo>
                    <a:pt x="2452302" y="930452"/>
                    <a:pt x="2504616" y="980176"/>
                    <a:pt x="2504616" y="1039773"/>
                  </a:cubicBezTo>
                  <a:cubicBezTo>
                    <a:pt x="2504616" y="1073829"/>
                    <a:pt x="2487534" y="1104660"/>
                    <a:pt x="2459916" y="1126978"/>
                  </a:cubicBezTo>
                  <a:lnTo>
                    <a:pt x="2451252" y="1131698"/>
                  </a:lnTo>
                  <a:lnTo>
                    <a:pt x="2449346" y="1134050"/>
                  </a:lnTo>
                  <a:cubicBezTo>
                    <a:pt x="2425138" y="1154834"/>
                    <a:pt x="2377853" y="1181691"/>
                    <a:pt x="2304142" y="1203741"/>
                  </a:cubicBezTo>
                  <a:lnTo>
                    <a:pt x="2258035" y="1215568"/>
                  </a:lnTo>
                  <a:lnTo>
                    <a:pt x="2254989" y="1234750"/>
                  </a:lnTo>
                  <a:cubicBezTo>
                    <a:pt x="2243689" y="1269805"/>
                    <a:pt x="2213608" y="1300517"/>
                    <a:pt x="2171710" y="1322466"/>
                  </a:cubicBezTo>
                  <a:lnTo>
                    <a:pt x="2104125" y="1347079"/>
                  </a:lnTo>
                  <a:lnTo>
                    <a:pt x="2104251" y="1348270"/>
                  </a:lnTo>
                  <a:cubicBezTo>
                    <a:pt x="2104146" y="1347896"/>
                    <a:pt x="2104042" y="1347521"/>
                    <a:pt x="2103937" y="1347147"/>
                  </a:cubicBezTo>
                  <a:lnTo>
                    <a:pt x="2100873" y="1348263"/>
                  </a:lnTo>
                  <a:cubicBezTo>
                    <a:pt x="2074887" y="1354303"/>
                    <a:pt x="2046818" y="1357599"/>
                    <a:pt x="2017535" y="1357599"/>
                  </a:cubicBezTo>
                  <a:cubicBezTo>
                    <a:pt x="1933872" y="1357599"/>
                    <a:pt x="1860107" y="1330691"/>
                    <a:pt x="1816551" y="1289765"/>
                  </a:cubicBezTo>
                  <a:lnTo>
                    <a:pt x="1795144" y="1264730"/>
                  </a:lnTo>
                  <a:lnTo>
                    <a:pt x="1788824" y="1266908"/>
                  </a:lnTo>
                  <a:cubicBezTo>
                    <a:pt x="1766614" y="1272870"/>
                    <a:pt x="1742196" y="1276168"/>
                    <a:pt x="1716565" y="1276168"/>
                  </a:cubicBezTo>
                  <a:cubicBezTo>
                    <a:pt x="1639671" y="1276168"/>
                    <a:pt x="1573696" y="1246491"/>
                    <a:pt x="1545514" y="1204197"/>
                  </a:cubicBezTo>
                  <a:lnTo>
                    <a:pt x="1535668" y="1184063"/>
                  </a:lnTo>
                  <a:lnTo>
                    <a:pt x="1495499" y="1166086"/>
                  </a:lnTo>
                  <a:cubicBezTo>
                    <a:pt x="1374734" y="1103444"/>
                    <a:pt x="1362513" y="1014475"/>
                    <a:pt x="1403356" y="941437"/>
                  </a:cubicBezTo>
                  <a:cubicBezTo>
                    <a:pt x="1421509" y="908976"/>
                    <a:pt x="1458150" y="888875"/>
                    <a:pt x="1505717" y="877236"/>
                  </a:cubicBezTo>
                  <a:lnTo>
                    <a:pt x="1580905" y="866142"/>
                  </a:lnTo>
                  <a:lnTo>
                    <a:pt x="1578149" y="858968"/>
                  </a:lnTo>
                  <a:cubicBezTo>
                    <a:pt x="1574630" y="845069"/>
                    <a:pt x="1572782" y="830678"/>
                    <a:pt x="1572782" y="815938"/>
                  </a:cubicBezTo>
                  <a:cubicBezTo>
                    <a:pt x="1572782" y="786458"/>
                    <a:pt x="1580175" y="758374"/>
                    <a:pt x="1593545" y="732829"/>
                  </a:cubicBezTo>
                  <a:lnTo>
                    <a:pt x="1603037" y="721454"/>
                  </a:lnTo>
                  <a:lnTo>
                    <a:pt x="1530268" y="688563"/>
                  </a:lnTo>
                  <a:cubicBezTo>
                    <a:pt x="1432471" y="653905"/>
                    <a:pt x="1327021" y="635093"/>
                    <a:pt x="1217603" y="635093"/>
                  </a:cubicBezTo>
                  <a:cubicBezTo>
                    <a:pt x="1053477" y="635093"/>
                    <a:pt x="898276" y="677420"/>
                    <a:pt x="764444" y="752065"/>
                  </a:cubicBezTo>
                  <a:lnTo>
                    <a:pt x="693165" y="800081"/>
                  </a:lnTo>
                  <a:lnTo>
                    <a:pt x="753082" y="811677"/>
                  </a:lnTo>
                  <a:cubicBezTo>
                    <a:pt x="816566" y="837416"/>
                    <a:pt x="861111" y="897674"/>
                    <a:pt x="861111" y="967904"/>
                  </a:cubicBezTo>
                  <a:lnTo>
                    <a:pt x="852819" y="1007276"/>
                  </a:lnTo>
                  <a:lnTo>
                    <a:pt x="874479" y="1009369"/>
                  </a:lnTo>
                  <a:cubicBezTo>
                    <a:pt x="935264" y="1021292"/>
                    <a:pt x="980988" y="1072847"/>
                    <a:pt x="980988" y="1134640"/>
                  </a:cubicBezTo>
                  <a:cubicBezTo>
                    <a:pt x="980988" y="1169950"/>
                    <a:pt x="966058" y="1201916"/>
                    <a:pt x="941919" y="1225056"/>
                  </a:cubicBezTo>
                  <a:lnTo>
                    <a:pt x="934346" y="1229950"/>
                  </a:lnTo>
                  <a:lnTo>
                    <a:pt x="932680" y="1232389"/>
                  </a:lnTo>
                  <a:cubicBezTo>
                    <a:pt x="890363" y="1275488"/>
                    <a:pt x="767365" y="1343772"/>
                    <a:pt x="540263" y="1347001"/>
                  </a:cubicBezTo>
                  <a:cubicBezTo>
                    <a:pt x="477493" y="1347894"/>
                    <a:pt x="421271" y="1345755"/>
                    <a:pt x="371064" y="1341067"/>
                  </a:cubicBezTo>
                  <a:lnTo>
                    <a:pt x="334593" y="1335249"/>
                  </a:lnTo>
                  <a:lnTo>
                    <a:pt x="330956" y="1348270"/>
                  </a:lnTo>
                  <a:lnTo>
                    <a:pt x="237956" y="1319833"/>
                  </a:lnTo>
                  <a:cubicBezTo>
                    <a:pt x="5704" y="1263988"/>
                    <a:pt x="-29152" y="1133653"/>
                    <a:pt x="18447" y="1032683"/>
                  </a:cubicBezTo>
                  <a:cubicBezTo>
                    <a:pt x="34313" y="999026"/>
                    <a:pt x="66339" y="978184"/>
                    <a:pt x="107914" y="966117"/>
                  </a:cubicBezTo>
                  <a:lnTo>
                    <a:pt x="173631" y="954615"/>
                  </a:lnTo>
                  <a:lnTo>
                    <a:pt x="171222" y="947176"/>
                  </a:lnTo>
                  <a:cubicBezTo>
                    <a:pt x="168146" y="932766"/>
                    <a:pt x="166531" y="917844"/>
                    <a:pt x="166531" y="902562"/>
                  </a:cubicBezTo>
                  <a:cubicBezTo>
                    <a:pt x="166531" y="780300"/>
                    <a:pt x="269926" y="681187"/>
                    <a:pt x="397469" y="681187"/>
                  </a:cubicBezTo>
                  <a:lnTo>
                    <a:pt x="401373" y="681658"/>
                  </a:lnTo>
                  <a:lnTo>
                    <a:pt x="422524" y="604765"/>
                  </a:lnTo>
                  <a:cubicBezTo>
                    <a:pt x="555725" y="249370"/>
                    <a:pt x="867559" y="0"/>
                    <a:pt x="1231003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2F2F2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127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</p:grpSp>
      <p:grpSp>
        <p:nvGrpSpPr>
          <p:cNvPr id="253" name="Google Shape;253;p10"/>
          <p:cNvGrpSpPr/>
          <p:nvPr/>
        </p:nvGrpSpPr>
        <p:grpSpPr>
          <a:xfrm rot="2130502">
            <a:off x="11352449" y="5587835"/>
            <a:ext cx="764406" cy="1210805"/>
            <a:chOff x="2346595" y="4881481"/>
            <a:chExt cx="764434" cy="1210851"/>
          </a:xfrm>
        </p:grpSpPr>
        <p:sp>
          <p:nvSpPr>
            <p:cNvPr id="254" name="Google Shape;254;p10"/>
            <p:cNvSpPr/>
            <p:nvPr/>
          </p:nvSpPr>
          <p:spPr>
            <a:xfrm rot="10624040" flipH="1">
              <a:off x="2376425" y="4898729"/>
              <a:ext cx="704774" cy="1176354"/>
            </a:xfrm>
            <a:custGeom>
              <a:avLst/>
              <a:gdLst/>
              <a:ahLst/>
              <a:cxnLst/>
              <a:rect l="l" t="t" r="r" b="b"/>
              <a:pathLst>
                <a:path w="576927" h="1053626" extrusionOk="0">
                  <a:moveTo>
                    <a:pt x="372987" y="1051389"/>
                  </a:moveTo>
                  <a:cubicBezTo>
                    <a:pt x="467637" y="1051389"/>
                    <a:pt x="546605" y="984120"/>
                    <a:pt x="564868" y="894695"/>
                  </a:cubicBezTo>
                  <a:lnTo>
                    <a:pt x="567990" y="863662"/>
                  </a:lnTo>
                  <a:lnTo>
                    <a:pt x="570345" y="862687"/>
                  </a:lnTo>
                  <a:cubicBezTo>
                    <a:pt x="574412" y="858620"/>
                    <a:pt x="576927" y="853002"/>
                    <a:pt x="576927" y="846797"/>
                  </a:cubicBezTo>
                  <a:lnTo>
                    <a:pt x="576927" y="756910"/>
                  </a:lnTo>
                  <a:cubicBezTo>
                    <a:pt x="576927" y="750704"/>
                    <a:pt x="574412" y="745086"/>
                    <a:pt x="570346" y="741020"/>
                  </a:cubicBezTo>
                  <a:lnTo>
                    <a:pt x="569215" y="740551"/>
                  </a:lnTo>
                  <a:lnTo>
                    <a:pt x="568777" y="465261"/>
                  </a:lnTo>
                  <a:lnTo>
                    <a:pt x="570702" y="465261"/>
                  </a:lnTo>
                  <a:lnTo>
                    <a:pt x="570702" y="195539"/>
                  </a:lnTo>
                  <a:lnTo>
                    <a:pt x="565022" y="195539"/>
                  </a:lnTo>
                  <a:lnTo>
                    <a:pt x="375629" y="63529"/>
                  </a:lnTo>
                  <a:lnTo>
                    <a:pt x="377325" y="62607"/>
                  </a:lnTo>
                  <a:lnTo>
                    <a:pt x="296554" y="6308"/>
                  </a:lnTo>
                  <a:lnTo>
                    <a:pt x="296544" y="0"/>
                  </a:lnTo>
                  <a:lnTo>
                    <a:pt x="292043" y="3164"/>
                  </a:lnTo>
                  <a:lnTo>
                    <a:pt x="287736" y="162"/>
                  </a:lnTo>
                  <a:lnTo>
                    <a:pt x="198399" y="62431"/>
                  </a:lnTo>
                  <a:lnTo>
                    <a:pt x="201349" y="64036"/>
                  </a:lnTo>
                  <a:lnTo>
                    <a:pt x="16417" y="192937"/>
                  </a:lnTo>
                  <a:lnTo>
                    <a:pt x="15395" y="191579"/>
                  </a:lnTo>
                  <a:lnTo>
                    <a:pt x="15398" y="193647"/>
                  </a:lnTo>
                  <a:lnTo>
                    <a:pt x="11031" y="196691"/>
                  </a:lnTo>
                  <a:lnTo>
                    <a:pt x="15058" y="196691"/>
                  </a:lnTo>
                  <a:lnTo>
                    <a:pt x="15058" y="465261"/>
                  </a:lnTo>
                  <a:lnTo>
                    <a:pt x="15830" y="465261"/>
                  </a:lnTo>
                  <a:lnTo>
                    <a:pt x="16260" y="736077"/>
                  </a:lnTo>
                  <a:lnTo>
                    <a:pt x="6834" y="739839"/>
                  </a:lnTo>
                  <a:cubicBezTo>
                    <a:pt x="2612" y="743906"/>
                    <a:pt x="0" y="749526"/>
                    <a:pt x="0" y="755732"/>
                  </a:cubicBezTo>
                  <a:lnTo>
                    <a:pt x="0" y="845639"/>
                  </a:lnTo>
                  <a:cubicBezTo>
                    <a:pt x="0" y="851846"/>
                    <a:pt x="2611" y="857465"/>
                    <a:pt x="6834" y="861533"/>
                  </a:cubicBezTo>
                  <a:lnTo>
                    <a:pt x="15937" y="865166"/>
                  </a:lnTo>
                  <a:lnTo>
                    <a:pt x="18908" y="894695"/>
                  </a:lnTo>
                  <a:lnTo>
                    <a:pt x="19920" y="897279"/>
                  </a:lnTo>
                  <a:lnTo>
                    <a:pt x="21207" y="909075"/>
                  </a:lnTo>
                  <a:cubicBezTo>
                    <a:pt x="39470" y="991570"/>
                    <a:pt x="118438" y="1053625"/>
                    <a:pt x="213088" y="1053626"/>
                  </a:cubicBezTo>
                  <a:lnTo>
                    <a:pt x="295050" y="1053626"/>
                  </a:lnTo>
                  <a:lnTo>
                    <a:pt x="295050" y="1051389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  <p:grpSp>
          <p:nvGrpSpPr>
            <p:cNvPr id="255" name="Google Shape;255;p10"/>
            <p:cNvGrpSpPr/>
            <p:nvPr/>
          </p:nvGrpSpPr>
          <p:grpSpPr>
            <a:xfrm>
              <a:off x="2424920" y="4944776"/>
              <a:ext cx="608674" cy="1077213"/>
              <a:chOff x="4331557" y="2598970"/>
              <a:chExt cx="608674" cy="1077213"/>
            </a:xfrm>
          </p:grpSpPr>
          <p:sp>
            <p:nvSpPr>
              <p:cNvPr id="256" name="Google Shape;256;p10"/>
              <p:cNvSpPr/>
              <p:nvPr/>
            </p:nvSpPr>
            <p:spPr>
              <a:xfrm rot="10631853" flipH="1">
                <a:off x="4370618" y="3197038"/>
                <a:ext cx="558689" cy="463715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57" name="Google Shape;257;p10"/>
              <p:cNvSpPr/>
              <p:nvPr/>
            </p:nvSpPr>
            <p:spPr>
              <a:xfrm rot="10631853" flipH="1">
                <a:off x="4382002" y="3208042"/>
                <a:ext cx="274465" cy="461704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58" name="Google Shape;258;p10"/>
              <p:cNvSpPr/>
              <p:nvPr/>
            </p:nvSpPr>
            <p:spPr>
              <a:xfrm rot="-168147" flipH="1">
                <a:off x="4355618" y="2621159"/>
                <a:ext cx="552947" cy="851469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59" name="Google Shape;259;p10"/>
              <p:cNvSpPr/>
              <p:nvPr/>
            </p:nvSpPr>
            <p:spPr>
              <a:xfrm rot="-168147" flipH="1">
                <a:off x="4447922" y="2620881"/>
                <a:ext cx="362643" cy="856014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60" name="Google Shape;260;p10"/>
              <p:cNvSpPr/>
              <p:nvPr/>
            </p:nvSpPr>
            <p:spPr>
              <a:xfrm rot="-168147" flipH="1">
                <a:off x="4338634" y="2612370"/>
                <a:ext cx="552947" cy="200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61" name="Google Shape;261;p10"/>
              <p:cNvSpPr/>
              <p:nvPr/>
            </p:nvSpPr>
            <p:spPr>
              <a:xfrm rot="-168147" flipH="1">
                <a:off x="4567343" y="3573621"/>
                <a:ext cx="178612" cy="89621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62" name="Google Shape;262;p10"/>
              <p:cNvSpPr/>
              <p:nvPr/>
            </p:nvSpPr>
            <p:spPr>
              <a:xfrm rot="-172913" flipH="1">
                <a:off x="4334644" y="2794762"/>
                <a:ext cx="572824" cy="134877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</p:grpSp>
        <p:sp>
          <p:nvSpPr>
            <p:cNvPr id="263" name="Google Shape;263;p10"/>
            <p:cNvSpPr/>
            <p:nvPr/>
          </p:nvSpPr>
          <p:spPr>
            <a:xfrm rot="10628998" flipH="1">
              <a:off x="2399344" y="4936391"/>
              <a:ext cx="667176" cy="1110320"/>
            </a:xfrm>
            <a:custGeom>
              <a:avLst/>
              <a:gdLst/>
              <a:ahLst/>
              <a:cxnLst/>
              <a:rect l="l" t="t" r="r" b="b"/>
              <a:pathLst>
                <a:path w="576927" h="1053626" extrusionOk="0">
                  <a:moveTo>
                    <a:pt x="372987" y="1051389"/>
                  </a:moveTo>
                  <a:cubicBezTo>
                    <a:pt x="467637" y="1051389"/>
                    <a:pt x="546605" y="984120"/>
                    <a:pt x="564868" y="894695"/>
                  </a:cubicBezTo>
                  <a:lnTo>
                    <a:pt x="567990" y="863662"/>
                  </a:lnTo>
                  <a:lnTo>
                    <a:pt x="570345" y="862687"/>
                  </a:lnTo>
                  <a:cubicBezTo>
                    <a:pt x="574412" y="858620"/>
                    <a:pt x="576927" y="853002"/>
                    <a:pt x="576927" y="846797"/>
                  </a:cubicBezTo>
                  <a:lnTo>
                    <a:pt x="576927" y="756910"/>
                  </a:lnTo>
                  <a:cubicBezTo>
                    <a:pt x="576927" y="750704"/>
                    <a:pt x="574412" y="745086"/>
                    <a:pt x="570346" y="741020"/>
                  </a:cubicBezTo>
                  <a:lnTo>
                    <a:pt x="569215" y="740551"/>
                  </a:lnTo>
                  <a:lnTo>
                    <a:pt x="568777" y="465261"/>
                  </a:lnTo>
                  <a:lnTo>
                    <a:pt x="570702" y="465261"/>
                  </a:lnTo>
                  <a:lnTo>
                    <a:pt x="570702" y="195539"/>
                  </a:lnTo>
                  <a:lnTo>
                    <a:pt x="565022" y="195539"/>
                  </a:lnTo>
                  <a:lnTo>
                    <a:pt x="375629" y="63529"/>
                  </a:lnTo>
                  <a:lnTo>
                    <a:pt x="377325" y="62607"/>
                  </a:lnTo>
                  <a:lnTo>
                    <a:pt x="296554" y="6308"/>
                  </a:lnTo>
                  <a:lnTo>
                    <a:pt x="296544" y="0"/>
                  </a:lnTo>
                  <a:lnTo>
                    <a:pt x="292043" y="3164"/>
                  </a:lnTo>
                  <a:lnTo>
                    <a:pt x="287736" y="162"/>
                  </a:lnTo>
                  <a:lnTo>
                    <a:pt x="198399" y="62431"/>
                  </a:lnTo>
                  <a:lnTo>
                    <a:pt x="201349" y="64036"/>
                  </a:lnTo>
                  <a:lnTo>
                    <a:pt x="16417" y="192937"/>
                  </a:lnTo>
                  <a:lnTo>
                    <a:pt x="15395" y="191579"/>
                  </a:lnTo>
                  <a:lnTo>
                    <a:pt x="15398" y="193647"/>
                  </a:lnTo>
                  <a:lnTo>
                    <a:pt x="11031" y="196691"/>
                  </a:lnTo>
                  <a:lnTo>
                    <a:pt x="15058" y="196691"/>
                  </a:lnTo>
                  <a:lnTo>
                    <a:pt x="15058" y="465261"/>
                  </a:lnTo>
                  <a:lnTo>
                    <a:pt x="15830" y="465261"/>
                  </a:lnTo>
                  <a:lnTo>
                    <a:pt x="16260" y="736077"/>
                  </a:lnTo>
                  <a:lnTo>
                    <a:pt x="6834" y="739839"/>
                  </a:lnTo>
                  <a:cubicBezTo>
                    <a:pt x="2612" y="743906"/>
                    <a:pt x="0" y="749526"/>
                    <a:pt x="0" y="755732"/>
                  </a:cubicBezTo>
                  <a:lnTo>
                    <a:pt x="0" y="845639"/>
                  </a:lnTo>
                  <a:cubicBezTo>
                    <a:pt x="0" y="851846"/>
                    <a:pt x="2611" y="857465"/>
                    <a:pt x="6834" y="861533"/>
                  </a:cubicBezTo>
                  <a:lnTo>
                    <a:pt x="15937" y="865166"/>
                  </a:lnTo>
                  <a:lnTo>
                    <a:pt x="18908" y="894695"/>
                  </a:lnTo>
                  <a:lnTo>
                    <a:pt x="19920" y="897279"/>
                  </a:lnTo>
                  <a:lnTo>
                    <a:pt x="21207" y="909075"/>
                  </a:lnTo>
                  <a:cubicBezTo>
                    <a:pt x="39470" y="991570"/>
                    <a:pt x="118438" y="1053625"/>
                    <a:pt x="213088" y="1053626"/>
                  </a:cubicBezTo>
                  <a:lnTo>
                    <a:pt x="295050" y="1053626"/>
                  </a:lnTo>
                  <a:lnTo>
                    <a:pt x="295050" y="1051389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127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</p:grpSp>
      <p:sp>
        <p:nvSpPr>
          <p:cNvPr id="264" name="Google Shape;264;p10">
            <a:hlinkClick r:id="rId3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65" name="Google Shape;265;p10">
            <a:hlinkClick r:id="rId4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66" name="Google Shape;266;p10">
            <a:hlinkClick r:id="rId5" action="ppaction://hlinksldjump"/>
          </p:cNvPr>
          <p:cNvSpPr txBox="1"/>
          <p:nvPr/>
        </p:nvSpPr>
        <p:spPr>
          <a:xfrm>
            <a:off x="4517540" y="152881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267" name="Google Shape;267;p10">
            <a:hlinkClick r:id="rId6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269" name="Google Shape;269;p10">
            <a:hlinkClick r:id="rId6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21320" y="304573"/>
            <a:ext cx="1297858" cy="495831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9618" y="290501"/>
            <a:ext cx="1246141" cy="461665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9987" y="290502"/>
            <a:ext cx="913942" cy="46166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408515" y="334829"/>
            <a:ext cx="867369" cy="373008"/>
          </a:xfrm>
          <a:prstGeom prst="roundRect">
            <a:avLst/>
          </a:prstGeom>
          <a:solidFill>
            <a:srgbClr val="96A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52147500"/>
              </p:ext>
            </p:extLst>
          </p:nvPr>
        </p:nvGraphicFramePr>
        <p:xfrm>
          <a:off x="446653" y="1718841"/>
          <a:ext cx="11380517" cy="471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3405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8322909" y="274910"/>
            <a:ext cx="1246141" cy="46166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  <p:sp>
        <p:nvSpPr>
          <p:cNvPr id="208" name="Google Shape;208;p10"/>
          <p:cNvSpPr/>
          <p:nvPr/>
        </p:nvSpPr>
        <p:spPr>
          <a:xfrm>
            <a:off x="345258" y="998398"/>
            <a:ext cx="10623619" cy="723180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425576" y="1027450"/>
            <a:ext cx="9709304" cy="602216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210" name="Google Shape;210;p10"/>
          <p:cNvSpPr txBox="1">
            <a:spLocks noGrp="1"/>
          </p:cNvSpPr>
          <p:nvPr>
            <p:ph type="title"/>
          </p:nvPr>
        </p:nvSpPr>
        <p:spPr>
          <a:xfrm>
            <a:off x="725099" y="973273"/>
            <a:ext cx="9610392" cy="66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37" name="Google Shape;237;p10"/>
          <p:cNvGrpSpPr/>
          <p:nvPr/>
        </p:nvGrpSpPr>
        <p:grpSpPr>
          <a:xfrm>
            <a:off x="-10522" y="5478428"/>
            <a:ext cx="2510837" cy="1360709"/>
            <a:chOff x="2583305" y="2561257"/>
            <a:chExt cx="2510837" cy="1360709"/>
          </a:xfrm>
        </p:grpSpPr>
        <p:sp>
          <p:nvSpPr>
            <p:cNvPr id="238" name="Google Shape;238;p10"/>
            <p:cNvSpPr/>
            <p:nvPr/>
          </p:nvSpPr>
          <p:spPr>
            <a:xfrm>
              <a:off x="2589526" y="2561257"/>
              <a:ext cx="2504616" cy="1357599"/>
            </a:xfrm>
            <a:custGeom>
              <a:avLst/>
              <a:gdLst/>
              <a:ahLst/>
              <a:cxnLst/>
              <a:rect l="l" t="t" r="r" b="b"/>
              <a:pathLst>
                <a:path w="2504616" h="1357599" extrusionOk="0">
                  <a:moveTo>
                    <a:pt x="1231003" y="0"/>
                  </a:moveTo>
                  <a:cubicBezTo>
                    <a:pt x="1594448" y="0"/>
                    <a:pt x="1906281" y="249370"/>
                    <a:pt x="2039483" y="604765"/>
                  </a:cubicBezTo>
                  <a:lnTo>
                    <a:pt x="2070721" y="718330"/>
                  </a:lnTo>
                  <a:lnTo>
                    <a:pt x="2079435" y="731303"/>
                  </a:lnTo>
                  <a:lnTo>
                    <a:pt x="2086324" y="728281"/>
                  </a:lnTo>
                  <a:cubicBezTo>
                    <a:pt x="2110535" y="720006"/>
                    <a:pt x="2137153" y="715430"/>
                    <a:pt x="2165095" y="715430"/>
                  </a:cubicBezTo>
                  <a:cubicBezTo>
                    <a:pt x="2276859" y="715430"/>
                    <a:pt x="2367463" y="788645"/>
                    <a:pt x="2367463" y="878960"/>
                  </a:cubicBezTo>
                  <a:lnTo>
                    <a:pt x="2357975" y="916934"/>
                  </a:lnTo>
                  <a:lnTo>
                    <a:pt x="2382757" y="918952"/>
                  </a:lnTo>
                  <a:cubicBezTo>
                    <a:pt x="2452302" y="930452"/>
                    <a:pt x="2504616" y="980176"/>
                    <a:pt x="2504616" y="1039773"/>
                  </a:cubicBezTo>
                  <a:cubicBezTo>
                    <a:pt x="2504616" y="1073829"/>
                    <a:pt x="2487534" y="1104660"/>
                    <a:pt x="2459916" y="1126978"/>
                  </a:cubicBezTo>
                  <a:lnTo>
                    <a:pt x="2451252" y="1131698"/>
                  </a:lnTo>
                  <a:lnTo>
                    <a:pt x="2449346" y="1134050"/>
                  </a:lnTo>
                  <a:cubicBezTo>
                    <a:pt x="2425138" y="1154834"/>
                    <a:pt x="2377853" y="1181691"/>
                    <a:pt x="2304142" y="1203741"/>
                  </a:cubicBezTo>
                  <a:lnTo>
                    <a:pt x="2258035" y="1215568"/>
                  </a:lnTo>
                  <a:lnTo>
                    <a:pt x="2254989" y="1234750"/>
                  </a:lnTo>
                  <a:cubicBezTo>
                    <a:pt x="2243689" y="1269805"/>
                    <a:pt x="2213608" y="1300517"/>
                    <a:pt x="2171710" y="1322466"/>
                  </a:cubicBezTo>
                  <a:lnTo>
                    <a:pt x="2104125" y="1347079"/>
                  </a:lnTo>
                  <a:lnTo>
                    <a:pt x="2104251" y="1348270"/>
                  </a:lnTo>
                  <a:lnTo>
                    <a:pt x="2103937" y="1347147"/>
                  </a:lnTo>
                  <a:lnTo>
                    <a:pt x="2100873" y="1348263"/>
                  </a:lnTo>
                  <a:cubicBezTo>
                    <a:pt x="2074887" y="1354303"/>
                    <a:pt x="2046818" y="1357599"/>
                    <a:pt x="2017535" y="1357599"/>
                  </a:cubicBezTo>
                  <a:cubicBezTo>
                    <a:pt x="1933872" y="1357599"/>
                    <a:pt x="1860107" y="1330691"/>
                    <a:pt x="1816551" y="1289765"/>
                  </a:cubicBezTo>
                  <a:lnTo>
                    <a:pt x="1795144" y="1264730"/>
                  </a:lnTo>
                  <a:lnTo>
                    <a:pt x="1788824" y="1266908"/>
                  </a:lnTo>
                  <a:cubicBezTo>
                    <a:pt x="1766614" y="1272870"/>
                    <a:pt x="1742196" y="1276168"/>
                    <a:pt x="1716565" y="1276168"/>
                  </a:cubicBezTo>
                  <a:cubicBezTo>
                    <a:pt x="1639671" y="1276168"/>
                    <a:pt x="1573696" y="1246491"/>
                    <a:pt x="1545514" y="1204197"/>
                  </a:cubicBezTo>
                  <a:lnTo>
                    <a:pt x="1535668" y="1184063"/>
                  </a:lnTo>
                  <a:lnTo>
                    <a:pt x="1495499" y="1166086"/>
                  </a:lnTo>
                  <a:cubicBezTo>
                    <a:pt x="1374734" y="1103444"/>
                    <a:pt x="1362513" y="1014475"/>
                    <a:pt x="1403356" y="941437"/>
                  </a:cubicBezTo>
                  <a:cubicBezTo>
                    <a:pt x="1421509" y="908976"/>
                    <a:pt x="1458150" y="888875"/>
                    <a:pt x="1505717" y="877236"/>
                  </a:cubicBezTo>
                  <a:lnTo>
                    <a:pt x="1580905" y="866142"/>
                  </a:lnTo>
                  <a:lnTo>
                    <a:pt x="1578149" y="858968"/>
                  </a:lnTo>
                  <a:cubicBezTo>
                    <a:pt x="1574630" y="845069"/>
                    <a:pt x="1572782" y="830678"/>
                    <a:pt x="1572782" y="815938"/>
                  </a:cubicBezTo>
                  <a:cubicBezTo>
                    <a:pt x="1572782" y="786458"/>
                    <a:pt x="1580175" y="758374"/>
                    <a:pt x="1593545" y="732829"/>
                  </a:cubicBezTo>
                  <a:lnTo>
                    <a:pt x="1603037" y="721454"/>
                  </a:lnTo>
                  <a:lnTo>
                    <a:pt x="1530268" y="688563"/>
                  </a:lnTo>
                  <a:cubicBezTo>
                    <a:pt x="1432471" y="653905"/>
                    <a:pt x="1327021" y="635093"/>
                    <a:pt x="1217603" y="635093"/>
                  </a:cubicBezTo>
                  <a:cubicBezTo>
                    <a:pt x="1053477" y="635093"/>
                    <a:pt x="898276" y="677420"/>
                    <a:pt x="764444" y="752065"/>
                  </a:cubicBezTo>
                  <a:lnTo>
                    <a:pt x="693165" y="800081"/>
                  </a:lnTo>
                  <a:lnTo>
                    <a:pt x="753082" y="811677"/>
                  </a:lnTo>
                  <a:cubicBezTo>
                    <a:pt x="816566" y="837416"/>
                    <a:pt x="861111" y="897674"/>
                    <a:pt x="861111" y="967904"/>
                  </a:cubicBezTo>
                  <a:lnTo>
                    <a:pt x="852819" y="1007276"/>
                  </a:lnTo>
                  <a:lnTo>
                    <a:pt x="874479" y="1009369"/>
                  </a:lnTo>
                  <a:cubicBezTo>
                    <a:pt x="935264" y="1021292"/>
                    <a:pt x="980988" y="1072847"/>
                    <a:pt x="980988" y="1134640"/>
                  </a:cubicBezTo>
                  <a:cubicBezTo>
                    <a:pt x="980988" y="1169950"/>
                    <a:pt x="966058" y="1201916"/>
                    <a:pt x="941919" y="1225056"/>
                  </a:cubicBezTo>
                  <a:lnTo>
                    <a:pt x="934346" y="1229950"/>
                  </a:lnTo>
                  <a:lnTo>
                    <a:pt x="932680" y="1232389"/>
                  </a:lnTo>
                  <a:cubicBezTo>
                    <a:pt x="890363" y="1275488"/>
                    <a:pt x="767365" y="1343772"/>
                    <a:pt x="540263" y="1347001"/>
                  </a:cubicBezTo>
                  <a:cubicBezTo>
                    <a:pt x="477493" y="1347894"/>
                    <a:pt x="421271" y="1345755"/>
                    <a:pt x="371064" y="1341067"/>
                  </a:cubicBezTo>
                  <a:lnTo>
                    <a:pt x="334593" y="1335249"/>
                  </a:lnTo>
                  <a:lnTo>
                    <a:pt x="330956" y="1348270"/>
                  </a:lnTo>
                  <a:lnTo>
                    <a:pt x="332366" y="1334894"/>
                  </a:lnTo>
                  <a:lnTo>
                    <a:pt x="237956" y="1319833"/>
                  </a:lnTo>
                  <a:cubicBezTo>
                    <a:pt x="5704" y="1263988"/>
                    <a:pt x="-29152" y="1133653"/>
                    <a:pt x="18447" y="1032683"/>
                  </a:cubicBezTo>
                  <a:cubicBezTo>
                    <a:pt x="34313" y="999026"/>
                    <a:pt x="66339" y="978184"/>
                    <a:pt x="107914" y="966117"/>
                  </a:cubicBezTo>
                  <a:lnTo>
                    <a:pt x="173631" y="954615"/>
                  </a:lnTo>
                  <a:lnTo>
                    <a:pt x="171222" y="947176"/>
                  </a:lnTo>
                  <a:cubicBezTo>
                    <a:pt x="168146" y="932766"/>
                    <a:pt x="166531" y="917844"/>
                    <a:pt x="166531" y="902562"/>
                  </a:cubicBezTo>
                  <a:cubicBezTo>
                    <a:pt x="166531" y="780300"/>
                    <a:pt x="269926" y="681187"/>
                    <a:pt x="397469" y="681187"/>
                  </a:cubicBezTo>
                  <a:lnTo>
                    <a:pt x="401373" y="681658"/>
                  </a:lnTo>
                  <a:lnTo>
                    <a:pt x="422524" y="604765"/>
                  </a:lnTo>
                  <a:cubicBezTo>
                    <a:pt x="555725" y="249370"/>
                    <a:pt x="867559" y="0"/>
                    <a:pt x="1231003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  <p:grpSp>
          <p:nvGrpSpPr>
            <p:cNvPr id="239" name="Google Shape;239;p10"/>
            <p:cNvGrpSpPr/>
            <p:nvPr/>
          </p:nvGrpSpPr>
          <p:grpSpPr>
            <a:xfrm>
              <a:off x="2707761" y="2663904"/>
              <a:ext cx="2279558" cy="1159586"/>
              <a:chOff x="4516204" y="1482294"/>
              <a:chExt cx="5373781" cy="2733583"/>
            </a:xfrm>
          </p:grpSpPr>
          <p:grpSp>
            <p:nvGrpSpPr>
              <p:cNvPr id="240" name="Google Shape;240;p10"/>
              <p:cNvGrpSpPr/>
              <p:nvPr/>
            </p:nvGrpSpPr>
            <p:grpSpPr>
              <a:xfrm>
                <a:off x="5224213" y="1482294"/>
                <a:ext cx="3703218" cy="2358199"/>
                <a:chOff x="5325278" y="1424542"/>
                <a:chExt cx="3703218" cy="2358199"/>
              </a:xfrm>
            </p:grpSpPr>
            <p:sp>
              <p:nvSpPr>
                <p:cNvPr id="241" name="Google Shape;241;p10"/>
                <p:cNvSpPr/>
                <p:nvPr/>
              </p:nvSpPr>
              <p:spPr>
                <a:xfrm rot="5400000">
                  <a:off x="6334496" y="462442"/>
                  <a:ext cx="1731900" cy="3656100"/>
                </a:xfrm>
                <a:prstGeom prst="moon">
                  <a:avLst>
                    <a:gd name="adj" fmla="val 15611"/>
                  </a:avLst>
                </a:prstGeom>
                <a:solidFill>
                  <a:srgbClr val="E066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2" name="Google Shape;242;p10"/>
                <p:cNvSpPr/>
                <p:nvPr/>
              </p:nvSpPr>
              <p:spPr>
                <a:xfrm rot="5400000">
                  <a:off x="6440977" y="595197"/>
                  <a:ext cx="1501500" cy="3622200"/>
                </a:xfrm>
                <a:prstGeom prst="moon">
                  <a:avLst>
                    <a:gd name="adj" fmla="val 17525"/>
                  </a:avLst>
                </a:prstGeom>
                <a:solidFill>
                  <a:srgbClr val="F6B2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3" name="Google Shape;243;p10"/>
                <p:cNvSpPr/>
                <p:nvPr/>
              </p:nvSpPr>
              <p:spPr>
                <a:xfrm rot="5400000">
                  <a:off x="6452259" y="818129"/>
                  <a:ext cx="1466100" cy="3622200"/>
                </a:xfrm>
                <a:prstGeom prst="moon">
                  <a:avLst>
                    <a:gd name="adj" fmla="val 13814"/>
                  </a:avLst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4" name="Google Shape;244;p10"/>
                <p:cNvSpPr/>
                <p:nvPr/>
              </p:nvSpPr>
              <p:spPr>
                <a:xfrm rot="5400000">
                  <a:off x="6448212" y="996123"/>
                  <a:ext cx="1474200" cy="3662400"/>
                </a:xfrm>
                <a:prstGeom prst="moon">
                  <a:avLst>
                    <a:gd name="adj" fmla="val 17122"/>
                  </a:avLst>
                </a:prstGeom>
                <a:solidFill>
                  <a:srgbClr val="93C4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5" name="Google Shape;245;p10"/>
                <p:cNvSpPr/>
                <p:nvPr/>
              </p:nvSpPr>
              <p:spPr>
                <a:xfrm rot="5400000">
                  <a:off x="6431378" y="1194341"/>
                  <a:ext cx="1482300" cy="3694500"/>
                </a:xfrm>
                <a:prstGeom prst="moon">
                  <a:avLst>
                    <a:gd name="adj" fmla="val 15848"/>
                  </a:avLst>
                </a:prstGeom>
                <a:solidFill>
                  <a:srgbClr val="6FA8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</p:grpSp>
          <p:grpSp>
            <p:nvGrpSpPr>
              <p:cNvPr id="246" name="Google Shape;246;p10"/>
              <p:cNvGrpSpPr/>
              <p:nvPr/>
            </p:nvGrpSpPr>
            <p:grpSpPr>
              <a:xfrm>
                <a:off x="4516204" y="2962970"/>
                <a:ext cx="1817064" cy="1233640"/>
                <a:chOff x="8313506" y="1158236"/>
                <a:chExt cx="1339030" cy="948370"/>
              </a:xfrm>
            </p:grpSpPr>
            <p:sp>
              <p:nvSpPr>
                <p:cNvPr id="247" name="Google Shape;247;p10"/>
                <p:cNvSpPr/>
                <p:nvPr/>
              </p:nvSpPr>
              <p:spPr>
                <a:xfrm>
                  <a:off x="8313506" y="1158236"/>
                  <a:ext cx="1339030" cy="94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030" h="948370" extrusionOk="0">
                      <a:moveTo>
                        <a:pt x="542538" y="0"/>
                      </a:moveTo>
                      <a:cubicBezTo>
                        <a:pt x="651347" y="0"/>
                        <a:pt x="747281" y="55130"/>
                        <a:pt x="803929" y="138981"/>
                      </a:cubicBezTo>
                      <a:lnTo>
                        <a:pt x="831770" y="190273"/>
                      </a:lnTo>
                      <a:lnTo>
                        <a:pt x="839989" y="185811"/>
                      </a:lnTo>
                      <a:cubicBezTo>
                        <a:pt x="868874" y="173594"/>
                        <a:pt x="900631" y="166838"/>
                        <a:pt x="933966" y="166838"/>
                      </a:cubicBezTo>
                      <a:cubicBezTo>
                        <a:pt x="1067306" y="166838"/>
                        <a:pt x="1175400" y="274932"/>
                        <a:pt x="1175400" y="408272"/>
                      </a:cubicBezTo>
                      <a:lnTo>
                        <a:pt x="1164081" y="464336"/>
                      </a:lnTo>
                      <a:lnTo>
                        <a:pt x="1193647" y="467316"/>
                      </a:lnTo>
                      <a:cubicBezTo>
                        <a:pt x="1276617" y="484294"/>
                        <a:pt x="1339030" y="557706"/>
                        <a:pt x="1339030" y="645695"/>
                      </a:cubicBezTo>
                      <a:cubicBezTo>
                        <a:pt x="1339030" y="695975"/>
                        <a:pt x="1318650" y="741494"/>
                        <a:pt x="1285701" y="774444"/>
                      </a:cubicBezTo>
                      <a:lnTo>
                        <a:pt x="1275364" y="781413"/>
                      </a:lnTo>
                      <a:lnTo>
                        <a:pt x="1273090" y="784885"/>
                      </a:lnTo>
                      <a:cubicBezTo>
                        <a:pt x="1215329" y="846257"/>
                        <a:pt x="1047438" y="943490"/>
                        <a:pt x="737449" y="948088"/>
                      </a:cubicBezTo>
                      <a:cubicBezTo>
                        <a:pt x="52010" y="958254"/>
                        <a:pt x="-61448" y="692216"/>
                        <a:pt x="25179" y="500513"/>
                      </a:cubicBezTo>
                      <a:cubicBezTo>
                        <a:pt x="46836" y="452587"/>
                        <a:pt x="90551" y="422910"/>
                        <a:pt x="147300" y="405727"/>
                      </a:cubicBezTo>
                      <a:lnTo>
                        <a:pt x="237003" y="389348"/>
                      </a:lnTo>
                      <a:lnTo>
                        <a:pt x="233715" y="378756"/>
                      </a:lnTo>
                      <a:cubicBezTo>
                        <a:pt x="229516" y="358236"/>
                        <a:pt x="227311" y="336989"/>
                        <a:pt x="227311" y="315227"/>
                      </a:cubicBezTo>
                      <a:cubicBezTo>
                        <a:pt x="227311" y="141132"/>
                        <a:pt x="368443" y="0"/>
                        <a:pt x="5425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8" name="Google Shape;248;p10"/>
                <p:cNvSpPr/>
                <p:nvPr/>
              </p:nvSpPr>
              <p:spPr>
                <a:xfrm>
                  <a:off x="8335477" y="1742952"/>
                  <a:ext cx="1276600" cy="331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653" h="331571" extrusionOk="0">
                      <a:moveTo>
                        <a:pt x="0" y="0"/>
                      </a:moveTo>
                      <a:lnTo>
                        <a:pt x="26333" y="37194"/>
                      </a:lnTo>
                      <a:cubicBezTo>
                        <a:pt x="127528" y="157420"/>
                        <a:pt x="358088" y="249466"/>
                        <a:pt x="792610" y="243021"/>
                      </a:cubicBezTo>
                      <a:cubicBezTo>
                        <a:pt x="1010957" y="239783"/>
                        <a:pt x="1166748" y="195763"/>
                        <a:pt x="1268779" y="146318"/>
                      </a:cubicBezTo>
                      <a:lnTo>
                        <a:pt x="1302653" y="127764"/>
                      </a:lnTo>
                      <a:lnTo>
                        <a:pt x="1282507" y="157645"/>
                      </a:lnTo>
                      <a:lnTo>
                        <a:pt x="1272170" y="164614"/>
                      </a:lnTo>
                      <a:lnTo>
                        <a:pt x="1269896" y="168086"/>
                      </a:lnTo>
                      <a:cubicBezTo>
                        <a:pt x="1212135" y="229458"/>
                        <a:pt x="1044244" y="326691"/>
                        <a:pt x="734255" y="331289"/>
                      </a:cubicBezTo>
                      <a:cubicBezTo>
                        <a:pt x="220176" y="338914"/>
                        <a:pt x="27836" y="191173"/>
                        <a:pt x="342" y="35952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</p:grpSp>
          <p:grpSp>
            <p:nvGrpSpPr>
              <p:cNvPr id="249" name="Google Shape;249;p10"/>
              <p:cNvGrpSpPr/>
              <p:nvPr/>
            </p:nvGrpSpPr>
            <p:grpSpPr>
              <a:xfrm>
                <a:off x="7811050" y="2817084"/>
                <a:ext cx="2078934" cy="1398792"/>
                <a:chOff x="7984257" y="2869929"/>
                <a:chExt cx="1657050" cy="1114931"/>
              </a:xfrm>
            </p:grpSpPr>
            <p:sp>
              <p:nvSpPr>
                <p:cNvPr id="250" name="Google Shape;250;p10"/>
                <p:cNvSpPr/>
                <p:nvPr/>
              </p:nvSpPr>
              <p:spPr>
                <a:xfrm rot="10800000">
                  <a:off x="7984257" y="2869929"/>
                  <a:ext cx="1657050" cy="111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030" h="1114931" extrusionOk="0">
                      <a:moveTo>
                        <a:pt x="796492" y="1114931"/>
                      </a:moveTo>
                      <a:cubicBezTo>
                        <a:pt x="687683" y="1114931"/>
                        <a:pt x="591749" y="1059801"/>
                        <a:pt x="535101" y="975950"/>
                      </a:cubicBezTo>
                      <a:lnTo>
                        <a:pt x="507260" y="924658"/>
                      </a:lnTo>
                      <a:lnTo>
                        <a:pt x="499041" y="929120"/>
                      </a:lnTo>
                      <a:cubicBezTo>
                        <a:pt x="470156" y="941337"/>
                        <a:pt x="438399" y="948093"/>
                        <a:pt x="405064" y="948093"/>
                      </a:cubicBezTo>
                      <a:cubicBezTo>
                        <a:pt x="271724" y="948093"/>
                        <a:pt x="163630" y="839999"/>
                        <a:pt x="163630" y="706659"/>
                      </a:cubicBezTo>
                      <a:lnTo>
                        <a:pt x="174949" y="650595"/>
                      </a:lnTo>
                      <a:lnTo>
                        <a:pt x="145383" y="647615"/>
                      </a:lnTo>
                      <a:cubicBezTo>
                        <a:pt x="62413" y="630637"/>
                        <a:pt x="0" y="557225"/>
                        <a:pt x="0" y="469236"/>
                      </a:cubicBezTo>
                      <a:cubicBezTo>
                        <a:pt x="0" y="418956"/>
                        <a:pt x="20380" y="373437"/>
                        <a:pt x="53329" y="340487"/>
                      </a:cubicBezTo>
                      <a:lnTo>
                        <a:pt x="63666" y="333518"/>
                      </a:lnTo>
                      <a:lnTo>
                        <a:pt x="65940" y="330046"/>
                      </a:lnTo>
                      <a:cubicBezTo>
                        <a:pt x="94821" y="299360"/>
                        <a:pt x="151234" y="259709"/>
                        <a:pt x="239175" y="227155"/>
                      </a:cubicBezTo>
                      <a:lnTo>
                        <a:pt x="294182" y="209693"/>
                      </a:lnTo>
                      <a:lnTo>
                        <a:pt x="297816" y="181374"/>
                      </a:lnTo>
                      <a:cubicBezTo>
                        <a:pt x="324780" y="77864"/>
                        <a:pt x="441369" y="0"/>
                        <a:pt x="581109" y="0"/>
                      </a:cubicBezTo>
                      <a:cubicBezTo>
                        <a:pt x="680923" y="0"/>
                        <a:pt x="768927" y="39727"/>
                        <a:pt x="820892" y="100150"/>
                      </a:cubicBezTo>
                      <a:lnTo>
                        <a:pt x="846431" y="137111"/>
                      </a:lnTo>
                      <a:lnTo>
                        <a:pt x="853971" y="133896"/>
                      </a:lnTo>
                      <a:cubicBezTo>
                        <a:pt x="880468" y="125093"/>
                        <a:pt x="909600" y="120224"/>
                        <a:pt x="940179" y="120224"/>
                      </a:cubicBezTo>
                      <a:cubicBezTo>
                        <a:pt x="1031917" y="120224"/>
                        <a:pt x="1110628" y="164039"/>
                        <a:pt x="1144250" y="226482"/>
                      </a:cubicBezTo>
                      <a:lnTo>
                        <a:pt x="1155997" y="256208"/>
                      </a:lnTo>
                      <a:lnTo>
                        <a:pt x="1203920" y="282748"/>
                      </a:lnTo>
                      <a:cubicBezTo>
                        <a:pt x="1347998" y="375232"/>
                        <a:pt x="1362579" y="506585"/>
                        <a:pt x="1313851" y="614418"/>
                      </a:cubicBezTo>
                      <a:cubicBezTo>
                        <a:pt x="1292194" y="662344"/>
                        <a:pt x="1248479" y="692021"/>
                        <a:pt x="1191730" y="709204"/>
                      </a:cubicBezTo>
                      <a:lnTo>
                        <a:pt x="1102027" y="725583"/>
                      </a:lnTo>
                      <a:lnTo>
                        <a:pt x="1105315" y="736175"/>
                      </a:lnTo>
                      <a:cubicBezTo>
                        <a:pt x="1109514" y="756695"/>
                        <a:pt x="1111719" y="777942"/>
                        <a:pt x="1111719" y="799704"/>
                      </a:cubicBezTo>
                      <a:cubicBezTo>
                        <a:pt x="1111719" y="973799"/>
                        <a:pt x="970587" y="1114931"/>
                        <a:pt x="796492" y="11149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51" name="Google Shape;251;p10"/>
                <p:cNvSpPr/>
                <p:nvPr/>
              </p:nvSpPr>
              <p:spPr>
                <a:xfrm rot="10800000">
                  <a:off x="8020734" y="3474978"/>
                  <a:ext cx="1561214" cy="464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60" h="542232" extrusionOk="0">
                      <a:moveTo>
                        <a:pt x="21051" y="542232"/>
                      </a:moveTo>
                      <a:lnTo>
                        <a:pt x="13673" y="531841"/>
                      </a:lnTo>
                      <a:cubicBezTo>
                        <a:pt x="4828" y="512320"/>
                        <a:pt x="0" y="491234"/>
                        <a:pt x="0" y="469236"/>
                      </a:cubicBezTo>
                      <a:cubicBezTo>
                        <a:pt x="0" y="418956"/>
                        <a:pt x="25222" y="373437"/>
                        <a:pt x="65999" y="340487"/>
                      </a:cubicBezTo>
                      <a:lnTo>
                        <a:pt x="78791" y="333518"/>
                      </a:lnTo>
                      <a:lnTo>
                        <a:pt x="81606" y="330046"/>
                      </a:lnTo>
                      <a:cubicBezTo>
                        <a:pt x="117348" y="299360"/>
                        <a:pt x="187164" y="259709"/>
                        <a:pt x="295997" y="227155"/>
                      </a:cubicBezTo>
                      <a:lnTo>
                        <a:pt x="364073" y="209693"/>
                      </a:lnTo>
                      <a:lnTo>
                        <a:pt x="368570" y="181374"/>
                      </a:lnTo>
                      <a:cubicBezTo>
                        <a:pt x="401940" y="77864"/>
                        <a:pt x="546228" y="0"/>
                        <a:pt x="719166" y="0"/>
                      </a:cubicBezTo>
                      <a:cubicBezTo>
                        <a:pt x="842694" y="0"/>
                        <a:pt x="951605" y="39727"/>
                        <a:pt x="1015916" y="100150"/>
                      </a:cubicBezTo>
                      <a:lnTo>
                        <a:pt x="1047522" y="137111"/>
                      </a:lnTo>
                      <a:lnTo>
                        <a:pt x="1056854" y="133896"/>
                      </a:lnTo>
                      <a:cubicBezTo>
                        <a:pt x="1089646" y="125093"/>
                        <a:pt x="1125699" y="120224"/>
                        <a:pt x="1163543" y="120224"/>
                      </a:cubicBezTo>
                      <a:cubicBezTo>
                        <a:pt x="1277075" y="120224"/>
                        <a:pt x="1374486" y="164039"/>
                        <a:pt x="1416096" y="226482"/>
                      </a:cubicBezTo>
                      <a:lnTo>
                        <a:pt x="1430634" y="256208"/>
                      </a:lnTo>
                      <a:lnTo>
                        <a:pt x="1489942" y="282748"/>
                      </a:lnTo>
                      <a:cubicBezTo>
                        <a:pt x="1601384" y="340551"/>
                        <a:pt x="1650224" y="413536"/>
                        <a:pt x="1656460" y="486474"/>
                      </a:cubicBezTo>
                      <a:cubicBezTo>
                        <a:pt x="1656159" y="497321"/>
                        <a:pt x="1655857" y="508168"/>
                        <a:pt x="1655556" y="519015"/>
                      </a:cubicBezTo>
                      <a:lnTo>
                        <a:pt x="1643289" y="492945"/>
                      </a:lnTo>
                      <a:cubicBezTo>
                        <a:pt x="1617178" y="450621"/>
                        <a:pt x="1572849" y="410474"/>
                        <a:pt x="1505984" y="375792"/>
                      </a:cubicBezTo>
                      <a:lnTo>
                        <a:pt x="1446676" y="349252"/>
                      </a:lnTo>
                      <a:lnTo>
                        <a:pt x="1432138" y="319526"/>
                      </a:lnTo>
                      <a:cubicBezTo>
                        <a:pt x="1390528" y="257083"/>
                        <a:pt x="1293117" y="213268"/>
                        <a:pt x="1179585" y="213268"/>
                      </a:cubicBezTo>
                      <a:cubicBezTo>
                        <a:pt x="1141741" y="213268"/>
                        <a:pt x="1105688" y="218137"/>
                        <a:pt x="1072896" y="226940"/>
                      </a:cubicBezTo>
                      <a:lnTo>
                        <a:pt x="1063564" y="230155"/>
                      </a:lnTo>
                      <a:lnTo>
                        <a:pt x="1031958" y="193194"/>
                      </a:lnTo>
                      <a:cubicBezTo>
                        <a:pt x="967647" y="132771"/>
                        <a:pt x="858736" y="93044"/>
                        <a:pt x="735208" y="93044"/>
                      </a:cubicBezTo>
                      <a:cubicBezTo>
                        <a:pt x="562270" y="93044"/>
                        <a:pt x="417982" y="170908"/>
                        <a:pt x="384612" y="274418"/>
                      </a:cubicBezTo>
                      <a:lnTo>
                        <a:pt x="380115" y="302737"/>
                      </a:lnTo>
                      <a:lnTo>
                        <a:pt x="312039" y="320199"/>
                      </a:lnTo>
                      <a:cubicBezTo>
                        <a:pt x="203206" y="352753"/>
                        <a:pt x="133390" y="392404"/>
                        <a:pt x="97648" y="423090"/>
                      </a:cubicBezTo>
                      <a:lnTo>
                        <a:pt x="94833" y="426562"/>
                      </a:lnTo>
                      <a:lnTo>
                        <a:pt x="82041" y="433531"/>
                      </a:lnTo>
                      <a:cubicBezTo>
                        <a:pt x="61652" y="450006"/>
                        <a:pt x="45153" y="469623"/>
                        <a:pt x="33750" y="491407"/>
                      </a:cubicBezTo>
                      <a:lnTo>
                        <a:pt x="21051" y="542232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</p:grpSp>
        </p:grpSp>
        <p:sp>
          <p:nvSpPr>
            <p:cNvPr id="252" name="Google Shape;252;p10"/>
            <p:cNvSpPr/>
            <p:nvPr/>
          </p:nvSpPr>
          <p:spPr>
            <a:xfrm>
              <a:off x="2583305" y="2564367"/>
              <a:ext cx="2504616" cy="1357599"/>
            </a:xfrm>
            <a:custGeom>
              <a:avLst/>
              <a:gdLst/>
              <a:ahLst/>
              <a:cxnLst/>
              <a:rect l="l" t="t" r="r" b="b"/>
              <a:pathLst>
                <a:path w="2504616" h="1357599" extrusionOk="0">
                  <a:moveTo>
                    <a:pt x="1231003" y="0"/>
                  </a:moveTo>
                  <a:cubicBezTo>
                    <a:pt x="1594448" y="0"/>
                    <a:pt x="1906281" y="249370"/>
                    <a:pt x="2039483" y="604765"/>
                  </a:cubicBezTo>
                  <a:lnTo>
                    <a:pt x="2070721" y="718330"/>
                  </a:lnTo>
                  <a:lnTo>
                    <a:pt x="2079435" y="731303"/>
                  </a:lnTo>
                  <a:lnTo>
                    <a:pt x="2086324" y="728281"/>
                  </a:lnTo>
                  <a:cubicBezTo>
                    <a:pt x="2110535" y="720006"/>
                    <a:pt x="2137153" y="715430"/>
                    <a:pt x="2165095" y="715430"/>
                  </a:cubicBezTo>
                  <a:cubicBezTo>
                    <a:pt x="2276859" y="715430"/>
                    <a:pt x="2367463" y="788645"/>
                    <a:pt x="2367463" y="878960"/>
                  </a:cubicBezTo>
                  <a:lnTo>
                    <a:pt x="2357975" y="916934"/>
                  </a:lnTo>
                  <a:lnTo>
                    <a:pt x="2382757" y="918952"/>
                  </a:lnTo>
                  <a:cubicBezTo>
                    <a:pt x="2452302" y="930452"/>
                    <a:pt x="2504616" y="980176"/>
                    <a:pt x="2504616" y="1039773"/>
                  </a:cubicBezTo>
                  <a:cubicBezTo>
                    <a:pt x="2504616" y="1073829"/>
                    <a:pt x="2487534" y="1104660"/>
                    <a:pt x="2459916" y="1126978"/>
                  </a:cubicBezTo>
                  <a:lnTo>
                    <a:pt x="2451252" y="1131698"/>
                  </a:lnTo>
                  <a:lnTo>
                    <a:pt x="2449346" y="1134050"/>
                  </a:lnTo>
                  <a:cubicBezTo>
                    <a:pt x="2425138" y="1154834"/>
                    <a:pt x="2377853" y="1181691"/>
                    <a:pt x="2304142" y="1203741"/>
                  </a:cubicBezTo>
                  <a:lnTo>
                    <a:pt x="2258035" y="1215568"/>
                  </a:lnTo>
                  <a:lnTo>
                    <a:pt x="2254989" y="1234750"/>
                  </a:lnTo>
                  <a:cubicBezTo>
                    <a:pt x="2243689" y="1269805"/>
                    <a:pt x="2213608" y="1300517"/>
                    <a:pt x="2171710" y="1322466"/>
                  </a:cubicBezTo>
                  <a:lnTo>
                    <a:pt x="2104125" y="1347079"/>
                  </a:lnTo>
                  <a:lnTo>
                    <a:pt x="2104251" y="1348270"/>
                  </a:lnTo>
                  <a:cubicBezTo>
                    <a:pt x="2104146" y="1347896"/>
                    <a:pt x="2104042" y="1347521"/>
                    <a:pt x="2103937" y="1347147"/>
                  </a:cubicBezTo>
                  <a:lnTo>
                    <a:pt x="2100873" y="1348263"/>
                  </a:lnTo>
                  <a:cubicBezTo>
                    <a:pt x="2074887" y="1354303"/>
                    <a:pt x="2046818" y="1357599"/>
                    <a:pt x="2017535" y="1357599"/>
                  </a:cubicBezTo>
                  <a:cubicBezTo>
                    <a:pt x="1933872" y="1357599"/>
                    <a:pt x="1860107" y="1330691"/>
                    <a:pt x="1816551" y="1289765"/>
                  </a:cubicBezTo>
                  <a:lnTo>
                    <a:pt x="1795144" y="1264730"/>
                  </a:lnTo>
                  <a:lnTo>
                    <a:pt x="1788824" y="1266908"/>
                  </a:lnTo>
                  <a:cubicBezTo>
                    <a:pt x="1766614" y="1272870"/>
                    <a:pt x="1742196" y="1276168"/>
                    <a:pt x="1716565" y="1276168"/>
                  </a:cubicBezTo>
                  <a:cubicBezTo>
                    <a:pt x="1639671" y="1276168"/>
                    <a:pt x="1573696" y="1246491"/>
                    <a:pt x="1545514" y="1204197"/>
                  </a:cubicBezTo>
                  <a:lnTo>
                    <a:pt x="1535668" y="1184063"/>
                  </a:lnTo>
                  <a:lnTo>
                    <a:pt x="1495499" y="1166086"/>
                  </a:lnTo>
                  <a:cubicBezTo>
                    <a:pt x="1374734" y="1103444"/>
                    <a:pt x="1362513" y="1014475"/>
                    <a:pt x="1403356" y="941437"/>
                  </a:cubicBezTo>
                  <a:cubicBezTo>
                    <a:pt x="1421509" y="908976"/>
                    <a:pt x="1458150" y="888875"/>
                    <a:pt x="1505717" y="877236"/>
                  </a:cubicBezTo>
                  <a:lnTo>
                    <a:pt x="1580905" y="866142"/>
                  </a:lnTo>
                  <a:lnTo>
                    <a:pt x="1578149" y="858968"/>
                  </a:lnTo>
                  <a:cubicBezTo>
                    <a:pt x="1574630" y="845069"/>
                    <a:pt x="1572782" y="830678"/>
                    <a:pt x="1572782" y="815938"/>
                  </a:cubicBezTo>
                  <a:cubicBezTo>
                    <a:pt x="1572782" y="786458"/>
                    <a:pt x="1580175" y="758374"/>
                    <a:pt x="1593545" y="732829"/>
                  </a:cubicBezTo>
                  <a:lnTo>
                    <a:pt x="1603037" y="721454"/>
                  </a:lnTo>
                  <a:lnTo>
                    <a:pt x="1530268" y="688563"/>
                  </a:lnTo>
                  <a:cubicBezTo>
                    <a:pt x="1432471" y="653905"/>
                    <a:pt x="1327021" y="635093"/>
                    <a:pt x="1217603" y="635093"/>
                  </a:cubicBezTo>
                  <a:cubicBezTo>
                    <a:pt x="1053477" y="635093"/>
                    <a:pt x="898276" y="677420"/>
                    <a:pt x="764444" y="752065"/>
                  </a:cubicBezTo>
                  <a:lnTo>
                    <a:pt x="693165" y="800081"/>
                  </a:lnTo>
                  <a:lnTo>
                    <a:pt x="753082" y="811677"/>
                  </a:lnTo>
                  <a:cubicBezTo>
                    <a:pt x="816566" y="837416"/>
                    <a:pt x="861111" y="897674"/>
                    <a:pt x="861111" y="967904"/>
                  </a:cubicBezTo>
                  <a:lnTo>
                    <a:pt x="852819" y="1007276"/>
                  </a:lnTo>
                  <a:lnTo>
                    <a:pt x="874479" y="1009369"/>
                  </a:lnTo>
                  <a:cubicBezTo>
                    <a:pt x="935264" y="1021292"/>
                    <a:pt x="980988" y="1072847"/>
                    <a:pt x="980988" y="1134640"/>
                  </a:cubicBezTo>
                  <a:cubicBezTo>
                    <a:pt x="980988" y="1169950"/>
                    <a:pt x="966058" y="1201916"/>
                    <a:pt x="941919" y="1225056"/>
                  </a:cubicBezTo>
                  <a:lnTo>
                    <a:pt x="934346" y="1229950"/>
                  </a:lnTo>
                  <a:lnTo>
                    <a:pt x="932680" y="1232389"/>
                  </a:lnTo>
                  <a:cubicBezTo>
                    <a:pt x="890363" y="1275488"/>
                    <a:pt x="767365" y="1343772"/>
                    <a:pt x="540263" y="1347001"/>
                  </a:cubicBezTo>
                  <a:cubicBezTo>
                    <a:pt x="477493" y="1347894"/>
                    <a:pt x="421271" y="1345755"/>
                    <a:pt x="371064" y="1341067"/>
                  </a:cubicBezTo>
                  <a:lnTo>
                    <a:pt x="334593" y="1335249"/>
                  </a:lnTo>
                  <a:lnTo>
                    <a:pt x="330956" y="1348270"/>
                  </a:lnTo>
                  <a:lnTo>
                    <a:pt x="237956" y="1319833"/>
                  </a:lnTo>
                  <a:cubicBezTo>
                    <a:pt x="5704" y="1263988"/>
                    <a:pt x="-29152" y="1133653"/>
                    <a:pt x="18447" y="1032683"/>
                  </a:cubicBezTo>
                  <a:cubicBezTo>
                    <a:pt x="34313" y="999026"/>
                    <a:pt x="66339" y="978184"/>
                    <a:pt x="107914" y="966117"/>
                  </a:cubicBezTo>
                  <a:lnTo>
                    <a:pt x="173631" y="954615"/>
                  </a:lnTo>
                  <a:lnTo>
                    <a:pt x="171222" y="947176"/>
                  </a:lnTo>
                  <a:cubicBezTo>
                    <a:pt x="168146" y="932766"/>
                    <a:pt x="166531" y="917844"/>
                    <a:pt x="166531" y="902562"/>
                  </a:cubicBezTo>
                  <a:cubicBezTo>
                    <a:pt x="166531" y="780300"/>
                    <a:pt x="269926" y="681187"/>
                    <a:pt x="397469" y="681187"/>
                  </a:cubicBezTo>
                  <a:lnTo>
                    <a:pt x="401373" y="681658"/>
                  </a:lnTo>
                  <a:lnTo>
                    <a:pt x="422524" y="604765"/>
                  </a:lnTo>
                  <a:cubicBezTo>
                    <a:pt x="555725" y="249370"/>
                    <a:pt x="867559" y="0"/>
                    <a:pt x="1231003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2F2F2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127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</p:grpSp>
      <p:grpSp>
        <p:nvGrpSpPr>
          <p:cNvPr id="253" name="Google Shape;253;p10"/>
          <p:cNvGrpSpPr/>
          <p:nvPr/>
        </p:nvGrpSpPr>
        <p:grpSpPr>
          <a:xfrm rot="2130502">
            <a:off x="11352449" y="5587835"/>
            <a:ext cx="764406" cy="1210805"/>
            <a:chOff x="2346595" y="4881481"/>
            <a:chExt cx="764434" cy="1210851"/>
          </a:xfrm>
        </p:grpSpPr>
        <p:sp>
          <p:nvSpPr>
            <p:cNvPr id="254" name="Google Shape;254;p10"/>
            <p:cNvSpPr/>
            <p:nvPr/>
          </p:nvSpPr>
          <p:spPr>
            <a:xfrm rot="10624040" flipH="1">
              <a:off x="2376425" y="4898729"/>
              <a:ext cx="704774" cy="1176354"/>
            </a:xfrm>
            <a:custGeom>
              <a:avLst/>
              <a:gdLst/>
              <a:ahLst/>
              <a:cxnLst/>
              <a:rect l="l" t="t" r="r" b="b"/>
              <a:pathLst>
                <a:path w="576927" h="1053626" extrusionOk="0">
                  <a:moveTo>
                    <a:pt x="372987" y="1051389"/>
                  </a:moveTo>
                  <a:cubicBezTo>
                    <a:pt x="467637" y="1051389"/>
                    <a:pt x="546605" y="984120"/>
                    <a:pt x="564868" y="894695"/>
                  </a:cubicBezTo>
                  <a:lnTo>
                    <a:pt x="567990" y="863662"/>
                  </a:lnTo>
                  <a:lnTo>
                    <a:pt x="570345" y="862687"/>
                  </a:lnTo>
                  <a:cubicBezTo>
                    <a:pt x="574412" y="858620"/>
                    <a:pt x="576927" y="853002"/>
                    <a:pt x="576927" y="846797"/>
                  </a:cubicBezTo>
                  <a:lnTo>
                    <a:pt x="576927" y="756910"/>
                  </a:lnTo>
                  <a:cubicBezTo>
                    <a:pt x="576927" y="750704"/>
                    <a:pt x="574412" y="745086"/>
                    <a:pt x="570346" y="741020"/>
                  </a:cubicBezTo>
                  <a:lnTo>
                    <a:pt x="569215" y="740551"/>
                  </a:lnTo>
                  <a:lnTo>
                    <a:pt x="568777" y="465261"/>
                  </a:lnTo>
                  <a:lnTo>
                    <a:pt x="570702" y="465261"/>
                  </a:lnTo>
                  <a:lnTo>
                    <a:pt x="570702" y="195539"/>
                  </a:lnTo>
                  <a:lnTo>
                    <a:pt x="565022" y="195539"/>
                  </a:lnTo>
                  <a:lnTo>
                    <a:pt x="375629" y="63529"/>
                  </a:lnTo>
                  <a:lnTo>
                    <a:pt x="377325" y="62607"/>
                  </a:lnTo>
                  <a:lnTo>
                    <a:pt x="296554" y="6308"/>
                  </a:lnTo>
                  <a:lnTo>
                    <a:pt x="296544" y="0"/>
                  </a:lnTo>
                  <a:lnTo>
                    <a:pt x="292043" y="3164"/>
                  </a:lnTo>
                  <a:lnTo>
                    <a:pt x="287736" y="162"/>
                  </a:lnTo>
                  <a:lnTo>
                    <a:pt x="198399" y="62431"/>
                  </a:lnTo>
                  <a:lnTo>
                    <a:pt x="201349" y="64036"/>
                  </a:lnTo>
                  <a:lnTo>
                    <a:pt x="16417" y="192937"/>
                  </a:lnTo>
                  <a:lnTo>
                    <a:pt x="15395" y="191579"/>
                  </a:lnTo>
                  <a:lnTo>
                    <a:pt x="15398" y="193647"/>
                  </a:lnTo>
                  <a:lnTo>
                    <a:pt x="11031" y="196691"/>
                  </a:lnTo>
                  <a:lnTo>
                    <a:pt x="15058" y="196691"/>
                  </a:lnTo>
                  <a:lnTo>
                    <a:pt x="15058" y="465261"/>
                  </a:lnTo>
                  <a:lnTo>
                    <a:pt x="15830" y="465261"/>
                  </a:lnTo>
                  <a:lnTo>
                    <a:pt x="16260" y="736077"/>
                  </a:lnTo>
                  <a:lnTo>
                    <a:pt x="6834" y="739839"/>
                  </a:lnTo>
                  <a:cubicBezTo>
                    <a:pt x="2612" y="743906"/>
                    <a:pt x="0" y="749526"/>
                    <a:pt x="0" y="755732"/>
                  </a:cubicBezTo>
                  <a:lnTo>
                    <a:pt x="0" y="845639"/>
                  </a:lnTo>
                  <a:cubicBezTo>
                    <a:pt x="0" y="851846"/>
                    <a:pt x="2611" y="857465"/>
                    <a:pt x="6834" y="861533"/>
                  </a:cubicBezTo>
                  <a:lnTo>
                    <a:pt x="15937" y="865166"/>
                  </a:lnTo>
                  <a:lnTo>
                    <a:pt x="18908" y="894695"/>
                  </a:lnTo>
                  <a:lnTo>
                    <a:pt x="19920" y="897279"/>
                  </a:lnTo>
                  <a:lnTo>
                    <a:pt x="21207" y="909075"/>
                  </a:lnTo>
                  <a:cubicBezTo>
                    <a:pt x="39470" y="991570"/>
                    <a:pt x="118438" y="1053625"/>
                    <a:pt x="213088" y="1053626"/>
                  </a:cubicBezTo>
                  <a:lnTo>
                    <a:pt x="295050" y="1053626"/>
                  </a:lnTo>
                  <a:lnTo>
                    <a:pt x="295050" y="1051389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  <p:grpSp>
          <p:nvGrpSpPr>
            <p:cNvPr id="255" name="Google Shape;255;p10"/>
            <p:cNvGrpSpPr/>
            <p:nvPr/>
          </p:nvGrpSpPr>
          <p:grpSpPr>
            <a:xfrm>
              <a:off x="2424920" y="4944776"/>
              <a:ext cx="608674" cy="1077213"/>
              <a:chOff x="4331557" y="2598970"/>
              <a:chExt cx="608674" cy="1077213"/>
            </a:xfrm>
          </p:grpSpPr>
          <p:sp>
            <p:nvSpPr>
              <p:cNvPr id="256" name="Google Shape;256;p10"/>
              <p:cNvSpPr/>
              <p:nvPr/>
            </p:nvSpPr>
            <p:spPr>
              <a:xfrm rot="10631853" flipH="1">
                <a:off x="4370618" y="3197038"/>
                <a:ext cx="558689" cy="463715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57" name="Google Shape;257;p10"/>
              <p:cNvSpPr/>
              <p:nvPr/>
            </p:nvSpPr>
            <p:spPr>
              <a:xfrm rot="10631853" flipH="1">
                <a:off x="4382002" y="3208042"/>
                <a:ext cx="274465" cy="461704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58" name="Google Shape;258;p10"/>
              <p:cNvSpPr/>
              <p:nvPr/>
            </p:nvSpPr>
            <p:spPr>
              <a:xfrm rot="-168147" flipH="1">
                <a:off x="4355618" y="2621159"/>
                <a:ext cx="552947" cy="851469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59" name="Google Shape;259;p10"/>
              <p:cNvSpPr/>
              <p:nvPr/>
            </p:nvSpPr>
            <p:spPr>
              <a:xfrm rot="-168147" flipH="1">
                <a:off x="4447922" y="2620881"/>
                <a:ext cx="362643" cy="856014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60" name="Google Shape;260;p10"/>
              <p:cNvSpPr/>
              <p:nvPr/>
            </p:nvSpPr>
            <p:spPr>
              <a:xfrm rot="-168147" flipH="1">
                <a:off x="4338634" y="2612370"/>
                <a:ext cx="552947" cy="200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61" name="Google Shape;261;p10"/>
              <p:cNvSpPr/>
              <p:nvPr/>
            </p:nvSpPr>
            <p:spPr>
              <a:xfrm rot="-168147" flipH="1">
                <a:off x="4567343" y="3573621"/>
                <a:ext cx="178612" cy="89621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62" name="Google Shape;262;p10"/>
              <p:cNvSpPr/>
              <p:nvPr/>
            </p:nvSpPr>
            <p:spPr>
              <a:xfrm rot="-172913" flipH="1">
                <a:off x="4334644" y="2794762"/>
                <a:ext cx="572824" cy="134877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</p:grpSp>
        <p:sp>
          <p:nvSpPr>
            <p:cNvPr id="263" name="Google Shape;263;p10"/>
            <p:cNvSpPr/>
            <p:nvPr/>
          </p:nvSpPr>
          <p:spPr>
            <a:xfrm rot="10628998" flipH="1">
              <a:off x="2399344" y="4936391"/>
              <a:ext cx="667176" cy="1110320"/>
            </a:xfrm>
            <a:custGeom>
              <a:avLst/>
              <a:gdLst/>
              <a:ahLst/>
              <a:cxnLst/>
              <a:rect l="l" t="t" r="r" b="b"/>
              <a:pathLst>
                <a:path w="576927" h="1053626" extrusionOk="0">
                  <a:moveTo>
                    <a:pt x="372987" y="1051389"/>
                  </a:moveTo>
                  <a:cubicBezTo>
                    <a:pt x="467637" y="1051389"/>
                    <a:pt x="546605" y="984120"/>
                    <a:pt x="564868" y="894695"/>
                  </a:cubicBezTo>
                  <a:lnTo>
                    <a:pt x="567990" y="863662"/>
                  </a:lnTo>
                  <a:lnTo>
                    <a:pt x="570345" y="862687"/>
                  </a:lnTo>
                  <a:cubicBezTo>
                    <a:pt x="574412" y="858620"/>
                    <a:pt x="576927" y="853002"/>
                    <a:pt x="576927" y="846797"/>
                  </a:cubicBezTo>
                  <a:lnTo>
                    <a:pt x="576927" y="756910"/>
                  </a:lnTo>
                  <a:cubicBezTo>
                    <a:pt x="576927" y="750704"/>
                    <a:pt x="574412" y="745086"/>
                    <a:pt x="570346" y="741020"/>
                  </a:cubicBezTo>
                  <a:lnTo>
                    <a:pt x="569215" y="740551"/>
                  </a:lnTo>
                  <a:lnTo>
                    <a:pt x="568777" y="465261"/>
                  </a:lnTo>
                  <a:lnTo>
                    <a:pt x="570702" y="465261"/>
                  </a:lnTo>
                  <a:lnTo>
                    <a:pt x="570702" y="195539"/>
                  </a:lnTo>
                  <a:lnTo>
                    <a:pt x="565022" y="195539"/>
                  </a:lnTo>
                  <a:lnTo>
                    <a:pt x="375629" y="63529"/>
                  </a:lnTo>
                  <a:lnTo>
                    <a:pt x="377325" y="62607"/>
                  </a:lnTo>
                  <a:lnTo>
                    <a:pt x="296554" y="6308"/>
                  </a:lnTo>
                  <a:lnTo>
                    <a:pt x="296544" y="0"/>
                  </a:lnTo>
                  <a:lnTo>
                    <a:pt x="292043" y="3164"/>
                  </a:lnTo>
                  <a:lnTo>
                    <a:pt x="287736" y="162"/>
                  </a:lnTo>
                  <a:lnTo>
                    <a:pt x="198399" y="62431"/>
                  </a:lnTo>
                  <a:lnTo>
                    <a:pt x="201349" y="64036"/>
                  </a:lnTo>
                  <a:lnTo>
                    <a:pt x="16417" y="192937"/>
                  </a:lnTo>
                  <a:lnTo>
                    <a:pt x="15395" y="191579"/>
                  </a:lnTo>
                  <a:lnTo>
                    <a:pt x="15398" y="193647"/>
                  </a:lnTo>
                  <a:lnTo>
                    <a:pt x="11031" y="196691"/>
                  </a:lnTo>
                  <a:lnTo>
                    <a:pt x="15058" y="196691"/>
                  </a:lnTo>
                  <a:lnTo>
                    <a:pt x="15058" y="465261"/>
                  </a:lnTo>
                  <a:lnTo>
                    <a:pt x="15830" y="465261"/>
                  </a:lnTo>
                  <a:lnTo>
                    <a:pt x="16260" y="736077"/>
                  </a:lnTo>
                  <a:lnTo>
                    <a:pt x="6834" y="739839"/>
                  </a:lnTo>
                  <a:cubicBezTo>
                    <a:pt x="2612" y="743906"/>
                    <a:pt x="0" y="749526"/>
                    <a:pt x="0" y="755732"/>
                  </a:cubicBezTo>
                  <a:lnTo>
                    <a:pt x="0" y="845639"/>
                  </a:lnTo>
                  <a:cubicBezTo>
                    <a:pt x="0" y="851846"/>
                    <a:pt x="2611" y="857465"/>
                    <a:pt x="6834" y="861533"/>
                  </a:cubicBezTo>
                  <a:lnTo>
                    <a:pt x="15937" y="865166"/>
                  </a:lnTo>
                  <a:lnTo>
                    <a:pt x="18908" y="894695"/>
                  </a:lnTo>
                  <a:lnTo>
                    <a:pt x="19920" y="897279"/>
                  </a:lnTo>
                  <a:lnTo>
                    <a:pt x="21207" y="909075"/>
                  </a:lnTo>
                  <a:cubicBezTo>
                    <a:pt x="39470" y="991570"/>
                    <a:pt x="118438" y="1053625"/>
                    <a:pt x="213088" y="1053626"/>
                  </a:cubicBezTo>
                  <a:lnTo>
                    <a:pt x="295050" y="1053626"/>
                  </a:lnTo>
                  <a:lnTo>
                    <a:pt x="295050" y="1051389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127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</p:grpSp>
      <p:sp>
        <p:nvSpPr>
          <p:cNvPr id="264" name="Google Shape;264;p10">
            <a:hlinkClick r:id="rId3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65" name="Google Shape;265;p10">
            <a:hlinkClick r:id="rId4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66" name="Google Shape;266;p10">
            <a:hlinkClick r:id="rId5" action="ppaction://hlinksldjump"/>
          </p:cNvPr>
          <p:cNvSpPr txBox="1"/>
          <p:nvPr/>
        </p:nvSpPr>
        <p:spPr>
          <a:xfrm>
            <a:off x="4517540" y="152881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267" name="Google Shape;267;p10">
            <a:hlinkClick r:id="rId6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269" name="Google Shape;269;p10">
            <a:hlinkClick r:id="rId6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21320" y="304573"/>
            <a:ext cx="1297858" cy="495831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9618" y="290501"/>
            <a:ext cx="1246141" cy="461665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9987" y="290502"/>
            <a:ext cx="913942" cy="46166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408515" y="334829"/>
            <a:ext cx="867369" cy="373008"/>
          </a:xfrm>
          <a:prstGeom prst="roundRect">
            <a:avLst/>
          </a:prstGeom>
          <a:solidFill>
            <a:srgbClr val="96A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995580" y="2100759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 ĐÔI – 3 PHÚT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41790"/>
              </p:ext>
            </p:extLst>
          </p:nvPr>
        </p:nvGraphicFramePr>
        <p:xfrm>
          <a:off x="2852215" y="4158159"/>
          <a:ext cx="7162800" cy="18407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3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3200" b="1" baseline="0">
                          <a:latin typeface="Times New Roman" pitchFamily="18" charset="0"/>
                          <a:cs typeface="Times New Roman" pitchFamily="18" charset="0"/>
                        </a:rPr>
                        <a:t> kim của đồng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903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3200" b="1" baseline="0">
                          <a:latin typeface="Times New Roman" pitchFamily="18" charset="0"/>
                          <a:cs typeface="Times New Roman" pitchFamily="18" charset="0"/>
                        </a:rPr>
                        <a:t> chất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76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8322909" y="274910"/>
            <a:ext cx="1246141" cy="461665"/>
          </a:xfrm>
          <a:prstGeom prst="rect">
            <a:avLst/>
          </a:prstGeom>
          <a:solidFill>
            <a:srgbClr val="5BBD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4</a:t>
            </a:r>
          </a:p>
        </p:txBody>
      </p:sp>
      <p:sp>
        <p:nvSpPr>
          <p:cNvPr id="208" name="Google Shape;208;p10"/>
          <p:cNvSpPr/>
          <p:nvPr/>
        </p:nvSpPr>
        <p:spPr>
          <a:xfrm>
            <a:off x="345258" y="998398"/>
            <a:ext cx="10623619" cy="723180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425576" y="1027450"/>
            <a:ext cx="9709304" cy="602216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210" name="Google Shape;210;p10"/>
          <p:cNvSpPr txBox="1">
            <a:spLocks noGrp="1"/>
          </p:cNvSpPr>
          <p:nvPr>
            <p:ph type="title"/>
          </p:nvPr>
        </p:nvSpPr>
        <p:spPr>
          <a:xfrm>
            <a:off x="725099" y="973273"/>
            <a:ext cx="9610392" cy="66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kern="12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37" name="Google Shape;237;p10"/>
          <p:cNvGrpSpPr/>
          <p:nvPr/>
        </p:nvGrpSpPr>
        <p:grpSpPr>
          <a:xfrm>
            <a:off x="-10522" y="5478428"/>
            <a:ext cx="2510837" cy="1360709"/>
            <a:chOff x="2583305" y="2561257"/>
            <a:chExt cx="2510837" cy="1360709"/>
          </a:xfrm>
        </p:grpSpPr>
        <p:sp>
          <p:nvSpPr>
            <p:cNvPr id="238" name="Google Shape;238;p10"/>
            <p:cNvSpPr/>
            <p:nvPr/>
          </p:nvSpPr>
          <p:spPr>
            <a:xfrm>
              <a:off x="2589526" y="2561257"/>
              <a:ext cx="2504616" cy="1357599"/>
            </a:xfrm>
            <a:custGeom>
              <a:avLst/>
              <a:gdLst/>
              <a:ahLst/>
              <a:cxnLst/>
              <a:rect l="l" t="t" r="r" b="b"/>
              <a:pathLst>
                <a:path w="2504616" h="1357599" extrusionOk="0">
                  <a:moveTo>
                    <a:pt x="1231003" y="0"/>
                  </a:moveTo>
                  <a:cubicBezTo>
                    <a:pt x="1594448" y="0"/>
                    <a:pt x="1906281" y="249370"/>
                    <a:pt x="2039483" y="604765"/>
                  </a:cubicBezTo>
                  <a:lnTo>
                    <a:pt x="2070721" y="718330"/>
                  </a:lnTo>
                  <a:lnTo>
                    <a:pt x="2079435" y="731303"/>
                  </a:lnTo>
                  <a:lnTo>
                    <a:pt x="2086324" y="728281"/>
                  </a:lnTo>
                  <a:cubicBezTo>
                    <a:pt x="2110535" y="720006"/>
                    <a:pt x="2137153" y="715430"/>
                    <a:pt x="2165095" y="715430"/>
                  </a:cubicBezTo>
                  <a:cubicBezTo>
                    <a:pt x="2276859" y="715430"/>
                    <a:pt x="2367463" y="788645"/>
                    <a:pt x="2367463" y="878960"/>
                  </a:cubicBezTo>
                  <a:lnTo>
                    <a:pt x="2357975" y="916934"/>
                  </a:lnTo>
                  <a:lnTo>
                    <a:pt x="2382757" y="918952"/>
                  </a:lnTo>
                  <a:cubicBezTo>
                    <a:pt x="2452302" y="930452"/>
                    <a:pt x="2504616" y="980176"/>
                    <a:pt x="2504616" y="1039773"/>
                  </a:cubicBezTo>
                  <a:cubicBezTo>
                    <a:pt x="2504616" y="1073829"/>
                    <a:pt x="2487534" y="1104660"/>
                    <a:pt x="2459916" y="1126978"/>
                  </a:cubicBezTo>
                  <a:lnTo>
                    <a:pt x="2451252" y="1131698"/>
                  </a:lnTo>
                  <a:lnTo>
                    <a:pt x="2449346" y="1134050"/>
                  </a:lnTo>
                  <a:cubicBezTo>
                    <a:pt x="2425138" y="1154834"/>
                    <a:pt x="2377853" y="1181691"/>
                    <a:pt x="2304142" y="1203741"/>
                  </a:cubicBezTo>
                  <a:lnTo>
                    <a:pt x="2258035" y="1215568"/>
                  </a:lnTo>
                  <a:lnTo>
                    <a:pt x="2254989" y="1234750"/>
                  </a:lnTo>
                  <a:cubicBezTo>
                    <a:pt x="2243689" y="1269805"/>
                    <a:pt x="2213608" y="1300517"/>
                    <a:pt x="2171710" y="1322466"/>
                  </a:cubicBezTo>
                  <a:lnTo>
                    <a:pt x="2104125" y="1347079"/>
                  </a:lnTo>
                  <a:lnTo>
                    <a:pt x="2104251" y="1348270"/>
                  </a:lnTo>
                  <a:lnTo>
                    <a:pt x="2103937" y="1347147"/>
                  </a:lnTo>
                  <a:lnTo>
                    <a:pt x="2100873" y="1348263"/>
                  </a:lnTo>
                  <a:cubicBezTo>
                    <a:pt x="2074887" y="1354303"/>
                    <a:pt x="2046818" y="1357599"/>
                    <a:pt x="2017535" y="1357599"/>
                  </a:cubicBezTo>
                  <a:cubicBezTo>
                    <a:pt x="1933872" y="1357599"/>
                    <a:pt x="1860107" y="1330691"/>
                    <a:pt x="1816551" y="1289765"/>
                  </a:cubicBezTo>
                  <a:lnTo>
                    <a:pt x="1795144" y="1264730"/>
                  </a:lnTo>
                  <a:lnTo>
                    <a:pt x="1788824" y="1266908"/>
                  </a:lnTo>
                  <a:cubicBezTo>
                    <a:pt x="1766614" y="1272870"/>
                    <a:pt x="1742196" y="1276168"/>
                    <a:pt x="1716565" y="1276168"/>
                  </a:cubicBezTo>
                  <a:cubicBezTo>
                    <a:pt x="1639671" y="1276168"/>
                    <a:pt x="1573696" y="1246491"/>
                    <a:pt x="1545514" y="1204197"/>
                  </a:cubicBezTo>
                  <a:lnTo>
                    <a:pt x="1535668" y="1184063"/>
                  </a:lnTo>
                  <a:lnTo>
                    <a:pt x="1495499" y="1166086"/>
                  </a:lnTo>
                  <a:cubicBezTo>
                    <a:pt x="1374734" y="1103444"/>
                    <a:pt x="1362513" y="1014475"/>
                    <a:pt x="1403356" y="941437"/>
                  </a:cubicBezTo>
                  <a:cubicBezTo>
                    <a:pt x="1421509" y="908976"/>
                    <a:pt x="1458150" y="888875"/>
                    <a:pt x="1505717" y="877236"/>
                  </a:cubicBezTo>
                  <a:lnTo>
                    <a:pt x="1580905" y="866142"/>
                  </a:lnTo>
                  <a:lnTo>
                    <a:pt x="1578149" y="858968"/>
                  </a:lnTo>
                  <a:cubicBezTo>
                    <a:pt x="1574630" y="845069"/>
                    <a:pt x="1572782" y="830678"/>
                    <a:pt x="1572782" y="815938"/>
                  </a:cubicBezTo>
                  <a:cubicBezTo>
                    <a:pt x="1572782" y="786458"/>
                    <a:pt x="1580175" y="758374"/>
                    <a:pt x="1593545" y="732829"/>
                  </a:cubicBezTo>
                  <a:lnTo>
                    <a:pt x="1603037" y="721454"/>
                  </a:lnTo>
                  <a:lnTo>
                    <a:pt x="1530268" y="688563"/>
                  </a:lnTo>
                  <a:cubicBezTo>
                    <a:pt x="1432471" y="653905"/>
                    <a:pt x="1327021" y="635093"/>
                    <a:pt x="1217603" y="635093"/>
                  </a:cubicBezTo>
                  <a:cubicBezTo>
                    <a:pt x="1053477" y="635093"/>
                    <a:pt x="898276" y="677420"/>
                    <a:pt x="764444" y="752065"/>
                  </a:cubicBezTo>
                  <a:lnTo>
                    <a:pt x="693165" y="800081"/>
                  </a:lnTo>
                  <a:lnTo>
                    <a:pt x="753082" y="811677"/>
                  </a:lnTo>
                  <a:cubicBezTo>
                    <a:pt x="816566" y="837416"/>
                    <a:pt x="861111" y="897674"/>
                    <a:pt x="861111" y="967904"/>
                  </a:cubicBezTo>
                  <a:lnTo>
                    <a:pt x="852819" y="1007276"/>
                  </a:lnTo>
                  <a:lnTo>
                    <a:pt x="874479" y="1009369"/>
                  </a:lnTo>
                  <a:cubicBezTo>
                    <a:pt x="935264" y="1021292"/>
                    <a:pt x="980988" y="1072847"/>
                    <a:pt x="980988" y="1134640"/>
                  </a:cubicBezTo>
                  <a:cubicBezTo>
                    <a:pt x="980988" y="1169950"/>
                    <a:pt x="966058" y="1201916"/>
                    <a:pt x="941919" y="1225056"/>
                  </a:cubicBezTo>
                  <a:lnTo>
                    <a:pt x="934346" y="1229950"/>
                  </a:lnTo>
                  <a:lnTo>
                    <a:pt x="932680" y="1232389"/>
                  </a:lnTo>
                  <a:cubicBezTo>
                    <a:pt x="890363" y="1275488"/>
                    <a:pt x="767365" y="1343772"/>
                    <a:pt x="540263" y="1347001"/>
                  </a:cubicBezTo>
                  <a:cubicBezTo>
                    <a:pt x="477493" y="1347894"/>
                    <a:pt x="421271" y="1345755"/>
                    <a:pt x="371064" y="1341067"/>
                  </a:cubicBezTo>
                  <a:lnTo>
                    <a:pt x="334593" y="1335249"/>
                  </a:lnTo>
                  <a:lnTo>
                    <a:pt x="330956" y="1348270"/>
                  </a:lnTo>
                  <a:lnTo>
                    <a:pt x="332366" y="1334894"/>
                  </a:lnTo>
                  <a:lnTo>
                    <a:pt x="237956" y="1319833"/>
                  </a:lnTo>
                  <a:cubicBezTo>
                    <a:pt x="5704" y="1263988"/>
                    <a:pt x="-29152" y="1133653"/>
                    <a:pt x="18447" y="1032683"/>
                  </a:cubicBezTo>
                  <a:cubicBezTo>
                    <a:pt x="34313" y="999026"/>
                    <a:pt x="66339" y="978184"/>
                    <a:pt x="107914" y="966117"/>
                  </a:cubicBezTo>
                  <a:lnTo>
                    <a:pt x="173631" y="954615"/>
                  </a:lnTo>
                  <a:lnTo>
                    <a:pt x="171222" y="947176"/>
                  </a:lnTo>
                  <a:cubicBezTo>
                    <a:pt x="168146" y="932766"/>
                    <a:pt x="166531" y="917844"/>
                    <a:pt x="166531" y="902562"/>
                  </a:cubicBezTo>
                  <a:cubicBezTo>
                    <a:pt x="166531" y="780300"/>
                    <a:pt x="269926" y="681187"/>
                    <a:pt x="397469" y="681187"/>
                  </a:cubicBezTo>
                  <a:lnTo>
                    <a:pt x="401373" y="681658"/>
                  </a:lnTo>
                  <a:lnTo>
                    <a:pt x="422524" y="604765"/>
                  </a:lnTo>
                  <a:cubicBezTo>
                    <a:pt x="555725" y="249370"/>
                    <a:pt x="867559" y="0"/>
                    <a:pt x="1231003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  <p:grpSp>
          <p:nvGrpSpPr>
            <p:cNvPr id="239" name="Google Shape;239;p10"/>
            <p:cNvGrpSpPr/>
            <p:nvPr/>
          </p:nvGrpSpPr>
          <p:grpSpPr>
            <a:xfrm>
              <a:off x="2707761" y="2663904"/>
              <a:ext cx="2279558" cy="1159586"/>
              <a:chOff x="4516204" y="1482294"/>
              <a:chExt cx="5373781" cy="2733583"/>
            </a:xfrm>
          </p:grpSpPr>
          <p:grpSp>
            <p:nvGrpSpPr>
              <p:cNvPr id="240" name="Google Shape;240;p10"/>
              <p:cNvGrpSpPr/>
              <p:nvPr/>
            </p:nvGrpSpPr>
            <p:grpSpPr>
              <a:xfrm>
                <a:off x="5224213" y="1482294"/>
                <a:ext cx="3703218" cy="2358199"/>
                <a:chOff x="5325278" y="1424542"/>
                <a:chExt cx="3703218" cy="2358199"/>
              </a:xfrm>
            </p:grpSpPr>
            <p:sp>
              <p:nvSpPr>
                <p:cNvPr id="241" name="Google Shape;241;p10"/>
                <p:cNvSpPr/>
                <p:nvPr/>
              </p:nvSpPr>
              <p:spPr>
                <a:xfrm rot="5400000">
                  <a:off x="6334496" y="462442"/>
                  <a:ext cx="1731900" cy="3656100"/>
                </a:xfrm>
                <a:prstGeom prst="moon">
                  <a:avLst>
                    <a:gd name="adj" fmla="val 15611"/>
                  </a:avLst>
                </a:prstGeom>
                <a:solidFill>
                  <a:srgbClr val="E066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2" name="Google Shape;242;p10"/>
                <p:cNvSpPr/>
                <p:nvPr/>
              </p:nvSpPr>
              <p:spPr>
                <a:xfrm rot="5400000">
                  <a:off x="6440977" y="595197"/>
                  <a:ext cx="1501500" cy="3622200"/>
                </a:xfrm>
                <a:prstGeom prst="moon">
                  <a:avLst>
                    <a:gd name="adj" fmla="val 17525"/>
                  </a:avLst>
                </a:prstGeom>
                <a:solidFill>
                  <a:srgbClr val="F6B2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3" name="Google Shape;243;p10"/>
                <p:cNvSpPr/>
                <p:nvPr/>
              </p:nvSpPr>
              <p:spPr>
                <a:xfrm rot="5400000">
                  <a:off x="6452259" y="818129"/>
                  <a:ext cx="1466100" cy="3622200"/>
                </a:xfrm>
                <a:prstGeom prst="moon">
                  <a:avLst>
                    <a:gd name="adj" fmla="val 13814"/>
                  </a:avLst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4" name="Google Shape;244;p10"/>
                <p:cNvSpPr/>
                <p:nvPr/>
              </p:nvSpPr>
              <p:spPr>
                <a:xfrm rot="5400000">
                  <a:off x="6448212" y="996123"/>
                  <a:ext cx="1474200" cy="3662400"/>
                </a:xfrm>
                <a:prstGeom prst="moon">
                  <a:avLst>
                    <a:gd name="adj" fmla="val 17122"/>
                  </a:avLst>
                </a:prstGeom>
                <a:solidFill>
                  <a:srgbClr val="93C47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5" name="Google Shape;245;p10"/>
                <p:cNvSpPr/>
                <p:nvPr/>
              </p:nvSpPr>
              <p:spPr>
                <a:xfrm rot="5400000">
                  <a:off x="6431378" y="1194341"/>
                  <a:ext cx="1482300" cy="3694500"/>
                </a:xfrm>
                <a:prstGeom prst="moon">
                  <a:avLst>
                    <a:gd name="adj" fmla="val 15848"/>
                  </a:avLst>
                </a:prstGeom>
                <a:solidFill>
                  <a:srgbClr val="6FA8D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</p:grpSp>
          <p:grpSp>
            <p:nvGrpSpPr>
              <p:cNvPr id="246" name="Google Shape;246;p10"/>
              <p:cNvGrpSpPr/>
              <p:nvPr/>
            </p:nvGrpSpPr>
            <p:grpSpPr>
              <a:xfrm>
                <a:off x="4516204" y="2962970"/>
                <a:ext cx="1817064" cy="1233640"/>
                <a:chOff x="8313506" y="1158236"/>
                <a:chExt cx="1339030" cy="948370"/>
              </a:xfrm>
            </p:grpSpPr>
            <p:sp>
              <p:nvSpPr>
                <p:cNvPr id="247" name="Google Shape;247;p10"/>
                <p:cNvSpPr/>
                <p:nvPr/>
              </p:nvSpPr>
              <p:spPr>
                <a:xfrm>
                  <a:off x="8313506" y="1158236"/>
                  <a:ext cx="1339030" cy="94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030" h="948370" extrusionOk="0">
                      <a:moveTo>
                        <a:pt x="542538" y="0"/>
                      </a:moveTo>
                      <a:cubicBezTo>
                        <a:pt x="651347" y="0"/>
                        <a:pt x="747281" y="55130"/>
                        <a:pt x="803929" y="138981"/>
                      </a:cubicBezTo>
                      <a:lnTo>
                        <a:pt x="831770" y="190273"/>
                      </a:lnTo>
                      <a:lnTo>
                        <a:pt x="839989" y="185811"/>
                      </a:lnTo>
                      <a:cubicBezTo>
                        <a:pt x="868874" y="173594"/>
                        <a:pt x="900631" y="166838"/>
                        <a:pt x="933966" y="166838"/>
                      </a:cubicBezTo>
                      <a:cubicBezTo>
                        <a:pt x="1067306" y="166838"/>
                        <a:pt x="1175400" y="274932"/>
                        <a:pt x="1175400" y="408272"/>
                      </a:cubicBezTo>
                      <a:lnTo>
                        <a:pt x="1164081" y="464336"/>
                      </a:lnTo>
                      <a:lnTo>
                        <a:pt x="1193647" y="467316"/>
                      </a:lnTo>
                      <a:cubicBezTo>
                        <a:pt x="1276617" y="484294"/>
                        <a:pt x="1339030" y="557706"/>
                        <a:pt x="1339030" y="645695"/>
                      </a:cubicBezTo>
                      <a:cubicBezTo>
                        <a:pt x="1339030" y="695975"/>
                        <a:pt x="1318650" y="741494"/>
                        <a:pt x="1285701" y="774444"/>
                      </a:cubicBezTo>
                      <a:lnTo>
                        <a:pt x="1275364" y="781413"/>
                      </a:lnTo>
                      <a:lnTo>
                        <a:pt x="1273090" y="784885"/>
                      </a:lnTo>
                      <a:cubicBezTo>
                        <a:pt x="1215329" y="846257"/>
                        <a:pt x="1047438" y="943490"/>
                        <a:pt x="737449" y="948088"/>
                      </a:cubicBezTo>
                      <a:cubicBezTo>
                        <a:pt x="52010" y="958254"/>
                        <a:pt x="-61448" y="692216"/>
                        <a:pt x="25179" y="500513"/>
                      </a:cubicBezTo>
                      <a:cubicBezTo>
                        <a:pt x="46836" y="452587"/>
                        <a:pt x="90551" y="422910"/>
                        <a:pt x="147300" y="405727"/>
                      </a:cubicBezTo>
                      <a:lnTo>
                        <a:pt x="237003" y="389348"/>
                      </a:lnTo>
                      <a:lnTo>
                        <a:pt x="233715" y="378756"/>
                      </a:lnTo>
                      <a:cubicBezTo>
                        <a:pt x="229516" y="358236"/>
                        <a:pt x="227311" y="336989"/>
                        <a:pt x="227311" y="315227"/>
                      </a:cubicBezTo>
                      <a:cubicBezTo>
                        <a:pt x="227311" y="141132"/>
                        <a:pt x="368443" y="0"/>
                        <a:pt x="5425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48" name="Google Shape;248;p10"/>
                <p:cNvSpPr/>
                <p:nvPr/>
              </p:nvSpPr>
              <p:spPr>
                <a:xfrm>
                  <a:off x="8335477" y="1742952"/>
                  <a:ext cx="1276600" cy="331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653" h="331571" extrusionOk="0">
                      <a:moveTo>
                        <a:pt x="0" y="0"/>
                      </a:moveTo>
                      <a:lnTo>
                        <a:pt x="26333" y="37194"/>
                      </a:lnTo>
                      <a:cubicBezTo>
                        <a:pt x="127528" y="157420"/>
                        <a:pt x="358088" y="249466"/>
                        <a:pt x="792610" y="243021"/>
                      </a:cubicBezTo>
                      <a:cubicBezTo>
                        <a:pt x="1010957" y="239783"/>
                        <a:pt x="1166748" y="195763"/>
                        <a:pt x="1268779" y="146318"/>
                      </a:cubicBezTo>
                      <a:lnTo>
                        <a:pt x="1302653" y="127764"/>
                      </a:lnTo>
                      <a:lnTo>
                        <a:pt x="1282507" y="157645"/>
                      </a:lnTo>
                      <a:lnTo>
                        <a:pt x="1272170" y="164614"/>
                      </a:lnTo>
                      <a:lnTo>
                        <a:pt x="1269896" y="168086"/>
                      </a:lnTo>
                      <a:cubicBezTo>
                        <a:pt x="1212135" y="229458"/>
                        <a:pt x="1044244" y="326691"/>
                        <a:pt x="734255" y="331289"/>
                      </a:cubicBezTo>
                      <a:cubicBezTo>
                        <a:pt x="220176" y="338914"/>
                        <a:pt x="27836" y="191173"/>
                        <a:pt x="342" y="35952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</p:grpSp>
          <p:grpSp>
            <p:nvGrpSpPr>
              <p:cNvPr id="249" name="Google Shape;249;p10"/>
              <p:cNvGrpSpPr/>
              <p:nvPr/>
            </p:nvGrpSpPr>
            <p:grpSpPr>
              <a:xfrm>
                <a:off x="7811050" y="2817084"/>
                <a:ext cx="2078934" cy="1398792"/>
                <a:chOff x="7984257" y="2869929"/>
                <a:chExt cx="1657050" cy="1114931"/>
              </a:xfrm>
            </p:grpSpPr>
            <p:sp>
              <p:nvSpPr>
                <p:cNvPr id="250" name="Google Shape;250;p10"/>
                <p:cNvSpPr/>
                <p:nvPr/>
              </p:nvSpPr>
              <p:spPr>
                <a:xfrm rot="10800000">
                  <a:off x="7984257" y="2869929"/>
                  <a:ext cx="1657050" cy="111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030" h="1114931" extrusionOk="0">
                      <a:moveTo>
                        <a:pt x="796492" y="1114931"/>
                      </a:moveTo>
                      <a:cubicBezTo>
                        <a:pt x="687683" y="1114931"/>
                        <a:pt x="591749" y="1059801"/>
                        <a:pt x="535101" y="975950"/>
                      </a:cubicBezTo>
                      <a:lnTo>
                        <a:pt x="507260" y="924658"/>
                      </a:lnTo>
                      <a:lnTo>
                        <a:pt x="499041" y="929120"/>
                      </a:lnTo>
                      <a:cubicBezTo>
                        <a:pt x="470156" y="941337"/>
                        <a:pt x="438399" y="948093"/>
                        <a:pt x="405064" y="948093"/>
                      </a:cubicBezTo>
                      <a:cubicBezTo>
                        <a:pt x="271724" y="948093"/>
                        <a:pt x="163630" y="839999"/>
                        <a:pt x="163630" y="706659"/>
                      </a:cubicBezTo>
                      <a:lnTo>
                        <a:pt x="174949" y="650595"/>
                      </a:lnTo>
                      <a:lnTo>
                        <a:pt x="145383" y="647615"/>
                      </a:lnTo>
                      <a:cubicBezTo>
                        <a:pt x="62413" y="630637"/>
                        <a:pt x="0" y="557225"/>
                        <a:pt x="0" y="469236"/>
                      </a:cubicBezTo>
                      <a:cubicBezTo>
                        <a:pt x="0" y="418956"/>
                        <a:pt x="20380" y="373437"/>
                        <a:pt x="53329" y="340487"/>
                      </a:cubicBezTo>
                      <a:lnTo>
                        <a:pt x="63666" y="333518"/>
                      </a:lnTo>
                      <a:lnTo>
                        <a:pt x="65940" y="330046"/>
                      </a:lnTo>
                      <a:cubicBezTo>
                        <a:pt x="94821" y="299360"/>
                        <a:pt x="151234" y="259709"/>
                        <a:pt x="239175" y="227155"/>
                      </a:cubicBezTo>
                      <a:lnTo>
                        <a:pt x="294182" y="209693"/>
                      </a:lnTo>
                      <a:lnTo>
                        <a:pt x="297816" y="181374"/>
                      </a:lnTo>
                      <a:cubicBezTo>
                        <a:pt x="324780" y="77864"/>
                        <a:pt x="441369" y="0"/>
                        <a:pt x="581109" y="0"/>
                      </a:cubicBezTo>
                      <a:cubicBezTo>
                        <a:pt x="680923" y="0"/>
                        <a:pt x="768927" y="39727"/>
                        <a:pt x="820892" y="100150"/>
                      </a:cubicBezTo>
                      <a:lnTo>
                        <a:pt x="846431" y="137111"/>
                      </a:lnTo>
                      <a:lnTo>
                        <a:pt x="853971" y="133896"/>
                      </a:lnTo>
                      <a:cubicBezTo>
                        <a:pt x="880468" y="125093"/>
                        <a:pt x="909600" y="120224"/>
                        <a:pt x="940179" y="120224"/>
                      </a:cubicBezTo>
                      <a:cubicBezTo>
                        <a:pt x="1031917" y="120224"/>
                        <a:pt x="1110628" y="164039"/>
                        <a:pt x="1144250" y="226482"/>
                      </a:cubicBezTo>
                      <a:lnTo>
                        <a:pt x="1155997" y="256208"/>
                      </a:lnTo>
                      <a:lnTo>
                        <a:pt x="1203920" y="282748"/>
                      </a:lnTo>
                      <a:cubicBezTo>
                        <a:pt x="1347998" y="375232"/>
                        <a:pt x="1362579" y="506585"/>
                        <a:pt x="1313851" y="614418"/>
                      </a:cubicBezTo>
                      <a:cubicBezTo>
                        <a:pt x="1292194" y="662344"/>
                        <a:pt x="1248479" y="692021"/>
                        <a:pt x="1191730" y="709204"/>
                      </a:cubicBezTo>
                      <a:lnTo>
                        <a:pt x="1102027" y="725583"/>
                      </a:lnTo>
                      <a:lnTo>
                        <a:pt x="1105315" y="736175"/>
                      </a:lnTo>
                      <a:cubicBezTo>
                        <a:pt x="1109514" y="756695"/>
                        <a:pt x="1111719" y="777942"/>
                        <a:pt x="1111719" y="799704"/>
                      </a:cubicBezTo>
                      <a:cubicBezTo>
                        <a:pt x="1111719" y="973799"/>
                        <a:pt x="970587" y="1114931"/>
                        <a:pt x="796492" y="11149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  <p:sp>
              <p:nvSpPr>
                <p:cNvPr id="251" name="Google Shape;251;p10"/>
                <p:cNvSpPr/>
                <p:nvPr/>
              </p:nvSpPr>
              <p:spPr>
                <a:xfrm rot="10800000">
                  <a:off x="8020734" y="3474978"/>
                  <a:ext cx="1561214" cy="464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60" h="542232" extrusionOk="0">
                      <a:moveTo>
                        <a:pt x="21051" y="542232"/>
                      </a:moveTo>
                      <a:lnTo>
                        <a:pt x="13673" y="531841"/>
                      </a:lnTo>
                      <a:cubicBezTo>
                        <a:pt x="4828" y="512320"/>
                        <a:pt x="0" y="491234"/>
                        <a:pt x="0" y="469236"/>
                      </a:cubicBezTo>
                      <a:cubicBezTo>
                        <a:pt x="0" y="418956"/>
                        <a:pt x="25222" y="373437"/>
                        <a:pt x="65999" y="340487"/>
                      </a:cubicBezTo>
                      <a:lnTo>
                        <a:pt x="78791" y="333518"/>
                      </a:lnTo>
                      <a:lnTo>
                        <a:pt x="81606" y="330046"/>
                      </a:lnTo>
                      <a:cubicBezTo>
                        <a:pt x="117348" y="299360"/>
                        <a:pt x="187164" y="259709"/>
                        <a:pt x="295997" y="227155"/>
                      </a:cubicBezTo>
                      <a:lnTo>
                        <a:pt x="364073" y="209693"/>
                      </a:lnTo>
                      <a:lnTo>
                        <a:pt x="368570" y="181374"/>
                      </a:lnTo>
                      <a:cubicBezTo>
                        <a:pt x="401940" y="77864"/>
                        <a:pt x="546228" y="0"/>
                        <a:pt x="719166" y="0"/>
                      </a:cubicBezTo>
                      <a:cubicBezTo>
                        <a:pt x="842694" y="0"/>
                        <a:pt x="951605" y="39727"/>
                        <a:pt x="1015916" y="100150"/>
                      </a:cubicBezTo>
                      <a:lnTo>
                        <a:pt x="1047522" y="137111"/>
                      </a:lnTo>
                      <a:lnTo>
                        <a:pt x="1056854" y="133896"/>
                      </a:lnTo>
                      <a:cubicBezTo>
                        <a:pt x="1089646" y="125093"/>
                        <a:pt x="1125699" y="120224"/>
                        <a:pt x="1163543" y="120224"/>
                      </a:cubicBezTo>
                      <a:cubicBezTo>
                        <a:pt x="1277075" y="120224"/>
                        <a:pt x="1374486" y="164039"/>
                        <a:pt x="1416096" y="226482"/>
                      </a:cubicBezTo>
                      <a:lnTo>
                        <a:pt x="1430634" y="256208"/>
                      </a:lnTo>
                      <a:lnTo>
                        <a:pt x="1489942" y="282748"/>
                      </a:lnTo>
                      <a:cubicBezTo>
                        <a:pt x="1601384" y="340551"/>
                        <a:pt x="1650224" y="413536"/>
                        <a:pt x="1656460" y="486474"/>
                      </a:cubicBezTo>
                      <a:cubicBezTo>
                        <a:pt x="1656159" y="497321"/>
                        <a:pt x="1655857" y="508168"/>
                        <a:pt x="1655556" y="519015"/>
                      </a:cubicBezTo>
                      <a:lnTo>
                        <a:pt x="1643289" y="492945"/>
                      </a:lnTo>
                      <a:cubicBezTo>
                        <a:pt x="1617178" y="450621"/>
                        <a:pt x="1572849" y="410474"/>
                        <a:pt x="1505984" y="375792"/>
                      </a:cubicBezTo>
                      <a:lnTo>
                        <a:pt x="1446676" y="349252"/>
                      </a:lnTo>
                      <a:lnTo>
                        <a:pt x="1432138" y="319526"/>
                      </a:lnTo>
                      <a:cubicBezTo>
                        <a:pt x="1390528" y="257083"/>
                        <a:pt x="1293117" y="213268"/>
                        <a:pt x="1179585" y="213268"/>
                      </a:cubicBezTo>
                      <a:cubicBezTo>
                        <a:pt x="1141741" y="213268"/>
                        <a:pt x="1105688" y="218137"/>
                        <a:pt x="1072896" y="226940"/>
                      </a:cubicBezTo>
                      <a:lnTo>
                        <a:pt x="1063564" y="230155"/>
                      </a:lnTo>
                      <a:lnTo>
                        <a:pt x="1031958" y="193194"/>
                      </a:lnTo>
                      <a:cubicBezTo>
                        <a:pt x="967647" y="132771"/>
                        <a:pt x="858736" y="93044"/>
                        <a:pt x="735208" y="93044"/>
                      </a:cubicBezTo>
                      <a:cubicBezTo>
                        <a:pt x="562270" y="93044"/>
                        <a:pt x="417982" y="170908"/>
                        <a:pt x="384612" y="274418"/>
                      </a:cubicBezTo>
                      <a:lnTo>
                        <a:pt x="380115" y="302737"/>
                      </a:lnTo>
                      <a:lnTo>
                        <a:pt x="312039" y="320199"/>
                      </a:lnTo>
                      <a:cubicBezTo>
                        <a:pt x="203206" y="352753"/>
                        <a:pt x="133390" y="392404"/>
                        <a:pt x="97648" y="423090"/>
                      </a:cubicBezTo>
                      <a:lnTo>
                        <a:pt x="94833" y="426562"/>
                      </a:lnTo>
                      <a:lnTo>
                        <a:pt x="82041" y="433531"/>
                      </a:lnTo>
                      <a:cubicBezTo>
                        <a:pt x="61652" y="450006"/>
                        <a:pt x="45153" y="469623"/>
                        <a:pt x="33750" y="491407"/>
                      </a:cubicBezTo>
                      <a:lnTo>
                        <a:pt x="21051" y="542232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 pitchFamily="34" charset="0"/>
                    <a:ea typeface="Calibri"/>
                    <a:cs typeface="Arial" pitchFamily="34" charset="0"/>
                    <a:sym typeface="Calibri"/>
                  </a:endParaRPr>
                </a:p>
              </p:txBody>
            </p:sp>
          </p:grpSp>
        </p:grpSp>
        <p:sp>
          <p:nvSpPr>
            <p:cNvPr id="252" name="Google Shape;252;p10"/>
            <p:cNvSpPr/>
            <p:nvPr/>
          </p:nvSpPr>
          <p:spPr>
            <a:xfrm>
              <a:off x="2583305" y="2564367"/>
              <a:ext cx="2504616" cy="1357599"/>
            </a:xfrm>
            <a:custGeom>
              <a:avLst/>
              <a:gdLst/>
              <a:ahLst/>
              <a:cxnLst/>
              <a:rect l="l" t="t" r="r" b="b"/>
              <a:pathLst>
                <a:path w="2504616" h="1357599" extrusionOk="0">
                  <a:moveTo>
                    <a:pt x="1231003" y="0"/>
                  </a:moveTo>
                  <a:cubicBezTo>
                    <a:pt x="1594448" y="0"/>
                    <a:pt x="1906281" y="249370"/>
                    <a:pt x="2039483" y="604765"/>
                  </a:cubicBezTo>
                  <a:lnTo>
                    <a:pt x="2070721" y="718330"/>
                  </a:lnTo>
                  <a:lnTo>
                    <a:pt x="2079435" y="731303"/>
                  </a:lnTo>
                  <a:lnTo>
                    <a:pt x="2086324" y="728281"/>
                  </a:lnTo>
                  <a:cubicBezTo>
                    <a:pt x="2110535" y="720006"/>
                    <a:pt x="2137153" y="715430"/>
                    <a:pt x="2165095" y="715430"/>
                  </a:cubicBezTo>
                  <a:cubicBezTo>
                    <a:pt x="2276859" y="715430"/>
                    <a:pt x="2367463" y="788645"/>
                    <a:pt x="2367463" y="878960"/>
                  </a:cubicBezTo>
                  <a:lnTo>
                    <a:pt x="2357975" y="916934"/>
                  </a:lnTo>
                  <a:lnTo>
                    <a:pt x="2382757" y="918952"/>
                  </a:lnTo>
                  <a:cubicBezTo>
                    <a:pt x="2452302" y="930452"/>
                    <a:pt x="2504616" y="980176"/>
                    <a:pt x="2504616" y="1039773"/>
                  </a:cubicBezTo>
                  <a:cubicBezTo>
                    <a:pt x="2504616" y="1073829"/>
                    <a:pt x="2487534" y="1104660"/>
                    <a:pt x="2459916" y="1126978"/>
                  </a:cubicBezTo>
                  <a:lnTo>
                    <a:pt x="2451252" y="1131698"/>
                  </a:lnTo>
                  <a:lnTo>
                    <a:pt x="2449346" y="1134050"/>
                  </a:lnTo>
                  <a:cubicBezTo>
                    <a:pt x="2425138" y="1154834"/>
                    <a:pt x="2377853" y="1181691"/>
                    <a:pt x="2304142" y="1203741"/>
                  </a:cubicBezTo>
                  <a:lnTo>
                    <a:pt x="2258035" y="1215568"/>
                  </a:lnTo>
                  <a:lnTo>
                    <a:pt x="2254989" y="1234750"/>
                  </a:lnTo>
                  <a:cubicBezTo>
                    <a:pt x="2243689" y="1269805"/>
                    <a:pt x="2213608" y="1300517"/>
                    <a:pt x="2171710" y="1322466"/>
                  </a:cubicBezTo>
                  <a:lnTo>
                    <a:pt x="2104125" y="1347079"/>
                  </a:lnTo>
                  <a:lnTo>
                    <a:pt x="2104251" y="1348270"/>
                  </a:lnTo>
                  <a:cubicBezTo>
                    <a:pt x="2104146" y="1347896"/>
                    <a:pt x="2104042" y="1347521"/>
                    <a:pt x="2103937" y="1347147"/>
                  </a:cubicBezTo>
                  <a:lnTo>
                    <a:pt x="2100873" y="1348263"/>
                  </a:lnTo>
                  <a:cubicBezTo>
                    <a:pt x="2074887" y="1354303"/>
                    <a:pt x="2046818" y="1357599"/>
                    <a:pt x="2017535" y="1357599"/>
                  </a:cubicBezTo>
                  <a:cubicBezTo>
                    <a:pt x="1933872" y="1357599"/>
                    <a:pt x="1860107" y="1330691"/>
                    <a:pt x="1816551" y="1289765"/>
                  </a:cubicBezTo>
                  <a:lnTo>
                    <a:pt x="1795144" y="1264730"/>
                  </a:lnTo>
                  <a:lnTo>
                    <a:pt x="1788824" y="1266908"/>
                  </a:lnTo>
                  <a:cubicBezTo>
                    <a:pt x="1766614" y="1272870"/>
                    <a:pt x="1742196" y="1276168"/>
                    <a:pt x="1716565" y="1276168"/>
                  </a:cubicBezTo>
                  <a:cubicBezTo>
                    <a:pt x="1639671" y="1276168"/>
                    <a:pt x="1573696" y="1246491"/>
                    <a:pt x="1545514" y="1204197"/>
                  </a:cubicBezTo>
                  <a:lnTo>
                    <a:pt x="1535668" y="1184063"/>
                  </a:lnTo>
                  <a:lnTo>
                    <a:pt x="1495499" y="1166086"/>
                  </a:lnTo>
                  <a:cubicBezTo>
                    <a:pt x="1374734" y="1103444"/>
                    <a:pt x="1362513" y="1014475"/>
                    <a:pt x="1403356" y="941437"/>
                  </a:cubicBezTo>
                  <a:cubicBezTo>
                    <a:pt x="1421509" y="908976"/>
                    <a:pt x="1458150" y="888875"/>
                    <a:pt x="1505717" y="877236"/>
                  </a:cubicBezTo>
                  <a:lnTo>
                    <a:pt x="1580905" y="866142"/>
                  </a:lnTo>
                  <a:lnTo>
                    <a:pt x="1578149" y="858968"/>
                  </a:lnTo>
                  <a:cubicBezTo>
                    <a:pt x="1574630" y="845069"/>
                    <a:pt x="1572782" y="830678"/>
                    <a:pt x="1572782" y="815938"/>
                  </a:cubicBezTo>
                  <a:cubicBezTo>
                    <a:pt x="1572782" y="786458"/>
                    <a:pt x="1580175" y="758374"/>
                    <a:pt x="1593545" y="732829"/>
                  </a:cubicBezTo>
                  <a:lnTo>
                    <a:pt x="1603037" y="721454"/>
                  </a:lnTo>
                  <a:lnTo>
                    <a:pt x="1530268" y="688563"/>
                  </a:lnTo>
                  <a:cubicBezTo>
                    <a:pt x="1432471" y="653905"/>
                    <a:pt x="1327021" y="635093"/>
                    <a:pt x="1217603" y="635093"/>
                  </a:cubicBezTo>
                  <a:cubicBezTo>
                    <a:pt x="1053477" y="635093"/>
                    <a:pt x="898276" y="677420"/>
                    <a:pt x="764444" y="752065"/>
                  </a:cubicBezTo>
                  <a:lnTo>
                    <a:pt x="693165" y="800081"/>
                  </a:lnTo>
                  <a:lnTo>
                    <a:pt x="753082" y="811677"/>
                  </a:lnTo>
                  <a:cubicBezTo>
                    <a:pt x="816566" y="837416"/>
                    <a:pt x="861111" y="897674"/>
                    <a:pt x="861111" y="967904"/>
                  </a:cubicBezTo>
                  <a:lnTo>
                    <a:pt x="852819" y="1007276"/>
                  </a:lnTo>
                  <a:lnTo>
                    <a:pt x="874479" y="1009369"/>
                  </a:lnTo>
                  <a:cubicBezTo>
                    <a:pt x="935264" y="1021292"/>
                    <a:pt x="980988" y="1072847"/>
                    <a:pt x="980988" y="1134640"/>
                  </a:cubicBezTo>
                  <a:cubicBezTo>
                    <a:pt x="980988" y="1169950"/>
                    <a:pt x="966058" y="1201916"/>
                    <a:pt x="941919" y="1225056"/>
                  </a:cubicBezTo>
                  <a:lnTo>
                    <a:pt x="934346" y="1229950"/>
                  </a:lnTo>
                  <a:lnTo>
                    <a:pt x="932680" y="1232389"/>
                  </a:lnTo>
                  <a:cubicBezTo>
                    <a:pt x="890363" y="1275488"/>
                    <a:pt x="767365" y="1343772"/>
                    <a:pt x="540263" y="1347001"/>
                  </a:cubicBezTo>
                  <a:cubicBezTo>
                    <a:pt x="477493" y="1347894"/>
                    <a:pt x="421271" y="1345755"/>
                    <a:pt x="371064" y="1341067"/>
                  </a:cubicBezTo>
                  <a:lnTo>
                    <a:pt x="334593" y="1335249"/>
                  </a:lnTo>
                  <a:lnTo>
                    <a:pt x="330956" y="1348270"/>
                  </a:lnTo>
                  <a:lnTo>
                    <a:pt x="237956" y="1319833"/>
                  </a:lnTo>
                  <a:cubicBezTo>
                    <a:pt x="5704" y="1263988"/>
                    <a:pt x="-29152" y="1133653"/>
                    <a:pt x="18447" y="1032683"/>
                  </a:cubicBezTo>
                  <a:cubicBezTo>
                    <a:pt x="34313" y="999026"/>
                    <a:pt x="66339" y="978184"/>
                    <a:pt x="107914" y="966117"/>
                  </a:cubicBezTo>
                  <a:lnTo>
                    <a:pt x="173631" y="954615"/>
                  </a:lnTo>
                  <a:lnTo>
                    <a:pt x="171222" y="947176"/>
                  </a:lnTo>
                  <a:cubicBezTo>
                    <a:pt x="168146" y="932766"/>
                    <a:pt x="166531" y="917844"/>
                    <a:pt x="166531" y="902562"/>
                  </a:cubicBezTo>
                  <a:cubicBezTo>
                    <a:pt x="166531" y="780300"/>
                    <a:pt x="269926" y="681187"/>
                    <a:pt x="397469" y="681187"/>
                  </a:cubicBezTo>
                  <a:lnTo>
                    <a:pt x="401373" y="681658"/>
                  </a:lnTo>
                  <a:lnTo>
                    <a:pt x="422524" y="604765"/>
                  </a:lnTo>
                  <a:cubicBezTo>
                    <a:pt x="555725" y="249370"/>
                    <a:pt x="867559" y="0"/>
                    <a:pt x="1231003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2F2F2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127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</p:grpSp>
      <p:grpSp>
        <p:nvGrpSpPr>
          <p:cNvPr id="253" name="Google Shape;253;p10"/>
          <p:cNvGrpSpPr/>
          <p:nvPr/>
        </p:nvGrpSpPr>
        <p:grpSpPr>
          <a:xfrm rot="2130502">
            <a:off x="11352449" y="5587835"/>
            <a:ext cx="764406" cy="1210805"/>
            <a:chOff x="2346595" y="4881481"/>
            <a:chExt cx="764434" cy="1210851"/>
          </a:xfrm>
        </p:grpSpPr>
        <p:sp>
          <p:nvSpPr>
            <p:cNvPr id="254" name="Google Shape;254;p10"/>
            <p:cNvSpPr/>
            <p:nvPr/>
          </p:nvSpPr>
          <p:spPr>
            <a:xfrm rot="10624040" flipH="1">
              <a:off x="2376425" y="4898729"/>
              <a:ext cx="704774" cy="1176354"/>
            </a:xfrm>
            <a:custGeom>
              <a:avLst/>
              <a:gdLst/>
              <a:ahLst/>
              <a:cxnLst/>
              <a:rect l="l" t="t" r="r" b="b"/>
              <a:pathLst>
                <a:path w="576927" h="1053626" extrusionOk="0">
                  <a:moveTo>
                    <a:pt x="372987" y="1051389"/>
                  </a:moveTo>
                  <a:cubicBezTo>
                    <a:pt x="467637" y="1051389"/>
                    <a:pt x="546605" y="984120"/>
                    <a:pt x="564868" y="894695"/>
                  </a:cubicBezTo>
                  <a:lnTo>
                    <a:pt x="567990" y="863662"/>
                  </a:lnTo>
                  <a:lnTo>
                    <a:pt x="570345" y="862687"/>
                  </a:lnTo>
                  <a:cubicBezTo>
                    <a:pt x="574412" y="858620"/>
                    <a:pt x="576927" y="853002"/>
                    <a:pt x="576927" y="846797"/>
                  </a:cubicBezTo>
                  <a:lnTo>
                    <a:pt x="576927" y="756910"/>
                  </a:lnTo>
                  <a:cubicBezTo>
                    <a:pt x="576927" y="750704"/>
                    <a:pt x="574412" y="745086"/>
                    <a:pt x="570346" y="741020"/>
                  </a:cubicBezTo>
                  <a:lnTo>
                    <a:pt x="569215" y="740551"/>
                  </a:lnTo>
                  <a:lnTo>
                    <a:pt x="568777" y="465261"/>
                  </a:lnTo>
                  <a:lnTo>
                    <a:pt x="570702" y="465261"/>
                  </a:lnTo>
                  <a:lnTo>
                    <a:pt x="570702" y="195539"/>
                  </a:lnTo>
                  <a:lnTo>
                    <a:pt x="565022" y="195539"/>
                  </a:lnTo>
                  <a:lnTo>
                    <a:pt x="375629" y="63529"/>
                  </a:lnTo>
                  <a:lnTo>
                    <a:pt x="377325" y="62607"/>
                  </a:lnTo>
                  <a:lnTo>
                    <a:pt x="296554" y="6308"/>
                  </a:lnTo>
                  <a:lnTo>
                    <a:pt x="296544" y="0"/>
                  </a:lnTo>
                  <a:lnTo>
                    <a:pt x="292043" y="3164"/>
                  </a:lnTo>
                  <a:lnTo>
                    <a:pt x="287736" y="162"/>
                  </a:lnTo>
                  <a:lnTo>
                    <a:pt x="198399" y="62431"/>
                  </a:lnTo>
                  <a:lnTo>
                    <a:pt x="201349" y="64036"/>
                  </a:lnTo>
                  <a:lnTo>
                    <a:pt x="16417" y="192937"/>
                  </a:lnTo>
                  <a:lnTo>
                    <a:pt x="15395" y="191579"/>
                  </a:lnTo>
                  <a:lnTo>
                    <a:pt x="15398" y="193647"/>
                  </a:lnTo>
                  <a:lnTo>
                    <a:pt x="11031" y="196691"/>
                  </a:lnTo>
                  <a:lnTo>
                    <a:pt x="15058" y="196691"/>
                  </a:lnTo>
                  <a:lnTo>
                    <a:pt x="15058" y="465261"/>
                  </a:lnTo>
                  <a:lnTo>
                    <a:pt x="15830" y="465261"/>
                  </a:lnTo>
                  <a:lnTo>
                    <a:pt x="16260" y="736077"/>
                  </a:lnTo>
                  <a:lnTo>
                    <a:pt x="6834" y="739839"/>
                  </a:lnTo>
                  <a:cubicBezTo>
                    <a:pt x="2612" y="743906"/>
                    <a:pt x="0" y="749526"/>
                    <a:pt x="0" y="755732"/>
                  </a:cubicBezTo>
                  <a:lnTo>
                    <a:pt x="0" y="845639"/>
                  </a:lnTo>
                  <a:cubicBezTo>
                    <a:pt x="0" y="851846"/>
                    <a:pt x="2611" y="857465"/>
                    <a:pt x="6834" y="861533"/>
                  </a:cubicBezTo>
                  <a:lnTo>
                    <a:pt x="15937" y="865166"/>
                  </a:lnTo>
                  <a:lnTo>
                    <a:pt x="18908" y="894695"/>
                  </a:lnTo>
                  <a:lnTo>
                    <a:pt x="19920" y="897279"/>
                  </a:lnTo>
                  <a:lnTo>
                    <a:pt x="21207" y="909075"/>
                  </a:lnTo>
                  <a:cubicBezTo>
                    <a:pt x="39470" y="991570"/>
                    <a:pt x="118438" y="1053625"/>
                    <a:pt x="213088" y="1053626"/>
                  </a:cubicBezTo>
                  <a:lnTo>
                    <a:pt x="295050" y="1053626"/>
                  </a:lnTo>
                  <a:lnTo>
                    <a:pt x="295050" y="1051389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  <p:grpSp>
          <p:nvGrpSpPr>
            <p:cNvPr id="255" name="Google Shape;255;p10"/>
            <p:cNvGrpSpPr/>
            <p:nvPr/>
          </p:nvGrpSpPr>
          <p:grpSpPr>
            <a:xfrm>
              <a:off x="2424920" y="4944776"/>
              <a:ext cx="608674" cy="1077213"/>
              <a:chOff x="4331557" y="2598970"/>
              <a:chExt cx="608674" cy="1077213"/>
            </a:xfrm>
          </p:grpSpPr>
          <p:sp>
            <p:nvSpPr>
              <p:cNvPr id="256" name="Google Shape;256;p10"/>
              <p:cNvSpPr/>
              <p:nvPr/>
            </p:nvSpPr>
            <p:spPr>
              <a:xfrm rot="10631853" flipH="1">
                <a:off x="4370618" y="3197038"/>
                <a:ext cx="558689" cy="463715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57" name="Google Shape;257;p10"/>
              <p:cNvSpPr/>
              <p:nvPr/>
            </p:nvSpPr>
            <p:spPr>
              <a:xfrm rot="10631853" flipH="1">
                <a:off x="4382002" y="3208042"/>
                <a:ext cx="274465" cy="461704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58" name="Google Shape;258;p10"/>
              <p:cNvSpPr/>
              <p:nvPr/>
            </p:nvSpPr>
            <p:spPr>
              <a:xfrm rot="-168147" flipH="1">
                <a:off x="4355618" y="2621159"/>
                <a:ext cx="552947" cy="851469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59" name="Google Shape;259;p10"/>
              <p:cNvSpPr/>
              <p:nvPr/>
            </p:nvSpPr>
            <p:spPr>
              <a:xfrm rot="-168147" flipH="1">
                <a:off x="4447922" y="2620881"/>
                <a:ext cx="362643" cy="856014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60" name="Google Shape;260;p10"/>
              <p:cNvSpPr/>
              <p:nvPr/>
            </p:nvSpPr>
            <p:spPr>
              <a:xfrm rot="-168147" flipH="1">
                <a:off x="4338634" y="2612370"/>
                <a:ext cx="552947" cy="200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61" name="Google Shape;261;p10"/>
              <p:cNvSpPr/>
              <p:nvPr/>
            </p:nvSpPr>
            <p:spPr>
              <a:xfrm rot="-168147" flipH="1">
                <a:off x="4567343" y="3573621"/>
                <a:ext cx="178612" cy="89621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  <p:sp>
            <p:nvSpPr>
              <p:cNvPr id="262" name="Google Shape;262;p10"/>
              <p:cNvSpPr/>
              <p:nvPr/>
            </p:nvSpPr>
            <p:spPr>
              <a:xfrm rot="-172913" flipH="1">
                <a:off x="4334644" y="2794762"/>
                <a:ext cx="572824" cy="134877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 pitchFamily="34" charset="0"/>
                  <a:ea typeface="Calibri"/>
                  <a:cs typeface="Arial" pitchFamily="34" charset="0"/>
                  <a:sym typeface="Calibri"/>
                </a:endParaRPr>
              </a:p>
            </p:txBody>
          </p:sp>
        </p:grpSp>
        <p:sp>
          <p:nvSpPr>
            <p:cNvPr id="263" name="Google Shape;263;p10"/>
            <p:cNvSpPr/>
            <p:nvPr/>
          </p:nvSpPr>
          <p:spPr>
            <a:xfrm rot="10628998" flipH="1">
              <a:off x="2399344" y="4936391"/>
              <a:ext cx="667176" cy="1110320"/>
            </a:xfrm>
            <a:custGeom>
              <a:avLst/>
              <a:gdLst/>
              <a:ahLst/>
              <a:cxnLst/>
              <a:rect l="l" t="t" r="r" b="b"/>
              <a:pathLst>
                <a:path w="576927" h="1053626" extrusionOk="0">
                  <a:moveTo>
                    <a:pt x="372987" y="1051389"/>
                  </a:moveTo>
                  <a:cubicBezTo>
                    <a:pt x="467637" y="1051389"/>
                    <a:pt x="546605" y="984120"/>
                    <a:pt x="564868" y="894695"/>
                  </a:cubicBezTo>
                  <a:lnTo>
                    <a:pt x="567990" y="863662"/>
                  </a:lnTo>
                  <a:lnTo>
                    <a:pt x="570345" y="862687"/>
                  </a:lnTo>
                  <a:cubicBezTo>
                    <a:pt x="574412" y="858620"/>
                    <a:pt x="576927" y="853002"/>
                    <a:pt x="576927" y="846797"/>
                  </a:cubicBezTo>
                  <a:lnTo>
                    <a:pt x="576927" y="756910"/>
                  </a:lnTo>
                  <a:cubicBezTo>
                    <a:pt x="576927" y="750704"/>
                    <a:pt x="574412" y="745086"/>
                    <a:pt x="570346" y="741020"/>
                  </a:cubicBezTo>
                  <a:lnTo>
                    <a:pt x="569215" y="740551"/>
                  </a:lnTo>
                  <a:lnTo>
                    <a:pt x="568777" y="465261"/>
                  </a:lnTo>
                  <a:lnTo>
                    <a:pt x="570702" y="465261"/>
                  </a:lnTo>
                  <a:lnTo>
                    <a:pt x="570702" y="195539"/>
                  </a:lnTo>
                  <a:lnTo>
                    <a:pt x="565022" y="195539"/>
                  </a:lnTo>
                  <a:lnTo>
                    <a:pt x="375629" y="63529"/>
                  </a:lnTo>
                  <a:lnTo>
                    <a:pt x="377325" y="62607"/>
                  </a:lnTo>
                  <a:lnTo>
                    <a:pt x="296554" y="6308"/>
                  </a:lnTo>
                  <a:lnTo>
                    <a:pt x="296544" y="0"/>
                  </a:lnTo>
                  <a:lnTo>
                    <a:pt x="292043" y="3164"/>
                  </a:lnTo>
                  <a:lnTo>
                    <a:pt x="287736" y="162"/>
                  </a:lnTo>
                  <a:lnTo>
                    <a:pt x="198399" y="62431"/>
                  </a:lnTo>
                  <a:lnTo>
                    <a:pt x="201349" y="64036"/>
                  </a:lnTo>
                  <a:lnTo>
                    <a:pt x="16417" y="192937"/>
                  </a:lnTo>
                  <a:lnTo>
                    <a:pt x="15395" y="191579"/>
                  </a:lnTo>
                  <a:lnTo>
                    <a:pt x="15398" y="193647"/>
                  </a:lnTo>
                  <a:lnTo>
                    <a:pt x="11031" y="196691"/>
                  </a:lnTo>
                  <a:lnTo>
                    <a:pt x="15058" y="196691"/>
                  </a:lnTo>
                  <a:lnTo>
                    <a:pt x="15058" y="465261"/>
                  </a:lnTo>
                  <a:lnTo>
                    <a:pt x="15830" y="465261"/>
                  </a:lnTo>
                  <a:lnTo>
                    <a:pt x="16260" y="736077"/>
                  </a:lnTo>
                  <a:lnTo>
                    <a:pt x="6834" y="739839"/>
                  </a:lnTo>
                  <a:cubicBezTo>
                    <a:pt x="2612" y="743906"/>
                    <a:pt x="0" y="749526"/>
                    <a:pt x="0" y="755732"/>
                  </a:cubicBezTo>
                  <a:lnTo>
                    <a:pt x="0" y="845639"/>
                  </a:lnTo>
                  <a:cubicBezTo>
                    <a:pt x="0" y="851846"/>
                    <a:pt x="2611" y="857465"/>
                    <a:pt x="6834" y="861533"/>
                  </a:cubicBezTo>
                  <a:lnTo>
                    <a:pt x="15937" y="865166"/>
                  </a:lnTo>
                  <a:lnTo>
                    <a:pt x="18908" y="894695"/>
                  </a:lnTo>
                  <a:lnTo>
                    <a:pt x="19920" y="897279"/>
                  </a:lnTo>
                  <a:lnTo>
                    <a:pt x="21207" y="909075"/>
                  </a:lnTo>
                  <a:cubicBezTo>
                    <a:pt x="39470" y="991570"/>
                    <a:pt x="118438" y="1053625"/>
                    <a:pt x="213088" y="1053626"/>
                  </a:cubicBezTo>
                  <a:lnTo>
                    <a:pt x="295050" y="1053626"/>
                  </a:lnTo>
                  <a:lnTo>
                    <a:pt x="295050" y="1051389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dash"/>
              <a:miter lim="800000"/>
              <a:headEnd type="none" w="sm" len="sm"/>
              <a:tailEnd type="none" w="sm" len="sm"/>
            </a:ln>
            <a:effectLst>
              <a:outerShdw blurRad="50800" dist="127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</p:txBody>
        </p:sp>
      </p:grpSp>
      <p:sp>
        <p:nvSpPr>
          <p:cNvPr id="264" name="Google Shape;264;p10">
            <a:hlinkClick r:id="rId3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65" name="Google Shape;265;p10">
            <a:hlinkClick r:id="rId4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66" name="Google Shape;266;p10">
            <a:hlinkClick r:id="rId5" action="ppaction://hlinksldjump"/>
          </p:cNvPr>
          <p:cNvSpPr txBox="1"/>
          <p:nvPr/>
        </p:nvSpPr>
        <p:spPr>
          <a:xfrm>
            <a:off x="4517540" y="152881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267" name="Google Shape;267;p10">
            <a:hlinkClick r:id="rId6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269" name="Google Shape;269;p10">
            <a:hlinkClick r:id="rId6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21320" y="304573"/>
            <a:ext cx="1297858" cy="495831"/>
          </a:xfrm>
          <a:prstGeom prst="roundRect">
            <a:avLst>
              <a:gd name="adj" fmla="val 37488"/>
            </a:avLst>
          </a:prstGeom>
          <a:solidFill>
            <a:srgbClr val="FF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9618" y="290501"/>
            <a:ext cx="1246141" cy="461665"/>
          </a:xfrm>
          <a:prstGeom prst="rect">
            <a:avLst/>
          </a:prstGeom>
          <a:solidFill>
            <a:srgbClr val="A9CC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9987" y="290502"/>
            <a:ext cx="913942" cy="461665"/>
          </a:xfrm>
          <a:prstGeom prst="rect">
            <a:avLst/>
          </a:prstGeom>
          <a:solidFill>
            <a:srgbClr val="F7A97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galoo"/>
                <a:ea typeface="Boogaloo"/>
                <a:cs typeface="Boogaloo"/>
                <a:sym typeface="Boogaloo"/>
              </a:rPr>
              <a:t>Bài 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408515" y="334829"/>
            <a:ext cx="867369" cy="373008"/>
          </a:xfrm>
          <a:prstGeom prst="roundRect">
            <a:avLst/>
          </a:prstGeom>
          <a:solidFill>
            <a:srgbClr val="96A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54294228"/>
              </p:ext>
            </p:extLst>
          </p:nvPr>
        </p:nvGraphicFramePr>
        <p:xfrm>
          <a:off x="1164138" y="1467430"/>
          <a:ext cx="97723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22605653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1E4E79"/>
      </a:dk2>
      <a:lt2>
        <a:srgbClr val="43434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6" ma:contentTypeDescription="Tạo tài liệu mới." ma:contentTypeScope="" ma:versionID="87c8ff4362d582bc038683c518361262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f57f0239bd0e529817d977ecc418a6bf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F7A17B-E2BA-4ED4-AC63-1A73ED5DB7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335A37-F20D-49FB-86C9-ABD220320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1CFE07-2868-4F10-A778-9FB5DEF6220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1050</Words>
  <Application>Microsoft Office PowerPoint</Application>
  <PresentationFormat>Widescreen</PresentationFormat>
  <Paragraphs>184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Boogaloo</vt:lpstr>
      <vt:lpstr>Tahoma</vt:lpstr>
      <vt:lpstr>Arial</vt:lpstr>
      <vt:lpstr>Barriecito</vt:lpstr>
      <vt:lpstr>Calibri</vt:lpstr>
      <vt:lpstr>Dekko</vt:lpstr>
      <vt:lpstr>Barlow Condensed</vt:lpstr>
      <vt:lpstr>Arial Narrow</vt:lpstr>
      <vt:lpstr>Times New Roman</vt:lpstr>
      <vt:lpstr>SlidesMania</vt:lpstr>
      <vt:lpstr>Office Theme</vt:lpstr>
      <vt:lpstr>KHOA HỌC</vt:lpstr>
      <vt:lpstr>PowerPoint Presentation</vt:lpstr>
      <vt:lpstr>PowerPoint Presentation</vt:lpstr>
      <vt:lpstr>PowerPoint Presentation</vt:lpstr>
      <vt:lpstr>PowerPoint Presentation</vt:lpstr>
      <vt:lpstr>1. Tính chất của đồng và hợp kim của đồng.</vt:lpstr>
      <vt:lpstr>1. Tính chất của đồng và hợp kim của đồng.</vt:lpstr>
      <vt:lpstr>1. Tính chất của đồng và hợp kim của đồng.</vt:lpstr>
      <vt:lpstr>1. Tính chất của đồng và hợp kim của đồng.</vt:lpstr>
      <vt:lpstr>1. Tính chất của đồng và hợp kim của đồng.</vt:lpstr>
      <vt:lpstr>Kết luận</vt:lpstr>
      <vt:lpstr>2. Một số đồ dùng bằng đồng, hợp kim của đồng</vt:lpstr>
      <vt:lpstr>2. Một số đồ dùng bằng đồng, hợp kim của đồng và cách bảo quản</vt:lpstr>
      <vt:lpstr>2. Một số đồ dùng bằng đồng, hợp kim của đồng và cách bảo quản</vt:lpstr>
      <vt:lpstr>3. Cách bảo quản</vt:lpstr>
      <vt:lpstr>Một số đồ dùng (công trình) khác được làm bằng đồng hoặc hợp kim của đồng</vt:lpstr>
      <vt:lpstr>Một số đồ dùng (công trình) khác được làm bằng đồng hoặc hợp kim của đồng</vt:lpstr>
      <vt:lpstr> Nêu cách bảo quản một số đồ dùng bằng đồng và hợp kim của đồng trong gia đình?</vt:lpstr>
      <vt:lpstr>Kết luận</vt:lpstr>
      <vt:lpstr>TRÒ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YOUR WELCOME MESSAGE!</dc:title>
  <dc:creator>Administrator</dc:creator>
  <cp:lastModifiedBy>No.01 Tinhocsangtao</cp:lastModifiedBy>
  <cp:revision>136</cp:revision>
  <dcterms:modified xsi:type="dcterms:W3CDTF">2021-11-21T14:48:02Z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