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2"/>
  </p:notesMasterIdLst>
  <p:sldIdLst>
    <p:sldId id="287" r:id="rId2"/>
    <p:sldId id="310" r:id="rId3"/>
    <p:sldId id="264" r:id="rId4"/>
    <p:sldId id="300" r:id="rId5"/>
    <p:sldId id="292" r:id="rId6"/>
    <p:sldId id="266" r:id="rId7"/>
    <p:sldId id="304" r:id="rId8"/>
    <p:sldId id="305" r:id="rId9"/>
    <p:sldId id="276" r:id="rId10"/>
    <p:sldId id="306" r:id="rId11"/>
    <p:sldId id="307" r:id="rId12"/>
    <p:sldId id="308" r:id="rId13"/>
    <p:sldId id="312" r:id="rId14"/>
    <p:sldId id="272" r:id="rId15"/>
    <p:sldId id="290" r:id="rId16"/>
    <p:sldId id="301" r:id="rId17"/>
    <p:sldId id="262" r:id="rId18"/>
    <p:sldId id="293" r:id="rId19"/>
    <p:sldId id="297" r:id="rId20"/>
    <p:sldId id="299" r:id="rId21"/>
  </p:sldIdLst>
  <p:sldSz cx="12192000" cy="6858000"/>
  <p:notesSz cx="6858000" cy="9144000"/>
  <p:embeddedFontLst>
    <p:embeddedFont>
      <p:font typeface="맑은 고딕" panose="020B0503020000020004" pitchFamily="34" charset="-127"/>
      <p:regular r:id="rId23"/>
      <p:bold r:id="rId24"/>
    </p:embeddedFont>
    <p:embeddedFont>
      <p:font typeface="Calibri" panose="020F0502020204030204" pitchFamily="34" charset="0"/>
      <p:regular r:id="rId25"/>
      <p:bold r:id="rId26"/>
      <p:italic r:id="rId27"/>
      <p:boldItalic r:id="rId28"/>
    </p:embeddedFont>
    <p:embeddedFont>
      <p:font typeface="Calibri Light" panose="020F0302020204030204" pitchFamily="34" charset="0"/>
      <p:regular r:id="rId29"/>
      <p:italic r:id="rId30"/>
    </p:embeddedFont>
    <p:embeddedFont>
      <p:font typeface="宋体" panose="02010600030101010101" pitchFamily="2" charset="-122"/>
      <p:regular r:id="rId31"/>
    </p:embeddedFont>
  </p:embeddedFontLst>
  <p:custDataLst>
    <p:tags r:id="rId32"/>
  </p:custDataLst>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716B"/>
    <a:srgbClr val="EE7971"/>
    <a:srgbClr val="F4CC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3"/>
    <p:restoredTop sz="95928"/>
  </p:normalViewPr>
  <p:slideViewPr>
    <p:cSldViewPr snapToGrid="0" snapToObjects="1">
      <p:cViewPr varScale="1">
        <p:scale>
          <a:sx n="81" d="100"/>
          <a:sy n="81" d="100"/>
        </p:scale>
        <p:origin x="461"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378DE5-7951-574F-B1F3-E9FA9121BD98}" type="datetimeFigureOut">
              <a:rPr lang="x-none" smtClean="0"/>
              <a:t>10/12/2021</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F56932-6FE3-354E-B0BE-D120ECC5ACCA}" type="slidenum">
              <a:rPr lang="x-none" smtClean="0"/>
              <a:t>‹#›</a:t>
            </a:fld>
            <a:endParaRPr lang="x-none"/>
          </a:p>
        </p:txBody>
      </p:sp>
    </p:spTree>
    <p:extLst>
      <p:ext uri="{BB962C8B-B14F-4D97-AF65-F5344CB8AC3E}">
        <p14:creationId xmlns:p14="http://schemas.microsoft.com/office/powerpoint/2010/main" val="1682232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vi.wikipedia.org/wiki/C%E1%BA%A3m_x%C3%BAc"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vi.wikipedia.org/wiki/Tr%E1%BB%ABu_t%C6%B0%E1%BB%A3ng" TargetMode="External"/><Relationship Id="rId4" Type="http://schemas.openxmlformats.org/officeDocument/2006/relationships/hyperlink" Target="https://vi.wikipedia.org/wiki/Lo%C3%A0i_ng%C6%B0%E1%BB%9Di"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8d22d139c2_0_1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8d22d139c2_0_1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4511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913592f750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913592f750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Lưu</a:t>
            </a:r>
            <a:r>
              <a:rPr lang="en-US" dirty="0"/>
              <a:t> </a:t>
            </a:r>
            <a:r>
              <a:rPr lang="en-US" dirty="0" err="1"/>
              <a:t>ý</a:t>
            </a:r>
            <a:r>
              <a:rPr lang="en-US" dirty="0"/>
              <a:t> </a:t>
            </a:r>
            <a:r>
              <a:rPr lang="en-US" dirty="0" err="1"/>
              <a:t>lựa</a:t>
            </a:r>
            <a:r>
              <a:rPr lang="en-US" dirty="0"/>
              <a:t> </a:t>
            </a:r>
            <a:r>
              <a:rPr lang="en-US" dirty="0" err="1"/>
              <a:t>chọn</a:t>
            </a:r>
            <a:r>
              <a:rPr lang="en-US" dirty="0"/>
              <a:t> </a:t>
            </a:r>
            <a:r>
              <a:rPr lang="en-US" dirty="0" err="1"/>
              <a:t>từ</a:t>
            </a:r>
            <a:r>
              <a:rPr lang="en-US" dirty="0"/>
              <a:t> </a:t>
            </a:r>
            <a:r>
              <a:rPr lang="en-US" dirty="0" err="1"/>
              <a:t>ngữ</a:t>
            </a:r>
            <a:r>
              <a:rPr lang="en-US" dirty="0"/>
              <a:t> </a:t>
            </a:r>
            <a:r>
              <a:rPr lang="en-US" dirty="0" err="1"/>
              <a:t>kể</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nhân</a:t>
            </a:r>
            <a:r>
              <a:rPr lang="en-US" dirty="0"/>
              <a:t> </a:t>
            </a:r>
            <a:r>
              <a:rPr lang="en-US" dirty="0" err="1"/>
              <a:t>vật</a:t>
            </a:r>
            <a:r>
              <a:rPr lang="en-US" dirty="0"/>
              <a:t>, </a:t>
            </a:r>
            <a:r>
              <a:rPr lang="en-US" dirty="0" err="1"/>
              <a:t>sự</a:t>
            </a:r>
            <a:r>
              <a:rPr lang="en-US" dirty="0"/>
              <a:t> </a:t>
            </a:r>
            <a:r>
              <a:rPr lang="en-US" dirty="0" err="1"/>
              <a:t>việc</a:t>
            </a:r>
            <a:r>
              <a:rPr lang="en-US" dirty="0"/>
              <a:t>.</a:t>
            </a:r>
            <a:endParaRPr dirty="0"/>
          </a:p>
        </p:txBody>
      </p:sp>
    </p:spTree>
    <p:extLst>
      <p:ext uri="{BB962C8B-B14F-4D97-AF65-F5344CB8AC3E}">
        <p14:creationId xmlns:p14="http://schemas.microsoft.com/office/powerpoint/2010/main" val="4101465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90f9fdb797_0_1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90f9fdb797_0_1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2776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90f9fdb797_0_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90f9fdb797_0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71646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8d22d139c2_0_1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8d22d139c2_0_1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6770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Có rất nhiều định nghĩa để giải nghĩ về từ Hạnh phúc.</a:t>
            </a:r>
          </a:p>
          <a:p>
            <a:r>
              <a:rPr lang="x-none" dirty="0"/>
              <a:t>Theo wiki: </a:t>
            </a:r>
            <a:r>
              <a:rPr lang="vi-VN" sz="1200" b="1" i="0" kern="1200" dirty="0">
                <a:solidFill>
                  <a:schemeClr val="tx1"/>
                </a:solidFill>
                <a:effectLst/>
                <a:latin typeface="+mn-lt"/>
                <a:ea typeface="+mn-ea"/>
                <a:cs typeface="+mn-cs"/>
              </a:rPr>
              <a:t>Hạnh phúc</a:t>
            </a:r>
            <a:r>
              <a:rPr lang="vi-VN" sz="1200" b="0" i="0" kern="1200" dirty="0">
                <a:solidFill>
                  <a:schemeClr val="tx1"/>
                </a:solidFill>
                <a:effectLst/>
                <a:latin typeface="+mn-lt"/>
                <a:ea typeface="+mn-ea"/>
                <a:cs typeface="+mn-cs"/>
              </a:rPr>
              <a:t> là một trạng thái </a:t>
            </a:r>
            <a:r>
              <a:rPr lang="vi-VN" sz="1200" b="0" i="0" u="none" strike="noStrike" kern="1200" dirty="0">
                <a:solidFill>
                  <a:schemeClr val="tx1"/>
                </a:solidFill>
                <a:effectLst/>
                <a:latin typeface="+mn-lt"/>
                <a:ea typeface="+mn-ea"/>
                <a:cs typeface="+mn-cs"/>
                <a:hlinkClick r:id="rId3" tooltip="Cảm xúc"/>
              </a:rPr>
              <a:t>cảm xú</a:t>
            </a:r>
            <a:r>
              <a:rPr lang="vi-VN" sz="1200" b="0" i="0" u="none" strike="noStrike" kern="1200" dirty="0">
                <a:solidFill>
                  <a:schemeClr val="tx1"/>
                </a:solidFill>
                <a:effectLst/>
                <a:latin typeface="+mn-lt"/>
                <a:ea typeface="+mn-ea"/>
                <a:cs typeface="+mn-cs"/>
              </a:rPr>
              <a:t>c</a:t>
            </a:r>
            <a:r>
              <a:rPr lang="vi-VN" sz="1200" b="0" i="0" kern="1200" dirty="0">
                <a:solidFill>
                  <a:schemeClr val="tx1"/>
                </a:solidFill>
                <a:effectLst/>
                <a:latin typeface="+mn-lt"/>
                <a:ea typeface="+mn-ea"/>
                <a:cs typeface="+mn-cs"/>
              </a:rPr>
              <a:t> của </a:t>
            </a:r>
            <a:r>
              <a:rPr lang="vi-VN" sz="1200" b="0" i="0" u="none" strike="noStrike" kern="1200" dirty="0">
                <a:solidFill>
                  <a:schemeClr val="tx1"/>
                </a:solidFill>
                <a:effectLst/>
                <a:latin typeface="+mn-lt"/>
                <a:ea typeface="+mn-ea"/>
                <a:cs typeface="+mn-cs"/>
                <a:hlinkClick r:id="rId4" tooltip="Loài người"/>
              </a:rPr>
              <a:t>con người</a:t>
            </a:r>
            <a:r>
              <a:rPr lang="vi-VN" sz="1200" b="0" i="0" kern="1200" dirty="0">
                <a:solidFill>
                  <a:schemeClr val="tx1"/>
                </a:solidFill>
                <a:effectLst/>
                <a:latin typeface="+mn-lt"/>
                <a:ea typeface="+mn-ea"/>
                <a:cs typeface="+mn-cs"/>
              </a:rPr>
              <a:t> khi được thỏa mãn một nhu cầu nào đó mang tính </a:t>
            </a:r>
            <a:r>
              <a:rPr lang="vi-VN" sz="1200" b="0" i="0" u="none" strike="noStrike" kern="1200" dirty="0">
                <a:solidFill>
                  <a:schemeClr val="tx1"/>
                </a:solidFill>
                <a:effectLst/>
                <a:latin typeface="+mn-lt"/>
                <a:ea typeface="+mn-ea"/>
                <a:cs typeface="+mn-cs"/>
                <a:hlinkClick r:id="rId5" tooltip="Trừu tượng"/>
              </a:rPr>
              <a:t>trừu tượng</a:t>
            </a:r>
            <a:r>
              <a:rPr lang="vi-VN" sz="1200" b="0" i="0" kern="1200" dirty="0">
                <a:solidFill>
                  <a:schemeClr val="tx1"/>
                </a:solidFill>
                <a:effectLst/>
                <a:latin typeface="+mn-lt"/>
                <a:ea typeface="+mn-ea"/>
                <a:cs typeface="+mn-cs"/>
              </a:rPr>
              <a:t>. Hạnh phúc là một cảm xúc bậc cao. </a:t>
            </a:r>
            <a:r>
              <a:rPr lang="en-US" sz="1200" b="0" i="0" kern="1200" dirty="0" err="1">
                <a:solidFill>
                  <a:schemeClr val="tx1"/>
                </a:solidFill>
                <a:effectLst/>
                <a:latin typeface="+mn-lt"/>
                <a:ea typeface="+mn-ea"/>
                <a:cs typeface="+mn-cs"/>
              </a:rPr>
              <a:t>Hạnh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phúc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gắn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liền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với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quan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niệm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về</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niềm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vui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trong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cuộc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sống</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Bấm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vào</a:t>
            </a:r>
            <a:r>
              <a:rPr lang="en-US" sz="1200" b="0" i="0" kern="1200" dirty="0">
                <a:solidFill>
                  <a:schemeClr val="tx1"/>
                </a:solidFill>
                <a:effectLst/>
                <a:latin typeface="+mn-lt"/>
                <a:ea typeface="+mn-ea"/>
                <a:cs typeface="+mn-cs"/>
              </a:rPr>
              <a:t> icon </a:t>
            </a:r>
            <a:r>
              <a:rPr lang="en-US" sz="1200" b="0" i="0" kern="1200" dirty="0" err="1">
                <a:solidFill>
                  <a:schemeClr val="tx1"/>
                </a:solidFill>
                <a:effectLst/>
                <a:latin typeface="+mn-lt"/>
                <a:ea typeface="+mn-ea"/>
                <a:cs typeface="+mn-cs"/>
              </a:rPr>
              <a:t>mặt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cười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để</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chuyển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tới</a:t>
            </a:r>
            <a:r>
              <a:rPr lang="en-US" sz="1200" b="0" i="0" kern="1200" dirty="0">
                <a:solidFill>
                  <a:schemeClr val="tx1"/>
                </a:solidFill>
                <a:effectLst/>
                <a:latin typeface="+mn-lt"/>
                <a:ea typeface="+mn-ea"/>
                <a:cs typeface="+mn-cs"/>
              </a:rPr>
              <a:t> link video.</a:t>
            </a:r>
            <a:endParaRPr lang="x-none" dirty="0"/>
          </a:p>
        </p:txBody>
      </p:sp>
      <p:sp>
        <p:nvSpPr>
          <p:cNvPr id="4" name="Slide Number Placeholder 3"/>
          <p:cNvSpPr>
            <a:spLocks noGrp="1"/>
          </p:cNvSpPr>
          <p:nvPr>
            <p:ph type="sldNum" sz="quarter" idx="5"/>
          </p:nvPr>
        </p:nvSpPr>
        <p:spPr/>
        <p:txBody>
          <a:bodyPr/>
          <a:lstStyle/>
          <a:p>
            <a:fld id="{0FF56932-6FE3-354E-B0BE-D120ECC5ACCA}" type="slidenum">
              <a:rPr lang="x-none" smtClean="0"/>
              <a:t>6</a:t>
            </a:fld>
            <a:endParaRPr lang="x-none"/>
          </a:p>
        </p:txBody>
      </p:sp>
    </p:spTree>
    <p:extLst>
      <p:ext uri="{BB962C8B-B14F-4D97-AF65-F5344CB8AC3E}">
        <p14:creationId xmlns:p14="http://schemas.microsoft.com/office/powerpoint/2010/main" val="1665227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Mở rộng: Vậy những việc làm chống đói nghèo, lạc hậu có góp phần mang đến hạnh phúc cho con người không</a:t>
            </a:r>
          </a:p>
        </p:txBody>
      </p:sp>
      <p:sp>
        <p:nvSpPr>
          <p:cNvPr id="4" name="Slide Number Placeholder 3"/>
          <p:cNvSpPr>
            <a:spLocks noGrp="1"/>
          </p:cNvSpPr>
          <p:nvPr>
            <p:ph type="sldNum" sz="quarter" idx="5"/>
          </p:nvPr>
        </p:nvSpPr>
        <p:spPr/>
        <p:txBody>
          <a:bodyPr/>
          <a:lstStyle/>
          <a:p>
            <a:fld id="{0FF56932-6FE3-354E-B0BE-D120ECC5ACCA}" type="slidenum">
              <a:rPr lang="x-none" smtClean="0"/>
              <a:t>7</a:t>
            </a:fld>
            <a:endParaRPr lang="x-none"/>
          </a:p>
        </p:txBody>
      </p:sp>
    </p:spTree>
    <p:extLst>
      <p:ext uri="{BB962C8B-B14F-4D97-AF65-F5344CB8AC3E}">
        <p14:creationId xmlns:p14="http://schemas.microsoft.com/office/powerpoint/2010/main" val="1098891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90f9fdb797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90f9fdb797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Nhìn</a:t>
            </a:r>
            <a:r>
              <a:rPr lang="en-US" dirty="0"/>
              <a:t> </a:t>
            </a:r>
            <a:r>
              <a:rPr lang="en-US" dirty="0" err="1"/>
              <a:t>hình</a:t>
            </a:r>
            <a:r>
              <a:rPr lang="en-US" dirty="0"/>
              <a:t> </a:t>
            </a:r>
            <a:r>
              <a:rPr lang="en-US" dirty="0" err="1"/>
              <a:t>hãy</a:t>
            </a:r>
            <a:r>
              <a:rPr lang="en-US" dirty="0"/>
              <a:t> </a:t>
            </a:r>
            <a:r>
              <a:rPr lang="en-US" dirty="0" err="1"/>
              <a:t>đoán</a:t>
            </a:r>
            <a:r>
              <a:rPr lang="en-US" dirty="0"/>
              <a:t> </a:t>
            </a:r>
            <a:r>
              <a:rPr lang="en-US" dirty="0" err="1"/>
              <a:t>tên</a:t>
            </a:r>
            <a:r>
              <a:rPr lang="en-US" dirty="0"/>
              <a:t> </a:t>
            </a:r>
            <a:r>
              <a:rPr lang="en-US" dirty="0" err="1"/>
              <a:t>bài</a:t>
            </a:r>
            <a:r>
              <a:rPr lang="en-US" dirty="0"/>
              <a:t> </a:t>
            </a:r>
            <a:r>
              <a:rPr lang="en-US" dirty="0" err="1"/>
              <a:t>Tập</a:t>
            </a:r>
            <a:r>
              <a:rPr lang="en-US" dirty="0"/>
              <a:t> </a:t>
            </a:r>
            <a:r>
              <a:rPr lang="en-US" dirty="0" err="1"/>
              <a:t>đọc</a:t>
            </a:r>
            <a:r>
              <a:rPr lang="en-US" dirty="0"/>
              <a:t> </a:t>
            </a:r>
            <a:r>
              <a:rPr lang="en-US" dirty="0" err="1"/>
              <a:t>đã</a:t>
            </a:r>
            <a:r>
              <a:rPr lang="en-US" dirty="0"/>
              <a:t> </a:t>
            </a:r>
            <a:r>
              <a:rPr lang="en-US" dirty="0" err="1"/>
              <a:t>học</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err="1">
                <a:ea typeface="华文新魏" panose="02010800040101010101" pitchFamily="2" charset="-122"/>
                <a:cs typeface="Arial" panose="020B0604020202020204" pitchFamily="34" charset="0"/>
              </a:rPr>
              <a:t>Buôn</a:t>
            </a:r>
            <a:r>
              <a:rPr lang="en-US" altLang="zh-CN" sz="1200" b="1" dirty="0">
                <a:ea typeface="华文新魏" panose="02010800040101010101" pitchFamily="2" charset="-122"/>
                <a:cs typeface="Arial" panose="020B0604020202020204" pitchFamily="34" charset="0"/>
              </a:rPr>
              <a:t> </a:t>
            </a:r>
            <a:r>
              <a:rPr lang="en-US" altLang="zh-CN" sz="1200" b="1" dirty="0" err="1">
                <a:ea typeface="华文新魏" panose="02010800040101010101" pitchFamily="2" charset="-122"/>
                <a:cs typeface="Arial" panose="020B0604020202020204" pitchFamily="34" charset="0"/>
              </a:rPr>
              <a:t>Chư</a:t>
            </a:r>
            <a:r>
              <a:rPr lang="en-US" altLang="zh-CN" sz="1200" b="1" dirty="0">
                <a:ea typeface="华文新魏" panose="02010800040101010101" pitchFamily="2" charset="-122"/>
                <a:cs typeface="Arial" panose="020B0604020202020204" pitchFamily="34" charset="0"/>
              </a:rPr>
              <a:t> </a:t>
            </a:r>
            <a:r>
              <a:rPr lang="en-US" altLang="zh-CN" sz="1200" b="1" dirty="0" err="1">
                <a:ea typeface="华文新魏" panose="02010800040101010101" pitchFamily="2" charset="-122"/>
                <a:cs typeface="Arial" panose="020B0604020202020204" pitchFamily="34" charset="0"/>
              </a:rPr>
              <a:t>Lênh</a:t>
            </a:r>
            <a:r>
              <a:rPr lang="en-US" altLang="zh-CN" sz="1200" b="1" dirty="0">
                <a:ea typeface="华文新魏" panose="02010800040101010101" pitchFamily="2" charset="-122"/>
                <a:cs typeface="Arial" panose="020B0604020202020204" pitchFamily="34" charset="0"/>
              </a:rPr>
              <a:t> </a:t>
            </a:r>
            <a:r>
              <a:rPr lang="en-US" altLang="zh-CN" sz="1200" b="1" dirty="0" err="1">
                <a:ea typeface="华文新魏" panose="02010800040101010101" pitchFamily="2" charset="-122"/>
                <a:cs typeface="Arial" panose="020B0604020202020204" pitchFamily="34" charset="0"/>
              </a:rPr>
              <a:t>đón</a:t>
            </a:r>
            <a:r>
              <a:rPr lang="en-US" altLang="zh-CN" sz="1200" b="1" dirty="0">
                <a:ea typeface="华文新魏" panose="02010800040101010101" pitchFamily="2" charset="-122"/>
                <a:cs typeface="Arial" panose="020B0604020202020204" pitchFamily="34" charset="0"/>
              </a:rPr>
              <a:t> </a:t>
            </a:r>
            <a:r>
              <a:rPr lang="en-US" altLang="zh-CN" sz="1200" b="1" dirty="0" err="1">
                <a:ea typeface="华文新魏" panose="02010800040101010101" pitchFamily="2" charset="-122"/>
                <a:cs typeface="Arial" panose="020B0604020202020204" pitchFamily="34" charset="0"/>
              </a:rPr>
              <a:t>cô</a:t>
            </a:r>
            <a:r>
              <a:rPr lang="en-US" altLang="zh-CN" sz="1200" b="1" dirty="0">
                <a:ea typeface="华文新魏" panose="02010800040101010101" pitchFamily="2" charset="-122"/>
                <a:cs typeface="Arial" panose="020B0604020202020204" pitchFamily="34" charset="0"/>
              </a:rPr>
              <a:t> </a:t>
            </a:r>
            <a:r>
              <a:rPr lang="en-US" altLang="zh-CN" sz="1200" b="1" dirty="0" err="1">
                <a:ea typeface="华文新魏" panose="02010800040101010101" pitchFamily="2" charset="-122"/>
                <a:cs typeface="Arial" panose="020B0604020202020204" pitchFamily="34" charset="0"/>
              </a:rPr>
              <a:t>giáo</a:t>
            </a:r>
            <a:r>
              <a:rPr lang="en-US" altLang="zh-CN" sz="1200" b="1" dirty="0">
                <a:ea typeface="华文新魏" panose="02010800040101010101" pitchFamily="2" charset="-122"/>
                <a:cs typeface="Arial" panose="020B0604020202020204" pitchFamily="34" charset="0"/>
              </a:rPr>
              <a:t>: </a:t>
            </a:r>
            <a:r>
              <a:rPr lang="en-US" altLang="zh-CN" sz="1200" b="1" dirty="0" err="1">
                <a:ea typeface="华文新魏" panose="02010800040101010101" pitchFamily="2" charset="-122"/>
                <a:cs typeface="Arial" panose="020B0604020202020204" pitchFamily="34" charset="0"/>
              </a:rPr>
              <a:t>Xoá</a:t>
            </a:r>
            <a:r>
              <a:rPr lang="en-US" altLang="zh-CN" sz="1200" b="1" dirty="0">
                <a:ea typeface="华文新魏" panose="02010800040101010101" pitchFamily="2" charset="-122"/>
                <a:cs typeface="Arial" panose="020B0604020202020204" pitchFamily="34" charset="0"/>
              </a:rPr>
              <a:t> </a:t>
            </a:r>
            <a:r>
              <a:rPr lang="en-US" altLang="zh-CN" sz="1200" b="1" dirty="0" err="1">
                <a:ea typeface="华文新魏" panose="02010800040101010101" pitchFamily="2" charset="-122"/>
                <a:cs typeface="Arial" panose="020B0604020202020204" pitchFamily="34" charset="0"/>
              </a:rPr>
              <a:t>mù</a:t>
            </a:r>
            <a:r>
              <a:rPr lang="en-US" altLang="zh-CN" sz="1200" b="1" dirty="0">
                <a:ea typeface="华文新魏" panose="02010800040101010101" pitchFamily="2" charset="-122"/>
                <a:cs typeface="Arial" panose="020B0604020202020204" pitchFamily="34" charset="0"/>
              </a:rPr>
              <a:t> </a:t>
            </a:r>
            <a:r>
              <a:rPr lang="en-US" altLang="zh-CN" sz="1200" b="1" dirty="0" err="1">
                <a:ea typeface="华文新魏" panose="02010800040101010101" pitchFamily="2" charset="-122"/>
                <a:cs typeface="Arial" panose="020B0604020202020204" pitchFamily="34" charset="0"/>
              </a:rPr>
              <a:t>chữ</a:t>
            </a:r>
            <a:r>
              <a:rPr lang="en-US" altLang="zh-CN" sz="1200" b="1" dirty="0">
                <a:ea typeface="华文新魏" panose="02010800040101010101" pitchFamily="2" charset="-122"/>
                <a:cs typeface="Arial" panose="020B0604020202020204" pitchFamily="34" charset="0"/>
              </a:rPr>
              <a:t>, </a:t>
            </a:r>
            <a:r>
              <a:rPr lang="en-US" altLang="zh-CN" sz="1200" b="1" dirty="0" err="1">
                <a:ea typeface="华文新魏" panose="02010800040101010101" pitchFamily="2" charset="-122"/>
                <a:cs typeface="Arial" panose="020B0604020202020204" pitchFamily="34" charset="0"/>
              </a:rPr>
              <a:t>đem</a:t>
            </a:r>
            <a:r>
              <a:rPr lang="en-US" altLang="zh-CN" sz="1200" b="1" dirty="0">
                <a:ea typeface="华文新魏" panose="02010800040101010101" pitchFamily="2" charset="-122"/>
                <a:cs typeface="Arial" panose="020B0604020202020204" pitchFamily="34" charset="0"/>
              </a:rPr>
              <a:t> </a:t>
            </a:r>
            <a:r>
              <a:rPr lang="en-US" altLang="zh-CN" sz="1200" b="1" dirty="0" err="1">
                <a:ea typeface="华文新魏" panose="02010800040101010101" pitchFamily="2" charset="-122"/>
                <a:cs typeface="Arial" panose="020B0604020202020204" pitchFamily="34" charset="0"/>
              </a:rPr>
              <a:t>lại</a:t>
            </a:r>
            <a:r>
              <a:rPr lang="en-US" altLang="zh-CN" sz="1200" b="1" dirty="0">
                <a:ea typeface="华文新魏" panose="02010800040101010101" pitchFamily="2" charset="-122"/>
                <a:cs typeface="Arial" panose="020B0604020202020204" pitchFamily="34" charset="0"/>
              </a:rPr>
              <a:t> con </a:t>
            </a:r>
            <a:r>
              <a:rPr lang="en-US" altLang="zh-CN" sz="1200" b="1" dirty="0" err="1">
                <a:ea typeface="华文新魏" panose="02010800040101010101" pitchFamily="2" charset="-122"/>
                <a:cs typeface="Arial" panose="020B0604020202020204" pitchFamily="34" charset="0"/>
              </a:rPr>
              <a:t>chữ</a:t>
            </a:r>
            <a:r>
              <a:rPr lang="en-US" altLang="zh-CN" sz="1200" b="1" dirty="0">
                <a:ea typeface="华文新魏" panose="02010800040101010101" pitchFamily="2" charset="-122"/>
                <a:cs typeface="Arial" panose="020B0604020202020204" pitchFamily="34" charset="0"/>
              </a:rPr>
              <a:t> </a:t>
            </a:r>
            <a:r>
              <a:rPr lang="en-US" altLang="zh-CN" sz="1200" b="1" dirty="0" err="1">
                <a:ea typeface="华文新魏" panose="02010800040101010101" pitchFamily="2" charset="-122"/>
                <a:cs typeface="Arial" panose="020B0604020202020204" pitchFamily="34" charset="0"/>
              </a:rPr>
              <a:t>cho</a:t>
            </a:r>
            <a:r>
              <a:rPr lang="en-US" altLang="zh-CN" sz="1200" b="1" dirty="0">
                <a:ea typeface="华文新魏" panose="02010800040101010101" pitchFamily="2" charset="-122"/>
                <a:cs typeface="Arial" panose="020B0604020202020204" pitchFamily="34" charset="0"/>
              </a:rPr>
              <a:t> </a:t>
            </a:r>
            <a:r>
              <a:rPr lang="en-US" altLang="zh-CN" sz="1200" b="1" dirty="0" err="1">
                <a:ea typeface="华文新魏" panose="02010800040101010101" pitchFamily="2" charset="-122"/>
                <a:cs typeface="Arial" panose="020B0604020202020204" pitchFamily="34" charset="0"/>
              </a:rPr>
              <a:t>người</a:t>
            </a:r>
            <a:r>
              <a:rPr lang="en-US" altLang="zh-CN" sz="1200" b="1" dirty="0">
                <a:ea typeface="华文新魏" panose="02010800040101010101" pitchFamily="2" charset="-122"/>
                <a:cs typeface="Arial" panose="020B0604020202020204" pitchFamily="34" charset="0"/>
              </a:rPr>
              <a:t> </a:t>
            </a:r>
            <a:r>
              <a:rPr lang="en-US" altLang="zh-CN" sz="1200" b="1" dirty="0" err="1">
                <a:ea typeface="华文新魏" panose="02010800040101010101" pitchFamily="2" charset="-122"/>
                <a:cs typeface="Arial" panose="020B0604020202020204" pitchFamily="34" charset="0"/>
              </a:rPr>
              <a:t>vùng</a:t>
            </a:r>
            <a:r>
              <a:rPr lang="en-US" altLang="zh-CN" sz="1200" b="1" dirty="0">
                <a:ea typeface="华文新魏" panose="02010800040101010101" pitchFamily="2" charset="-122"/>
                <a:cs typeface="Arial" panose="020B0604020202020204" pitchFamily="34" charset="0"/>
              </a:rPr>
              <a:t> </a:t>
            </a:r>
            <a:r>
              <a:rPr lang="en-US" altLang="zh-CN" sz="1200" b="1" dirty="0" err="1">
                <a:ea typeface="华文新魏" panose="02010800040101010101" pitchFamily="2" charset="-122"/>
                <a:cs typeface="Arial" panose="020B0604020202020204" pitchFamily="34" charset="0"/>
              </a:rPr>
              <a:t>cao</a:t>
            </a:r>
            <a:r>
              <a:rPr lang="en-US" altLang="zh-CN" sz="1200" b="1" dirty="0">
                <a:ea typeface="华文新魏" panose="02010800040101010101" pitchFamily="2" charset="-122"/>
                <a:cs typeface="Arial" panose="020B0604020202020204" pitchFamily="34" charset="0"/>
              </a:rPr>
              <a:t> </a:t>
            </a:r>
            <a:r>
              <a:rPr lang="en-US" altLang="zh-CN" sz="1200" b="1" dirty="0" err="1">
                <a:ea typeface="华文新魏" panose="02010800040101010101" pitchFamily="2" charset="-122"/>
                <a:cs typeface="Arial" panose="020B0604020202020204" pitchFamily="34" charset="0"/>
              </a:rPr>
              <a:t>Tây</a:t>
            </a:r>
            <a:r>
              <a:rPr lang="en-US" altLang="zh-CN" sz="1200" b="1" dirty="0">
                <a:ea typeface="华文新魏" panose="02010800040101010101" pitchFamily="2" charset="-122"/>
                <a:cs typeface="Arial" panose="020B0604020202020204" pitchFamily="34" charset="0"/>
              </a:rPr>
              <a:t> </a:t>
            </a:r>
            <a:r>
              <a:rPr lang="en-US" altLang="zh-CN" sz="1200" b="1" dirty="0" err="1">
                <a:ea typeface="华文新魏" panose="02010800040101010101" pitchFamily="2" charset="-122"/>
                <a:cs typeface="Arial" panose="020B0604020202020204" pitchFamily="34" charset="0"/>
              </a:rPr>
              <a:t>Nguyên</a:t>
            </a:r>
            <a:endParaRPr lang="zh-CN" altLang="en-US" sz="1200" b="1" dirty="0">
              <a:ea typeface="华文新魏" panose="02010800040101010101" pitchFamily="2" charset="-122"/>
              <a:cs typeface="Arial" panose="020B0604020202020204" pitchFamily="34" charset="0"/>
            </a:endParaRPr>
          </a:p>
        </p:txBody>
      </p:sp>
    </p:spTree>
    <p:extLst>
      <p:ext uri="{BB962C8B-B14F-4D97-AF65-F5344CB8AC3E}">
        <p14:creationId xmlns:p14="http://schemas.microsoft.com/office/powerpoint/2010/main" val="2267445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90f9fdb797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90f9fdb797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Nhìn</a:t>
            </a:r>
            <a:r>
              <a:rPr lang="en-US" dirty="0"/>
              <a:t> </a:t>
            </a:r>
            <a:r>
              <a:rPr lang="en-US" dirty="0" err="1"/>
              <a:t>hình</a:t>
            </a:r>
            <a:r>
              <a:rPr lang="en-US" dirty="0"/>
              <a:t> </a:t>
            </a:r>
            <a:r>
              <a:rPr lang="en-US" dirty="0" err="1"/>
              <a:t>hãy</a:t>
            </a:r>
            <a:r>
              <a:rPr lang="en-US" dirty="0"/>
              <a:t> </a:t>
            </a:r>
            <a:r>
              <a:rPr lang="en-US" dirty="0" err="1"/>
              <a:t>đoán</a:t>
            </a:r>
            <a:r>
              <a:rPr lang="en-US" dirty="0"/>
              <a:t> </a:t>
            </a:r>
            <a:r>
              <a:rPr lang="en-US" dirty="0" err="1"/>
              <a:t>tên</a:t>
            </a:r>
            <a:r>
              <a:rPr lang="en-US" dirty="0"/>
              <a:t> </a:t>
            </a:r>
            <a:r>
              <a:rPr lang="en-US" dirty="0" err="1"/>
              <a:t>bài</a:t>
            </a:r>
            <a:r>
              <a:rPr lang="en-US" dirty="0"/>
              <a:t> </a:t>
            </a:r>
            <a:r>
              <a:rPr lang="en-US" dirty="0" err="1"/>
              <a:t>Tập</a:t>
            </a:r>
            <a:r>
              <a:rPr lang="en-US" dirty="0"/>
              <a:t> </a:t>
            </a:r>
            <a:r>
              <a:rPr lang="en-US" dirty="0" err="1"/>
              <a:t>đọc</a:t>
            </a:r>
            <a:r>
              <a:rPr lang="en-US" dirty="0"/>
              <a:t> </a:t>
            </a:r>
            <a:r>
              <a:rPr lang="en-US" dirty="0" err="1"/>
              <a:t>đã</a:t>
            </a:r>
            <a:r>
              <a:rPr lang="en-US" dirty="0"/>
              <a:t> </a:t>
            </a:r>
            <a:r>
              <a:rPr lang="en-US" dirty="0" err="1"/>
              <a:t>học</a:t>
            </a:r>
            <a:endParaRPr lang="en-US" dirty="0"/>
          </a:p>
          <a:p>
            <a:pPr marL="0" lvl="0" indent="0" algn="l" rtl="0">
              <a:spcBef>
                <a:spcPts val="0"/>
              </a:spcBef>
              <a:spcAft>
                <a:spcPts val="0"/>
              </a:spcAft>
              <a:buNone/>
            </a:pPr>
            <a:r>
              <a:rPr lang="en-US" dirty="0" err="1"/>
              <a:t>Nâng</a:t>
            </a:r>
            <a:r>
              <a:rPr lang="en-US" dirty="0"/>
              <a:t> </a:t>
            </a:r>
            <a:r>
              <a:rPr lang="en-US" dirty="0" err="1"/>
              <a:t>niu</a:t>
            </a:r>
            <a:r>
              <a:rPr lang="en-US" dirty="0"/>
              <a:t> </a:t>
            </a:r>
            <a:r>
              <a:rPr lang="en-US" dirty="0" err="1"/>
              <a:t>từng</a:t>
            </a:r>
            <a:r>
              <a:rPr lang="en-US" dirty="0"/>
              <a:t> </a:t>
            </a:r>
            <a:r>
              <a:rPr lang="en-US" dirty="0" err="1"/>
              <a:t>hạt</a:t>
            </a:r>
            <a:r>
              <a:rPr lang="en-US" dirty="0"/>
              <a:t> </a:t>
            </a:r>
            <a:r>
              <a:rPr lang="en-US" dirty="0" err="1"/>
              <a:t>thóc</a:t>
            </a:r>
            <a:r>
              <a:rPr lang="en-US" dirty="0"/>
              <a:t> going: </a:t>
            </a:r>
            <a:r>
              <a:rPr lang="en-US" dirty="0" err="1"/>
              <a:t>Người</a:t>
            </a:r>
            <a:r>
              <a:rPr lang="en-US" dirty="0"/>
              <a:t> </a:t>
            </a:r>
            <a:r>
              <a:rPr lang="en-US" dirty="0" err="1"/>
              <a:t>lai</a:t>
            </a:r>
            <a:r>
              <a:rPr lang="en-US" dirty="0"/>
              <a:t> </a:t>
            </a:r>
            <a:r>
              <a:rPr lang="en-US" dirty="0" err="1"/>
              <a:t>tạo</a:t>
            </a:r>
            <a:r>
              <a:rPr lang="en-US" dirty="0"/>
              <a:t> </a:t>
            </a:r>
            <a:r>
              <a:rPr lang="en-US" dirty="0" err="1"/>
              <a:t>thành</a:t>
            </a:r>
            <a:r>
              <a:rPr lang="en-US" dirty="0"/>
              <a:t> </a:t>
            </a:r>
            <a:r>
              <a:rPr lang="en-US" dirty="0" err="1"/>
              <a:t>công</a:t>
            </a:r>
            <a:r>
              <a:rPr lang="en-US" dirty="0"/>
              <a:t> going </a:t>
            </a:r>
            <a:r>
              <a:rPr lang="en-US" dirty="0" err="1"/>
              <a:t>lúa</a:t>
            </a:r>
            <a:r>
              <a:rPr lang="en-US" dirty="0"/>
              <a:t> F1 </a:t>
            </a:r>
            <a:r>
              <a:rPr lang="en-US" dirty="0" err="1"/>
              <a:t>cho</a:t>
            </a:r>
            <a:r>
              <a:rPr lang="en-US" dirty="0"/>
              <a:t> </a:t>
            </a:r>
            <a:r>
              <a:rPr lang="en-US" dirty="0" err="1"/>
              <a:t>năng</a:t>
            </a:r>
            <a:r>
              <a:rPr lang="en-US" dirty="0"/>
              <a:t> </a:t>
            </a:r>
            <a:r>
              <a:rPr lang="en-US" dirty="0" err="1"/>
              <a:t>suất</a:t>
            </a:r>
            <a:r>
              <a:rPr lang="en-US" dirty="0"/>
              <a:t> </a:t>
            </a:r>
            <a:r>
              <a:rPr lang="en-US" dirty="0" err="1"/>
              <a:t>cao</a:t>
            </a:r>
            <a:r>
              <a:rPr lang="en-US" dirty="0"/>
              <a:t>.</a:t>
            </a:r>
            <a:endParaRPr dirty="0"/>
          </a:p>
        </p:txBody>
      </p:sp>
    </p:spTree>
    <p:extLst>
      <p:ext uri="{BB962C8B-B14F-4D97-AF65-F5344CB8AC3E}">
        <p14:creationId xmlns:p14="http://schemas.microsoft.com/office/powerpoint/2010/main" val="1633625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90f9fdb797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90f9fdb797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1200" b="1" i="0" kern="1200" dirty="0">
                <a:solidFill>
                  <a:schemeClr val="tx1"/>
                </a:solidFill>
                <a:effectLst/>
                <a:latin typeface="+mn-lt"/>
                <a:ea typeface="+mn-ea"/>
                <a:cs typeface="+mn-cs"/>
              </a:rPr>
              <a:t>"Vua tàu thủy" Bạch Thái Bưởi</a:t>
            </a:r>
            <a:endParaRPr dirty="0"/>
          </a:p>
        </p:txBody>
      </p:sp>
    </p:spTree>
    <p:extLst>
      <p:ext uri="{BB962C8B-B14F-4D97-AF65-F5344CB8AC3E}">
        <p14:creationId xmlns:p14="http://schemas.microsoft.com/office/powerpoint/2010/main" val="3524048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90f9fdb797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90f9fdb797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0" i="0" kern="1200" dirty="0" err="1">
                <a:solidFill>
                  <a:schemeClr val="tx1"/>
                </a:solidFill>
                <a:effectLst/>
                <a:latin typeface="+mn-lt"/>
                <a:ea typeface="+mn-ea"/>
                <a:cs typeface="+mn-cs"/>
              </a:rPr>
              <a:t>Dù</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sao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trái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đất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vẫn</a:t>
            </a:r>
            <a:r>
              <a:rPr lang="en-US" sz="1200" b="0" i="0" kern="1200" dirty="0">
                <a:solidFill>
                  <a:schemeClr val="tx1"/>
                </a:solidFill>
                <a:effectLst/>
                <a:latin typeface="+mn-lt"/>
                <a:ea typeface="+mn-ea"/>
                <a:cs typeface="+mn-cs"/>
              </a:rPr>
              <a:t> quay!</a:t>
            </a:r>
          </a:p>
          <a:p>
            <a:pPr marL="0" lvl="0" indent="0" algn="l" rtl="0">
              <a:spcBef>
                <a:spcPts val="0"/>
              </a:spcBef>
              <a:spcAft>
                <a:spcPts val="0"/>
              </a:spcAft>
              <a:buNone/>
            </a:pPr>
            <a:r>
              <a:rPr lang="en-US" sz="1200" b="0" i="0" kern="1200" dirty="0">
                <a:solidFill>
                  <a:schemeClr val="tx1"/>
                </a:solidFill>
                <a:effectLst/>
                <a:latin typeface="+mn-lt"/>
                <a:ea typeface="+mn-ea"/>
                <a:cs typeface="+mn-cs"/>
              </a:rPr>
              <a:t>Ca </a:t>
            </a:r>
            <a:r>
              <a:rPr lang="en-US" sz="1200" b="0" i="0" kern="1200" dirty="0" err="1">
                <a:solidFill>
                  <a:schemeClr val="tx1"/>
                </a:solidFill>
                <a:effectLst/>
                <a:latin typeface="+mn-lt"/>
                <a:ea typeface="+mn-ea"/>
                <a:cs typeface="+mn-cs"/>
              </a:rPr>
              <a:t>ngợi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những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nhà</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bác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học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chân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chính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kiên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quyết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dũng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cảm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bảo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vệ</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chân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lý</a:t>
            </a:r>
            <a:r>
              <a:rPr lang="en-US" sz="1200" b="0" i="0" kern="1200" dirty="0">
                <a:solidFill>
                  <a:schemeClr val="tx1"/>
                </a:solidFill>
                <a:effectLst/>
                <a:latin typeface="+mn-lt"/>
                <a:ea typeface="+mn-ea"/>
                <a:cs typeface="+mn-cs"/>
              </a:rPr>
              <a:t> khoa </a:t>
            </a:r>
            <a:r>
              <a:rPr lang="en-US" sz="1200" b="0" i="0" kern="1200" dirty="0" err="1">
                <a:solidFill>
                  <a:schemeClr val="tx1"/>
                </a:solidFill>
                <a:effectLst/>
                <a:latin typeface="+mn-lt"/>
                <a:ea typeface="+mn-ea"/>
                <a:cs typeface="+mn-cs"/>
              </a:rPr>
              <a:t>học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không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màng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đến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tính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mạng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bảo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vệ</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chân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lý</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Trái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Đất</a:t>
            </a:r>
            <a:r>
              <a:rPr lang="en-US" sz="1200" b="0" i="0" kern="1200" dirty="0">
                <a:solidFill>
                  <a:schemeClr val="tx1"/>
                </a:solidFill>
                <a:effectLst/>
                <a:latin typeface="+mn-lt"/>
                <a:ea typeface="+mn-ea"/>
                <a:cs typeface="+mn-cs"/>
              </a:rPr>
              <a:t> quay </a:t>
            </a:r>
            <a:r>
              <a:rPr lang="en-US" sz="1200" b="0" i="0" kern="1200" dirty="0" err="1">
                <a:solidFill>
                  <a:schemeClr val="tx1"/>
                </a:solidFill>
                <a:effectLst/>
                <a:latin typeface="+mn-lt"/>
                <a:ea typeface="+mn-ea"/>
                <a:cs typeface="+mn-cs"/>
              </a:rPr>
              <a:t>quanh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mặt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trời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chống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lại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những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lời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phán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bảo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của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Chúa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trời</a:t>
            </a:r>
            <a:endParaRPr dirty="0"/>
          </a:p>
        </p:txBody>
      </p:sp>
    </p:spTree>
    <p:extLst>
      <p:ext uri="{BB962C8B-B14F-4D97-AF65-F5344CB8AC3E}">
        <p14:creationId xmlns:p14="http://schemas.microsoft.com/office/powerpoint/2010/main" val="1878044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g94e59ac224_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 name="Google Shape;992;g94e59ac224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4314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80080D-162E-4942-89AF-C6F204FBE8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xmlns="" id="{B5B7A9C1-1858-9640-B199-7778DAE7B2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xmlns="" id="{E5BB551F-6473-6242-8B53-A377A993A334}"/>
              </a:ext>
            </a:extLst>
          </p:cNvPr>
          <p:cNvSpPr>
            <a:spLocks noGrp="1"/>
          </p:cNvSpPr>
          <p:nvPr>
            <p:ph type="dt" sz="half" idx="10"/>
          </p:nvPr>
        </p:nvSpPr>
        <p:spPr/>
        <p:txBody>
          <a:bodyPr/>
          <a:lstStyle/>
          <a:p>
            <a:fld id="{1E809DAA-9277-354C-8A64-46563B12E61B}" type="datetimeFigureOut">
              <a:rPr lang="x-none" smtClean="0"/>
              <a:t>10/12/2021</a:t>
            </a:fld>
            <a:endParaRPr lang="x-none"/>
          </a:p>
        </p:txBody>
      </p:sp>
      <p:sp>
        <p:nvSpPr>
          <p:cNvPr id="5" name="Footer Placeholder 4">
            <a:extLst>
              <a:ext uri="{FF2B5EF4-FFF2-40B4-BE49-F238E27FC236}">
                <a16:creationId xmlns:a16="http://schemas.microsoft.com/office/drawing/2014/main" xmlns="" id="{A54F88D9-3314-0E47-AA26-64DC37C45A43}"/>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42AA0E87-1B7F-244D-8B32-BB1D1385D2E8}"/>
              </a:ext>
            </a:extLst>
          </p:cNvPr>
          <p:cNvSpPr>
            <a:spLocks noGrp="1"/>
          </p:cNvSpPr>
          <p:nvPr>
            <p:ph type="sldNum" sz="quarter" idx="12"/>
          </p:nvPr>
        </p:nvSpPr>
        <p:spPr/>
        <p:txBody>
          <a:bodyPr/>
          <a:lstStyle/>
          <a:p>
            <a:fld id="{0B6EF9F5-2628-734B-B985-A33472AB557A}" type="slidenum">
              <a:rPr lang="x-none" smtClean="0"/>
              <a:t>‹#›</a:t>
            </a:fld>
            <a:endParaRPr lang="x-none"/>
          </a:p>
        </p:txBody>
      </p:sp>
    </p:spTree>
    <p:extLst>
      <p:ext uri="{BB962C8B-B14F-4D97-AF65-F5344CB8AC3E}">
        <p14:creationId xmlns:p14="http://schemas.microsoft.com/office/powerpoint/2010/main" val="187207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C6D94A-219B-C141-93AD-DC5D5440750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9B4ED55C-B86E-234B-9DD1-B5CC8B178F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A5567B71-66D5-C747-86D2-5F5AE0B21B21}"/>
              </a:ext>
            </a:extLst>
          </p:cNvPr>
          <p:cNvSpPr>
            <a:spLocks noGrp="1"/>
          </p:cNvSpPr>
          <p:nvPr>
            <p:ph type="dt" sz="half" idx="10"/>
          </p:nvPr>
        </p:nvSpPr>
        <p:spPr/>
        <p:txBody>
          <a:bodyPr/>
          <a:lstStyle/>
          <a:p>
            <a:fld id="{1E809DAA-9277-354C-8A64-46563B12E61B}" type="datetimeFigureOut">
              <a:rPr lang="x-none" smtClean="0"/>
              <a:t>10/12/2021</a:t>
            </a:fld>
            <a:endParaRPr lang="x-none"/>
          </a:p>
        </p:txBody>
      </p:sp>
      <p:sp>
        <p:nvSpPr>
          <p:cNvPr id="5" name="Footer Placeholder 4">
            <a:extLst>
              <a:ext uri="{FF2B5EF4-FFF2-40B4-BE49-F238E27FC236}">
                <a16:creationId xmlns:a16="http://schemas.microsoft.com/office/drawing/2014/main" xmlns="" id="{63B7ED90-2719-E443-87A7-4ED63575597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C226BDA6-217D-3449-B1F6-86932595BB44}"/>
              </a:ext>
            </a:extLst>
          </p:cNvPr>
          <p:cNvSpPr>
            <a:spLocks noGrp="1"/>
          </p:cNvSpPr>
          <p:nvPr>
            <p:ph type="sldNum" sz="quarter" idx="12"/>
          </p:nvPr>
        </p:nvSpPr>
        <p:spPr/>
        <p:txBody>
          <a:bodyPr/>
          <a:lstStyle/>
          <a:p>
            <a:fld id="{0B6EF9F5-2628-734B-B985-A33472AB557A}" type="slidenum">
              <a:rPr lang="x-none" smtClean="0"/>
              <a:t>‹#›</a:t>
            </a:fld>
            <a:endParaRPr lang="x-none"/>
          </a:p>
        </p:txBody>
      </p:sp>
    </p:spTree>
    <p:extLst>
      <p:ext uri="{BB962C8B-B14F-4D97-AF65-F5344CB8AC3E}">
        <p14:creationId xmlns:p14="http://schemas.microsoft.com/office/powerpoint/2010/main" val="1246087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C6D94A-219B-C141-93AD-DC5D5440750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9B4ED55C-B86E-234B-9DD1-B5CC8B178F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A5567B71-66D5-C747-86D2-5F5AE0B21B21}"/>
              </a:ext>
            </a:extLst>
          </p:cNvPr>
          <p:cNvSpPr>
            <a:spLocks noGrp="1"/>
          </p:cNvSpPr>
          <p:nvPr>
            <p:ph type="dt" sz="half" idx="10"/>
          </p:nvPr>
        </p:nvSpPr>
        <p:spPr/>
        <p:txBody>
          <a:bodyPr/>
          <a:lstStyle/>
          <a:p>
            <a:fld id="{1E809DAA-9277-354C-8A64-46563B12E61B}" type="datetimeFigureOut">
              <a:rPr lang="x-none" smtClean="0"/>
              <a:t>10/12/2021</a:t>
            </a:fld>
            <a:endParaRPr lang="x-none"/>
          </a:p>
        </p:txBody>
      </p:sp>
      <p:sp>
        <p:nvSpPr>
          <p:cNvPr id="5" name="Footer Placeholder 4">
            <a:extLst>
              <a:ext uri="{FF2B5EF4-FFF2-40B4-BE49-F238E27FC236}">
                <a16:creationId xmlns:a16="http://schemas.microsoft.com/office/drawing/2014/main" xmlns="" id="{63B7ED90-2719-E443-87A7-4ED63575597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C226BDA6-217D-3449-B1F6-86932595BB44}"/>
              </a:ext>
            </a:extLst>
          </p:cNvPr>
          <p:cNvSpPr>
            <a:spLocks noGrp="1"/>
          </p:cNvSpPr>
          <p:nvPr>
            <p:ph type="sldNum" sz="quarter" idx="12"/>
          </p:nvPr>
        </p:nvSpPr>
        <p:spPr/>
        <p:txBody>
          <a:bodyPr/>
          <a:lstStyle/>
          <a:p>
            <a:fld id="{0B6EF9F5-2628-734B-B985-A33472AB557A}" type="slidenum">
              <a:rPr lang="x-none" smtClean="0"/>
              <a:t>‹#›</a:t>
            </a:fld>
            <a:endParaRPr lang="x-none"/>
          </a:p>
        </p:txBody>
      </p:sp>
    </p:spTree>
    <p:extLst>
      <p:ext uri="{BB962C8B-B14F-4D97-AF65-F5344CB8AC3E}">
        <p14:creationId xmlns:p14="http://schemas.microsoft.com/office/powerpoint/2010/main" val="3503743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C6D94A-219B-C141-93AD-DC5D5440750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9B4ED55C-B86E-234B-9DD1-B5CC8B178F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A5567B71-66D5-C747-86D2-5F5AE0B21B21}"/>
              </a:ext>
            </a:extLst>
          </p:cNvPr>
          <p:cNvSpPr>
            <a:spLocks noGrp="1"/>
          </p:cNvSpPr>
          <p:nvPr>
            <p:ph type="dt" sz="half" idx="10"/>
          </p:nvPr>
        </p:nvSpPr>
        <p:spPr/>
        <p:txBody>
          <a:bodyPr/>
          <a:lstStyle/>
          <a:p>
            <a:fld id="{1E809DAA-9277-354C-8A64-46563B12E61B}" type="datetimeFigureOut">
              <a:rPr lang="x-none" smtClean="0"/>
              <a:t>10/12/2021</a:t>
            </a:fld>
            <a:endParaRPr lang="x-none"/>
          </a:p>
        </p:txBody>
      </p:sp>
      <p:sp>
        <p:nvSpPr>
          <p:cNvPr id="5" name="Footer Placeholder 4">
            <a:extLst>
              <a:ext uri="{FF2B5EF4-FFF2-40B4-BE49-F238E27FC236}">
                <a16:creationId xmlns:a16="http://schemas.microsoft.com/office/drawing/2014/main" xmlns="" id="{63B7ED90-2719-E443-87A7-4ED63575597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C226BDA6-217D-3449-B1F6-86932595BB44}"/>
              </a:ext>
            </a:extLst>
          </p:cNvPr>
          <p:cNvSpPr>
            <a:spLocks noGrp="1"/>
          </p:cNvSpPr>
          <p:nvPr>
            <p:ph type="sldNum" sz="quarter" idx="12"/>
          </p:nvPr>
        </p:nvSpPr>
        <p:spPr/>
        <p:txBody>
          <a:bodyPr/>
          <a:lstStyle/>
          <a:p>
            <a:fld id="{0B6EF9F5-2628-734B-B985-A33472AB557A}" type="slidenum">
              <a:rPr lang="x-none" smtClean="0"/>
              <a:t>‹#›</a:t>
            </a:fld>
            <a:endParaRPr lang="x-none"/>
          </a:p>
        </p:txBody>
      </p:sp>
    </p:spTree>
    <p:extLst>
      <p:ext uri="{BB962C8B-B14F-4D97-AF65-F5344CB8AC3E}">
        <p14:creationId xmlns:p14="http://schemas.microsoft.com/office/powerpoint/2010/main" val="316352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C6D94A-219B-C141-93AD-DC5D5440750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9B4ED55C-B86E-234B-9DD1-B5CC8B178F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A5567B71-66D5-C747-86D2-5F5AE0B21B21}"/>
              </a:ext>
            </a:extLst>
          </p:cNvPr>
          <p:cNvSpPr>
            <a:spLocks noGrp="1"/>
          </p:cNvSpPr>
          <p:nvPr>
            <p:ph type="dt" sz="half" idx="10"/>
          </p:nvPr>
        </p:nvSpPr>
        <p:spPr/>
        <p:txBody>
          <a:bodyPr/>
          <a:lstStyle/>
          <a:p>
            <a:fld id="{1E809DAA-9277-354C-8A64-46563B12E61B}" type="datetimeFigureOut">
              <a:rPr lang="x-none" smtClean="0"/>
              <a:t>10/12/2021</a:t>
            </a:fld>
            <a:endParaRPr lang="x-none"/>
          </a:p>
        </p:txBody>
      </p:sp>
      <p:sp>
        <p:nvSpPr>
          <p:cNvPr id="5" name="Footer Placeholder 4">
            <a:extLst>
              <a:ext uri="{FF2B5EF4-FFF2-40B4-BE49-F238E27FC236}">
                <a16:creationId xmlns:a16="http://schemas.microsoft.com/office/drawing/2014/main" xmlns="" id="{63B7ED90-2719-E443-87A7-4ED63575597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C226BDA6-217D-3449-B1F6-86932595BB44}"/>
              </a:ext>
            </a:extLst>
          </p:cNvPr>
          <p:cNvSpPr>
            <a:spLocks noGrp="1"/>
          </p:cNvSpPr>
          <p:nvPr>
            <p:ph type="sldNum" sz="quarter" idx="12"/>
          </p:nvPr>
        </p:nvSpPr>
        <p:spPr/>
        <p:txBody>
          <a:bodyPr/>
          <a:lstStyle/>
          <a:p>
            <a:fld id="{0B6EF9F5-2628-734B-B985-A33472AB557A}" type="slidenum">
              <a:rPr lang="x-none" smtClean="0"/>
              <a:t>‹#›</a:t>
            </a:fld>
            <a:endParaRPr lang="x-none"/>
          </a:p>
        </p:txBody>
      </p:sp>
    </p:spTree>
    <p:extLst>
      <p:ext uri="{BB962C8B-B14F-4D97-AF65-F5344CB8AC3E}">
        <p14:creationId xmlns:p14="http://schemas.microsoft.com/office/powerpoint/2010/main" val="2084966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B565B7-70DA-7844-8473-1AA5724C45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14FE2CD1-70AD-2048-9D81-616D0B1FD9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5559D37-480C-5E4D-A27C-BAB0A9165283}"/>
              </a:ext>
            </a:extLst>
          </p:cNvPr>
          <p:cNvSpPr>
            <a:spLocks noGrp="1"/>
          </p:cNvSpPr>
          <p:nvPr>
            <p:ph type="dt" sz="half" idx="10"/>
          </p:nvPr>
        </p:nvSpPr>
        <p:spPr/>
        <p:txBody>
          <a:bodyPr/>
          <a:lstStyle/>
          <a:p>
            <a:fld id="{1E809DAA-9277-354C-8A64-46563B12E61B}" type="datetimeFigureOut">
              <a:rPr lang="x-none" smtClean="0"/>
              <a:t>10/12/2021</a:t>
            </a:fld>
            <a:endParaRPr lang="x-none"/>
          </a:p>
        </p:txBody>
      </p:sp>
      <p:sp>
        <p:nvSpPr>
          <p:cNvPr id="5" name="Footer Placeholder 4">
            <a:extLst>
              <a:ext uri="{FF2B5EF4-FFF2-40B4-BE49-F238E27FC236}">
                <a16:creationId xmlns:a16="http://schemas.microsoft.com/office/drawing/2014/main" xmlns="" id="{E8632F69-9DE9-C440-9562-023ECCC5BB32}"/>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C6BCBF77-35DF-1840-8822-8D16C61523DC}"/>
              </a:ext>
            </a:extLst>
          </p:cNvPr>
          <p:cNvSpPr>
            <a:spLocks noGrp="1"/>
          </p:cNvSpPr>
          <p:nvPr>
            <p:ph type="sldNum" sz="quarter" idx="12"/>
          </p:nvPr>
        </p:nvSpPr>
        <p:spPr/>
        <p:txBody>
          <a:bodyPr/>
          <a:lstStyle/>
          <a:p>
            <a:fld id="{0B6EF9F5-2628-734B-B985-A33472AB557A}" type="slidenum">
              <a:rPr lang="x-none" smtClean="0"/>
              <a:t>‹#›</a:t>
            </a:fld>
            <a:endParaRPr lang="x-none"/>
          </a:p>
        </p:txBody>
      </p:sp>
    </p:spTree>
    <p:extLst>
      <p:ext uri="{BB962C8B-B14F-4D97-AF65-F5344CB8AC3E}">
        <p14:creationId xmlns:p14="http://schemas.microsoft.com/office/powerpoint/2010/main" val="787713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5E64C0-E42A-7C42-9F6A-6E905C582C04}"/>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1C5B9012-9E31-DD42-A840-3216D2F5D7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xmlns="" id="{6F5F771B-181D-4A43-B7A1-B8141D951E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xmlns="" id="{E42D1DB4-7583-8D44-9CAA-470E175A0303}"/>
              </a:ext>
            </a:extLst>
          </p:cNvPr>
          <p:cNvSpPr>
            <a:spLocks noGrp="1"/>
          </p:cNvSpPr>
          <p:nvPr>
            <p:ph type="dt" sz="half" idx="10"/>
          </p:nvPr>
        </p:nvSpPr>
        <p:spPr/>
        <p:txBody>
          <a:bodyPr/>
          <a:lstStyle/>
          <a:p>
            <a:fld id="{1E809DAA-9277-354C-8A64-46563B12E61B}" type="datetimeFigureOut">
              <a:rPr lang="x-none" smtClean="0"/>
              <a:t>10/12/2021</a:t>
            </a:fld>
            <a:endParaRPr lang="x-none"/>
          </a:p>
        </p:txBody>
      </p:sp>
      <p:sp>
        <p:nvSpPr>
          <p:cNvPr id="6" name="Footer Placeholder 5">
            <a:extLst>
              <a:ext uri="{FF2B5EF4-FFF2-40B4-BE49-F238E27FC236}">
                <a16:creationId xmlns:a16="http://schemas.microsoft.com/office/drawing/2014/main" xmlns="" id="{BE4795B6-B8DA-7440-98F3-C1CA902D80E8}"/>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F520A06E-1D02-8E4F-9C44-437CFD17A99E}"/>
              </a:ext>
            </a:extLst>
          </p:cNvPr>
          <p:cNvSpPr>
            <a:spLocks noGrp="1"/>
          </p:cNvSpPr>
          <p:nvPr>
            <p:ph type="sldNum" sz="quarter" idx="12"/>
          </p:nvPr>
        </p:nvSpPr>
        <p:spPr/>
        <p:txBody>
          <a:bodyPr/>
          <a:lstStyle/>
          <a:p>
            <a:fld id="{0B6EF9F5-2628-734B-B985-A33472AB557A}" type="slidenum">
              <a:rPr lang="x-none" smtClean="0"/>
              <a:t>‹#›</a:t>
            </a:fld>
            <a:endParaRPr lang="x-none"/>
          </a:p>
        </p:txBody>
      </p:sp>
    </p:spTree>
    <p:extLst>
      <p:ext uri="{BB962C8B-B14F-4D97-AF65-F5344CB8AC3E}">
        <p14:creationId xmlns:p14="http://schemas.microsoft.com/office/powerpoint/2010/main" val="3641655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8A2979-0B8A-E44A-A88E-0384BEE6B710}"/>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4546C35D-D3C5-7B4A-B023-83D3801B9C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043E942-CB61-4D4C-B921-A7009B9FF1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xmlns="" id="{F4D8A714-FA0F-CD4E-B346-A6C9E816A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6BDA957-9F7A-3943-A4ED-4BE6C2C7B1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xmlns="" id="{E2F6156D-D666-524A-B24E-678FB001A82E}"/>
              </a:ext>
            </a:extLst>
          </p:cNvPr>
          <p:cNvSpPr>
            <a:spLocks noGrp="1"/>
          </p:cNvSpPr>
          <p:nvPr>
            <p:ph type="dt" sz="half" idx="10"/>
          </p:nvPr>
        </p:nvSpPr>
        <p:spPr/>
        <p:txBody>
          <a:bodyPr/>
          <a:lstStyle/>
          <a:p>
            <a:fld id="{1E809DAA-9277-354C-8A64-46563B12E61B}" type="datetimeFigureOut">
              <a:rPr lang="x-none" smtClean="0"/>
              <a:t>10/12/2021</a:t>
            </a:fld>
            <a:endParaRPr lang="x-none"/>
          </a:p>
        </p:txBody>
      </p:sp>
      <p:sp>
        <p:nvSpPr>
          <p:cNvPr id="8" name="Footer Placeholder 7">
            <a:extLst>
              <a:ext uri="{FF2B5EF4-FFF2-40B4-BE49-F238E27FC236}">
                <a16:creationId xmlns:a16="http://schemas.microsoft.com/office/drawing/2014/main" xmlns="" id="{029C8130-853D-8A4A-8E8A-F158BCBA36CF}"/>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xmlns="" id="{F441EE9F-5D5F-BD4E-A14E-D0B2682AA8E1}"/>
              </a:ext>
            </a:extLst>
          </p:cNvPr>
          <p:cNvSpPr>
            <a:spLocks noGrp="1"/>
          </p:cNvSpPr>
          <p:nvPr>
            <p:ph type="sldNum" sz="quarter" idx="12"/>
          </p:nvPr>
        </p:nvSpPr>
        <p:spPr/>
        <p:txBody>
          <a:bodyPr/>
          <a:lstStyle/>
          <a:p>
            <a:fld id="{0B6EF9F5-2628-734B-B985-A33472AB557A}" type="slidenum">
              <a:rPr lang="x-none" smtClean="0"/>
              <a:t>‹#›</a:t>
            </a:fld>
            <a:endParaRPr lang="x-none"/>
          </a:p>
        </p:txBody>
      </p:sp>
    </p:spTree>
    <p:extLst>
      <p:ext uri="{BB962C8B-B14F-4D97-AF65-F5344CB8AC3E}">
        <p14:creationId xmlns:p14="http://schemas.microsoft.com/office/powerpoint/2010/main" val="1950553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8BD631-5B88-1445-A039-B5A9BA356F2F}"/>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62B8540F-C1C9-7E4E-BCCE-0B2F3C6793BB}"/>
              </a:ext>
            </a:extLst>
          </p:cNvPr>
          <p:cNvSpPr>
            <a:spLocks noGrp="1"/>
          </p:cNvSpPr>
          <p:nvPr>
            <p:ph type="dt" sz="half" idx="10"/>
          </p:nvPr>
        </p:nvSpPr>
        <p:spPr/>
        <p:txBody>
          <a:bodyPr/>
          <a:lstStyle/>
          <a:p>
            <a:fld id="{1E809DAA-9277-354C-8A64-46563B12E61B}" type="datetimeFigureOut">
              <a:rPr lang="x-none" smtClean="0"/>
              <a:t>10/12/2021</a:t>
            </a:fld>
            <a:endParaRPr lang="x-none"/>
          </a:p>
        </p:txBody>
      </p:sp>
      <p:sp>
        <p:nvSpPr>
          <p:cNvPr id="4" name="Footer Placeholder 3">
            <a:extLst>
              <a:ext uri="{FF2B5EF4-FFF2-40B4-BE49-F238E27FC236}">
                <a16:creationId xmlns:a16="http://schemas.microsoft.com/office/drawing/2014/main" xmlns="" id="{93753BDB-216B-F047-96CE-31280C22EE9D}"/>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789604D8-E0D5-F54E-B7D6-8F4D13662ADA}"/>
              </a:ext>
            </a:extLst>
          </p:cNvPr>
          <p:cNvSpPr>
            <a:spLocks noGrp="1"/>
          </p:cNvSpPr>
          <p:nvPr>
            <p:ph type="sldNum" sz="quarter" idx="12"/>
          </p:nvPr>
        </p:nvSpPr>
        <p:spPr/>
        <p:txBody>
          <a:bodyPr/>
          <a:lstStyle/>
          <a:p>
            <a:fld id="{0B6EF9F5-2628-734B-B985-A33472AB557A}" type="slidenum">
              <a:rPr lang="x-none" smtClean="0"/>
              <a:t>‹#›</a:t>
            </a:fld>
            <a:endParaRPr lang="x-none"/>
          </a:p>
        </p:txBody>
      </p:sp>
    </p:spTree>
    <p:extLst>
      <p:ext uri="{BB962C8B-B14F-4D97-AF65-F5344CB8AC3E}">
        <p14:creationId xmlns:p14="http://schemas.microsoft.com/office/powerpoint/2010/main" val="21124899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1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8BD631-5B88-1445-A039-B5A9BA356F2F}"/>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62B8540F-C1C9-7E4E-BCCE-0B2F3C6793BB}"/>
              </a:ext>
            </a:extLst>
          </p:cNvPr>
          <p:cNvSpPr>
            <a:spLocks noGrp="1"/>
          </p:cNvSpPr>
          <p:nvPr>
            <p:ph type="dt" sz="half" idx="10"/>
          </p:nvPr>
        </p:nvSpPr>
        <p:spPr/>
        <p:txBody>
          <a:bodyPr/>
          <a:lstStyle/>
          <a:p>
            <a:fld id="{1E809DAA-9277-354C-8A64-46563B12E61B}" type="datetimeFigureOut">
              <a:rPr lang="x-none" smtClean="0"/>
              <a:t>10/12/2021</a:t>
            </a:fld>
            <a:endParaRPr lang="x-none"/>
          </a:p>
        </p:txBody>
      </p:sp>
      <p:sp>
        <p:nvSpPr>
          <p:cNvPr id="4" name="Footer Placeholder 3">
            <a:extLst>
              <a:ext uri="{FF2B5EF4-FFF2-40B4-BE49-F238E27FC236}">
                <a16:creationId xmlns:a16="http://schemas.microsoft.com/office/drawing/2014/main" xmlns="" id="{93753BDB-216B-F047-96CE-31280C22EE9D}"/>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789604D8-E0D5-F54E-B7D6-8F4D13662ADA}"/>
              </a:ext>
            </a:extLst>
          </p:cNvPr>
          <p:cNvSpPr>
            <a:spLocks noGrp="1"/>
          </p:cNvSpPr>
          <p:nvPr>
            <p:ph type="sldNum" sz="quarter" idx="12"/>
          </p:nvPr>
        </p:nvSpPr>
        <p:spPr/>
        <p:txBody>
          <a:bodyPr/>
          <a:lstStyle/>
          <a:p>
            <a:fld id="{0B6EF9F5-2628-734B-B985-A33472AB557A}" type="slidenum">
              <a:rPr lang="x-none" smtClean="0"/>
              <a:t>‹#›</a:t>
            </a:fld>
            <a:endParaRPr lang="x-none"/>
          </a:p>
        </p:txBody>
      </p:sp>
    </p:spTree>
    <p:extLst>
      <p:ext uri="{BB962C8B-B14F-4D97-AF65-F5344CB8AC3E}">
        <p14:creationId xmlns:p14="http://schemas.microsoft.com/office/powerpoint/2010/main" val="24678047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10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8BD631-5B88-1445-A039-B5A9BA356F2F}"/>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62B8540F-C1C9-7E4E-BCCE-0B2F3C6793BB}"/>
              </a:ext>
            </a:extLst>
          </p:cNvPr>
          <p:cNvSpPr>
            <a:spLocks noGrp="1"/>
          </p:cNvSpPr>
          <p:nvPr>
            <p:ph type="dt" sz="half" idx="10"/>
          </p:nvPr>
        </p:nvSpPr>
        <p:spPr/>
        <p:txBody>
          <a:bodyPr/>
          <a:lstStyle/>
          <a:p>
            <a:fld id="{1E809DAA-9277-354C-8A64-46563B12E61B}" type="datetimeFigureOut">
              <a:rPr lang="x-none" smtClean="0"/>
              <a:t>10/12/2021</a:t>
            </a:fld>
            <a:endParaRPr lang="x-none"/>
          </a:p>
        </p:txBody>
      </p:sp>
      <p:sp>
        <p:nvSpPr>
          <p:cNvPr id="4" name="Footer Placeholder 3">
            <a:extLst>
              <a:ext uri="{FF2B5EF4-FFF2-40B4-BE49-F238E27FC236}">
                <a16:creationId xmlns:a16="http://schemas.microsoft.com/office/drawing/2014/main" xmlns="" id="{93753BDB-216B-F047-96CE-31280C22EE9D}"/>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789604D8-E0D5-F54E-B7D6-8F4D13662ADA}"/>
              </a:ext>
            </a:extLst>
          </p:cNvPr>
          <p:cNvSpPr>
            <a:spLocks noGrp="1"/>
          </p:cNvSpPr>
          <p:nvPr>
            <p:ph type="sldNum" sz="quarter" idx="12"/>
          </p:nvPr>
        </p:nvSpPr>
        <p:spPr/>
        <p:txBody>
          <a:bodyPr/>
          <a:lstStyle/>
          <a:p>
            <a:fld id="{0B6EF9F5-2628-734B-B985-A33472AB557A}" type="slidenum">
              <a:rPr lang="x-none" smtClean="0"/>
              <a:t>‹#›</a:t>
            </a:fld>
            <a:endParaRPr lang="x-none"/>
          </a:p>
        </p:txBody>
      </p:sp>
    </p:spTree>
    <p:extLst>
      <p:ext uri="{BB962C8B-B14F-4D97-AF65-F5344CB8AC3E}">
        <p14:creationId xmlns:p14="http://schemas.microsoft.com/office/powerpoint/2010/main" val="1580941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80080D-162E-4942-89AF-C6F204FBE8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xmlns="" id="{B5B7A9C1-1858-9640-B199-7778DAE7B2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xmlns="" id="{E5BB551F-6473-6242-8B53-A377A993A334}"/>
              </a:ext>
            </a:extLst>
          </p:cNvPr>
          <p:cNvSpPr>
            <a:spLocks noGrp="1"/>
          </p:cNvSpPr>
          <p:nvPr>
            <p:ph type="dt" sz="half" idx="10"/>
          </p:nvPr>
        </p:nvSpPr>
        <p:spPr/>
        <p:txBody>
          <a:bodyPr/>
          <a:lstStyle/>
          <a:p>
            <a:fld id="{1E809DAA-9277-354C-8A64-46563B12E61B}" type="datetimeFigureOut">
              <a:rPr lang="x-none" smtClean="0"/>
              <a:t>10/12/2021</a:t>
            </a:fld>
            <a:endParaRPr lang="x-none"/>
          </a:p>
        </p:txBody>
      </p:sp>
      <p:sp>
        <p:nvSpPr>
          <p:cNvPr id="5" name="Footer Placeholder 4">
            <a:extLst>
              <a:ext uri="{FF2B5EF4-FFF2-40B4-BE49-F238E27FC236}">
                <a16:creationId xmlns:a16="http://schemas.microsoft.com/office/drawing/2014/main" xmlns="" id="{A54F88D9-3314-0E47-AA26-64DC37C45A43}"/>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42AA0E87-1B7F-244D-8B32-BB1D1385D2E8}"/>
              </a:ext>
            </a:extLst>
          </p:cNvPr>
          <p:cNvSpPr>
            <a:spLocks noGrp="1"/>
          </p:cNvSpPr>
          <p:nvPr>
            <p:ph type="sldNum" sz="quarter" idx="12"/>
          </p:nvPr>
        </p:nvSpPr>
        <p:spPr/>
        <p:txBody>
          <a:bodyPr/>
          <a:lstStyle/>
          <a:p>
            <a:fld id="{0B6EF9F5-2628-734B-B985-A33472AB557A}" type="slidenum">
              <a:rPr lang="x-none" smtClean="0"/>
              <a:t>‹#›</a:t>
            </a:fld>
            <a:endParaRPr lang="x-none"/>
          </a:p>
        </p:txBody>
      </p:sp>
    </p:spTree>
    <p:extLst>
      <p:ext uri="{BB962C8B-B14F-4D97-AF65-F5344CB8AC3E}">
        <p14:creationId xmlns:p14="http://schemas.microsoft.com/office/powerpoint/2010/main" val="35339019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8BD631-5B88-1445-A039-B5A9BA356F2F}"/>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62B8540F-C1C9-7E4E-BCCE-0B2F3C6793BB}"/>
              </a:ext>
            </a:extLst>
          </p:cNvPr>
          <p:cNvSpPr>
            <a:spLocks noGrp="1"/>
          </p:cNvSpPr>
          <p:nvPr>
            <p:ph type="dt" sz="half" idx="10"/>
          </p:nvPr>
        </p:nvSpPr>
        <p:spPr/>
        <p:txBody>
          <a:bodyPr/>
          <a:lstStyle/>
          <a:p>
            <a:fld id="{1E809DAA-9277-354C-8A64-46563B12E61B}" type="datetimeFigureOut">
              <a:rPr lang="x-none" smtClean="0"/>
              <a:t>10/12/2021</a:t>
            </a:fld>
            <a:endParaRPr lang="x-none"/>
          </a:p>
        </p:txBody>
      </p:sp>
      <p:sp>
        <p:nvSpPr>
          <p:cNvPr id="4" name="Footer Placeholder 3">
            <a:extLst>
              <a:ext uri="{FF2B5EF4-FFF2-40B4-BE49-F238E27FC236}">
                <a16:creationId xmlns:a16="http://schemas.microsoft.com/office/drawing/2014/main" xmlns="" id="{93753BDB-216B-F047-96CE-31280C22EE9D}"/>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789604D8-E0D5-F54E-B7D6-8F4D13662ADA}"/>
              </a:ext>
            </a:extLst>
          </p:cNvPr>
          <p:cNvSpPr>
            <a:spLocks noGrp="1"/>
          </p:cNvSpPr>
          <p:nvPr>
            <p:ph type="sldNum" sz="quarter" idx="12"/>
          </p:nvPr>
        </p:nvSpPr>
        <p:spPr/>
        <p:txBody>
          <a:bodyPr/>
          <a:lstStyle/>
          <a:p>
            <a:fld id="{0B6EF9F5-2628-734B-B985-A33472AB557A}" type="slidenum">
              <a:rPr lang="x-none" smtClean="0"/>
              <a:t>‹#›</a:t>
            </a:fld>
            <a:endParaRPr lang="x-none"/>
          </a:p>
        </p:txBody>
      </p:sp>
    </p:spTree>
    <p:extLst>
      <p:ext uri="{BB962C8B-B14F-4D97-AF65-F5344CB8AC3E}">
        <p14:creationId xmlns:p14="http://schemas.microsoft.com/office/powerpoint/2010/main" val="12053850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8BD631-5B88-1445-A039-B5A9BA356F2F}"/>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62B8540F-C1C9-7E4E-BCCE-0B2F3C6793BB}"/>
              </a:ext>
            </a:extLst>
          </p:cNvPr>
          <p:cNvSpPr>
            <a:spLocks noGrp="1"/>
          </p:cNvSpPr>
          <p:nvPr>
            <p:ph type="dt" sz="half" idx="10"/>
          </p:nvPr>
        </p:nvSpPr>
        <p:spPr/>
        <p:txBody>
          <a:bodyPr/>
          <a:lstStyle/>
          <a:p>
            <a:fld id="{1E809DAA-9277-354C-8A64-46563B12E61B}" type="datetimeFigureOut">
              <a:rPr lang="x-none" smtClean="0"/>
              <a:t>10/12/2021</a:t>
            </a:fld>
            <a:endParaRPr lang="x-none"/>
          </a:p>
        </p:txBody>
      </p:sp>
      <p:sp>
        <p:nvSpPr>
          <p:cNvPr id="4" name="Footer Placeholder 3">
            <a:extLst>
              <a:ext uri="{FF2B5EF4-FFF2-40B4-BE49-F238E27FC236}">
                <a16:creationId xmlns:a16="http://schemas.microsoft.com/office/drawing/2014/main" xmlns="" id="{93753BDB-216B-F047-96CE-31280C22EE9D}"/>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789604D8-E0D5-F54E-B7D6-8F4D13662ADA}"/>
              </a:ext>
            </a:extLst>
          </p:cNvPr>
          <p:cNvSpPr>
            <a:spLocks noGrp="1"/>
          </p:cNvSpPr>
          <p:nvPr>
            <p:ph type="sldNum" sz="quarter" idx="12"/>
          </p:nvPr>
        </p:nvSpPr>
        <p:spPr/>
        <p:txBody>
          <a:bodyPr/>
          <a:lstStyle/>
          <a:p>
            <a:fld id="{0B6EF9F5-2628-734B-B985-A33472AB557A}" type="slidenum">
              <a:rPr lang="x-none" smtClean="0"/>
              <a:t>‹#›</a:t>
            </a:fld>
            <a:endParaRPr lang="x-none"/>
          </a:p>
        </p:txBody>
      </p:sp>
    </p:spTree>
    <p:extLst>
      <p:ext uri="{BB962C8B-B14F-4D97-AF65-F5344CB8AC3E}">
        <p14:creationId xmlns:p14="http://schemas.microsoft.com/office/powerpoint/2010/main" val="2809062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8BD631-5B88-1445-A039-B5A9BA356F2F}"/>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62B8540F-C1C9-7E4E-BCCE-0B2F3C6793BB}"/>
              </a:ext>
            </a:extLst>
          </p:cNvPr>
          <p:cNvSpPr>
            <a:spLocks noGrp="1"/>
          </p:cNvSpPr>
          <p:nvPr>
            <p:ph type="dt" sz="half" idx="10"/>
          </p:nvPr>
        </p:nvSpPr>
        <p:spPr/>
        <p:txBody>
          <a:bodyPr/>
          <a:lstStyle/>
          <a:p>
            <a:fld id="{1E809DAA-9277-354C-8A64-46563B12E61B}" type="datetimeFigureOut">
              <a:rPr lang="x-none" smtClean="0"/>
              <a:t>10/12/2021</a:t>
            </a:fld>
            <a:endParaRPr lang="x-none"/>
          </a:p>
        </p:txBody>
      </p:sp>
      <p:sp>
        <p:nvSpPr>
          <p:cNvPr id="4" name="Footer Placeholder 3">
            <a:extLst>
              <a:ext uri="{FF2B5EF4-FFF2-40B4-BE49-F238E27FC236}">
                <a16:creationId xmlns:a16="http://schemas.microsoft.com/office/drawing/2014/main" xmlns="" id="{93753BDB-216B-F047-96CE-31280C22EE9D}"/>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789604D8-E0D5-F54E-B7D6-8F4D13662ADA}"/>
              </a:ext>
            </a:extLst>
          </p:cNvPr>
          <p:cNvSpPr>
            <a:spLocks noGrp="1"/>
          </p:cNvSpPr>
          <p:nvPr>
            <p:ph type="sldNum" sz="quarter" idx="12"/>
          </p:nvPr>
        </p:nvSpPr>
        <p:spPr/>
        <p:txBody>
          <a:bodyPr/>
          <a:lstStyle/>
          <a:p>
            <a:fld id="{0B6EF9F5-2628-734B-B985-A33472AB557A}" type="slidenum">
              <a:rPr lang="x-none" smtClean="0"/>
              <a:t>‹#›</a:t>
            </a:fld>
            <a:endParaRPr lang="x-none"/>
          </a:p>
        </p:txBody>
      </p:sp>
    </p:spTree>
    <p:extLst>
      <p:ext uri="{BB962C8B-B14F-4D97-AF65-F5344CB8AC3E}">
        <p14:creationId xmlns:p14="http://schemas.microsoft.com/office/powerpoint/2010/main" val="6235064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Only" preserve="1">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8BD631-5B88-1445-A039-B5A9BA356F2F}"/>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62B8540F-C1C9-7E4E-BCCE-0B2F3C6793BB}"/>
              </a:ext>
            </a:extLst>
          </p:cNvPr>
          <p:cNvSpPr>
            <a:spLocks noGrp="1"/>
          </p:cNvSpPr>
          <p:nvPr>
            <p:ph type="dt" sz="half" idx="10"/>
          </p:nvPr>
        </p:nvSpPr>
        <p:spPr/>
        <p:txBody>
          <a:bodyPr/>
          <a:lstStyle/>
          <a:p>
            <a:fld id="{1E809DAA-9277-354C-8A64-46563B12E61B}" type="datetimeFigureOut">
              <a:rPr lang="x-none" smtClean="0"/>
              <a:t>10/12/2021</a:t>
            </a:fld>
            <a:endParaRPr lang="x-none"/>
          </a:p>
        </p:txBody>
      </p:sp>
      <p:sp>
        <p:nvSpPr>
          <p:cNvPr id="4" name="Footer Placeholder 3">
            <a:extLst>
              <a:ext uri="{FF2B5EF4-FFF2-40B4-BE49-F238E27FC236}">
                <a16:creationId xmlns:a16="http://schemas.microsoft.com/office/drawing/2014/main" xmlns="" id="{93753BDB-216B-F047-96CE-31280C22EE9D}"/>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789604D8-E0D5-F54E-B7D6-8F4D13662ADA}"/>
              </a:ext>
            </a:extLst>
          </p:cNvPr>
          <p:cNvSpPr>
            <a:spLocks noGrp="1"/>
          </p:cNvSpPr>
          <p:nvPr>
            <p:ph type="sldNum" sz="quarter" idx="12"/>
          </p:nvPr>
        </p:nvSpPr>
        <p:spPr/>
        <p:txBody>
          <a:bodyPr/>
          <a:lstStyle/>
          <a:p>
            <a:fld id="{0B6EF9F5-2628-734B-B985-A33472AB557A}" type="slidenum">
              <a:rPr lang="x-none" smtClean="0"/>
              <a:t>‹#›</a:t>
            </a:fld>
            <a:endParaRPr lang="x-none"/>
          </a:p>
        </p:txBody>
      </p:sp>
    </p:spTree>
    <p:extLst>
      <p:ext uri="{BB962C8B-B14F-4D97-AF65-F5344CB8AC3E}">
        <p14:creationId xmlns:p14="http://schemas.microsoft.com/office/powerpoint/2010/main" val="28668692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Only" preserve="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8BD631-5B88-1445-A039-B5A9BA356F2F}"/>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62B8540F-C1C9-7E4E-BCCE-0B2F3C6793BB}"/>
              </a:ext>
            </a:extLst>
          </p:cNvPr>
          <p:cNvSpPr>
            <a:spLocks noGrp="1"/>
          </p:cNvSpPr>
          <p:nvPr>
            <p:ph type="dt" sz="half" idx="10"/>
          </p:nvPr>
        </p:nvSpPr>
        <p:spPr/>
        <p:txBody>
          <a:bodyPr/>
          <a:lstStyle/>
          <a:p>
            <a:fld id="{1E809DAA-9277-354C-8A64-46563B12E61B}" type="datetimeFigureOut">
              <a:rPr lang="x-none" smtClean="0"/>
              <a:t>10/12/2021</a:t>
            </a:fld>
            <a:endParaRPr lang="x-none"/>
          </a:p>
        </p:txBody>
      </p:sp>
      <p:sp>
        <p:nvSpPr>
          <p:cNvPr id="4" name="Footer Placeholder 3">
            <a:extLst>
              <a:ext uri="{FF2B5EF4-FFF2-40B4-BE49-F238E27FC236}">
                <a16:creationId xmlns:a16="http://schemas.microsoft.com/office/drawing/2014/main" xmlns="" id="{93753BDB-216B-F047-96CE-31280C22EE9D}"/>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789604D8-E0D5-F54E-B7D6-8F4D13662ADA}"/>
              </a:ext>
            </a:extLst>
          </p:cNvPr>
          <p:cNvSpPr>
            <a:spLocks noGrp="1"/>
          </p:cNvSpPr>
          <p:nvPr>
            <p:ph type="sldNum" sz="quarter" idx="12"/>
          </p:nvPr>
        </p:nvSpPr>
        <p:spPr/>
        <p:txBody>
          <a:bodyPr/>
          <a:lstStyle/>
          <a:p>
            <a:fld id="{0B6EF9F5-2628-734B-B985-A33472AB557A}" type="slidenum">
              <a:rPr lang="x-none" smtClean="0"/>
              <a:t>‹#›</a:t>
            </a:fld>
            <a:endParaRPr lang="x-none"/>
          </a:p>
        </p:txBody>
      </p:sp>
    </p:spTree>
    <p:extLst>
      <p:ext uri="{BB962C8B-B14F-4D97-AF65-F5344CB8AC3E}">
        <p14:creationId xmlns:p14="http://schemas.microsoft.com/office/powerpoint/2010/main" val="9745229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Only" preserve="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8BD631-5B88-1445-A039-B5A9BA356F2F}"/>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62B8540F-C1C9-7E4E-BCCE-0B2F3C6793BB}"/>
              </a:ext>
            </a:extLst>
          </p:cNvPr>
          <p:cNvSpPr>
            <a:spLocks noGrp="1"/>
          </p:cNvSpPr>
          <p:nvPr>
            <p:ph type="dt" sz="half" idx="10"/>
          </p:nvPr>
        </p:nvSpPr>
        <p:spPr/>
        <p:txBody>
          <a:bodyPr/>
          <a:lstStyle/>
          <a:p>
            <a:fld id="{1E809DAA-9277-354C-8A64-46563B12E61B}" type="datetimeFigureOut">
              <a:rPr lang="x-none" smtClean="0"/>
              <a:t>10/12/2021</a:t>
            </a:fld>
            <a:endParaRPr lang="x-none"/>
          </a:p>
        </p:txBody>
      </p:sp>
      <p:sp>
        <p:nvSpPr>
          <p:cNvPr id="4" name="Footer Placeholder 3">
            <a:extLst>
              <a:ext uri="{FF2B5EF4-FFF2-40B4-BE49-F238E27FC236}">
                <a16:creationId xmlns:a16="http://schemas.microsoft.com/office/drawing/2014/main" xmlns="" id="{93753BDB-216B-F047-96CE-31280C22EE9D}"/>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789604D8-E0D5-F54E-B7D6-8F4D13662ADA}"/>
              </a:ext>
            </a:extLst>
          </p:cNvPr>
          <p:cNvSpPr>
            <a:spLocks noGrp="1"/>
          </p:cNvSpPr>
          <p:nvPr>
            <p:ph type="sldNum" sz="quarter" idx="12"/>
          </p:nvPr>
        </p:nvSpPr>
        <p:spPr/>
        <p:txBody>
          <a:bodyPr/>
          <a:lstStyle/>
          <a:p>
            <a:fld id="{0B6EF9F5-2628-734B-B985-A33472AB557A}" type="slidenum">
              <a:rPr lang="x-none" smtClean="0"/>
              <a:t>‹#›</a:t>
            </a:fld>
            <a:endParaRPr lang="x-none"/>
          </a:p>
        </p:txBody>
      </p:sp>
    </p:spTree>
    <p:extLst>
      <p:ext uri="{BB962C8B-B14F-4D97-AF65-F5344CB8AC3E}">
        <p14:creationId xmlns:p14="http://schemas.microsoft.com/office/powerpoint/2010/main" val="40582565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8BD631-5B88-1445-A039-B5A9BA356F2F}"/>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62B8540F-C1C9-7E4E-BCCE-0B2F3C6793BB}"/>
              </a:ext>
            </a:extLst>
          </p:cNvPr>
          <p:cNvSpPr>
            <a:spLocks noGrp="1"/>
          </p:cNvSpPr>
          <p:nvPr>
            <p:ph type="dt" sz="half" idx="10"/>
          </p:nvPr>
        </p:nvSpPr>
        <p:spPr/>
        <p:txBody>
          <a:bodyPr/>
          <a:lstStyle/>
          <a:p>
            <a:fld id="{1E809DAA-9277-354C-8A64-46563B12E61B}" type="datetimeFigureOut">
              <a:rPr lang="x-none" smtClean="0"/>
              <a:t>10/12/2021</a:t>
            </a:fld>
            <a:endParaRPr lang="x-none"/>
          </a:p>
        </p:txBody>
      </p:sp>
      <p:sp>
        <p:nvSpPr>
          <p:cNvPr id="4" name="Footer Placeholder 3">
            <a:extLst>
              <a:ext uri="{FF2B5EF4-FFF2-40B4-BE49-F238E27FC236}">
                <a16:creationId xmlns:a16="http://schemas.microsoft.com/office/drawing/2014/main" xmlns="" id="{93753BDB-216B-F047-96CE-31280C22EE9D}"/>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789604D8-E0D5-F54E-B7D6-8F4D13662ADA}"/>
              </a:ext>
            </a:extLst>
          </p:cNvPr>
          <p:cNvSpPr>
            <a:spLocks noGrp="1"/>
          </p:cNvSpPr>
          <p:nvPr>
            <p:ph type="sldNum" sz="quarter" idx="12"/>
          </p:nvPr>
        </p:nvSpPr>
        <p:spPr/>
        <p:txBody>
          <a:bodyPr/>
          <a:lstStyle/>
          <a:p>
            <a:fld id="{0B6EF9F5-2628-734B-B985-A33472AB557A}" type="slidenum">
              <a:rPr lang="x-none" smtClean="0"/>
              <a:t>‹#›</a:t>
            </a:fld>
            <a:endParaRPr lang="x-none"/>
          </a:p>
        </p:txBody>
      </p:sp>
    </p:spTree>
    <p:extLst>
      <p:ext uri="{BB962C8B-B14F-4D97-AF65-F5344CB8AC3E}">
        <p14:creationId xmlns:p14="http://schemas.microsoft.com/office/powerpoint/2010/main" val="24196535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8BD631-5B88-1445-A039-B5A9BA356F2F}"/>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62B8540F-C1C9-7E4E-BCCE-0B2F3C6793BB}"/>
              </a:ext>
            </a:extLst>
          </p:cNvPr>
          <p:cNvSpPr>
            <a:spLocks noGrp="1"/>
          </p:cNvSpPr>
          <p:nvPr>
            <p:ph type="dt" sz="half" idx="10"/>
          </p:nvPr>
        </p:nvSpPr>
        <p:spPr/>
        <p:txBody>
          <a:bodyPr/>
          <a:lstStyle/>
          <a:p>
            <a:fld id="{1E809DAA-9277-354C-8A64-46563B12E61B}" type="datetimeFigureOut">
              <a:rPr lang="x-none" smtClean="0"/>
              <a:t>10/12/2021</a:t>
            </a:fld>
            <a:endParaRPr lang="x-none"/>
          </a:p>
        </p:txBody>
      </p:sp>
      <p:sp>
        <p:nvSpPr>
          <p:cNvPr id="4" name="Footer Placeholder 3">
            <a:extLst>
              <a:ext uri="{FF2B5EF4-FFF2-40B4-BE49-F238E27FC236}">
                <a16:creationId xmlns:a16="http://schemas.microsoft.com/office/drawing/2014/main" xmlns="" id="{93753BDB-216B-F047-96CE-31280C22EE9D}"/>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789604D8-E0D5-F54E-B7D6-8F4D13662ADA}"/>
              </a:ext>
            </a:extLst>
          </p:cNvPr>
          <p:cNvSpPr>
            <a:spLocks noGrp="1"/>
          </p:cNvSpPr>
          <p:nvPr>
            <p:ph type="sldNum" sz="quarter" idx="12"/>
          </p:nvPr>
        </p:nvSpPr>
        <p:spPr/>
        <p:txBody>
          <a:bodyPr/>
          <a:lstStyle/>
          <a:p>
            <a:fld id="{0B6EF9F5-2628-734B-B985-A33472AB557A}" type="slidenum">
              <a:rPr lang="x-none" smtClean="0"/>
              <a:t>‹#›</a:t>
            </a:fld>
            <a:endParaRPr lang="x-none"/>
          </a:p>
        </p:txBody>
      </p:sp>
    </p:spTree>
    <p:extLst>
      <p:ext uri="{BB962C8B-B14F-4D97-AF65-F5344CB8AC3E}">
        <p14:creationId xmlns:p14="http://schemas.microsoft.com/office/powerpoint/2010/main" val="36373738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8BD631-5B88-1445-A039-B5A9BA356F2F}"/>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62B8540F-C1C9-7E4E-BCCE-0B2F3C6793BB}"/>
              </a:ext>
            </a:extLst>
          </p:cNvPr>
          <p:cNvSpPr>
            <a:spLocks noGrp="1"/>
          </p:cNvSpPr>
          <p:nvPr>
            <p:ph type="dt" sz="half" idx="10"/>
          </p:nvPr>
        </p:nvSpPr>
        <p:spPr/>
        <p:txBody>
          <a:bodyPr/>
          <a:lstStyle/>
          <a:p>
            <a:fld id="{1E809DAA-9277-354C-8A64-46563B12E61B}" type="datetimeFigureOut">
              <a:rPr lang="x-none" smtClean="0"/>
              <a:t>10/12/2021</a:t>
            </a:fld>
            <a:endParaRPr lang="x-none"/>
          </a:p>
        </p:txBody>
      </p:sp>
      <p:sp>
        <p:nvSpPr>
          <p:cNvPr id="4" name="Footer Placeholder 3">
            <a:extLst>
              <a:ext uri="{FF2B5EF4-FFF2-40B4-BE49-F238E27FC236}">
                <a16:creationId xmlns:a16="http://schemas.microsoft.com/office/drawing/2014/main" xmlns="" id="{93753BDB-216B-F047-96CE-31280C22EE9D}"/>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789604D8-E0D5-F54E-B7D6-8F4D13662ADA}"/>
              </a:ext>
            </a:extLst>
          </p:cNvPr>
          <p:cNvSpPr>
            <a:spLocks noGrp="1"/>
          </p:cNvSpPr>
          <p:nvPr>
            <p:ph type="sldNum" sz="quarter" idx="12"/>
          </p:nvPr>
        </p:nvSpPr>
        <p:spPr/>
        <p:txBody>
          <a:bodyPr/>
          <a:lstStyle/>
          <a:p>
            <a:fld id="{0B6EF9F5-2628-734B-B985-A33472AB557A}" type="slidenum">
              <a:rPr lang="x-none" smtClean="0"/>
              <a:t>‹#›</a:t>
            </a:fld>
            <a:endParaRPr lang="x-none"/>
          </a:p>
        </p:txBody>
      </p:sp>
    </p:spTree>
    <p:extLst>
      <p:ext uri="{BB962C8B-B14F-4D97-AF65-F5344CB8AC3E}">
        <p14:creationId xmlns:p14="http://schemas.microsoft.com/office/powerpoint/2010/main" val="35444428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08FF66D-CE2F-6043-A17C-FE25DB1FC463}"/>
              </a:ext>
            </a:extLst>
          </p:cNvPr>
          <p:cNvSpPr>
            <a:spLocks noGrp="1"/>
          </p:cNvSpPr>
          <p:nvPr>
            <p:ph type="dt" sz="half" idx="10"/>
          </p:nvPr>
        </p:nvSpPr>
        <p:spPr/>
        <p:txBody>
          <a:bodyPr/>
          <a:lstStyle/>
          <a:p>
            <a:fld id="{1E809DAA-9277-354C-8A64-46563B12E61B}" type="datetimeFigureOut">
              <a:rPr lang="x-none" smtClean="0"/>
              <a:t>10/12/2021</a:t>
            </a:fld>
            <a:endParaRPr lang="x-none"/>
          </a:p>
        </p:txBody>
      </p:sp>
      <p:sp>
        <p:nvSpPr>
          <p:cNvPr id="3" name="Footer Placeholder 2">
            <a:extLst>
              <a:ext uri="{FF2B5EF4-FFF2-40B4-BE49-F238E27FC236}">
                <a16:creationId xmlns:a16="http://schemas.microsoft.com/office/drawing/2014/main" xmlns="" id="{8DE21DCA-D6AA-B44E-9550-6383147595A1}"/>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xmlns="" id="{8FF847C7-E82D-6E45-8ADA-4B57B30E718C}"/>
              </a:ext>
            </a:extLst>
          </p:cNvPr>
          <p:cNvSpPr>
            <a:spLocks noGrp="1"/>
          </p:cNvSpPr>
          <p:nvPr>
            <p:ph type="sldNum" sz="quarter" idx="12"/>
          </p:nvPr>
        </p:nvSpPr>
        <p:spPr/>
        <p:txBody>
          <a:bodyPr/>
          <a:lstStyle/>
          <a:p>
            <a:fld id="{0B6EF9F5-2628-734B-B985-A33472AB557A}" type="slidenum">
              <a:rPr lang="x-none" smtClean="0"/>
              <a:t>‹#›</a:t>
            </a:fld>
            <a:endParaRPr lang="x-none"/>
          </a:p>
        </p:txBody>
      </p:sp>
    </p:spTree>
    <p:extLst>
      <p:ext uri="{BB962C8B-B14F-4D97-AF65-F5344CB8AC3E}">
        <p14:creationId xmlns:p14="http://schemas.microsoft.com/office/powerpoint/2010/main" val="2466862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80080D-162E-4942-89AF-C6F204FBE8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xmlns="" id="{B5B7A9C1-1858-9640-B199-7778DAE7B2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xmlns="" id="{E5BB551F-6473-6242-8B53-A377A993A334}"/>
              </a:ext>
            </a:extLst>
          </p:cNvPr>
          <p:cNvSpPr>
            <a:spLocks noGrp="1"/>
          </p:cNvSpPr>
          <p:nvPr>
            <p:ph type="dt" sz="half" idx="10"/>
          </p:nvPr>
        </p:nvSpPr>
        <p:spPr/>
        <p:txBody>
          <a:bodyPr/>
          <a:lstStyle/>
          <a:p>
            <a:fld id="{1E809DAA-9277-354C-8A64-46563B12E61B}" type="datetimeFigureOut">
              <a:rPr lang="x-none" smtClean="0"/>
              <a:t>10/12/2021</a:t>
            </a:fld>
            <a:endParaRPr lang="x-none"/>
          </a:p>
        </p:txBody>
      </p:sp>
      <p:sp>
        <p:nvSpPr>
          <p:cNvPr id="5" name="Footer Placeholder 4">
            <a:extLst>
              <a:ext uri="{FF2B5EF4-FFF2-40B4-BE49-F238E27FC236}">
                <a16:creationId xmlns:a16="http://schemas.microsoft.com/office/drawing/2014/main" xmlns="" id="{A54F88D9-3314-0E47-AA26-64DC37C45A43}"/>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42AA0E87-1B7F-244D-8B32-BB1D1385D2E8}"/>
              </a:ext>
            </a:extLst>
          </p:cNvPr>
          <p:cNvSpPr>
            <a:spLocks noGrp="1"/>
          </p:cNvSpPr>
          <p:nvPr>
            <p:ph type="sldNum" sz="quarter" idx="12"/>
          </p:nvPr>
        </p:nvSpPr>
        <p:spPr/>
        <p:txBody>
          <a:bodyPr/>
          <a:lstStyle/>
          <a:p>
            <a:fld id="{0B6EF9F5-2628-734B-B985-A33472AB557A}" type="slidenum">
              <a:rPr lang="x-none" smtClean="0"/>
              <a:t>‹#›</a:t>
            </a:fld>
            <a:endParaRPr lang="x-none"/>
          </a:p>
        </p:txBody>
      </p:sp>
    </p:spTree>
    <p:extLst>
      <p:ext uri="{BB962C8B-B14F-4D97-AF65-F5344CB8AC3E}">
        <p14:creationId xmlns:p14="http://schemas.microsoft.com/office/powerpoint/2010/main" val="6313060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111E49-E73A-1643-BAE5-DA20F6FF50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5B5F9446-29AC-214D-A000-5AD8674E29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xmlns="" id="{DE6AE55B-D4A7-A04E-8869-92D1E98C75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22926FB-8EEB-2F48-A69F-10132CBF8308}"/>
              </a:ext>
            </a:extLst>
          </p:cNvPr>
          <p:cNvSpPr>
            <a:spLocks noGrp="1"/>
          </p:cNvSpPr>
          <p:nvPr>
            <p:ph type="dt" sz="half" idx="10"/>
          </p:nvPr>
        </p:nvSpPr>
        <p:spPr/>
        <p:txBody>
          <a:bodyPr/>
          <a:lstStyle/>
          <a:p>
            <a:fld id="{1E809DAA-9277-354C-8A64-46563B12E61B}" type="datetimeFigureOut">
              <a:rPr lang="x-none" smtClean="0"/>
              <a:t>10/12/2021</a:t>
            </a:fld>
            <a:endParaRPr lang="x-none"/>
          </a:p>
        </p:txBody>
      </p:sp>
      <p:sp>
        <p:nvSpPr>
          <p:cNvPr id="6" name="Footer Placeholder 5">
            <a:extLst>
              <a:ext uri="{FF2B5EF4-FFF2-40B4-BE49-F238E27FC236}">
                <a16:creationId xmlns:a16="http://schemas.microsoft.com/office/drawing/2014/main" xmlns="" id="{FD85CE1C-9E98-8345-BDFB-0AEFEC9F74C5}"/>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FC72F781-F7B6-4D40-82E1-242175476216}"/>
              </a:ext>
            </a:extLst>
          </p:cNvPr>
          <p:cNvSpPr>
            <a:spLocks noGrp="1"/>
          </p:cNvSpPr>
          <p:nvPr>
            <p:ph type="sldNum" sz="quarter" idx="12"/>
          </p:nvPr>
        </p:nvSpPr>
        <p:spPr/>
        <p:txBody>
          <a:bodyPr/>
          <a:lstStyle/>
          <a:p>
            <a:fld id="{0B6EF9F5-2628-734B-B985-A33472AB557A}" type="slidenum">
              <a:rPr lang="x-none" smtClean="0"/>
              <a:t>‹#›</a:t>
            </a:fld>
            <a:endParaRPr lang="x-none"/>
          </a:p>
        </p:txBody>
      </p:sp>
    </p:spTree>
    <p:extLst>
      <p:ext uri="{BB962C8B-B14F-4D97-AF65-F5344CB8AC3E}">
        <p14:creationId xmlns:p14="http://schemas.microsoft.com/office/powerpoint/2010/main" val="36427781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05D657-061C-E847-9EE2-7FDBEF783A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xmlns="" id="{235654AC-830E-BB4D-BF53-93EF6A550C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xmlns="" id="{680EA71B-A967-A342-9115-EED9FC217E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88E3AF3-1BDC-6342-BA92-63E7BE2776C4}"/>
              </a:ext>
            </a:extLst>
          </p:cNvPr>
          <p:cNvSpPr>
            <a:spLocks noGrp="1"/>
          </p:cNvSpPr>
          <p:nvPr>
            <p:ph type="dt" sz="half" idx="10"/>
          </p:nvPr>
        </p:nvSpPr>
        <p:spPr/>
        <p:txBody>
          <a:bodyPr/>
          <a:lstStyle/>
          <a:p>
            <a:fld id="{1E809DAA-9277-354C-8A64-46563B12E61B}" type="datetimeFigureOut">
              <a:rPr lang="x-none" smtClean="0"/>
              <a:t>10/12/2021</a:t>
            </a:fld>
            <a:endParaRPr lang="x-none"/>
          </a:p>
        </p:txBody>
      </p:sp>
      <p:sp>
        <p:nvSpPr>
          <p:cNvPr id="6" name="Footer Placeholder 5">
            <a:extLst>
              <a:ext uri="{FF2B5EF4-FFF2-40B4-BE49-F238E27FC236}">
                <a16:creationId xmlns:a16="http://schemas.microsoft.com/office/drawing/2014/main" xmlns="" id="{601C4DE5-D942-5244-95D9-B83E2768A681}"/>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4E4AA3EF-BBE9-6244-B253-CFEBB3A7E89E}"/>
              </a:ext>
            </a:extLst>
          </p:cNvPr>
          <p:cNvSpPr>
            <a:spLocks noGrp="1"/>
          </p:cNvSpPr>
          <p:nvPr>
            <p:ph type="sldNum" sz="quarter" idx="12"/>
          </p:nvPr>
        </p:nvSpPr>
        <p:spPr/>
        <p:txBody>
          <a:bodyPr/>
          <a:lstStyle/>
          <a:p>
            <a:fld id="{0B6EF9F5-2628-734B-B985-A33472AB557A}" type="slidenum">
              <a:rPr lang="x-none" smtClean="0"/>
              <a:t>‹#›</a:t>
            </a:fld>
            <a:endParaRPr lang="x-none"/>
          </a:p>
        </p:txBody>
      </p:sp>
    </p:spTree>
    <p:extLst>
      <p:ext uri="{BB962C8B-B14F-4D97-AF65-F5344CB8AC3E}">
        <p14:creationId xmlns:p14="http://schemas.microsoft.com/office/powerpoint/2010/main" val="23045932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45080F-C136-3745-9FB5-2B9EF3ECE72F}"/>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AD7B83D1-9067-2E49-BBCB-EFC3104E9F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AA69341F-1B8C-1642-812B-B8AC52A90E8A}"/>
              </a:ext>
            </a:extLst>
          </p:cNvPr>
          <p:cNvSpPr>
            <a:spLocks noGrp="1"/>
          </p:cNvSpPr>
          <p:nvPr>
            <p:ph type="dt" sz="half" idx="10"/>
          </p:nvPr>
        </p:nvSpPr>
        <p:spPr/>
        <p:txBody>
          <a:bodyPr/>
          <a:lstStyle/>
          <a:p>
            <a:fld id="{1E809DAA-9277-354C-8A64-46563B12E61B}" type="datetimeFigureOut">
              <a:rPr lang="x-none" smtClean="0"/>
              <a:t>10/12/2021</a:t>
            </a:fld>
            <a:endParaRPr lang="x-none"/>
          </a:p>
        </p:txBody>
      </p:sp>
      <p:sp>
        <p:nvSpPr>
          <p:cNvPr id="5" name="Footer Placeholder 4">
            <a:extLst>
              <a:ext uri="{FF2B5EF4-FFF2-40B4-BE49-F238E27FC236}">
                <a16:creationId xmlns:a16="http://schemas.microsoft.com/office/drawing/2014/main" xmlns="" id="{16565B53-BC58-FD49-B226-7B14ED7B25F3}"/>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5D632528-0299-A045-B544-0F6534C746F3}"/>
              </a:ext>
            </a:extLst>
          </p:cNvPr>
          <p:cNvSpPr>
            <a:spLocks noGrp="1"/>
          </p:cNvSpPr>
          <p:nvPr>
            <p:ph type="sldNum" sz="quarter" idx="12"/>
          </p:nvPr>
        </p:nvSpPr>
        <p:spPr/>
        <p:txBody>
          <a:bodyPr/>
          <a:lstStyle/>
          <a:p>
            <a:fld id="{0B6EF9F5-2628-734B-B985-A33472AB557A}" type="slidenum">
              <a:rPr lang="x-none" smtClean="0"/>
              <a:t>‹#›</a:t>
            </a:fld>
            <a:endParaRPr lang="x-none"/>
          </a:p>
        </p:txBody>
      </p:sp>
    </p:spTree>
    <p:extLst>
      <p:ext uri="{BB962C8B-B14F-4D97-AF65-F5344CB8AC3E}">
        <p14:creationId xmlns:p14="http://schemas.microsoft.com/office/powerpoint/2010/main" val="19675089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938E829-98FA-8444-9E48-434680E4785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DE0956BD-6E29-7D4C-9832-E10E0859D5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941D11FD-8CB6-FD4E-B899-227CB2C9ED8B}"/>
              </a:ext>
            </a:extLst>
          </p:cNvPr>
          <p:cNvSpPr>
            <a:spLocks noGrp="1"/>
          </p:cNvSpPr>
          <p:nvPr>
            <p:ph type="dt" sz="half" idx="10"/>
          </p:nvPr>
        </p:nvSpPr>
        <p:spPr/>
        <p:txBody>
          <a:bodyPr/>
          <a:lstStyle/>
          <a:p>
            <a:fld id="{1E809DAA-9277-354C-8A64-46563B12E61B}" type="datetimeFigureOut">
              <a:rPr lang="x-none" smtClean="0"/>
              <a:t>10/12/2021</a:t>
            </a:fld>
            <a:endParaRPr lang="x-none"/>
          </a:p>
        </p:txBody>
      </p:sp>
      <p:sp>
        <p:nvSpPr>
          <p:cNvPr id="5" name="Footer Placeholder 4">
            <a:extLst>
              <a:ext uri="{FF2B5EF4-FFF2-40B4-BE49-F238E27FC236}">
                <a16:creationId xmlns:a16="http://schemas.microsoft.com/office/drawing/2014/main" xmlns="" id="{4AB1CE2A-FA2A-3840-8E98-1FE0D2A9A85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6A6E8230-9C5E-2C41-BDC4-5AC126CD8F21}"/>
              </a:ext>
            </a:extLst>
          </p:cNvPr>
          <p:cNvSpPr>
            <a:spLocks noGrp="1"/>
          </p:cNvSpPr>
          <p:nvPr>
            <p:ph type="sldNum" sz="quarter" idx="12"/>
          </p:nvPr>
        </p:nvSpPr>
        <p:spPr/>
        <p:txBody>
          <a:bodyPr/>
          <a:lstStyle/>
          <a:p>
            <a:fld id="{0B6EF9F5-2628-734B-B985-A33472AB557A}" type="slidenum">
              <a:rPr lang="x-none" smtClean="0"/>
              <a:t>‹#›</a:t>
            </a:fld>
            <a:endParaRPr lang="x-none"/>
          </a:p>
        </p:txBody>
      </p:sp>
    </p:spTree>
    <p:extLst>
      <p:ext uri="{BB962C8B-B14F-4D97-AF65-F5344CB8AC3E}">
        <p14:creationId xmlns:p14="http://schemas.microsoft.com/office/powerpoint/2010/main" val="267033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80080D-162E-4942-89AF-C6F204FBE8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xmlns="" id="{B5B7A9C1-1858-9640-B199-7778DAE7B2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xmlns="" id="{E5BB551F-6473-6242-8B53-A377A993A334}"/>
              </a:ext>
            </a:extLst>
          </p:cNvPr>
          <p:cNvSpPr>
            <a:spLocks noGrp="1"/>
          </p:cNvSpPr>
          <p:nvPr>
            <p:ph type="dt" sz="half" idx="10"/>
          </p:nvPr>
        </p:nvSpPr>
        <p:spPr/>
        <p:txBody>
          <a:bodyPr/>
          <a:lstStyle/>
          <a:p>
            <a:fld id="{1E809DAA-9277-354C-8A64-46563B12E61B}" type="datetimeFigureOut">
              <a:rPr lang="x-none" smtClean="0"/>
              <a:t>10/12/2021</a:t>
            </a:fld>
            <a:endParaRPr lang="x-none"/>
          </a:p>
        </p:txBody>
      </p:sp>
      <p:sp>
        <p:nvSpPr>
          <p:cNvPr id="5" name="Footer Placeholder 4">
            <a:extLst>
              <a:ext uri="{FF2B5EF4-FFF2-40B4-BE49-F238E27FC236}">
                <a16:creationId xmlns:a16="http://schemas.microsoft.com/office/drawing/2014/main" xmlns="" id="{A54F88D9-3314-0E47-AA26-64DC37C45A43}"/>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42AA0E87-1B7F-244D-8B32-BB1D1385D2E8}"/>
              </a:ext>
            </a:extLst>
          </p:cNvPr>
          <p:cNvSpPr>
            <a:spLocks noGrp="1"/>
          </p:cNvSpPr>
          <p:nvPr>
            <p:ph type="sldNum" sz="quarter" idx="12"/>
          </p:nvPr>
        </p:nvSpPr>
        <p:spPr/>
        <p:txBody>
          <a:bodyPr/>
          <a:lstStyle/>
          <a:p>
            <a:fld id="{0B6EF9F5-2628-734B-B985-A33472AB557A}" type="slidenum">
              <a:rPr lang="x-none" smtClean="0"/>
              <a:t>‹#›</a:t>
            </a:fld>
            <a:endParaRPr lang="x-none"/>
          </a:p>
        </p:txBody>
      </p:sp>
    </p:spTree>
    <p:extLst>
      <p:ext uri="{BB962C8B-B14F-4D97-AF65-F5344CB8AC3E}">
        <p14:creationId xmlns:p14="http://schemas.microsoft.com/office/powerpoint/2010/main" val="3998808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80080D-162E-4942-89AF-C6F204FBE8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xmlns="" id="{B5B7A9C1-1858-9640-B199-7778DAE7B2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xmlns="" id="{E5BB551F-6473-6242-8B53-A377A993A334}"/>
              </a:ext>
            </a:extLst>
          </p:cNvPr>
          <p:cNvSpPr>
            <a:spLocks noGrp="1"/>
          </p:cNvSpPr>
          <p:nvPr>
            <p:ph type="dt" sz="half" idx="10"/>
          </p:nvPr>
        </p:nvSpPr>
        <p:spPr/>
        <p:txBody>
          <a:bodyPr/>
          <a:lstStyle/>
          <a:p>
            <a:fld id="{1E809DAA-9277-354C-8A64-46563B12E61B}" type="datetimeFigureOut">
              <a:rPr lang="x-none" smtClean="0"/>
              <a:t>10/12/2021</a:t>
            </a:fld>
            <a:endParaRPr lang="x-none"/>
          </a:p>
        </p:txBody>
      </p:sp>
      <p:sp>
        <p:nvSpPr>
          <p:cNvPr id="5" name="Footer Placeholder 4">
            <a:extLst>
              <a:ext uri="{FF2B5EF4-FFF2-40B4-BE49-F238E27FC236}">
                <a16:creationId xmlns:a16="http://schemas.microsoft.com/office/drawing/2014/main" xmlns="" id="{A54F88D9-3314-0E47-AA26-64DC37C45A43}"/>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42AA0E87-1B7F-244D-8B32-BB1D1385D2E8}"/>
              </a:ext>
            </a:extLst>
          </p:cNvPr>
          <p:cNvSpPr>
            <a:spLocks noGrp="1"/>
          </p:cNvSpPr>
          <p:nvPr>
            <p:ph type="sldNum" sz="quarter" idx="12"/>
          </p:nvPr>
        </p:nvSpPr>
        <p:spPr/>
        <p:txBody>
          <a:bodyPr/>
          <a:lstStyle/>
          <a:p>
            <a:fld id="{0B6EF9F5-2628-734B-B985-A33472AB557A}" type="slidenum">
              <a:rPr lang="x-none" smtClean="0"/>
              <a:t>‹#›</a:t>
            </a:fld>
            <a:endParaRPr lang="x-none"/>
          </a:p>
        </p:txBody>
      </p:sp>
    </p:spTree>
    <p:extLst>
      <p:ext uri="{BB962C8B-B14F-4D97-AF65-F5344CB8AC3E}">
        <p14:creationId xmlns:p14="http://schemas.microsoft.com/office/powerpoint/2010/main" val="849268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80080D-162E-4942-89AF-C6F204FBE8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xmlns="" id="{B5B7A9C1-1858-9640-B199-7778DAE7B2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xmlns="" id="{E5BB551F-6473-6242-8B53-A377A993A334}"/>
              </a:ext>
            </a:extLst>
          </p:cNvPr>
          <p:cNvSpPr>
            <a:spLocks noGrp="1"/>
          </p:cNvSpPr>
          <p:nvPr>
            <p:ph type="dt" sz="half" idx="10"/>
          </p:nvPr>
        </p:nvSpPr>
        <p:spPr/>
        <p:txBody>
          <a:bodyPr/>
          <a:lstStyle/>
          <a:p>
            <a:fld id="{1E809DAA-9277-354C-8A64-46563B12E61B}" type="datetimeFigureOut">
              <a:rPr lang="x-none" smtClean="0"/>
              <a:t>10/12/2021</a:t>
            </a:fld>
            <a:endParaRPr lang="x-none"/>
          </a:p>
        </p:txBody>
      </p:sp>
      <p:sp>
        <p:nvSpPr>
          <p:cNvPr id="5" name="Footer Placeholder 4">
            <a:extLst>
              <a:ext uri="{FF2B5EF4-FFF2-40B4-BE49-F238E27FC236}">
                <a16:creationId xmlns:a16="http://schemas.microsoft.com/office/drawing/2014/main" xmlns="" id="{A54F88D9-3314-0E47-AA26-64DC37C45A43}"/>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42AA0E87-1B7F-244D-8B32-BB1D1385D2E8}"/>
              </a:ext>
            </a:extLst>
          </p:cNvPr>
          <p:cNvSpPr>
            <a:spLocks noGrp="1"/>
          </p:cNvSpPr>
          <p:nvPr>
            <p:ph type="sldNum" sz="quarter" idx="12"/>
          </p:nvPr>
        </p:nvSpPr>
        <p:spPr/>
        <p:txBody>
          <a:bodyPr/>
          <a:lstStyle/>
          <a:p>
            <a:fld id="{0B6EF9F5-2628-734B-B985-A33472AB557A}" type="slidenum">
              <a:rPr lang="x-none" smtClean="0"/>
              <a:t>‹#›</a:t>
            </a:fld>
            <a:endParaRPr lang="x-none"/>
          </a:p>
        </p:txBody>
      </p:sp>
    </p:spTree>
    <p:extLst>
      <p:ext uri="{BB962C8B-B14F-4D97-AF65-F5344CB8AC3E}">
        <p14:creationId xmlns:p14="http://schemas.microsoft.com/office/powerpoint/2010/main" val="4248811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80080D-162E-4942-89AF-C6F204FBE8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xmlns="" id="{B5B7A9C1-1858-9640-B199-7778DAE7B2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xmlns="" id="{E5BB551F-6473-6242-8B53-A377A993A334}"/>
              </a:ext>
            </a:extLst>
          </p:cNvPr>
          <p:cNvSpPr>
            <a:spLocks noGrp="1"/>
          </p:cNvSpPr>
          <p:nvPr>
            <p:ph type="dt" sz="half" idx="10"/>
          </p:nvPr>
        </p:nvSpPr>
        <p:spPr/>
        <p:txBody>
          <a:bodyPr/>
          <a:lstStyle/>
          <a:p>
            <a:fld id="{1E809DAA-9277-354C-8A64-46563B12E61B}" type="datetimeFigureOut">
              <a:rPr lang="x-none" smtClean="0"/>
              <a:t>10/12/2021</a:t>
            </a:fld>
            <a:endParaRPr lang="x-none"/>
          </a:p>
        </p:txBody>
      </p:sp>
      <p:sp>
        <p:nvSpPr>
          <p:cNvPr id="5" name="Footer Placeholder 4">
            <a:extLst>
              <a:ext uri="{FF2B5EF4-FFF2-40B4-BE49-F238E27FC236}">
                <a16:creationId xmlns:a16="http://schemas.microsoft.com/office/drawing/2014/main" xmlns="" id="{A54F88D9-3314-0E47-AA26-64DC37C45A43}"/>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42AA0E87-1B7F-244D-8B32-BB1D1385D2E8}"/>
              </a:ext>
            </a:extLst>
          </p:cNvPr>
          <p:cNvSpPr>
            <a:spLocks noGrp="1"/>
          </p:cNvSpPr>
          <p:nvPr>
            <p:ph type="sldNum" sz="quarter" idx="12"/>
          </p:nvPr>
        </p:nvSpPr>
        <p:spPr/>
        <p:txBody>
          <a:bodyPr/>
          <a:lstStyle/>
          <a:p>
            <a:fld id="{0B6EF9F5-2628-734B-B985-A33472AB557A}" type="slidenum">
              <a:rPr lang="x-none" smtClean="0"/>
              <a:t>‹#›</a:t>
            </a:fld>
            <a:endParaRPr lang="x-none"/>
          </a:p>
        </p:txBody>
      </p:sp>
    </p:spTree>
    <p:extLst>
      <p:ext uri="{BB962C8B-B14F-4D97-AF65-F5344CB8AC3E}">
        <p14:creationId xmlns:p14="http://schemas.microsoft.com/office/powerpoint/2010/main" val="1032636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C6D94A-219B-C141-93AD-DC5D5440750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9B4ED55C-B86E-234B-9DD1-B5CC8B178F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A5567B71-66D5-C747-86D2-5F5AE0B21B21}"/>
              </a:ext>
            </a:extLst>
          </p:cNvPr>
          <p:cNvSpPr>
            <a:spLocks noGrp="1"/>
          </p:cNvSpPr>
          <p:nvPr>
            <p:ph type="dt" sz="half" idx="10"/>
          </p:nvPr>
        </p:nvSpPr>
        <p:spPr/>
        <p:txBody>
          <a:bodyPr/>
          <a:lstStyle/>
          <a:p>
            <a:fld id="{1E809DAA-9277-354C-8A64-46563B12E61B}" type="datetimeFigureOut">
              <a:rPr lang="x-none" smtClean="0"/>
              <a:t>10/12/2021</a:t>
            </a:fld>
            <a:endParaRPr lang="x-none"/>
          </a:p>
        </p:txBody>
      </p:sp>
      <p:sp>
        <p:nvSpPr>
          <p:cNvPr id="5" name="Footer Placeholder 4">
            <a:extLst>
              <a:ext uri="{FF2B5EF4-FFF2-40B4-BE49-F238E27FC236}">
                <a16:creationId xmlns:a16="http://schemas.microsoft.com/office/drawing/2014/main" xmlns="" id="{63B7ED90-2719-E443-87A7-4ED63575597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C226BDA6-217D-3449-B1F6-86932595BB44}"/>
              </a:ext>
            </a:extLst>
          </p:cNvPr>
          <p:cNvSpPr>
            <a:spLocks noGrp="1"/>
          </p:cNvSpPr>
          <p:nvPr>
            <p:ph type="sldNum" sz="quarter" idx="12"/>
          </p:nvPr>
        </p:nvSpPr>
        <p:spPr/>
        <p:txBody>
          <a:bodyPr/>
          <a:lstStyle/>
          <a:p>
            <a:fld id="{0B6EF9F5-2628-734B-B985-A33472AB557A}" type="slidenum">
              <a:rPr lang="x-none" smtClean="0"/>
              <a:t>‹#›</a:t>
            </a:fld>
            <a:endParaRPr lang="x-none"/>
          </a:p>
        </p:txBody>
      </p:sp>
    </p:spTree>
    <p:extLst>
      <p:ext uri="{BB962C8B-B14F-4D97-AF65-F5344CB8AC3E}">
        <p14:creationId xmlns:p14="http://schemas.microsoft.com/office/powerpoint/2010/main" val="162027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C6D94A-219B-C141-93AD-DC5D5440750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9B4ED55C-B86E-234B-9DD1-B5CC8B178F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A5567B71-66D5-C747-86D2-5F5AE0B21B21}"/>
              </a:ext>
            </a:extLst>
          </p:cNvPr>
          <p:cNvSpPr>
            <a:spLocks noGrp="1"/>
          </p:cNvSpPr>
          <p:nvPr>
            <p:ph type="dt" sz="half" idx="10"/>
          </p:nvPr>
        </p:nvSpPr>
        <p:spPr/>
        <p:txBody>
          <a:bodyPr/>
          <a:lstStyle/>
          <a:p>
            <a:fld id="{1E809DAA-9277-354C-8A64-46563B12E61B}" type="datetimeFigureOut">
              <a:rPr lang="x-none" smtClean="0"/>
              <a:t>10/12/2021</a:t>
            </a:fld>
            <a:endParaRPr lang="x-none"/>
          </a:p>
        </p:txBody>
      </p:sp>
      <p:sp>
        <p:nvSpPr>
          <p:cNvPr id="5" name="Footer Placeholder 4">
            <a:extLst>
              <a:ext uri="{FF2B5EF4-FFF2-40B4-BE49-F238E27FC236}">
                <a16:creationId xmlns:a16="http://schemas.microsoft.com/office/drawing/2014/main" xmlns="" id="{63B7ED90-2719-E443-87A7-4ED63575597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C226BDA6-217D-3449-B1F6-86932595BB44}"/>
              </a:ext>
            </a:extLst>
          </p:cNvPr>
          <p:cNvSpPr>
            <a:spLocks noGrp="1"/>
          </p:cNvSpPr>
          <p:nvPr>
            <p:ph type="sldNum" sz="quarter" idx="12"/>
          </p:nvPr>
        </p:nvSpPr>
        <p:spPr/>
        <p:txBody>
          <a:bodyPr/>
          <a:lstStyle/>
          <a:p>
            <a:fld id="{0B6EF9F5-2628-734B-B985-A33472AB557A}" type="slidenum">
              <a:rPr lang="x-none" smtClean="0"/>
              <a:t>‹#›</a:t>
            </a:fld>
            <a:endParaRPr lang="x-none"/>
          </a:p>
        </p:txBody>
      </p:sp>
    </p:spTree>
    <p:extLst>
      <p:ext uri="{BB962C8B-B14F-4D97-AF65-F5344CB8AC3E}">
        <p14:creationId xmlns:p14="http://schemas.microsoft.com/office/powerpoint/2010/main" val="219200485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alpha val="74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8864F16-D869-0649-B094-903B276BDE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F86443FD-792C-AE46-A324-29B83E8362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8CC895D0-F9AA-B944-9D6A-7CFB06B1C5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809DAA-9277-354C-8A64-46563B12E61B}" type="datetimeFigureOut">
              <a:rPr lang="x-none" smtClean="0"/>
              <a:t>10/12/2021</a:t>
            </a:fld>
            <a:endParaRPr lang="x-none"/>
          </a:p>
        </p:txBody>
      </p:sp>
      <p:sp>
        <p:nvSpPr>
          <p:cNvPr id="5" name="Footer Placeholder 4">
            <a:extLst>
              <a:ext uri="{FF2B5EF4-FFF2-40B4-BE49-F238E27FC236}">
                <a16:creationId xmlns:a16="http://schemas.microsoft.com/office/drawing/2014/main" xmlns="" id="{FE25752D-3304-2C4A-89D4-0D7A80C409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xmlns="" id="{2F2DD6E0-2E62-134A-BBD9-487C272FE8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6EF9F5-2628-734B-B985-A33472AB557A}" type="slidenum">
              <a:rPr lang="x-none" smtClean="0"/>
              <a:t>‹#›</a:t>
            </a:fld>
            <a:endParaRPr lang="x-none"/>
          </a:p>
        </p:txBody>
      </p:sp>
    </p:spTree>
    <p:extLst>
      <p:ext uri="{BB962C8B-B14F-4D97-AF65-F5344CB8AC3E}">
        <p14:creationId xmlns:p14="http://schemas.microsoft.com/office/powerpoint/2010/main" val="4157139475"/>
      </p:ext>
    </p:extLst>
  </p:cSld>
  <p:clrMap bg1="lt1" tx1="dk1" bg2="lt2" tx2="dk2" accent1="accent1" accent2="accent2" accent3="accent3" accent4="accent4" accent5="accent5" accent6="accent6" hlink="hlink" folHlink="folHlink"/>
  <p:sldLayoutIdLst>
    <p:sldLayoutId id="2147483649" r:id="rId1"/>
    <p:sldLayoutId id="2147483680" r:id="rId2"/>
    <p:sldLayoutId id="2147483669" r:id="rId3"/>
    <p:sldLayoutId id="2147483668" r:id="rId4"/>
    <p:sldLayoutId id="2147483667" r:id="rId5"/>
    <p:sldLayoutId id="2147483666" r:id="rId6"/>
    <p:sldLayoutId id="2147483663" r:id="rId7"/>
    <p:sldLayoutId id="2147483650" r:id="rId8"/>
    <p:sldLayoutId id="2147483681" r:id="rId9"/>
    <p:sldLayoutId id="2147483679" r:id="rId10"/>
    <p:sldLayoutId id="2147483674" r:id="rId11"/>
    <p:sldLayoutId id="2147483661" r:id="rId12"/>
    <p:sldLayoutId id="2147483660" r:id="rId13"/>
    <p:sldLayoutId id="2147483651" r:id="rId14"/>
    <p:sldLayoutId id="2147483652" r:id="rId15"/>
    <p:sldLayoutId id="2147483653" r:id="rId16"/>
    <p:sldLayoutId id="2147483654" r:id="rId17"/>
    <p:sldLayoutId id="2147483678" r:id="rId18"/>
    <p:sldLayoutId id="2147483677" r:id="rId19"/>
    <p:sldLayoutId id="2147483676" r:id="rId20"/>
    <p:sldLayoutId id="2147483675" r:id="rId21"/>
    <p:sldLayoutId id="2147483673" r:id="rId22"/>
    <p:sldLayoutId id="2147483672" r:id="rId23"/>
    <p:sldLayoutId id="2147483671" r:id="rId24"/>
    <p:sldLayoutId id="2147483670" r:id="rId25"/>
    <p:sldLayoutId id="2147483665" r:id="rId26"/>
    <p:sldLayoutId id="2147483664" r:id="rId27"/>
    <p:sldLayoutId id="2147483662" r:id="rId28"/>
    <p:sldLayoutId id="2147483655" r:id="rId29"/>
    <p:sldLayoutId id="2147483656" r:id="rId30"/>
    <p:sldLayoutId id="2147483657" r:id="rId31"/>
    <p:sldLayoutId id="2147483658" r:id="rId32"/>
    <p:sldLayoutId id="2147483659"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7" Type="http://schemas.microsoft.com/office/2007/relationships/hdphoto" Target="../media/hdphoto2.wdp"/><Relationship Id="rId2" Type="http://schemas.openxmlformats.org/officeDocument/2006/relationships/slideLayout" Target="../slideLayouts/slideLayout17.xml"/><Relationship Id="rId1" Type="http://schemas.openxmlformats.org/officeDocument/2006/relationships/tags" Target="../tags/tag11.xml"/><Relationship Id="rId6" Type="http://schemas.openxmlformats.org/officeDocument/2006/relationships/image" Target="../media/image14.png"/><Relationship Id="rId5" Type="http://schemas.openxmlformats.org/officeDocument/2006/relationships/image" Target="../media/image16.tiff"/><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7.tiff"/><Relationship Id="rId2" Type="http://schemas.openxmlformats.org/officeDocument/2006/relationships/slideLayout" Target="../slideLayouts/slideLayout17.xml"/><Relationship Id="rId1" Type="http://schemas.openxmlformats.org/officeDocument/2006/relationships/tags" Target="../tags/tag12.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7" Type="http://schemas.microsoft.com/office/2007/relationships/hdphoto" Target="../media/hdphoto4.wdp"/><Relationship Id="rId2" Type="http://schemas.openxmlformats.org/officeDocument/2006/relationships/slideLayout" Target="../slideLayouts/slideLayout17.xml"/><Relationship Id="rId1" Type="http://schemas.openxmlformats.org/officeDocument/2006/relationships/tags" Target="../tags/tag13.xml"/><Relationship Id="rId6" Type="http://schemas.openxmlformats.org/officeDocument/2006/relationships/image" Target="../media/image14.png"/><Relationship Id="rId5" Type="http://schemas.openxmlformats.org/officeDocument/2006/relationships/image" Target="../media/image18.tiff"/><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tags" Target="../tags/tag14.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8.xml"/><Relationship Id="rId1" Type="http://schemas.openxmlformats.org/officeDocument/2006/relationships/tags" Target="../tags/tag15.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6.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notesSlide" Target="../notesSlides/notesSlide2.xml"/><Relationship Id="rId5" Type="http://schemas.openxmlformats.org/officeDocument/2006/relationships/slideLayout" Target="../slideLayouts/slideLayout17.xml"/><Relationship Id="rId4" Type="http://schemas.openxmlformats.org/officeDocument/2006/relationships/tags" Target="../tags/tag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tif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tiff"/><Relationship Id="rId5" Type="http://schemas.openxmlformats.org/officeDocument/2006/relationships/image" Target="../media/image10.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5.tiff"/><Relationship Id="rId2" Type="http://schemas.openxmlformats.org/officeDocument/2006/relationships/slideLayout" Target="../slideLayouts/slideLayout17.xml"/><Relationship Id="rId1" Type="http://schemas.openxmlformats.org/officeDocument/2006/relationships/tags" Target="../tags/tag10.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Oval 3">
            <a:extLst>
              <a:ext uri="{FF2B5EF4-FFF2-40B4-BE49-F238E27FC236}">
                <a16:creationId xmlns:a16="http://schemas.microsoft.com/office/drawing/2014/main" xmlns="" id="{7DCC15B7-DDE3-D848-B856-DDDDD8277CA7}"/>
              </a:ext>
            </a:extLst>
          </p:cNvPr>
          <p:cNvSpPr/>
          <p:nvPr/>
        </p:nvSpPr>
        <p:spPr>
          <a:xfrm>
            <a:off x="4009292" y="377952"/>
            <a:ext cx="6544885" cy="5915339"/>
          </a:xfrm>
          <a:custGeom>
            <a:avLst/>
            <a:gdLst>
              <a:gd name="connsiteX0" fmla="*/ 0 w 5346700"/>
              <a:gd name="connsiteY0" fmla="*/ 2673350 h 5346700"/>
              <a:gd name="connsiteX1" fmla="*/ 2673350 w 5346700"/>
              <a:gd name="connsiteY1" fmla="*/ 0 h 5346700"/>
              <a:gd name="connsiteX2" fmla="*/ 5346700 w 5346700"/>
              <a:gd name="connsiteY2" fmla="*/ 2673350 h 5346700"/>
              <a:gd name="connsiteX3" fmla="*/ 2673350 w 5346700"/>
              <a:gd name="connsiteY3" fmla="*/ 5346700 h 5346700"/>
              <a:gd name="connsiteX4" fmla="*/ 0 w 5346700"/>
              <a:gd name="connsiteY4" fmla="*/ 2673350 h 5346700"/>
              <a:gd name="connsiteX0" fmla="*/ 0 w 5219700"/>
              <a:gd name="connsiteY0" fmla="*/ 2689238 h 5409529"/>
              <a:gd name="connsiteX1" fmla="*/ 2673350 w 5219700"/>
              <a:gd name="connsiteY1" fmla="*/ 15888 h 5409529"/>
              <a:gd name="connsiteX2" fmla="*/ 5219700 w 5219700"/>
              <a:gd name="connsiteY2" fmla="*/ 3768738 h 5409529"/>
              <a:gd name="connsiteX3" fmla="*/ 2673350 w 5219700"/>
              <a:gd name="connsiteY3" fmla="*/ 5362588 h 5409529"/>
              <a:gd name="connsiteX4" fmla="*/ 0 w 5219700"/>
              <a:gd name="connsiteY4" fmla="*/ 2689238 h 5409529"/>
              <a:gd name="connsiteX0" fmla="*/ 0 w 5816600"/>
              <a:gd name="connsiteY0" fmla="*/ 2652571 h 5413185"/>
              <a:gd name="connsiteX1" fmla="*/ 3270250 w 5816600"/>
              <a:gd name="connsiteY1" fmla="*/ 17321 h 5413185"/>
              <a:gd name="connsiteX2" fmla="*/ 5816600 w 5816600"/>
              <a:gd name="connsiteY2" fmla="*/ 3770171 h 5413185"/>
              <a:gd name="connsiteX3" fmla="*/ 3270250 w 5816600"/>
              <a:gd name="connsiteY3" fmla="*/ 5364021 h 5413185"/>
              <a:gd name="connsiteX4" fmla="*/ 0 w 5816600"/>
              <a:gd name="connsiteY4" fmla="*/ 2652571 h 5413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600" h="5413185">
                <a:moveTo>
                  <a:pt x="0" y="2652571"/>
                </a:moveTo>
                <a:cubicBezTo>
                  <a:pt x="0" y="1176121"/>
                  <a:pt x="2300817" y="-168946"/>
                  <a:pt x="3270250" y="17321"/>
                </a:cubicBezTo>
                <a:cubicBezTo>
                  <a:pt x="4239683" y="203588"/>
                  <a:pt x="5816600" y="2293721"/>
                  <a:pt x="5816600" y="3770171"/>
                </a:cubicBezTo>
                <a:cubicBezTo>
                  <a:pt x="5816600" y="5246621"/>
                  <a:pt x="4239683" y="5550288"/>
                  <a:pt x="3270250" y="5364021"/>
                </a:cubicBezTo>
                <a:cubicBezTo>
                  <a:pt x="2300817" y="5177754"/>
                  <a:pt x="0" y="4129021"/>
                  <a:pt x="0" y="2652571"/>
                </a:cubicBez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19" name="Oval 3">
            <a:extLst>
              <a:ext uri="{FF2B5EF4-FFF2-40B4-BE49-F238E27FC236}">
                <a16:creationId xmlns:a16="http://schemas.microsoft.com/office/drawing/2014/main" xmlns="" id="{5E93200C-20FD-094D-AE7C-2E6C680D0CF2}"/>
              </a:ext>
            </a:extLst>
          </p:cNvPr>
          <p:cNvSpPr/>
          <p:nvPr/>
        </p:nvSpPr>
        <p:spPr>
          <a:xfrm>
            <a:off x="4489468" y="269872"/>
            <a:ext cx="7150582" cy="5720619"/>
          </a:xfrm>
          <a:custGeom>
            <a:avLst/>
            <a:gdLst>
              <a:gd name="connsiteX0" fmla="*/ 0 w 5346700"/>
              <a:gd name="connsiteY0" fmla="*/ 2673350 h 5346700"/>
              <a:gd name="connsiteX1" fmla="*/ 2673350 w 5346700"/>
              <a:gd name="connsiteY1" fmla="*/ 0 h 5346700"/>
              <a:gd name="connsiteX2" fmla="*/ 5346700 w 5346700"/>
              <a:gd name="connsiteY2" fmla="*/ 2673350 h 5346700"/>
              <a:gd name="connsiteX3" fmla="*/ 2673350 w 5346700"/>
              <a:gd name="connsiteY3" fmla="*/ 5346700 h 5346700"/>
              <a:gd name="connsiteX4" fmla="*/ 0 w 5346700"/>
              <a:gd name="connsiteY4" fmla="*/ 2673350 h 5346700"/>
              <a:gd name="connsiteX0" fmla="*/ 0 w 5219700"/>
              <a:gd name="connsiteY0" fmla="*/ 2689238 h 5409529"/>
              <a:gd name="connsiteX1" fmla="*/ 2673350 w 5219700"/>
              <a:gd name="connsiteY1" fmla="*/ 15888 h 5409529"/>
              <a:gd name="connsiteX2" fmla="*/ 5219700 w 5219700"/>
              <a:gd name="connsiteY2" fmla="*/ 3768738 h 5409529"/>
              <a:gd name="connsiteX3" fmla="*/ 2673350 w 5219700"/>
              <a:gd name="connsiteY3" fmla="*/ 5362588 h 5409529"/>
              <a:gd name="connsiteX4" fmla="*/ 0 w 5219700"/>
              <a:gd name="connsiteY4" fmla="*/ 2689238 h 5409529"/>
              <a:gd name="connsiteX0" fmla="*/ 0 w 5816600"/>
              <a:gd name="connsiteY0" fmla="*/ 2652571 h 5413185"/>
              <a:gd name="connsiteX1" fmla="*/ 3270250 w 5816600"/>
              <a:gd name="connsiteY1" fmla="*/ 17321 h 5413185"/>
              <a:gd name="connsiteX2" fmla="*/ 5816600 w 5816600"/>
              <a:gd name="connsiteY2" fmla="*/ 3770171 h 5413185"/>
              <a:gd name="connsiteX3" fmla="*/ 3270250 w 5816600"/>
              <a:gd name="connsiteY3" fmla="*/ 5364021 h 5413185"/>
              <a:gd name="connsiteX4" fmla="*/ 0 w 5816600"/>
              <a:gd name="connsiteY4" fmla="*/ 2652571 h 5413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600" h="5413185">
                <a:moveTo>
                  <a:pt x="0" y="2652571"/>
                </a:moveTo>
                <a:cubicBezTo>
                  <a:pt x="0" y="1176121"/>
                  <a:pt x="2300817" y="-168946"/>
                  <a:pt x="3270250" y="17321"/>
                </a:cubicBezTo>
                <a:cubicBezTo>
                  <a:pt x="4239683" y="203588"/>
                  <a:pt x="5816600" y="2293721"/>
                  <a:pt x="5816600" y="3770171"/>
                </a:cubicBezTo>
                <a:cubicBezTo>
                  <a:pt x="5816600" y="5246621"/>
                  <a:pt x="4239683" y="5550288"/>
                  <a:pt x="3270250" y="5364021"/>
                </a:cubicBezTo>
                <a:cubicBezTo>
                  <a:pt x="2300817" y="5177754"/>
                  <a:pt x="0" y="4129021"/>
                  <a:pt x="0" y="2652571"/>
                </a:cubicBezTo>
                <a:close/>
              </a:path>
            </a:pathLst>
          </a:custGeom>
          <a:solidFill>
            <a:srgbClr val="F1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pic>
        <p:nvPicPr>
          <p:cNvPr id="20" name="图片 24">
            <a:extLst>
              <a:ext uri="{FF2B5EF4-FFF2-40B4-BE49-F238E27FC236}">
                <a16:creationId xmlns:a16="http://schemas.microsoft.com/office/drawing/2014/main" xmlns="" id="{EFCF0670-5D07-E948-B9D2-D73AE8D4825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0877" y="2680444"/>
            <a:ext cx="4830771" cy="4830771"/>
          </a:xfrm>
          <a:prstGeom prst="rect">
            <a:avLst/>
          </a:prstGeom>
        </p:spPr>
      </p:pic>
      <p:sp>
        <p:nvSpPr>
          <p:cNvPr id="21" name="Google Shape;13;p2">
            <a:extLst>
              <a:ext uri="{FF2B5EF4-FFF2-40B4-BE49-F238E27FC236}">
                <a16:creationId xmlns:a16="http://schemas.microsoft.com/office/drawing/2014/main" xmlns="" id="{C50F6CF0-FD4A-5B4A-8FDE-6BB41161F2CE}"/>
              </a:ext>
            </a:extLst>
          </p:cNvPr>
          <p:cNvSpPr/>
          <p:nvPr/>
        </p:nvSpPr>
        <p:spPr>
          <a:xfrm rot="12770">
            <a:off x="10859715" y="1467886"/>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cs typeface="+mn-ea"/>
              <a:sym typeface="+mn-lt"/>
            </a:endParaRPr>
          </a:p>
        </p:txBody>
      </p:sp>
      <p:sp>
        <p:nvSpPr>
          <p:cNvPr id="22" name="Google Shape;14;p2">
            <a:extLst>
              <a:ext uri="{FF2B5EF4-FFF2-40B4-BE49-F238E27FC236}">
                <a16:creationId xmlns:a16="http://schemas.microsoft.com/office/drawing/2014/main" xmlns="" id="{6648E4AF-7767-B644-B7AA-06385C5FEDCA}"/>
              </a:ext>
            </a:extLst>
          </p:cNvPr>
          <p:cNvSpPr/>
          <p:nvPr/>
        </p:nvSpPr>
        <p:spPr>
          <a:xfrm rot="12770">
            <a:off x="11282454" y="1149080"/>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cs typeface="+mn-ea"/>
              <a:sym typeface="+mn-lt"/>
            </a:endParaRPr>
          </a:p>
        </p:txBody>
      </p:sp>
      <p:grpSp>
        <p:nvGrpSpPr>
          <p:cNvPr id="23" name="组合 29">
            <a:extLst>
              <a:ext uri="{FF2B5EF4-FFF2-40B4-BE49-F238E27FC236}">
                <a16:creationId xmlns:a16="http://schemas.microsoft.com/office/drawing/2014/main" xmlns="" id="{D4D6AB8D-11EE-204B-BD7B-6826A6A7B881}"/>
              </a:ext>
            </a:extLst>
          </p:cNvPr>
          <p:cNvGrpSpPr/>
          <p:nvPr/>
        </p:nvGrpSpPr>
        <p:grpSpPr>
          <a:xfrm>
            <a:off x="7433080" y="4689569"/>
            <a:ext cx="631679" cy="631679"/>
            <a:chOff x="9205647" y="2594693"/>
            <a:chExt cx="1533051" cy="1533051"/>
          </a:xfrm>
        </p:grpSpPr>
        <p:sp>
          <p:nvSpPr>
            <p:cNvPr id="24" name="right-arrowheads_44810">
              <a:extLst>
                <a:ext uri="{FF2B5EF4-FFF2-40B4-BE49-F238E27FC236}">
                  <a16:creationId xmlns:a16="http://schemas.microsoft.com/office/drawing/2014/main" xmlns="" id="{1BB5CFB6-A13A-9C40-8484-4EFD975A79A6}"/>
                </a:ext>
              </a:extLst>
            </p:cNvPr>
            <p:cNvSpPr>
              <a:spLocks noChangeAspect="1"/>
            </p:cNvSpPr>
            <p:nvPr/>
          </p:nvSpPr>
          <p:spPr bwMode="auto">
            <a:xfrm>
              <a:off x="9667329" y="3063541"/>
              <a:ext cx="609685" cy="595566"/>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a:lstStyle/>
            <a:p>
              <a:endParaRPr lang="zh-CN" altLang="en-US" dirty="0">
                <a:cs typeface="+mn-ea"/>
                <a:sym typeface="+mn-lt"/>
              </a:endParaRPr>
            </a:p>
          </p:txBody>
        </p:sp>
        <p:sp>
          <p:nvSpPr>
            <p:cNvPr id="37" name="椭圆 31">
              <a:extLst>
                <a:ext uri="{FF2B5EF4-FFF2-40B4-BE49-F238E27FC236}">
                  <a16:creationId xmlns:a16="http://schemas.microsoft.com/office/drawing/2014/main" xmlns="" id="{BE85EC3C-0DEB-3A4D-ACF0-4168CBF87062}"/>
                </a:ext>
              </a:extLst>
            </p:cNvPr>
            <p:cNvSpPr/>
            <p:nvPr/>
          </p:nvSpPr>
          <p:spPr>
            <a:xfrm>
              <a:off x="9205647" y="2594693"/>
              <a:ext cx="1533051" cy="153305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9" name="Google Shape;13;p2">
            <a:extLst>
              <a:ext uri="{FF2B5EF4-FFF2-40B4-BE49-F238E27FC236}">
                <a16:creationId xmlns:a16="http://schemas.microsoft.com/office/drawing/2014/main" xmlns="" id="{682B98B7-D02C-9C45-9B2C-200E93E5D62E}"/>
              </a:ext>
            </a:extLst>
          </p:cNvPr>
          <p:cNvSpPr/>
          <p:nvPr/>
        </p:nvSpPr>
        <p:spPr>
          <a:xfrm rot="12770">
            <a:off x="921246" y="1786266"/>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cs typeface="+mn-ea"/>
              <a:sym typeface="+mn-lt"/>
            </a:endParaRPr>
          </a:p>
        </p:txBody>
      </p:sp>
      <p:sp>
        <p:nvSpPr>
          <p:cNvPr id="40" name="Google Shape;14;p2">
            <a:extLst>
              <a:ext uri="{FF2B5EF4-FFF2-40B4-BE49-F238E27FC236}">
                <a16:creationId xmlns:a16="http://schemas.microsoft.com/office/drawing/2014/main" xmlns="" id="{464C0C30-06AF-6E4D-957F-0339545E6FD6}"/>
              </a:ext>
            </a:extLst>
          </p:cNvPr>
          <p:cNvSpPr/>
          <p:nvPr/>
        </p:nvSpPr>
        <p:spPr>
          <a:xfrm rot="12770">
            <a:off x="1343985" y="1467460"/>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cs typeface="+mn-ea"/>
              <a:sym typeface="+mn-lt"/>
            </a:endParaRPr>
          </a:p>
        </p:txBody>
      </p:sp>
      <p:pic>
        <p:nvPicPr>
          <p:cNvPr id="41" name="图片 35">
            <a:extLst>
              <a:ext uri="{FF2B5EF4-FFF2-40B4-BE49-F238E27FC236}">
                <a16:creationId xmlns:a16="http://schemas.microsoft.com/office/drawing/2014/main" xmlns="" id="{7775C4EA-DBB7-CB43-97A9-42EED88F3F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76634" y="970034"/>
            <a:ext cx="1771095" cy="1771095"/>
          </a:xfrm>
          <a:prstGeom prst="rect">
            <a:avLst/>
          </a:prstGeom>
        </p:spPr>
      </p:pic>
      <p:pic>
        <p:nvPicPr>
          <p:cNvPr id="42" name="图片 37">
            <a:extLst>
              <a:ext uri="{FF2B5EF4-FFF2-40B4-BE49-F238E27FC236}">
                <a16:creationId xmlns:a16="http://schemas.microsoft.com/office/drawing/2014/main" xmlns="" id="{55F1BDA6-E95E-814A-90F3-D25F9BA166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80360" y="3748851"/>
            <a:ext cx="2393040" cy="2393040"/>
          </a:xfrm>
          <a:prstGeom prst="rect">
            <a:avLst/>
          </a:prstGeom>
        </p:spPr>
      </p:pic>
      <p:sp>
        <p:nvSpPr>
          <p:cNvPr id="43" name="TextBox 7">
            <a:extLst>
              <a:ext uri="{FF2B5EF4-FFF2-40B4-BE49-F238E27FC236}">
                <a16:creationId xmlns:a16="http://schemas.microsoft.com/office/drawing/2014/main" xmlns="" id="{82CD8FAE-0C01-F646-B432-0A152080D412}"/>
              </a:ext>
            </a:extLst>
          </p:cNvPr>
          <p:cNvSpPr txBox="1"/>
          <p:nvPr/>
        </p:nvSpPr>
        <p:spPr>
          <a:xfrm>
            <a:off x="4350869" y="3172886"/>
            <a:ext cx="6931258" cy="769441"/>
          </a:xfrm>
          <a:prstGeom prst="rect">
            <a:avLst/>
          </a:prstGeom>
          <a:noFill/>
        </p:spPr>
        <p:txBody>
          <a:bodyPr wrap="square" rtlCol="0" anchor="ctr">
            <a:spAutoFit/>
          </a:bodyPr>
          <a:lstStyle/>
          <a:p>
            <a:pPr algn="ct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Baloo Da" panose="03080902040302020200" pitchFamily="66" charset="77"/>
                <a:ea typeface="Roboto Black" panose="02000000000000000000" pitchFamily="2" charset="0"/>
                <a:cs typeface="Baloo Da" panose="03080902040302020200" pitchFamily="66" charset="77"/>
              </a:rPr>
              <a:t>Kể</a:t>
            </a: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Baloo Da" panose="03080902040302020200" pitchFamily="66" charset="77"/>
                <a:ea typeface="Roboto Black" panose="02000000000000000000" pitchFamily="2" charset="0"/>
                <a:cs typeface="Baloo Da" panose="03080902040302020200" pitchFamily="66" charset="77"/>
              </a:rPr>
              <a:t> </a:t>
            </a: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Baloo Da" panose="03080902040302020200" pitchFamily="66" charset="77"/>
                <a:ea typeface="Roboto Black" panose="02000000000000000000" pitchFamily="2" charset="0"/>
                <a:cs typeface="Baloo Da" panose="03080902040302020200" pitchFamily="66" charset="77"/>
              </a:rPr>
              <a:t>chuyện</a:t>
            </a: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Baloo Da" panose="03080902040302020200" pitchFamily="66" charset="77"/>
                <a:ea typeface="Roboto Black" panose="02000000000000000000" pitchFamily="2" charset="0"/>
                <a:cs typeface="Baloo Da" panose="03080902040302020200" pitchFamily="66" charset="77"/>
              </a:rPr>
              <a:t> </a:t>
            </a: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Baloo Da" panose="03080902040302020200" pitchFamily="66" charset="77"/>
                <a:ea typeface="Roboto Black" panose="02000000000000000000" pitchFamily="2" charset="0"/>
                <a:cs typeface="Baloo Da" panose="03080902040302020200" pitchFamily="66" charset="77"/>
              </a:rPr>
              <a:t>đã</a:t>
            </a: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Baloo Da" panose="03080902040302020200" pitchFamily="66" charset="77"/>
                <a:ea typeface="Roboto Black" panose="02000000000000000000" pitchFamily="2" charset="0"/>
                <a:cs typeface="Baloo Da" panose="03080902040302020200" pitchFamily="66" charset="77"/>
              </a:rPr>
              <a:t> </a:t>
            </a: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Baloo Da" panose="03080902040302020200" pitchFamily="66" charset="77"/>
                <a:ea typeface="Roboto Black" panose="02000000000000000000" pitchFamily="2" charset="0"/>
                <a:cs typeface="Baloo Da" panose="03080902040302020200" pitchFamily="66" charset="77"/>
              </a:rPr>
              <a:t>nghe</a:t>
            </a: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Baloo Da" panose="03080902040302020200" pitchFamily="66" charset="77"/>
                <a:ea typeface="Roboto Black" panose="02000000000000000000" pitchFamily="2" charset="0"/>
                <a:cs typeface="Baloo Da" panose="03080902040302020200" pitchFamily="66" charset="77"/>
              </a:rPr>
              <a:t>, </a:t>
            </a: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Baloo Da" panose="03080902040302020200" pitchFamily="66" charset="77"/>
                <a:ea typeface="Roboto Black" panose="02000000000000000000" pitchFamily="2" charset="0"/>
                <a:cs typeface="Baloo Da" panose="03080902040302020200" pitchFamily="66" charset="77"/>
              </a:rPr>
              <a:t>đã</a:t>
            </a: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Baloo Da" panose="03080902040302020200" pitchFamily="66" charset="77"/>
                <a:ea typeface="Roboto Black" panose="02000000000000000000" pitchFamily="2" charset="0"/>
                <a:cs typeface="Baloo Da" panose="03080902040302020200" pitchFamily="66" charset="77"/>
              </a:rPr>
              <a:t> </a:t>
            </a: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Baloo Da" panose="03080902040302020200" pitchFamily="66" charset="77"/>
                <a:ea typeface="Roboto Black" panose="02000000000000000000" pitchFamily="2" charset="0"/>
                <a:cs typeface="Baloo Da" panose="03080902040302020200" pitchFamily="66" charset="77"/>
              </a:rPr>
              <a:t>đọc</a:t>
            </a: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Baloo Da" panose="03080902040302020200" pitchFamily="66" charset="77"/>
                <a:ea typeface="Roboto Black" panose="02000000000000000000" pitchFamily="2" charset="0"/>
                <a:cs typeface="Baloo Da" panose="03080902040302020200" pitchFamily="66" charset="77"/>
              </a:rPr>
              <a:t> </a:t>
            </a:r>
            <a:endParaRPr lang="ko-KR" alt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Baloo Da" panose="03080902040302020200" pitchFamily="66" charset="77"/>
              <a:cs typeface="Baloo Da" panose="03080902040302020200" pitchFamily="66" charset="77"/>
            </a:endParaRPr>
          </a:p>
        </p:txBody>
      </p:sp>
      <p:sp>
        <p:nvSpPr>
          <p:cNvPr id="2" name="Rectangle 1">
            <a:extLst>
              <a:ext uri="{FF2B5EF4-FFF2-40B4-BE49-F238E27FC236}">
                <a16:creationId xmlns:a16="http://schemas.microsoft.com/office/drawing/2014/main" xmlns="" id="{C57F7DB4-644D-6943-9650-DF9559FB9750}"/>
              </a:ext>
            </a:extLst>
          </p:cNvPr>
          <p:cNvSpPr/>
          <p:nvPr/>
        </p:nvSpPr>
        <p:spPr>
          <a:xfrm>
            <a:off x="5954998" y="2098156"/>
            <a:ext cx="3587842" cy="923330"/>
          </a:xfrm>
          <a:prstGeom prst="rect">
            <a:avLst/>
          </a:prstGeom>
        </p:spPr>
        <p:txBody>
          <a:bodyPr wrap="none">
            <a:spAutoFit/>
          </a:bodyPr>
          <a:lstStyle/>
          <a:p>
            <a:r>
              <a:rPr lang="en-US" sz="5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Baloo Da" panose="03080902040302020200" pitchFamily="66" charset="77"/>
                <a:ea typeface="Roboto Black" panose="02000000000000000000" pitchFamily="2" charset="0"/>
                <a:cs typeface="Baloo Da" panose="03080902040302020200" pitchFamily="66" charset="77"/>
              </a:rPr>
              <a:t>Kể</a:t>
            </a:r>
            <a:r>
              <a:rPr lang="en-US"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Baloo Da" panose="03080902040302020200" pitchFamily="66" charset="77"/>
                <a:ea typeface="Roboto Black" panose="02000000000000000000" pitchFamily="2" charset="0"/>
                <a:cs typeface="Baloo Da" panose="03080902040302020200" pitchFamily="66" charset="77"/>
              </a:rPr>
              <a:t> </a:t>
            </a:r>
            <a:r>
              <a:rPr lang="en-US" sz="5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Baloo Da" panose="03080902040302020200" pitchFamily="66" charset="77"/>
                <a:ea typeface="Roboto Black" panose="02000000000000000000" pitchFamily="2" charset="0"/>
                <a:cs typeface="Baloo Da" panose="03080902040302020200" pitchFamily="66" charset="77"/>
              </a:rPr>
              <a:t>chuyện</a:t>
            </a:r>
            <a:r>
              <a:rPr lang="en-US"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Baloo Da" panose="03080902040302020200" pitchFamily="66" charset="77"/>
                <a:ea typeface="Roboto Black" panose="02000000000000000000" pitchFamily="2" charset="0"/>
                <a:cs typeface="Baloo Da" panose="03080902040302020200" pitchFamily="66" charset="77"/>
              </a:rPr>
              <a:t> </a:t>
            </a:r>
            <a:endParaRPr lang="x-none" sz="5400" dirty="0">
              <a:solidFill>
                <a:srgbClr val="FF0000"/>
              </a:solidFill>
            </a:endParaRPr>
          </a:p>
        </p:txBody>
      </p:sp>
    </p:spTree>
    <p:extLst>
      <p:ext uri="{BB962C8B-B14F-4D97-AF65-F5344CB8AC3E}">
        <p14:creationId xmlns:p14="http://schemas.microsoft.com/office/powerpoint/2010/main" val="15549504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dissolve">
                                      <p:cBhvr>
                                        <p:cTn id="13" dur="500"/>
                                        <p:tgtEl>
                                          <p:spTgt spid="2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dissolve">
                                      <p:cBhvr>
                                        <p:cTn id="16" dur="500"/>
                                        <p:tgtEl>
                                          <p:spTgt spid="39"/>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dissolve">
                                      <p:cBhvr>
                                        <p:cTn id="19" dur="5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dissolve">
                                      <p:cBhvr>
                                        <p:cTn id="24" dur="50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dissolve">
                                      <p:cBhvr>
                                        <p:cTn id="30" dur="500"/>
                                        <p:tgtEl>
                                          <p:spTgt spid="19"/>
                                        </p:tgtEl>
                                      </p:cBhvr>
                                    </p:animEffect>
                                  </p:childTnLst>
                                </p:cTn>
                              </p:par>
                            </p:childTnLst>
                          </p:cTn>
                        </p:par>
                        <p:par>
                          <p:cTn id="31" fill="hold">
                            <p:stCondLst>
                              <p:cond delay="500"/>
                            </p:stCondLst>
                            <p:childTnLst>
                              <p:par>
                                <p:cTn id="32" presetID="9" presetClass="entr" presetSubtype="0" fill="hold" nodeType="after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dissolve">
                                      <p:cBhvr>
                                        <p:cTn id="34" dur="500"/>
                                        <p:tgtEl>
                                          <p:spTgt spid="41"/>
                                        </p:tgtEl>
                                      </p:cBhvr>
                                    </p:animEffect>
                                  </p:childTnLst>
                                </p:cTn>
                              </p:par>
                              <p:par>
                                <p:cTn id="35" presetID="9"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dissolve">
                                      <p:cBhvr>
                                        <p:cTn id="37" dur="500"/>
                                        <p:tgtEl>
                                          <p:spTgt spid="42"/>
                                        </p:tgtEl>
                                      </p:cBhvr>
                                    </p:animEffect>
                                  </p:childTnLst>
                                </p:cTn>
                              </p:par>
                            </p:childTnLst>
                          </p:cTn>
                        </p:par>
                        <p:par>
                          <p:cTn id="38" fill="hold">
                            <p:stCondLst>
                              <p:cond delay="1000"/>
                            </p:stCondLst>
                            <p:childTnLst>
                              <p:par>
                                <p:cTn id="39" presetID="9" presetClass="entr" presetSubtype="0" fill="hold" grpId="0" nodeType="after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dissolve">
                                      <p:cBhvr>
                                        <p:cTn id="41" dur="500"/>
                                        <p:tgtEl>
                                          <p:spTgt spid="43"/>
                                        </p:tgtEl>
                                      </p:cBhvr>
                                    </p:animEffect>
                                  </p:childTnLst>
                                </p:cTn>
                              </p:par>
                            </p:childTnLst>
                          </p:cTn>
                        </p:par>
                        <p:par>
                          <p:cTn id="42" fill="hold">
                            <p:stCondLst>
                              <p:cond delay="1500"/>
                            </p:stCondLst>
                            <p:childTnLst>
                              <p:par>
                                <p:cTn id="43" presetID="9" presetClass="entr" presetSubtype="0" fill="hold"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dissolve">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1" grpId="0" animBg="1"/>
      <p:bldP spid="22" grpId="0" animBg="1"/>
      <p:bldP spid="39" grpId="0" animBg="1"/>
      <p:bldP spid="40" grpId="0" animBg="1"/>
      <p:bldP spid="43"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174"/>
        <p:cNvGrpSpPr/>
        <p:nvPr/>
      </p:nvGrpSpPr>
      <p:grpSpPr>
        <a:xfrm>
          <a:off x="0" y="0"/>
          <a:ext cx="0" cy="0"/>
          <a:chOff x="0" y="0"/>
          <a:chExt cx="0" cy="0"/>
        </a:xfrm>
      </p:grpSpPr>
      <p:pic>
        <p:nvPicPr>
          <p:cNvPr id="60" name="图片 59">
            <a:extLst>
              <a:ext uri="{FF2B5EF4-FFF2-40B4-BE49-F238E27FC236}">
                <a16:creationId xmlns:a16="http://schemas.microsoft.com/office/drawing/2014/main" xmlns="" id="{28AABB2E-51CC-4083-8FCC-4545ACFC69D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8396" t="20120" r="23325" b="24314"/>
          <a:stretch/>
        </p:blipFill>
        <p:spPr>
          <a:xfrm>
            <a:off x="343213" y="4794831"/>
            <a:ext cx="1677316" cy="1930495"/>
          </a:xfrm>
          <a:prstGeom prst="rect">
            <a:avLst/>
          </a:prstGeom>
        </p:spPr>
      </p:pic>
      <p:sp>
        <p:nvSpPr>
          <p:cNvPr id="22" name="文本框 44">
            <a:extLst>
              <a:ext uri="{FF2B5EF4-FFF2-40B4-BE49-F238E27FC236}">
                <a16:creationId xmlns:a16="http://schemas.microsoft.com/office/drawing/2014/main" xmlns="" id="{F8AB16E8-63A7-284E-9E56-9BB5BA2563C5}"/>
              </a:ext>
            </a:extLst>
          </p:cNvPr>
          <p:cNvSpPr txBox="1">
            <a:spLocks noChangeArrowheads="1"/>
          </p:cNvSpPr>
          <p:nvPr>
            <p:custDataLst>
              <p:tags r:id="rId1"/>
            </p:custDataLst>
          </p:nvPr>
        </p:nvSpPr>
        <p:spPr bwMode="auto">
          <a:xfrm>
            <a:off x="3374918" y="5671860"/>
            <a:ext cx="5754769" cy="119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zh-CN" sz="3600" b="1" dirty="0" err="1">
                <a:solidFill>
                  <a:schemeClr val="accent2">
                    <a:lumMod val="75000"/>
                  </a:schemeClr>
                </a:solidFill>
                <a:ea typeface="华文新魏" panose="02010800040101010101" pitchFamily="2" charset="-122"/>
                <a:cs typeface="Arial" panose="020B0604020202020204" pitchFamily="34" charset="0"/>
              </a:rPr>
              <a:t>Nâng</a:t>
            </a:r>
            <a:r>
              <a:rPr lang="en-US" altLang="zh-CN" sz="3600" b="1" dirty="0">
                <a:solidFill>
                  <a:schemeClr val="accent2">
                    <a:lumMod val="75000"/>
                  </a:schemeClr>
                </a:solidFill>
                <a:ea typeface="华文新魏" panose="02010800040101010101" pitchFamily="2" charset="-122"/>
                <a:cs typeface="Arial" panose="020B0604020202020204" pitchFamily="34" charset="0"/>
              </a:rPr>
              <a:t> </a:t>
            </a:r>
            <a:r>
              <a:rPr lang="en-US" altLang="zh-CN" sz="3600" b="1" dirty="0" err="1">
                <a:solidFill>
                  <a:schemeClr val="accent2">
                    <a:lumMod val="75000"/>
                  </a:schemeClr>
                </a:solidFill>
                <a:ea typeface="华文新魏" panose="02010800040101010101" pitchFamily="2" charset="-122"/>
                <a:cs typeface="Arial" panose="020B0604020202020204" pitchFamily="34" charset="0"/>
              </a:rPr>
              <a:t>niu</a:t>
            </a:r>
            <a:r>
              <a:rPr lang="en-US" altLang="zh-CN" sz="3600" b="1" dirty="0">
                <a:solidFill>
                  <a:schemeClr val="accent2">
                    <a:lumMod val="75000"/>
                  </a:schemeClr>
                </a:solidFill>
                <a:ea typeface="华文新魏" panose="02010800040101010101" pitchFamily="2" charset="-122"/>
                <a:cs typeface="Arial" panose="020B0604020202020204" pitchFamily="34" charset="0"/>
              </a:rPr>
              <a:t> </a:t>
            </a:r>
            <a:r>
              <a:rPr lang="en-US" altLang="zh-CN" sz="3600" b="1" dirty="0" err="1">
                <a:solidFill>
                  <a:schemeClr val="accent2">
                    <a:lumMod val="75000"/>
                  </a:schemeClr>
                </a:solidFill>
                <a:ea typeface="华文新魏" panose="02010800040101010101" pitchFamily="2" charset="-122"/>
                <a:cs typeface="Arial" panose="020B0604020202020204" pitchFamily="34" charset="0"/>
              </a:rPr>
              <a:t>từng</a:t>
            </a:r>
            <a:r>
              <a:rPr lang="en-US" altLang="zh-CN" sz="3600" b="1" dirty="0">
                <a:solidFill>
                  <a:schemeClr val="accent2">
                    <a:lumMod val="75000"/>
                  </a:schemeClr>
                </a:solidFill>
                <a:ea typeface="华文新魏" panose="02010800040101010101" pitchFamily="2" charset="-122"/>
                <a:cs typeface="Arial" panose="020B0604020202020204" pitchFamily="34" charset="0"/>
              </a:rPr>
              <a:t> </a:t>
            </a:r>
            <a:r>
              <a:rPr lang="en-US" altLang="zh-CN" sz="3600" b="1" dirty="0" err="1">
                <a:solidFill>
                  <a:schemeClr val="accent2">
                    <a:lumMod val="75000"/>
                  </a:schemeClr>
                </a:solidFill>
                <a:ea typeface="华文新魏" panose="02010800040101010101" pitchFamily="2" charset="-122"/>
                <a:cs typeface="Arial" panose="020B0604020202020204" pitchFamily="34" charset="0"/>
              </a:rPr>
              <a:t>hạt</a:t>
            </a:r>
            <a:r>
              <a:rPr lang="en-US" altLang="zh-CN" sz="3600" b="1" dirty="0">
                <a:solidFill>
                  <a:schemeClr val="accent2">
                    <a:lumMod val="75000"/>
                  </a:schemeClr>
                </a:solidFill>
                <a:ea typeface="华文新魏" panose="02010800040101010101" pitchFamily="2" charset="-122"/>
                <a:cs typeface="Arial" panose="020B0604020202020204" pitchFamily="34" charset="0"/>
              </a:rPr>
              <a:t> </a:t>
            </a:r>
            <a:r>
              <a:rPr lang="en-US" altLang="zh-CN" sz="3600" b="1" dirty="0" err="1">
                <a:solidFill>
                  <a:schemeClr val="accent2">
                    <a:lumMod val="75000"/>
                  </a:schemeClr>
                </a:solidFill>
                <a:ea typeface="华文新魏" panose="02010800040101010101" pitchFamily="2" charset="-122"/>
                <a:cs typeface="Arial" panose="020B0604020202020204" pitchFamily="34" charset="0"/>
              </a:rPr>
              <a:t>giống</a:t>
            </a:r>
            <a:endParaRPr lang="zh-CN" altLang="en-US" sz="3600" b="1" dirty="0">
              <a:solidFill>
                <a:schemeClr val="accent2">
                  <a:lumMod val="75000"/>
                </a:schemeClr>
              </a:solidFill>
              <a:ea typeface="华文新魏" panose="02010800040101010101" pitchFamily="2" charset="-122"/>
              <a:cs typeface="Arial" panose="020B0604020202020204" pitchFamily="34" charset="0"/>
            </a:endParaRPr>
          </a:p>
        </p:txBody>
      </p:sp>
      <p:pic>
        <p:nvPicPr>
          <p:cNvPr id="4" name="Picture 3">
            <a:extLst>
              <a:ext uri="{FF2B5EF4-FFF2-40B4-BE49-F238E27FC236}">
                <a16:creationId xmlns:a16="http://schemas.microsoft.com/office/drawing/2014/main" xmlns="" id="{65BBBD4D-453F-AA40-A069-5EA96DEF7ED8}"/>
              </a:ext>
            </a:extLst>
          </p:cNvPr>
          <p:cNvPicPr>
            <a:picLocks noChangeAspect="1"/>
          </p:cNvPicPr>
          <p:nvPr/>
        </p:nvPicPr>
        <p:blipFill>
          <a:blip r:embed="rId5"/>
          <a:stretch>
            <a:fillRect/>
          </a:stretch>
        </p:blipFill>
        <p:spPr>
          <a:xfrm>
            <a:off x="2505483" y="1565419"/>
            <a:ext cx="6930103" cy="4331314"/>
          </a:xfrm>
          <a:prstGeom prst="rect">
            <a:avLst/>
          </a:prstGeom>
        </p:spPr>
      </p:pic>
      <p:pic>
        <p:nvPicPr>
          <p:cNvPr id="10" name="Picture 9">
            <a:extLst>
              <a:ext uri="{FF2B5EF4-FFF2-40B4-BE49-F238E27FC236}">
                <a16:creationId xmlns:a16="http://schemas.microsoft.com/office/drawing/2014/main" xmlns="" id="{4FAADAC1-5320-D840-A2C6-CF7F12E2546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3750" b="78750" l="54844" r="95391">
                        <a14:foregroundMark x1="55000" y1="35833" x2="56172" y2="38472"/>
                        <a14:foregroundMark x1="60859" y1="23889" x2="63516" y2="28056"/>
                        <a14:foregroundMark x1="74297" y1="18194" x2="74297" y2="24444"/>
                        <a14:foregroundMark x1="86094" y1="23889" x2="85156" y2="30694"/>
                        <a14:foregroundMark x1="93125" y1="43750" x2="90469" y2="47361"/>
                        <a14:foregroundMark x1="83750" y1="34306" x2="82266" y2="36389"/>
                        <a14:foregroundMark x1="90156" y1="46250" x2="88125" y2="47917"/>
                        <a14:foregroundMark x1="72266" y1="28056" x2="73125" y2="32778"/>
                        <a14:foregroundMark x1="63516" y1="33333" x2="64375" y2="35833"/>
                        <a14:foregroundMark x1="64375" y1="34306" x2="64375" y2="34306"/>
                        <a14:foregroundMark x1="57031" y1="40556" x2="57031" y2="40556"/>
                        <a14:foregroundMark x1="95234" y1="41944" x2="95391" y2="44028"/>
                        <a14:foregroundMark x1="60703" y1="41389" x2="60703" y2="42222"/>
                        <a14:foregroundMark x1="58047" y1="40972" x2="58047" y2="40972"/>
                        <a14:foregroundMark x1="57969" y1="40556" x2="58516" y2="41944"/>
                      </a14:backgroundRemoval>
                    </a14:imgEffect>
                  </a14:imgLayer>
                </a14:imgProps>
              </a:ext>
            </a:extLst>
          </a:blip>
          <a:srcRect l="50000" t="5645" r="1432" b="13065"/>
          <a:stretch/>
        </p:blipFill>
        <p:spPr>
          <a:xfrm>
            <a:off x="9748684" y="0"/>
            <a:ext cx="2443316" cy="2300307"/>
          </a:xfrm>
          <a:prstGeom prst="rect">
            <a:avLst/>
          </a:prstGeom>
        </p:spPr>
      </p:pic>
      <p:sp>
        <p:nvSpPr>
          <p:cNvPr id="11" name="Google Shape;13;p2">
            <a:extLst>
              <a:ext uri="{FF2B5EF4-FFF2-40B4-BE49-F238E27FC236}">
                <a16:creationId xmlns:a16="http://schemas.microsoft.com/office/drawing/2014/main" xmlns="" id="{6FDE4BF0-5597-0744-8C8A-C514790BF642}"/>
              </a:ext>
            </a:extLst>
          </p:cNvPr>
          <p:cNvSpPr/>
          <p:nvPr/>
        </p:nvSpPr>
        <p:spPr>
          <a:xfrm rot="12770">
            <a:off x="10900773" y="5764023"/>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cs typeface="+mn-ea"/>
              <a:sym typeface="+mn-lt"/>
            </a:endParaRPr>
          </a:p>
        </p:txBody>
      </p:sp>
      <p:sp>
        <p:nvSpPr>
          <p:cNvPr id="12" name="Google Shape;14;p2">
            <a:extLst>
              <a:ext uri="{FF2B5EF4-FFF2-40B4-BE49-F238E27FC236}">
                <a16:creationId xmlns:a16="http://schemas.microsoft.com/office/drawing/2014/main" xmlns="" id="{CEE5A2B7-6567-B04A-BBDA-A32CB7F05A38}"/>
              </a:ext>
            </a:extLst>
          </p:cNvPr>
          <p:cNvSpPr/>
          <p:nvPr/>
        </p:nvSpPr>
        <p:spPr>
          <a:xfrm rot="12770">
            <a:off x="11323512" y="5445217"/>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cs typeface="+mn-ea"/>
              <a:sym typeface="+mn-lt"/>
            </a:endParaRPr>
          </a:p>
        </p:txBody>
      </p:sp>
      <p:sp>
        <p:nvSpPr>
          <p:cNvPr id="3" name="Rectangle 2">
            <a:extLst>
              <a:ext uri="{FF2B5EF4-FFF2-40B4-BE49-F238E27FC236}">
                <a16:creationId xmlns:a16="http://schemas.microsoft.com/office/drawing/2014/main" xmlns="" id="{8260A4A3-1CA3-7C46-B840-97609E425501}"/>
              </a:ext>
            </a:extLst>
          </p:cNvPr>
          <p:cNvSpPr/>
          <p:nvPr/>
        </p:nvSpPr>
        <p:spPr>
          <a:xfrm>
            <a:off x="3667079" y="226823"/>
            <a:ext cx="4857841" cy="923330"/>
          </a:xfrm>
          <a:prstGeom prst="rect">
            <a:avLst/>
          </a:prstGeom>
          <a:noFill/>
        </p:spPr>
        <p:txBody>
          <a:bodyPr wrap="none" lIns="91440" tIns="45720" rIns="91440" bIns="45720">
            <a:prstTxWarp prst="textPlain">
              <a:avLst/>
            </a:prstTxWarp>
            <a:spAutoFit/>
          </a:bodyPr>
          <a:lstStyle/>
          <a:p>
            <a:pPr algn="ctr"/>
            <a:r>
              <a:rPr lang="en-US" sz="5400" b="1" dirty="0">
                <a:ln w="12700">
                  <a:solidFill>
                    <a:schemeClr val="tx1"/>
                  </a:solidFill>
                  <a:prstDash val="solid"/>
                </a:ln>
                <a:solidFill>
                  <a:srgbClr val="FFC000"/>
                </a:solidFill>
                <a:effectLst>
                  <a:outerShdw dist="38100" dir="2640000" algn="bl" rotWithShape="0">
                    <a:schemeClr val="tx2">
                      <a:lumMod val="75000"/>
                    </a:schemeClr>
                  </a:outerShdw>
                </a:effectLst>
              </a:rPr>
              <a:t>THỬ TÀI TRÍ NHỚ</a:t>
            </a:r>
          </a:p>
        </p:txBody>
      </p:sp>
    </p:spTree>
    <p:extLst>
      <p:ext uri="{BB962C8B-B14F-4D97-AF65-F5344CB8AC3E}">
        <p14:creationId xmlns:p14="http://schemas.microsoft.com/office/powerpoint/2010/main" val="231015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dissolv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174"/>
        <p:cNvGrpSpPr/>
        <p:nvPr/>
      </p:nvGrpSpPr>
      <p:grpSpPr>
        <a:xfrm>
          <a:off x="0" y="0"/>
          <a:ext cx="0" cy="0"/>
          <a:chOff x="0" y="0"/>
          <a:chExt cx="0" cy="0"/>
        </a:xfrm>
      </p:grpSpPr>
      <p:pic>
        <p:nvPicPr>
          <p:cNvPr id="60" name="图片 59">
            <a:extLst>
              <a:ext uri="{FF2B5EF4-FFF2-40B4-BE49-F238E27FC236}">
                <a16:creationId xmlns:a16="http://schemas.microsoft.com/office/drawing/2014/main" xmlns="" id="{28AABB2E-51CC-4083-8FCC-4545ACFC69D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8396" t="20120" r="23325" b="24314"/>
          <a:stretch/>
        </p:blipFill>
        <p:spPr>
          <a:xfrm>
            <a:off x="343213" y="4794831"/>
            <a:ext cx="1677316" cy="1930495"/>
          </a:xfrm>
          <a:prstGeom prst="rect">
            <a:avLst/>
          </a:prstGeom>
        </p:spPr>
      </p:pic>
      <p:sp>
        <p:nvSpPr>
          <p:cNvPr id="22" name="文本框 44">
            <a:extLst>
              <a:ext uri="{FF2B5EF4-FFF2-40B4-BE49-F238E27FC236}">
                <a16:creationId xmlns:a16="http://schemas.microsoft.com/office/drawing/2014/main" xmlns="" id="{F8AB16E8-63A7-284E-9E56-9BB5BA2563C5}"/>
              </a:ext>
            </a:extLst>
          </p:cNvPr>
          <p:cNvSpPr txBox="1">
            <a:spLocks noChangeArrowheads="1"/>
          </p:cNvSpPr>
          <p:nvPr>
            <p:custDataLst>
              <p:tags r:id="rId1"/>
            </p:custDataLst>
          </p:nvPr>
        </p:nvSpPr>
        <p:spPr bwMode="auto">
          <a:xfrm>
            <a:off x="2954003" y="5679351"/>
            <a:ext cx="6044350" cy="119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zh-CN" sz="3600" b="1" dirty="0">
                <a:solidFill>
                  <a:schemeClr val="accent2">
                    <a:lumMod val="75000"/>
                  </a:schemeClr>
                </a:solidFill>
                <a:ea typeface="华文新魏" panose="02010800040101010101" pitchFamily="2" charset="-122"/>
                <a:cs typeface="Arial" panose="020B0604020202020204" pitchFamily="34" charset="0"/>
              </a:rPr>
              <a:t>“</a:t>
            </a:r>
            <a:r>
              <a:rPr lang="en-US" altLang="zh-CN" sz="3600" b="1" dirty="0" err="1">
                <a:solidFill>
                  <a:schemeClr val="accent2">
                    <a:lumMod val="75000"/>
                  </a:schemeClr>
                </a:solidFill>
                <a:ea typeface="华文新魏" panose="02010800040101010101" pitchFamily="2" charset="-122"/>
                <a:cs typeface="Arial" panose="020B0604020202020204" pitchFamily="34" charset="0"/>
              </a:rPr>
              <a:t>Vua</a:t>
            </a:r>
            <a:r>
              <a:rPr lang="en-US" altLang="zh-CN" sz="3600" b="1" dirty="0">
                <a:solidFill>
                  <a:schemeClr val="accent2">
                    <a:lumMod val="75000"/>
                  </a:schemeClr>
                </a:solidFill>
                <a:ea typeface="华文新魏" panose="02010800040101010101" pitchFamily="2" charset="-122"/>
                <a:cs typeface="Arial" panose="020B0604020202020204" pitchFamily="34" charset="0"/>
              </a:rPr>
              <a:t> </a:t>
            </a:r>
            <a:r>
              <a:rPr lang="en-US" altLang="zh-CN" sz="3600" b="1" dirty="0" err="1">
                <a:solidFill>
                  <a:schemeClr val="accent2">
                    <a:lumMod val="75000"/>
                  </a:schemeClr>
                </a:solidFill>
                <a:ea typeface="华文新魏" panose="02010800040101010101" pitchFamily="2" charset="-122"/>
                <a:cs typeface="Arial" panose="020B0604020202020204" pitchFamily="34" charset="0"/>
              </a:rPr>
              <a:t>tàu</a:t>
            </a:r>
            <a:r>
              <a:rPr lang="en-US" altLang="zh-CN" sz="3600" b="1" dirty="0">
                <a:solidFill>
                  <a:schemeClr val="accent2">
                    <a:lumMod val="75000"/>
                  </a:schemeClr>
                </a:solidFill>
                <a:ea typeface="华文新魏" panose="02010800040101010101" pitchFamily="2" charset="-122"/>
                <a:cs typeface="Arial" panose="020B0604020202020204" pitchFamily="34" charset="0"/>
              </a:rPr>
              <a:t> </a:t>
            </a:r>
            <a:r>
              <a:rPr lang="en-US" altLang="zh-CN" sz="3600" b="1" dirty="0" err="1">
                <a:solidFill>
                  <a:schemeClr val="accent2">
                    <a:lumMod val="75000"/>
                  </a:schemeClr>
                </a:solidFill>
                <a:ea typeface="华文新魏" panose="02010800040101010101" pitchFamily="2" charset="-122"/>
                <a:cs typeface="Arial" panose="020B0604020202020204" pitchFamily="34" charset="0"/>
              </a:rPr>
              <a:t>thuỷ</a:t>
            </a:r>
            <a:r>
              <a:rPr lang="en-US" altLang="zh-CN" sz="3600" b="1" dirty="0">
                <a:solidFill>
                  <a:schemeClr val="accent2">
                    <a:lumMod val="75000"/>
                  </a:schemeClr>
                </a:solidFill>
                <a:ea typeface="华文新魏" panose="02010800040101010101" pitchFamily="2" charset="-122"/>
                <a:cs typeface="Arial" panose="020B0604020202020204" pitchFamily="34" charset="0"/>
              </a:rPr>
              <a:t>” </a:t>
            </a:r>
            <a:r>
              <a:rPr lang="en-US" altLang="zh-CN" sz="3600" b="1" dirty="0" err="1">
                <a:solidFill>
                  <a:schemeClr val="accent2">
                    <a:lumMod val="75000"/>
                  </a:schemeClr>
                </a:solidFill>
                <a:ea typeface="华文新魏" panose="02010800040101010101" pitchFamily="2" charset="-122"/>
                <a:cs typeface="Arial" panose="020B0604020202020204" pitchFamily="34" charset="0"/>
              </a:rPr>
              <a:t>Bạch</a:t>
            </a:r>
            <a:r>
              <a:rPr lang="en-US" altLang="zh-CN" sz="3600" b="1" dirty="0">
                <a:solidFill>
                  <a:schemeClr val="accent2">
                    <a:lumMod val="75000"/>
                  </a:schemeClr>
                </a:solidFill>
                <a:ea typeface="华文新魏" panose="02010800040101010101" pitchFamily="2" charset="-122"/>
                <a:cs typeface="Arial" panose="020B0604020202020204" pitchFamily="34" charset="0"/>
              </a:rPr>
              <a:t> </a:t>
            </a:r>
            <a:r>
              <a:rPr lang="en-US" altLang="zh-CN" sz="3600" b="1" dirty="0" err="1">
                <a:solidFill>
                  <a:schemeClr val="accent2">
                    <a:lumMod val="75000"/>
                  </a:schemeClr>
                </a:solidFill>
                <a:ea typeface="华文新魏" panose="02010800040101010101" pitchFamily="2" charset="-122"/>
                <a:cs typeface="Arial" panose="020B0604020202020204" pitchFamily="34" charset="0"/>
              </a:rPr>
              <a:t>Thái</a:t>
            </a:r>
            <a:r>
              <a:rPr lang="en-US" altLang="zh-CN" sz="3600" b="1" dirty="0">
                <a:solidFill>
                  <a:schemeClr val="accent2">
                    <a:lumMod val="75000"/>
                  </a:schemeClr>
                </a:solidFill>
                <a:ea typeface="华文新魏" panose="02010800040101010101" pitchFamily="2" charset="-122"/>
                <a:cs typeface="Arial" panose="020B0604020202020204" pitchFamily="34" charset="0"/>
              </a:rPr>
              <a:t> </a:t>
            </a:r>
            <a:r>
              <a:rPr lang="en-US" altLang="zh-CN" sz="3600" b="1" dirty="0" err="1">
                <a:solidFill>
                  <a:schemeClr val="accent2">
                    <a:lumMod val="75000"/>
                  </a:schemeClr>
                </a:solidFill>
                <a:ea typeface="华文新魏" panose="02010800040101010101" pitchFamily="2" charset="-122"/>
                <a:cs typeface="Arial" panose="020B0604020202020204" pitchFamily="34" charset="0"/>
              </a:rPr>
              <a:t>Bưởi</a:t>
            </a:r>
            <a:endParaRPr lang="zh-CN" altLang="en-US" sz="3600" b="1" dirty="0">
              <a:solidFill>
                <a:schemeClr val="accent2">
                  <a:lumMod val="75000"/>
                </a:schemeClr>
              </a:solidFill>
              <a:ea typeface="华文新魏" panose="02010800040101010101" pitchFamily="2" charset="-122"/>
              <a:cs typeface="Arial" panose="020B0604020202020204" pitchFamily="34" charset="0"/>
            </a:endParaRPr>
          </a:p>
        </p:txBody>
      </p:sp>
      <p:pic>
        <p:nvPicPr>
          <p:cNvPr id="10" name="Picture 9">
            <a:extLst>
              <a:ext uri="{FF2B5EF4-FFF2-40B4-BE49-F238E27FC236}">
                <a16:creationId xmlns:a16="http://schemas.microsoft.com/office/drawing/2014/main" xmlns="" id="{36194732-3334-3743-9E16-66F9A4AC496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3750" b="78750" l="54844" r="95391">
                        <a14:foregroundMark x1="55000" y1="35833" x2="56172" y2="38472"/>
                        <a14:foregroundMark x1="60859" y1="23889" x2="63516" y2="28056"/>
                        <a14:foregroundMark x1="74297" y1="18194" x2="74297" y2="24444"/>
                        <a14:foregroundMark x1="86094" y1="23889" x2="85156" y2="30694"/>
                        <a14:foregroundMark x1="93125" y1="43750" x2="90469" y2="47361"/>
                        <a14:foregroundMark x1="83750" y1="34306" x2="82266" y2="36389"/>
                        <a14:foregroundMark x1="90156" y1="46250" x2="88125" y2="47917"/>
                        <a14:foregroundMark x1="72266" y1="28056" x2="73125" y2="32778"/>
                        <a14:foregroundMark x1="63516" y1="33333" x2="64375" y2="35833"/>
                        <a14:foregroundMark x1="64375" y1="34306" x2="64375" y2="34306"/>
                        <a14:foregroundMark x1="57031" y1="40556" x2="57031" y2="40556"/>
                        <a14:foregroundMark x1="95234" y1="41944" x2="95391" y2="44028"/>
                        <a14:foregroundMark x1="60703" y1="41389" x2="60703" y2="42222"/>
                        <a14:foregroundMark x1="58047" y1="40972" x2="58047" y2="40972"/>
                        <a14:foregroundMark x1="57969" y1="40556" x2="58516" y2="41944"/>
                      </a14:backgroundRemoval>
                    </a14:imgEffect>
                  </a14:imgLayer>
                </a14:imgProps>
              </a:ext>
            </a:extLst>
          </a:blip>
          <a:srcRect l="50000" t="5645" r="1432" b="13065"/>
          <a:stretch/>
        </p:blipFill>
        <p:spPr>
          <a:xfrm>
            <a:off x="9748684" y="0"/>
            <a:ext cx="2443316" cy="2300307"/>
          </a:xfrm>
          <a:prstGeom prst="rect">
            <a:avLst/>
          </a:prstGeom>
        </p:spPr>
      </p:pic>
      <p:sp>
        <p:nvSpPr>
          <p:cNvPr id="11" name="Google Shape;13;p2">
            <a:extLst>
              <a:ext uri="{FF2B5EF4-FFF2-40B4-BE49-F238E27FC236}">
                <a16:creationId xmlns:a16="http://schemas.microsoft.com/office/drawing/2014/main" xmlns="" id="{0F440C9B-028C-F543-9E51-212A6643CE0B}"/>
              </a:ext>
            </a:extLst>
          </p:cNvPr>
          <p:cNvSpPr/>
          <p:nvPr/>
        </p:nvSpPr>
        <p:spPr>
          <a:xfrm rot="12770">
            <a:off x="10900773" y="5764023"/>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cs typeface="+mn-ea"/>
              <a:sym typeface="+mn-lt"/>
            </a:endParaRPr>
          </a:p>
        </p:txBody>
      </p:sp>
      <p:sp>
        <p:nvSpPr>
          <p:cNvPr id="12" name="Google Shape;14;p2">
            <a:extLst>
              <a:ext uri="{FF2B5EF4-FFF2-40B4-BE49-F238E27FC236}">
                <a16:creationId xmlns:a16="http://schemas.microsoft.com/office/drawing/2014/main" xmlns="" id="{1265EA0E-A8C8-7F49-BE24-DD32E0712F6B}"/>
              </a:ext>
            </a:extLst>
          </p:cNvPr>
          <p:cNvSpPr/>
          <p:nvPr/>
        </p:nvSpPr>
        <p:spPr>
          <a:xfrm rot="12770">
            <a:off x="11323512" y="5445217"/>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cs typeface="+mn-ea"/>
              <a:sym typeface="+mn-lt"/>
            </a:endParaRPr>
          </a:p>
        </p:txBody>
      </p:sp>
      <p:sp>
        <p:nvSpPr>
          <p:cNvPr id="9" name="Rectangle 8">
            <a:extLst>
              <a:ext uri="{FF2B5EF4-FFF2-40B4-BE49-F238E27FC236}">
                <a16:creationId xmlns:a16="http://schemas.microsoft.com/office/drawing/2014/main" xmlns="" id="{FC2E7C24-3923-AA49-A110-6FC4B139BC55}"/>
              </a:ext>
            </a:extLst>
          </p:cNvPr>
          <p:cNvSpPr/>
          <p:nvPr/>
        </p:nvSpPr>
        <p:spPr>
          <a:xfrm>
            <a:off x="3667079" y="226823"/>
            <a:ext cx="4857841" cy="923330"/>
          </a:xfrm>
          <a:prstGeom prst="rect">
            <a:avLst/>
          </a:prstGeom>
          <a:noFill/>
        </p:spPr>
        <p:txBody>
          <a:bodyPr wrap="none" lIns="91440" tIns="45720" rIns="91440" bIns="45720">
            <a:prstTxWarp prst="textPlain">
              <a:avLst/>
            </a:prstTxWarp>
            <a:spAutoFit/>
          </a:bodyPr>
          <a:lstStyle/>
          <a:p>
            <a:pPr algn="ctr"/>
            <a:r>
              <a:rPr lang="en-US" sz="5400" b="1" dirty="0">
                <a:ln w="12700">
                  <a:solidFill>
                    <a:schemeClr val="tx1"/>
                  </a:solidFill>
                  <a:prstDash val="solid"/>
                </a:ln>
                <a:solidFill>
                  <a:srgbClr val="FFC000"/>
                </a:solidFill>
                <a:effectLst>
                  <a:outerShdw dist="38100" dir="2640000" algn="bl" rotWithShape="0">
                    <a:schemeClr val="tx2">
                      <a:lumMod val="75000"/>
                    </a:schemeClr>
                  </a:outerShdw>
                </a:effectLst>
              </a:rPr>
              <a:t>THỬ TÀI TRÍ NHỚ</a:t>
            </a:r>
          </a:p>
        </p:txBody>
      </p:sp>
      <p:pic>
        <p:nvPicPr>
          <p:cNvPr id="5" name="Picture 4">
            <a:extLst>
              <a:ext uri="{FF2B5EF4-FFF2-40B4-BE49-F238E27FC236}">
                <a16:creationId xmlns:a16="http://schemas.microsoft.com/office/drawing/2014/main" xmlns="" id="{811387A0-E2A1-8447-B264-4FBCE1F49492}"/>
              </a:ext>
            </a:extLst>
          </p:cNvPr>
          <p:cNvPicPr>
            <a:picLocks noChangeAspect="1"/>
          </p:cNvPicPr>
          <p:nvPr/>
        </p:nvPicPr>
        <p:blipFill>
          <a:blip r:embed="rId7"/>
          <a:stretch>
            <a:fillRect/>
          </a:stretch>
        </p:blipFill>
        <p:spPr>
          <a:xfrm>
            <a:off x="2810328" y="1416532"/>
            <a:ext cx="6427669" cy="4343546"/>
          </a:xfrm>
          <a:prstGeom prst="rect">
            <a:avLst/>
          </a:prstGeom>
        </p:spPr>
      </p:pic>
    </p:spTree>
    <p:extLst>
      <p:ext uri="{BB962C8B-B14F-4D97-AF65-F5344CB8AC3E}">
        <p14:creationId xmlns:p14="http://schemas.microsoft.com/office/powerpoint/2010/main" val="193854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1174"/>
        <p:cNvGrpSpPr/>
        <p:nvPr/>
      </p:nvGrpSpPr>
      <p:grpSpPr>
        <a:xfrm>
          <a:off x="0" y="0"/>
          <a:ext cx="0" cy="0"/>
          <a:chOff x="0" y="0"/>
          <a:chExt cx="0" cy="0"/>
        </a:xfrm>
      </p:grpSpPr>
      <p:pic>
        <p:nvPicPr>
          <p:cNvPr id="60" name="图片 59">
            <a:extLst>
              <a:ext uri="{FF2B5EF4-FFF2-40B4-BE49-F238E27FC236}">
                <a16:creationId xmlns:a16="http://schemas.microsoft.com/office/drawing/2014/main" xmlns="" id="{28AABB2E-51CC-4083-8FCC-4545ACFC69D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8396" t="20120" r="23325" b="24314"/>
          <a:stretch/>
        </p:blipFill>
        <p:spPr>
          <a:xfrm>
            <a:off x="343213" y="4794831"/>
            <a:ext cx="1677316" cy="1930495"/>
          </a:xfrm>
          <a:prstGeom prst="rect">
            <a:avLst/>
          </a:prstGeom>
        </p:spPr>
      </p:pic>
      <p:sp>
        <p:nvSpPr>
          <p:cNvPr id="22" name="文本框 44">
            <a:extLst>
              <a:ext uri="{FF2B5EF4-FFF2-40B4-BE49-F238E27FC236}">
                <a16:creationId xmlns:a16="http://schemas.microsoft.com/office/drawing/2014/main" xmlns="" id="{F8AB16E8-63A7-284E-9E56-9BB5BA2563C5}"/>
              </a:ext>
            </a:extLst>
          </p:cNvPr>
          <p:cNvSpPr txBox="1">
            <a:spLocks noChangeArrowheads="1"/>
          </p:cNvSpPr>
          <p:nvPr>
            <p:custDataLst>
              <p:tags r:id="rId1"/>
            </p:custDataLst>
          </p:nvPr>
        </p:nvSpPr>
        <p:spPr bwMode="auto">
          <a:xfrm>
            <a:off x="2954003" y="5679351"/>
            <a:ext cx="6044350" cy="119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3600" b="1" dirty="0" err="1">
                <a:solidFill>
                  <a:schemeClr val="accent2">
                    <a:lumMod val="75000"/>
                  </a:schemeClr>
                </a:solidFill>
                <a:ea typeface="华文新魏" panose="02010800040101010101" pitchFamily="2" charset="-122"/>
                <a:cs typeface="Arial" panose="020B0604020202020204" pitchFamily="34" charset="0"/>
              </a:rPr>
              <a:t>Dù</a:t>
            </a:r>
            <a:r>
              <a:rPr lang="en-US" altLang="zh-CN" sz="3600" b="1" dirty="0">
                <a:solidFill>
                  <a:schemeClr val="accent2">
                    <a:lumMod val="75000"/>
                  </a:schemeClr>
                </a:solidFill>
                <a:ea typeface="华文新魏" panose="02010800040101010101" pitchFamily="2" charset="-122"/>
                <a:cs typeface="Arial" panose="020B0604020202020204" pitchFamily="34" charset="0"/>
              </a:rPr>
              <a:t> </a:t>
            </a:r>
            <a:r>
              <a:rPr lang="en-US" altLang="zh-CN" sz="3600" b="1" dirty="0" err="1">
                <a:solidFill>
                  <a:schemeClr val="accent2">
                    <a:lumMod val="75000"/>
                  </a:schemeClr>
                </a:solidFill>
                <a:ea typeface="华文新魏" panose="02010800040101010101" pitchFamily="2" charset="-122"/>
                <a:cs typeface="Arial" panose="020B0604020202020204" pitchFamily="34" charset="0"/>
              </a:rPr>
              <a:t>sao</a:t>
            </a:r>
            <a:r>
              <a:rPr lang="en-US" altLang="zh-CN" sz="3600" b="1" dirty="0">
                <a:solidFill>
                  <a:schemeClr val="accent2">
                    <a:lumMod val="75000"/>
                  </a:schemeClr>
                </a:solidFill>
                <a:ea typeface="华文新魏" panose="02010800040101010101" pitchFamily="2" charset="-122"/>
                <a:cs typeface="Arial" panose="020B0604020202020204" pitchFamily="34" charset="0"/>
              </a:rPr>
              <a:t> </a:t>
            </a:r>
            <a:r>
              <a:rPr lang="en-US" altLang="zh-CN" sz="3600" b="1" dirty="0" err="1">
                <a:solidFill>
                  <a:schemeClr val="accent2">
                    <a:lumMod val="75000"/>
                  </a:schemeClr>
                </a:solidFill>
                <a:ea typeface="华文新魏" panose="02010800040101010101" pitchFamily="2" charset="-122"/>
                <a:cs typeface="Arial" panose="020B0604020202020204" pitchFamily="34" charset="0"/>
              </a:rPr>
              <a:t>trái</a:t>
            </a:r>
            <a:r>
              <a:rPr lang="en-US" altLang="zh-CN" sz="3600" b="1" dirty="0">
                <a:solidFill>
                  <a:schemeClr val="accent2">
                    <a:lumMod val="75000"/>
                  </a:schemeClr>
                </a:solidFill>
                <a:ea typeface="华文新魏" panose="02010800040101010101" pitchFamily="2" charset="-122"/>
                <a:cs typeface="Arial" panose="020B0604020202020204" pitchFamily="34" charset="0"/>
              </a:rPr>
              <a:t> </a:t>
            </a:r>
            <a:r>
              <a:rPr lang="en-US" altLang="zh-CN" sz="3600" b="1" dirty="0" err="1">
                <a:solidFill>
                  <a:schemeClr val="accent2">
                    <a:lumMod val="75000"/>
                  </a:schemeClr>
                </a:solidFill>
                <a:ea typeface="华文新魏" panose="02010800040101010101" pitchFamily="2" charset="-122"/>
                <a:cs typeface="Arial" panose="020B0604020202020204" pitchFamily="34" charset="0"/>
              </a:rPr>
              <a:t>đất</a:t>
            </a:r>
            <a:r>
              <a:rPr lang="en-US" altLang="zh-CN" sz="3600" b="1" dirty="0">
                <a:solidFill>
                  <a:schemeClr val="accent2">
                    <a:lumMod val="75000"/>
                  </a:schemeClr>
                </a:solidFill>
                <a:ea typeface="华文新魏" panose="02010800040101010101" pitchFamily="2" charset="-122"/>
                <a:cs typeface="Arial" panose="020B0604020202020204" pitchFamily="34" charset="0"/>
              </a:rPr>
              <a:t> </a:t>
            </a:r>
            <a:r>
              <a:rPr lang="en-US" altLang="zh-CN" sz="3600" b="1" dirty="0" err="1">
                <a:solidFill>
                  <a:schemeClr val="accent2">
                    <a:lumMod val="75000"/>
                  </a:schemeClr>
                </a:solidFill>
                <a:ea typeface="华文新魏" panose="02010800040101010101" pitchFamily="2" charset="-122"/>
                <a:cs typeface="Arial" panose="020B0604020202020204" pitchFamily="34" charset="0"/>
              </a:rPr>
              <a:t>vẫn</a:t>
            </a:r>
            <a:r>
              <a:rPr lang="en-US" altLang="zh-CN" sz="3600" b="1" dirty="0">
                <a:solidFill>
                  <a:schemeClr val="accent2">
                    <a:lumMod val="75000"/>
                  </a:schemeClr>
                </a:solidFill>
                <a:ea typeface="华文新魏" panose="02010800040101010101" pitchFamily="2" charset="-122"/>
                <a:cs typeface="Arial" panose="020B0604020202020204" pitchFamily="34" charset="0"/>
              </a:rPr>
              <a:t> quay!</a:t>
            </a:r>
            <a:endParaRPr lang="zh-CN" altLang="en-US" sz="3600" b="1" dirty="0">
              <a:solidFill>
                <a:schemeClr val="accent2">
                  <a:lumMod val="75000"/>
                </a:schemeClr>
              </a:solidFill>
              <a:ea typeface="华文新魏" panose="02010800040101010101" pitchFamily="2" charset="-122"/>
              <a:cs typeface="Arial" panose="020B0604020202020204" pitchFamily="34" charset="0"/>
            </a:endParaRPr>
          </a:p>
        </p:txBody>
      </p:sp>
      <p:pic>
        <p:nvPicPr>
          <p:cNvPr id="4" name="Picture 3">
            <a:extLst>
              <a:ext uri="{FF2B5EF4-FFF2-40B4-BE49-F238E27FC236}">
                <a16:creationId xmlns:a16="http://schemas.microsoft.com/office/drawing/2014/main" xmlns="" id="{0B6517C6-C1D1-B94B-9F1C-ADBECE59001D}"/>
              </a:ext>
            </a:extLst>
          </p:cNvPr>
          <p:cNvPicPr>
            <a:picLocks noChangeAspect="1"/>
          </p:cNvPicPr>
          <p:nvPr/>
        </p:nvPicPr>
        <p:blipFill>
          <a:blip r:embed="rId5"/>
          <a:stretch>
            <a:fillRect/>
          </a:stretch>
        </p:blipFill>
        <p:spPr>
          <a:xfrm>
            <a:off x="2968124" y="1627805"/>
            <a:ext cx="6199437" cy="4161503"/>
          </a:xfrm>
          <a:prstGeom prst="rect">
            <a:avLst/>
          </a:prstGeom>
        </p:spPr>
      </p:pic>
      <p:pic>
        <p:nvPicPr>
          <p:cNvPr id="10" name="Picture 9">
            <a:extLst>
              <a:ext uri="{FF2B5EF4-FFF2-40B4-BE49-F238E27FC236}">
                <a16:creationId xmlns:a16="http://schemas.microsoft.com/office/drawing/2014/main" xmlns="" id="{572B12BA-5078-F64B-B150-7A9B1C920D8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3750" b="78750" l="54844" r="95391">
                        <a14:foregroundMark x1="55000" y1="35833" x2="56172" y2="38472"/>
                        <a14:foregroundMark x1="60859" y1="23889" x2="63516" y2="28056"/>
                        <a14:foregroundMark x1="74297" y1="18194" x2="74297" y2="24444"/>
                        <a14:foregroundMark x1="86094" y1="23889" x2="85156" y2="30694"/>
                        <a14:foregroundMark x1="93125" y1="43750" x2="90469" y2="47361"/>
                        <a14:foregroundMark x1="83750" y1="34306" x2="82266" y2="36389"/>
                        <a14:foregroundMark x1="90156" y1="46250" x2="88125" y2="47917"/>
                        <a14:foregroundMark x1="72266" y1="28056" x2="73125" y2="32778"/>
                        <a14:foregroundMark x1="63516" y1="33333" x2="64375" y2="35833"/>
                        <a14:foregroundMark x1="64375" y1="34306" x2="64375" y2="34306"/>
                        <a14:foregroundMark x1="57031" y1="40556" x2="57031" y2="40556"/>
                        <a14:foregroundMark x1="95234" y1="41944" x2="95391" y2="44028"/>
                        <a14:foregroundMark x1="60703" y1="41389" x2="60703" y2="42222"/>
                        <a14:foregroundMark x1="58047" y1="40972" x2="58047" y2="40972"/>
                        <a14:foregroundMark x1="57969" y1="40556" x2="58516" y2="41944"/>
                      </a14:backgroundRemoval>
                    </a14:imgEffect>
                  </a14:imgLayer>
                </a14:imgProps>
              </a:ext>
            </a:extLst>
          </a:blip>
          <a:srcRect l="50000" t="5645" r="1432" b="13065"/>
          <a:stretch/>
        </p:blipFill>
        <p:spPr>
          <a:xfrm>
            <a:off x="9748684" y="0"/>
            <a:ext cx="2443316" cy="2300307"/>
          </a:xfrm>
          <a:prstGeom prst="rect">
            <a:avLst/>
          </a:prstGeom>
        </p:spPr>
      </p:pic>
      <p:sp>
        <p:nvSpPr>
          <p:cNvPr id="11" name="Google Shape;13;p2">
            <a:extLst>
              <a:ext uri="{FF2B5EF4-FFF2-40B4-BE49-F238E27FC236}">
                <a16:creationId xmlns:a16="http://schemas.microsoft.com/office/drawing/2014/main" xmlns="" id="{B5568822-60C2-7948-A2B5-3BA2812B1ACD}"/>
              </a:ext>
            </a:extLst>
          </p:cNvPr>
          <p:cNvSpPr/>
          <p:nvPr/>
        </p:nvSpPr>
        <p:spPr>
          <a:xfrm rot="12770">
            <a:off x="10900773" y="5764023"/>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cs typeface="+mn-ea"/>
              <a:sym typeface="+mn-lt"/>
            </a:endParaRPr>
          </a:p>
        </p:txBody>
      </p:sp>
      <p:sp>
        <p:nvSpPr>
          <p:cNvPr id="12" name="Google Shape;14;p2">
            <a:extLst>
              <a:ext uri="{FF2B5EF4-FFF2-40B4-BE49-F238E27FC236}">
                <a16:creationId xmlns:a16="http://schemas.microsoft.com/office/drawing/2014/main" xmlns="" id="{B0D3F9F2-45C8-CE4A-99D1-E15F36F6587A}"/>
              </a:ext>
            </a:extLst>
          </p:cNvPr>
          <p:cNvSpPr/>
          <p:nvPr/>
        </p:nvSpPr>
        <p:spPr>
          <a:xfrm rot="12770">
            <a:off x="11323512" y="5445217"/>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cs typeface="+mn-ea"/>
              <a:sym typeface="+mn-lt"/>
            </a:endParaRPr>
          </a:p>
        </p:txBody>
      </p:sp>
      <p:sp>
        <p:nvSpPr>
          <p:cNvPr id="9" name="Rectangle 8">
            <a:extLst>
              <a:ext uri="{FF2B5EF4-FFF2-40B4-BE49-F238E27FC236}">
                <a16:creationId xmlns:a16="http://schemas.microsoft.com/office/drawing/2014/main" xmlns="" id="{EAA6ECC1-93B1-6A4E-A09B-D6632AFBBECE}"/>
              </a:ext>
            </a:extLst>
          </p:cNvPr>
          <p:cNvSpPr/>
          <p:nvPr/>
        </p:nvSpPr>
        <p:spPr>
          <a:xfrm>
            <a:off x="3556000" y="195671"/>
            <a:ext cx="4857841" cy="923330"/>
          </a:xfrm>
          <a:prstGeom prst="rect">
            <a:avLst/>
          </a:prstGeom>
          <a:noFill/>
        </p:spPr>
        <p:txBody>
          <a:bodyPr wrap="none" lIns="91440" tIns="45720" rIns="91440" bIns="45720">
            <a:prstTxWarp prst="textPlain">
              <a:avLst/>
            </a:prstTxWarp>
            <a:spAutoFit/>
          </a:bodyPr>
          <a:lstStyle/>
          <a:p>
            <a:pPr algn="ctr"/>
            <a:r>
              <a:rPr lang="en-US" sz="5400" b="1" dirty="0">
                <a:ln w="12700">
                  <a:solidFill>
                    <a:schemeClr val="tx1"/>
                  </a:solidFill>
                  <a:prstDash val="solid"/>
                </a:ln>
                <a:solidFill>
                  <a:srgbClr val="FFC000"/>
                </a:solidFill>
                <a:effectLst>
                  <a:outerShdw dist="38100" dir="2640000" algn="bl" rotWithShape="0">
                    <a:schemeClr val="tx2">
                      <a:lumMod val="75000"/>
                    </a:schemeClr>
                  </a:outerShdw>
                </a:effectLst>
              </a:rPr>
              <a:t>THỬ TÀI TRÍ NHỚ</a:t>
            </a:r>
          </a:p>
        </p:txBody>
      </p:sp>
    </p:spTree>
    <p:extLst>
      <p:ext uri="{BB962C8B-B14F-4D97-AF65-F5344CB8AC3E}">
        <p14:creationId xmlns:p14="http://schemas.microsoft.com/office/powerpoint/2010/main" val="2274649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dissolv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xmlns="" id="{04387314-A1CC-465C-BA05-67CC62DED4EA}"/>
              </a:ext>
            </a:extLst>
          </p:cNvPr>
          <p:cNvSpPr/>
          <p:nvPr/>
        </p:nvSpPr>
        <p:spPr>
          <a:xfrm rot="20062997">
            <a:off x="3572339" y="108089"/>
            <a:ext cx="7657240" cy="6192908"/>
          </a:xfrm>
          <a:custGeom>
            <a:avLst/>
            <a:gdLst>
              <a:gd name="connsiteX0" fmla="*/ 0 w 5346700"/>
              <a:gd name="connsiteY0" fmla="*/ 2673350 h 5346700"/>
              <a:gd name="connsiteX1" fmla="*/ 2673350 w 5346700"/>
              <a:gd name="connsiteY1" fmla="*/ 0 h 5346700"/>
              <a:gd name="connsiteX2" fmla="*/ 5346700 w 5346700"/>
              <a:gd name="connsiteY2" fmla="*/ 2673350 h 5346700"/>
              <a:gd name="connsiteX3" fmla="*/ 2673350 w 5346700"/>
              <a:gd name="connsiteY3" fmla="*/ 5346700 h 5346700"/>
              <a:gd name="connsiteX4" fmla="*/ 0 w 5346700"/>
              <a:gd name="connsiteY4" fmla="*/ 2673350 h 5346700"/>
              <a:gd name="connsiteX0" fmla="*/ 0 w 5219700"/>
              <a:gd name="connsiteY0" fmla="*/ 2689238 h 5409529"/>
              <a:gd name="connsiteX1" fmla="*/ 2673350 w 5219700"/>
              <a:gd name="connsiteY1" fmla="*/ 15888 h 5409529"/>
              <a:gd name="connsiteX2" fmla="*/ 5219700 w 5219700"/>
              <a:gd name="connsiteY2" fmla="*/ 3768738 h 5409529"/>
              <a:gd name="connsiteX3" fmla="*/ 2673350 w 5219700"/>
              <a:gd name="connsiteY3" fmla="*/ 5362588 h 5409529"/>
              <a:gd name="connsiteX4" fmla="*/ 0 w 5219700"/>
              <a:gd name="connsiteY4" fmla="*/ 2689238 h 5409529"/>
              <a:gd name="connsiteX0" fmla="*/ 0 w 5816600"/>
              <a:gd name="connsiteY0" fmla="*/ 2652571 h 5413185"/>
              <a:gd name="connsiteX1" fmla="*/ 3270250 w 5816600"/>
              <a:gd name="connsiteY1" fmla="*/ 17321 h 5413185"/>
              <a:gd name="connsiteX2" fmla="*/ 5816600 w 5816600"/>
              <a:gd name="connsiteY2" fmla="*/ 3770171 h 5413185"/>
              <a:gd name="connsiteX3" fmla="*/ 3270250 w 5816600"/>
              <a:gd name="connsiteY3" fmla="*/ 5364021 h 5413185"/>
              <a:gd name="connsiteX4" fmla="*/ 0 w 5816600"/>
              <a:gd name="connsiteY4" fmla="*/ 2652571 h 5413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600" h="5413185">
                <a:moveTo>
                  <a:pt x="0" y="2652571"/>
                </a:moveTo>
                <a:cubicBezTo>
                  <a:pt x="0" y="1176121"/>
                  <a:pt x="2300817" y="-168946"/>
                  <a:pt x="3270250" y="17321"/>
                </a:cubicBezTo>
                <a:cubicBezTo>
                  <a:pt x="4239683" y="203588"/>
                  <a:pt x="5816600" y="2293721"/>
                  <a:pt x="5816600" y="3770171"/>
                </a:cubicBezTo>
                <a:cubicBezTo>
                  <a:pt x="5816600" y="5246621"/>
                  <a:pt x="4239683" y="5550288"/>
                  <a:pt x="3270250" y="5364021"/>
                </a:cubicBezTo>
                <a:cubicBezTo>
                  <a:pt x="2300817" y="5177754"/>
                  <a:pt x="0" y="4129021"/>
                  <a:pt x="0" y="2652571"/>
                </a:cubicBez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pic>
        <p:nvPicPr>
          <p:cNvPr id="25" name="图片 24">
            <a:extLst>
              <a:ext uri="{FF2B5EF4-FFF2-40B4-BE49-F238E27FC236}">
                <a16:creationId xmlns:a16="http://schemas.microsoft.com/office/drawing/2014/main" xmlns="" id="{DD8D4FEC-CE6A-40FB-B01C-37E18856BA6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1089" y="3653457"/>
            <a:ext cx="3714932" cy="3714932"/>
          </a:xfrm>
          <a:prstGeom prst="rect">
            <a:avLst/>
          </a:prstGeom>
        </p:spPr>
      </p:pic>
      <p:sp>
        <p:nvSpPr>
          <p:cNvPr id="26" name="文本框 25">
            <a:extLst>
              <a:ext uri="{FF2B5EF4-FFF2-40B4-BE49-F238E27FC236}">
                <a16:creationId xmlns:a16="http://schemas.microsoft.com/office/drawing/2014/main" xmlns="" id="{85B26F08-6D52-43CD-AF5B-CEFA3A92D4CB}"/>
              </a:ext>
            </a:extLst>
          </p:cNvPr>
          <p:cNvSpPr txBox="1"/>
          <p:nvPr/>
        </p:nvSpPr>
        <p:spPr>
          <a:xfrm>
            <a:off x="4281723" y="2127419"/>
            <a:ext cx="6989769" cy="2862322"/>
          </a:xfrm>
          <a:prstGeom prst="rect">
            <a:avLst/>
          </a:prstGeom>
          <a:noFill/>
        </p:spPr>
        <p:txBody>
          <a:bodyPr wrap="square" rtlCol="0">
            <a:spAutoFit/>
          </a:bodyPr>
          <a:lstStyle/>
          <a:p>
            <a:pPr algn="ctr"/>
            <a:r>
              <a:rPr lang="vi-VN" sz="3600" dirty="0"/>
              <a:t>Kể tên các câu chuyện khác mà em đã được nghe, được đọc kể về những người có công chống đói nghèo, lạc hậu, vì hạnh phúc của nhân dân.</a:t>
            </a:r>
            <a:endParaRPr lang="en-US" altLang="zh-CN" sz="13800" dirty="0">
              <a:solidFill>
                <a:schemeClr val="bg1"/>
              </a:solidFill>
              <a:cs typeface="+mn-ea"/>
              <a:sym typeface="+mn-lt"/>
            </a:endParaRPr>
          </a:p>
        </p:txBody>
      </p:sp>
      <p:sp>
        <p:nvSpPr>
          <p:cNvPr id="27" name="Google Shape;13;p2">
            <a:extLst>
              <a:ext uri="{FF2B5EF4-FFF2-40B4-BE49-F238E27FC236}">
                <a16:creationId xmlns:a16="http://schemas.microsoft.com/office/drawing/2014/main" xmlns="" id="{009D1404-719F-471A-A78A-EBC6717DF29D}"/>
              </a:ext>
            </a:extLst>
          </p:cNvPr>
          <p:cNvSpPr/>
          <p:nvPr/>
        </p:nvSpPr>
        <p:spPr>
          <a:xfrm rot="12770">
            <a:off x="9206553" y="6259637"/>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cs typeface="+mn-ea"/>
              <a:sym typeface="+mn-lt"/>
            </a:endParaRPr>
          </a:p>
        </p:txBody>
      </p:sp>
      <p:sp>
        <p:nvSpPr>
          <p:cNvPr id="28" name="Google Shape;14;p2">
            <a:extLst>
              <a:ext uri="{FF2B5EF4-FFF2-40B4-BE49-F238E27FC236}">
                <a16:creationId xmlns:a16="http://schemas.microsoft.com/office/drawing/2014/main" xmlns="" id="{7F8473A6-4658-4B7A-91D6-C9B908FB16F1}"/>
              </a:ext>
            </a:extLst>
          </p:cNvPr>
          <p:cNvSpPr/>
          <p:nvPr/>
        </p:nvSpPr>
        <p:spPr>
          <a:xfrm rot="12770">
            <a:off x="8817339" y="6534626"/>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cs typeface="+mn-ea"/>
              <a:sym typeface="+mn-lt"/>
            </a:endParaRPr>
          </a:p>
        </p:txBody>
      </p:sp>
      <p:sp>
        <p:nvSpPr>
          <p:cNvPr id="34" name="Google Shape;13;p2">
            <a:extLst>
              <a:ext uri="{FF2B5EF4-FFF2-40B4-BE49-F238E27FC236}">
                <a16:creationId xmlns:a16="http://schemas.microsoft.com/office/drawing/2014/main" xmlns="" id="{60ED2CDB-F12C-4533-B51B-E9E516F191C9}"/>
              </a:ext>
            </a:extLst>
          </p:cNvPr>
          <p:cNvSpPr/>
          <p:nvPr/>
        </p:nvSpPr>
        <p:spPr>
          <a:xfrm rot="12770">
            <a:off x="921246" y="1786266"/>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cs typeface="+mn-ea"/>
              <a:sym typeface="+mn-lt"/>
            </a:endParaRPr>
          </a:p>
        </p:txBody>
      </p:sp>
      <p:sp>
        <p:nvSpPr>
          <p:cNvPr id="35" name="Google Shape;14;p2">
            <a:extLst>
              <a:ext uri="{FF2B5EF4-FFF2-40B4-BE49-F238E27FC236}">
                <a16:creationId xmlns:a16="http://schemas.microsoft.com/office/drawing/2014/main" xmlns="" id="{C5C45423-913A-456A-84FC-FD95F36C59D0}"/>
              </a:ext>
            </a:extLst>
          </p:cNvPr>
          <p:cNvSpPr/>
          <p:nvPr/>
        </p:nvSpPr>
        <p:spPr>
          <a:xfrm rot="12770">
            <a:off x="1343985" y="1467460"/>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cs typeface="+mn-ea"/>
              <a:sym typeface="+mn-lt"/>
            </a:endParaRPr>
          </a:p>
        </p:txBody>
      </p:sp>
      <p:pic>
        <p:nvPicPr>
          <p:cNvPr id="38" name="图片 37">
            <a:extLst>
              <a:ext uri="{FF2B5EF4-FFF2-40B4-BE49-F238E27FC236}">
                <a16:creationId xmlns:a16="http://schemas.microsoft.com/office/drawing/2014/main" xmlns="" id="{BAFAB824-9693-496D-97CC-E97BF38B14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18329" y="4390249"/>
            <a:ext cx="2946530" cy="2946530"/>
          </a:xfrm>
          <a:prstGeom prst="rect">
            <a:avLst/>
          </a:prstGeom>
        </p:spPr>
      </p:pic>
    </p:spTree>
    <p:extLst>
      <p:ext uri="{BB962C8B-B14F-4D97-AF65-F5344CB8AC3E}">
        <p14:creationId xmlns:p14="http://schemas.microsoft.com/office/powerpoint/2010/main" val="158595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dissolve">
                                      <p:cBhvr>
                                        <p:cTn id="13" dur="500"/>
                                        <p:tgtEl>
                                          <p:spTgt spid="2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dissolve">
                                      <p:cBhvr>
                                        <p:cTn id="16" dur="500"/>
                                        <p:tgtEl>
                                          <p:spTgt spid="34"/>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dissolve">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dissolve">
                                      <p:cBhvr>
                                        <p:cTn id="24" dur="500"/>
                                        <p:tgtEl>
                                          <p:spTgt spid="4"/>
                                        </p:tgtEl>
                                      </p:cBhvr>
                                    </p:animEffect>
                                  </p:childTnLst>
                                </p:cTn>
                              </p:par>
                              <p:par>
                                <p:cTn id="25" presetID="9"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dissolve">
                                      <p:cBhvr>
                                        <p:cTn id="27" dur="500"/>
                                        <p:tgtEl>
                                          <p:spTgt spid="38"/>
                                        </p:tgtEl>
                                      </p:cBhvr>
                                    </p:animEffect>
                                  </p:childTnLst>
                                </p:cTn>
                              </p:par>
                            </p:childTnLst>
                          </p:cTn>
                        </p:par>
                        <p:par>
                          <p:cTn id="28" fill="hold">
                            <p:stCondLst>
                              <p:cond delay="500"/>
                            </p:stCondLst>
                            <p:childTnLst>
                              <p:par>
                                <p:cTn id="29" presetID="9" presetClass="entr" presetSubtype="0"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dissolve">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p:bldP spid="27" grpId="0" animBg="1"/>
      <p:bldP spid="28" grpId="0" animBg="1"/>
      <p:bldP spid="34" grpId="0" animBg="1"/>
      <p:bldP spid="35"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993"/>
        <p:cNvGrpSpPr/>
        <p:nvPr/>
      </p:nvGrpSpPr>
      <p:grpSpPr>
        <a:xfrm>
          <a:off x="0" y="0"/>
          <a:ext cx="0" cy="0"/>
          <a:chOff x="0" y="0"/>
          <a:chExt cx="0" cy="0"/>
        </a:xfrm>
      </p:grpSpPr>
      <p:sp>
        <p:nvSpPr>
          <p:cNvPr id="28" name="Rectangle: Rounded Corners 43">
            <a:extLst>
              <a:ext uri="{FF2B5EF4-FFF2-40B4-BE49-F238E27FC236}">
                <a16:creationId xmlns:a16="http://schemas.microsoft.com/office/drawing/2014/main" xmlns="" id="{CB474197-C245-9B4A-B50A-EF8666E91C43}"/>
              </a:ext>
            </a:extLst>
          </p:cNvPr>
          <p:cNvSpPr/>
          <p:nvPr/>
        </p:nvSpPr>
        <p:spPr>
          <a:xfrm>
            <a:off x="5288111" y="490111"/>
            <a:ext cx="6903889" cy="5672404"/>
          </a:xfrm>
          <a:prstGeom prst="roundRect">
            <a:avLst>
              <a:gd name="adj" fmla="val 4241"/>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pic>
        <p:nvPicPr>
          <p:cNvPr id="5" name="图片 4">
            <a:extLst>
              <a:ext uri="{FF2B5EF4-FFF2-40B4-BE49-F238E27FC236}">
                <a16:creationId xmlns:a16="http://schemas.microsoft.com/office/drawing/2014/main" xmlns="" id="{0616AE62-1C1D-43C5-A671-5C29D28D9B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879" y="1516229"/>
            <a:ext cx="5053320" cy="5053320"/>
          </a:xfrm>
          <a:prstGeom prst="rect">
            <a:avLst/>
          </a:prstGeom>
        </p:spPr>
      </p:pic>
      <p:sp>
        <p:nvSpPr>
          <p:cNvPr id="19" name="Rectangle 18">
            <a:extLst>
              <a:ext uri="{FF2B5EF4-FFF2-40B4-BE49-F238E27FC236}">
                <a16:creationId xmlns:a16="http://schemas.microsoft.com/office/drawing/2014/main" xmlns="" id="{5708CFAE-CF3E-2242-9542-28715334F364}"/>
              </a:ext>
            </a:extLst>
          </p:cNvPr>
          <p:cNvSpPr/>
          <p:nvPr/>
        </p:nvSpPr>
        <p:spPr>
          <a:xfrm>
            <a:off x="6310613" y="2901972"/>
            <a:ext cx="784287" cy="60494"/>
          </a:xfrm>
          <a:prstGeom prst="rect">
            <a:avLst/>
          </a:pr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20" name="TextBox 19">
            <a:extLst>
              <a:ext uri="{FF2B5EF4-FFF2-40B4-BE49-F238E27FC236}">
                <a16:creationId xmlns:a16="http://schemas.microsoft.com/office/drawing/2014/main" xmlns="" id="{BA467FB4-9ECA-A041-BE81-384522CDF67E}"/>
              </a:ext>
            </a:extLst>
          </p:cNvPr>
          <p:cNvSpPr txBox="1"/>
          <p:nvPr/>
        </p:nvSpPr>
        <p:spPr>
          <a:xfrm>
            <a:off x="5972537" y="1852930"/>
            <a:ext cx="1206329" cy="1015663"/>
          </a:xfrm>
          <a:prstGeom prst="rect">
            <a:avLst/>
          </a:prstGeom>
          <a:noFill/>
          <a:ln>
            <a:noFill/>
          </a:ln>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
                <a:srgbClr val="4472C4"/>
              </a:buClr>
              <a:buSzTx/>
              <a:buFontTx/>
              <a:buNone/>
              <a:tabLst/>
              <a:defRPr/>
            </a:pPr>
            <a:r>
              <a:rPr kumimoji="0" lang="en-US" altLang="zh-CN" sz="6600" b="1" i="0" u="none" strike="noStrike" kern="1200" cap="none" spc="0" normalizeH="0" baseline="0" noProof="0" dirty="0">
                <a:ln>
                  <a:noFill/>
                </a:ln>
                <a:solidFill>
                  <a:srgbClr val="EE7971"/>
                </a:solidFill>
                <a:effectLst/>
                <a:uLnTx/>
                <a:uFillTx/>
                <a:cs typeface="+mn-ea"/>
                <a:sym typeface="+mn-lt"/>
              </a:rPr>
              <a:t>03</a:t>
            </a:r>
            <a:endParaRPr kumimoji="0" lang="en-US" sz="6600" b="1" i="0" u="none" strike="noStrike" kern="1200" cap="none" spc="0" normalizeH="0" baseline="0" noProof="0" dirty="0">
              <a:ln>
                <a:noFill/>
              </a:ln>
              <a:solidFill>
                <a:srgbClr val="EE7971"/>
              </a:solidFill>
              <a:effectLst/>
              <a:uLnTx/>
              <a:uFillTx/>
              <a:cs typeface="+mn-ea"/>
              <a:sym typeface="+mn-lt"/>
            </a:endParaRPr>
          </a:p>
        </p:txBody>
      </p:sp>
      <p:sp>
        <p:nvSpPr>
          <p:cNvPr id="21" name="文本框 44">
            <a:extLst>
              <a:ext uri="{FF2B5EF4-FFF2-40B4-BE49-F238E27FC236}">
                <a16:creationId xmlns:a16="http://schemas.microsoft.com/office/drawing/2014/main" xmlns="" id="{4EA4E791-524E-C948-947A-61A6F950F0D5}"/>
              </a:ext>
            </a:extLst>
          </p:cNvPr>
          <p:cNvSpPr txBox="1">
            <a:spLocks noChangeArrowheads="1"/>
          </p:cNvSpPr>
          <p:nvPr>
            <p:custDataLst>
              <p:tags r:id="rId1"/>
            </p:custDataLst>
          </p:nvPr>
        </p:nvSpPr>
        <p:spPr bwMode="auto">
          <a:xfrm>
            <a:off x="6265582" y="3259960"/>
            <a:ext cx="5476473" cy="119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zh-CN" sz="4400" b="1" dirty="0" err="1">
                <a:ea typeface="华文新魏" panose="02010800040101010101" pitchFamily="2" charset="-122"/>
                <a:cs typeface="Arial" panose="020B0604020202020204" pitchFamily="34" charset="0"/>
              </a:rPr>
              <a:t>Các</a:t>
            </a:r>
            <a:r>
              <a:rPr lang="en-US" altLang="zh-CN" sz="4400" b="1" dirty="0">
                <a:ea typeface="华文新魏" panose="02010800040101010101" pitchFamily="2" charset="-122"/>
                <a:cs typeface="Arial" panose="020B0604020202020204" pitchFamily="34" charset="0"/>
              </a:rPr>
              <a:t> </a:t>
            </a:r>
            <a:r>
              <a:rPr lang="en-US" altLang="zh-CN" sz="4400" b="1" dirty="0" err="1">
                <a:ea typeface="华文新魏" panose="02010800040101010101" pitchFamily="2" charset="-122"/>
                <a:cs typeface="Arial" panose="020B0604020202020204" pitchFamily="34" charset="0"/>
              </a:rPr>
              <a:t>bước</a:t>
            </a:r>
            <a:r>
              <a:rPr lang="en-US" altLang="zh-CN" sz="4400" b="1" dirty="0">
                <a:ea typeface="华文新魏" panose="02010800040101010101" pitchFamily="2" charset="-122"/>
                <a:cs typeface="Arial" panose="020B0604020202020204" pitchFamily="34" charset="0"/>
              </a:rPr>
              <a:t> </a:t>
            </a:r>
            <a:r>
              <a:rPr lang="en-US" altLang="zh-CN" sz="4400" b="1" dirty="0" err="1">
                <a:ea typeface="华文新魏" panose="02010800040101010101" pitchFamily="2" charset="-122"/>
                <a:cs typeface="Arial" panose="020B0604020202020204" pitchFamily="34" charset="0"/>
              </a:rPr>
              <a:t>kể</a:t>
            </a:r>
            <a:r>
              <a:rPr lang="en-US" altLang="zh-CN" sz="4400" b="1" dirty="0">
                <a:ea typeface="华文新魏" panose="02010800040101010101" pitchFamily="2" charset="-122"/>
                <a:cs typeface="Arial" panose="020B0604020202020204" pitchFamily="34" charset="0"/>
              </a:rPr>
              <a:t> </a:t>
            </a:r>
            <a:r>
              <a:rPr lang="en-US" altLang="zh-CN" sz="4400" b="1" dirty="0" err="1">
                <a:ea typeface="华文新魏" panose="02010800040101010101" pitchFamily="2" charset="-122"/>
                <a:cs typeface="Arial" panose="020B0604020202020204" pitchFamily="34" charset="0"/>
              </a:rPr>
              <a:t>chuyện</a:t>
            </a:r>
            <a:r>
              <a:rPr lang="en-US" altLang="zh-CN" sz="4400" b="1" dirty="0">
                <a:ea typeface="华文新魏" panose="02010800040101010101" pitchFamily="2" charset="-122"/>
                <a:cs typeface="Arial" panose="020B0604020202020204" pitchFamily="34" charset="0"/>
              </a:rPr>
              <a:t>.</a:t>
            </a:r>
            <a:endParaRPr lang="zh-CN" altLang="en-US" sz="4400" b="1" dirty="0">
              <a:ea typeface="华文新魏" panose="02010800040101010101" pitchFamily="2" charset="-122"/>
              <a:cs typeface="Arial" panose="020B0604020202020204" pitchFamily="34" charset="0"/>
            </a:endParaRPr>
          </a:p>
        </p:txBody>
      </p:sp>
      <p:sp>
        <p:nvSpPr>
          <p:cNvPr id="26" name="Google Shape;13;p2">
            <a:extLst>
              <a:ext uri="{FF2B5EF4-FFF2-40B4-BE49-F238E27FC236}">
                <a16:creationId xmlns:a16="http://schemas.microsoft.com/office/drawing/2014/main" xmlns="" id="{CA58BC39-27A9-4A45-8EFA-8F32AF0958B5}"/>
              </a:ext>
            </a:extLst>
          </p:cNvPr>
          <p:cNvSpPr/>
          <p:nvPr/>
        </p:nvSpPr>
        <p:spPr>
          <a:xfrm rot="12770">
            <a:off x="10900773" y="5764023"/>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cs typeface="+mn-ea"/>
              <a:sym typeface="+mn-lt"/>
            </a:endParaRPr>
          </a:p>
        </p:txBody>
      </p:sp>
      <p:sp>
        <p:nvSpPr>
          <p:cNvPr id="27" name="Google Shape;14;p2">
            <a:extLst>
              <a:ext uri="{FF2B5EF4-FFF2-40B4-BE49-F238E27FC236}">
                <a16:creationId xmlns:a16="http://schemas.microsoft.com/office/drawing/2014/main" xmlns="" id="{CFD43CB3-292A-DF4D-966B-9D8057F164D1}"/>
              </a:ext>
            </a:extLst>
          </p:cNvPr>
          <p:cNvSpPr/>
          <p:nvPr/>
        </p:nvSpPr>
        <p:spPr>
          <a:xfrm rot="12770">
            <a:off x="11323512" y="5445217"/>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cs typeface="+mn-ea"/>
              <a:sym typeface="+mn-lt"/>
            </a:endParaRPr>
          </a:p>
        </p:txBody>
      </p:sp>
      <p:sp>
        <p:nvSpPr>
          <p:cNvPr id="29" name="Oval 3">
            <a:extLst>
              <a:ext uri="{FF2B5EF4-FFF2-40B4-BE49-F238E27FC236}">
                <a16:creationId xmlns:a16="http://schemas.microsoft.com/office/drawing/2014/main" xmlns="" id="{B35C7831-F084-0B4D-8A58-ECA62BCC6D85}"/>
              </a:ext>
            </a:extLst>
          </p:cNvPr>
          <p:cNvSpPr/>
          <p:nvPr/>
        </p:nvSpPr>
        <p:spPr>
          <a:xfrm>
            <a:off x="9325880" y="-1892189"/>
            <a:ext cx="4832350" cy="4497198"/>
          </a:xfrm>
          <a:custGeom>
            <a:avLst/>
            <a:gdLst>
              <a:gd name="connsiteX0" fmla="*/ 0 w 5346700"/>
              <a:gd name="connsiteY0" fmla="*/ 2673350 h 5346700"/>
              <a:gd name="connsiteX1" fmla="*/ 2673350 w 5346700"/>
              <a:gd name="connsiteY1" fmla="*/ 0 h 5346700"/>
              <a:gd name="connsiteX2" fmla="*/ 5346700 w 5346700"/>
              <a:gd name="connsiteY2" fmla="*/ 2673350 h 5346700"/>
              <a:gd name="connsiteX3" fmla="*/ 2673350 w 5346700"/>
              <a:gd name="connsiteY3" fmla="*/ 5346700 h 5346700"/>
              <a:gd name="connsiteX4" fmla="*/ 0 w 5346700"/>
              <a:gd name="connsiteY4" fmla="*/ 2673350 h 5346700"/>
              <a:gd name="connsiteX0" fmla="*/ 0 w 5219700"/>
              <a:gd name="connsiteY0" fmla="*/ 2689238 h 5409529"/>
              <a:gd name="connsiteX1" fmla="*/ 2673350 w 5219700"/>
              <a:gd name="connsiteY1" fmla="*/ 15888 h 5409529"/>
              <a:gd name="connsiteX2" fmla="*/ 5219700 w 5219700"/>
              <a:gd name="connsiteY2" fmla="*/ 3768738 h 5409529"/>
              <a:gd name="connsiteX3" fmla="*/ 2673350 w 5219700"/>
              <a:gd name="connsiteY3" fmla="*/ 5362588 h 5409529"/>
              <a:gd name="connsiteX4" fmla="*/ 0 w 5219700"/>
              <a:gd name="connsiteY4" fmla="*/ 2689238 h 5409529"/>
              <a:gd name="connsiteX0" fmla="*/ 0 w 5816600"/>
              <a:gd name="connsiteY0" fmla="*/ 2652571 h 5413185"/>
              <a:gd name="connsiteX1" fmla="*/ 3270250 w 5816600"/>
              <a:gd name="connsiteY1" fmla="*/ 17321 h 5413185"/>
              <a:gd name="connsiteX2" fmla="*/ 5816600 w 5816600"/>
              <a:gd name="connsiteY2" fmla="*/ 3770171 h 5413185"/>
              <a:gd name="connsiteX3" fmla="*/ 3270250 w 5816600"/>
              <a:gd name="connsiteY3" fmla="*/ 5364021 h 5413185"/>
              <a:gd name="connsiteX4" fmla="*/ 0 w 5816600"/>
              <a:gd name="connsiteY4" fmla="*/ 2652571 h 5413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600" h="5413185">
                <a:moveTo>
                  <a:pt x="0" y="2652571"/>
                </a:moveTo>
                <a:cubicBezTo>
                  <a:pt x="0" y="1176121"/>
                  <a:pt x="2300817" y="-168946"/>
                  <a:pt x="3270250" y="17321"/>
                </a:cubicBezTo>
                <a:cubicBezTo>
                  <a:pt x="4239683" y="203588"/>
                  <a:pt x="5816600" y="2293721"/>
                  <a:pt x="5816600" y="3770171"/>
                </a:cubicBezTo>
                <a:cubicBezTo>
                  <a:pt x="5816600" y="5246621"/>
                  <a:pt x="4239683" y="5550288"/>
                  <a:pt x="3270250" y="5364021"/>
                </a:cubicBezTo>
                <a:cubicBezTo>
                  <a:pt x="2300817" y="5177754"/>
                  <a:pt x="0" y="4129021"/>
                  <a:pt x="0" y="2652571"/>
                </a:cubicBezTo>
                <a:close/>
              </a:path>
            </a:pathLst>
          </a:custGeom>
          <a:solidFill>
            <a:srgbClr val="F1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30" name="Google Shape;13;p2">
            <a:extLst>
              <a:ext uri="{FF2B5EF4-FFF2-40B4-BE49-F238E27FC236}">
                <a16:creationId xmlns:a16="http://schemas.microsoft.com/office/drawing/2014/main" xmlns="" id="{EE164A37-70E1-7146-B7AC-2940CD8E3C1B}"/>
              </a:ext>
            </a:extLst>
          </p:cNvPr>
          <p:cNvSpPr/>
          <p:nvPr/>
        </p:nvSpPr>
        <p:spPr>
          <a:xfrm rot="12770">
            <a:off x="11300211" y="1434032"/>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cs typeface="+mn-ea"/>
              <a:sym typeface="+mn-lt"/>
            </a:endParaRPr>
          </a:p>
        </p:txBody>
      </p:sp>
      <p:sp>
        <p:nvSpPr>
          <p:cNvPr id="31" name="Google Shape;13;p2">
            <a:extLst>
              <a:ext uri="{FF2B5EF4-FFF2-40B4-BE49-F238E27FC236}">
                <a16:creationId xmlns:a16="http://schemas.microsoft.com/office/drawing/2014/main" xmlns="" id="{E8A1D18D-3E4D-8444-87D8-2BA9326DA73A}"/>
              </a:ext>
            </a:extLst>
          </p:cNvPr>
          <p:cNvSpPr/>
          <p:nvPr/>
        </p:nvSpPr>
        <p:spPr>
          <a:xfrm rot="12770">
            <a:off x="11712340" y="1205870"/>
            <a:ext cx="193962" cy="190376"/>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cs typeface="+mn-ea"/>
              <a:sym typeface="+mn-lt"/>
            </a:endParaRPr>
          </a:p>
        </p:txBody>
      </p:sp>
    </p:spTree>
    <p:extLst>
      <p:ext uri="{BB962C8B-B14F-4D97-AF65-F5344CB8AC3E}">
        <p14:creationId xmlns:p14="http://schemas.microsoft.com/office/powerpoint/2010/main" val="291603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9" presetClass="entr" presetSubtype="0" fill="hold" grpId="1"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dissolve">
                                      <p:cBhvr>
                                        <p:cTn id="11" dur="500"/>
                                        <p:tgtEl>
                                          <p:spTgt spid="26"/>
                                        </p:tgtEl>
                                      </p:cBhvr>
                                    </p:animEffect>
                                  </p:childTnLst>
                                </p:cTn>
                              </p:par>
                              <p:par>
                                <p:cTn id="12" presetID="9" presetClass="entr" presetSubtype="0" fill="hold" grpId="1"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dissolve">
                                      <p:cBhvr>
                                        <p:cTn id="14" dur="500"/>
                                        <p:tgtEl>
                                          <p:spTgt spid="27"/>
                                        </p:tgtEl>
                                      </p:cBhvr>
                                    </p:animEffect>
                                  </p:childTnLst>
                                </p:cTn>
                              </p:par>
                            </p:childTnLst>
                          </p:cTn>
                        </p:par>
                        <p:par>
                          <p:cTn id="15" fill="hold">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dissolve">
                                      <p:cBhvr>
                                        <p:cTn id="18" dur="500"/>
                                        <p:tgtEl>
                                          <p:spTgt spid="28"/>
                                        </p:tgtEl>
                                      </p:cBhvr>
                                    </p:animEffect>
                                  </p:childTnLst>
                                </p:cTn>
                              </p:par>
                            </p:childTnLst>
                          </p:cTn>
                        </p:par>
                        <p:par>
                          <p:cTn id="19" fill="hold">
                            <p:stCondLst>
                              <p:cond delay="1500"/>
                            </p:stCondLst>
                            <p:childTnLst>
                              <p:par>
                                <p:cTn id="20" presetID="9" presetClass="entr" presetSubtype="0"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dissolve">
                                      <p:cBhvr>
                                        <p:cTn id="22" dur="500"/>
                                        <p:tgtEl>
                                          <p:spTgt spid="19"/>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dissolve">
                                      <p:cBhvr>
                                        <p:cTn id="25" dur="500"/>
                                        <p:tgtEl>
                                          <p:spTgt spid="20"/>
                                        </p:tgtEl>
                                      </p:cBhvr>
                                    </p:animEffect>
                                  </p:childTnLst>
                                </p:cTn>
                              </p:par>
                              <p:par>
                                <p:cTn id="26" presetID="9" presetClass="entr" presetSubtype="0" fill="hold" grpId="1"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dissolve">
                                      <p:cBhvr>
                                        <p:cTn id="28" dur="500"/>
                                        <p:tgtEl>
                                          <p:spTgt spid="21"/>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dissolve">
                                      <p:cBhvr>
                                        <p:cTn id="35" dur="500"/>
                                        <p:tgtEl>
                                          <p:spTgt spid="30"/>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dissolve">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9" grpId="0" animBg="1"/>
      <p:bldP spid="20" grpId="0"/>
      <p:bldP spid="21" grpId="1"/>
      <p:bldP spid="26" grpId="1" animBg="1"/>
      <p:bldP spid="27" grpId="1" animBg="1"/>
      <p:bldP spid="29" grpId="0" animBg="1"/>
      <p:bldP spid="30"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57"/>
        <p:cNvGrpSpPr/>
        <p:nvPr/>
      </p:nvGrpSpPr>
      <p:grpSpPr>
        <a:xfrm>
          <a:off x="0" y="0"/>
          <a:ext cx="0" cy="0"/>
          <a:chOff x="0" y="0"/>
          <a:chExt cx="0" cy="0"/>
        </a:xfrm>
      </p:grpSpPr>
      <p:sp>
        <p:nvSpPr>
          <p:cNvPr id="59" name="Google Shape;59;p15"/>
          <p:cNvSpPr/>
          <p:nvPr/>
        </p:nvSpPr>
        <p:spPr>
          <a:xfrm>
            <a:off x="-849233" y="1872901"/>
            <a:ext cx="11262200" cy="3150967"/>
          </a:xfrm>
          <a:custGeom>
            <a:avLst/>
            <a:gdLst/>
            <a:ahLst/>
            <a:cxnLst/>
            <a:rect l="l" t="t" r="r" b="b"/>
            <a:pathLst>
              <a:path w="337866" h="94529" extrusionOk="0">
                <a:moveTo>
                  <a:pt x="0" y="36334"/>
                </a:moveTo>
                <a:cubicBezTo>
                  <a:pt x="9202" y="44277"/>
                  <a:pt x="28628" y="86117"/>
                  <a:pt x="55210" y="83994"/>
                </a:cubicBezTo>
                <a:cubicBezTo>
                  <a:pt x="81793" y="81871"/>
                  <a:pt x="126070" y="21864"/>
                  <a:pt x="159495" y="23594"/>
                </a:cubicBezTo>
                <a:cubicBezTo>
                  <a:pt x="192920" y="25324"/>
                  <a:pt x="226031" y="98308"/>
                  <a:pt x="255759" y="94376"/>
                </a:cubicBezTo>
                <a:cubicBezTo>
                  <a:pt x="285488" y="90444"/>
                  <a:pt x="324182" y="15729"/>
                  <a:pt x="337866" y="0"/>
                </a:cubicBezTo>
              </a:path>
            </a:pathLst>
          </a:custGeom>
          <a:noFill/>
          <a:ln w="152400" cap="rnd" cmpd="sng">
            <a:solidFill>
              <a:srgbClr val="F3F3F3"/>
            </a:solidFill>
            <a:prstDash val="solid"/>
            <a:round/>
            <a:headEnd type="none" w="med" len="med"/>
            <a:tailEnd type="none" w="med" len="med"/>
          </a:ln>
        </p:spPr>
        <p:txBody>
          <a:bodyPr/>
          <a:lstStyle/>
          <a:p>
            <a:endParaRPr lang="zh-CN" altLang="en-US">
              <a:cs typeface="+mn-ea"/>
              <a:sym typeface="+mn-lt"/>
            </a:endParaRPr>
          </a:p>
        </p:txBody>
      </p:sp>
      <p:sp>
        <p:nvSpPr>
          <p:cNvPr id="60" name="Google Shape;60;p15"/>
          <p:cNvSpPr/>
          <p:nvPr/>
        </p:nvSpPr>
        <p:spPr>
          <a:xfrm>
            <a:off x="-849233" y="1872901"/>
            <a:ext cx="11262200" cy="3150967"/>
          </a:xfrm>
          <a:custGeom>
            <a:avLst/>
            <a:gdLst/>
            <a:ahLst/>
            <a:cxnLst/>
            <a:rect l="l" t="t" r="r" b="b"/>
            <a:pathLst>
              <a:path w="337866" h="94529" extrusionOk="0">
                <a:moveTo>
                  <a:pt x="0" y="36334"/>
                </a:moveTo>
                <a:cubicBezTo>
                  <a:pt x="9202" y="44277"/>
                  <a:pt x="28628" y="86117"/>
                  <a:pt x="55210" y="83994"/>
                </a:cubicBezTo>
                <a:cubicBezTo>
                  <a:pt x="81793" y="81871"/>
                  <a:pt x="126070" y="21864"/>
                  <a:pt x="159495" y="23594"/>
                </a:cubicBezTo>
                <a:cubicBezTo>
                  <a:pt x="192920" y="25324"/>
                  <a:pt x="226031" y="98308"/>
                  <a:pt x="255759" y="94376"/>
                </a:cubicBezTo>
                <a:cubicBezTo>
                  <a:pt x="285488" y="90444"/>
                  <a:pt x="324182" y="15729"/>
                  <a:pt x="337866" y="0"/>
                </a:cubicBezTo>
              </a:path>
            </a:pathLst>
          </a:custGeom>
          <a:noFill/>
          <a:ln w="19050" cap="rnd" cmpd="sng">
            <a:solidFill>
              <a:schemeClr val="dk1"/>
            </a:solidFill>
            <a:prstDash val="solid"/>
            <a:round/>
            <a:headEnd type="none" w="med" len="med"/>
            <a:tailEnd type="none" w="med" len="med"/>
          </a:ln>
        </p:spPr>
        <p:txBody>
          <a:bodyPr/>
          <a:lstStyle/>
          <a:p>
            <a:endParaRPr lang="zh-CN" altLang="en-US">
              <a:cs typeface="+mn-ea"/>
              <a:sym typeface="+mn-lt"/>
            </a:endParaRPr>
          </a:p>
        </p:txBody>
      </p:sp>
      <p:sp>
        <p:nvSpPr>
          <p:cNvPr id="64" name="Google Shape;64;p15"/>
          <p:cNvSpPr/>
          <p:nvPr/>
        </p:nvSpPr>
        <p:spPr>
          <a:xfrm>
            <a:off x="10130474" y="2842153"/>
            <a:ext cx="1454807" cy="927412"/>
          </a:xfrm>
          <a:custGeom>
            <a:avLst/>
            <a:gdLst/>
            <a:ahLst/>
            <a:cxnLst/>
            <a:rect l="l" t="t" r="r" b="b"/>
            <a:pathLst>
              <a:path w="48472" h="30900" extrusionOk="0">
                <a:moveTo>
                  <a:pt x="27985" y="0"/>
                </a:moveTo>
                <a:cubicBezTo>
                  <a:pt x="24718" y="0"/>
                  <a:pt x="21478" y="2184"/>
                  <a:pt x="20413" y="5290"/>
                </a:cubicBezTo>
                <a:cubicBezTo>
                  <a:pt x="18763" y="3365"/>
                  <a:pt x="16295" y="1993"/>
                  <a:pt x="13827" y="1993"/>
                </a:cubicBezTo>
                <a:cubicBezTo>
                  <a:pt x="13227" y="1993"/>
                  <a:pt x="12627" y="2074"/>
                  <a:pt x="12040" y="2248"/>
                </a:cubicBezTo>
                <a:cubicBezTo>
                  <a:pt x="8998" y="3137"/>
                  <a:pt x="7016" y="7067"/>
                  <a:pt x="8759" y="9698"/>
                </a:cubicBezTo>
                <a:cubicBezTo>
                  <a:pt x="7901" y="9292"/>
                  <a:pt x="7017" y="9104"/>
                  <a:pt x="6155" y="9104"/>
                </a:cubicBezTo>
                <a:cubicBezTo>
                  <a:pt x="3034" y="9104"/>
                  <a:pt x="219" y="11567"/>
                  <a:pt x="112" y="14996"/>
                </a:cubicBezTo>
                <a:cubicBezTo>
                  <a:pt x="1" y="18554"/>
                  <a:pt x="2897" y="21254"/>
                  <a:pt x="6171" y="21254"/>
                </a:cubicBezTo>
                <a:cubicBezTo>
                  <a:pt x="6922" y="21254"/>
                  <a:pt x="7692" y="21112"/>
                  <a:pt x="8451" y="20806"/>
                </a:cubicBezTo>
                <a:lnTo>
                  <a:pt x="8451" y="20806"/>
                </a:lnTo>
                <a:cubicBezTo>
                  <a:pt x="8212" y="24975"/>
                  <a:pt x="10741" y="29384"/>
                  <a:pt x="14774" y="30614"/>
                </a:cubicBezTo>
                <a:cubicBezTo>
                  <a:pt x="15408" y="30808"/>
                  <a:pt x="16064" y="30899"/>
                  <a:pt x="16721" y="30899"/>
                </a:cubicBezTo>
                <a:cubicBezTo>
                  <a:pt x="20241" y="30899"/>
                  <a:pt x="23782" y="28279"/>
                  <a:pt x="24070" y="24736"/>
                </a:cubicBezTo>
                <a:cubicBezTo>
                  <a:pt x="25505" y="27163"/>
                  <a:pt x="27897" y="29111"/>
                  <a:pt x="30666" y="29658"/>
                </a:cubicBezTo>
                <a:cubicBezTo>
                  <a:pt x="31167" y="29757"/>
                  <a:pt x="31679" y="29805"/>
                  <a:pt x="32193" y="29805"/>
                </a:cubicBezTo>
                <a:cubicBezTo>
                  <a:pt x="34514" y="29805"/>
                  <a:pt x="36853" y="28811"/>
                  <a:pt x="38253" y="26992"/>
                </a:cubicBezTo>
                <a:cubicBezTo>
                  <a:pt x="40133" y="24599"/>
                  <a:pt x="39859" y="21558"/>
                  <a:pt x="38253" y="19131"/>
                </a:cubicBezTo>
                <a:lnTo>
                  <a:pt x="38253" y="19131"/>
                </a:lnTo>
                <a:cubicBezTo>
                  <a:pt x="39869" y="19365"/>
                  <a:pt x="41421" y="20049"/>
                  <a:pt x="43008" y="20049"/>
                </a:cubicBezTo>
                <a:cubicBezTo>
                  <a:pt x="43736" y="20049"/>
                  <a:pt x="44472" y="19905"/>
                  <a:pt x="45225" y="19507"/>
                </a:cubicBezTo>
                <a:cubicBezTo>
                  <a:pt x="46353" y="18858"/>
                  <a:pt x="47241" y="17798"/>
                  <a:pt x="47651" y="16534"/>
                </a:cubicBezTo>
                <a:cubicBezTo>
                  <a:pt x="48472" y="14449"/>
                  <a:pt x="48267" y="12125"/>
                  <a:pt x="47139" y="10211"/>
                </a:cubicBezTo>
                <a:cubicBezTo>
                  <a:pt x="46100" y="8559"/>
                  <a:pt x="44000" y="7934"/>
                  <a:pt x="41808" y="7934"/>
                </a:cubicBezTo>
                <a:cubicBezTo>
                  <a:pt x="39601" y="7934"/>
                  <a:pt x="37301" y="8568"/>
                  <a:pt x="35895" y="9425"/>
                </a:cubicBezTo>
                <a:cubicBezTo>
                  <a:pt x="36202" y="9186"/>
                  <a:pt x="36271" y="8707"/>
                  <a:pt x="36168" y="8092"/>
                </a:cubicBezTo>
                <a:cubicBezTo>
                  <a:pt x="35826" y="6588"/>
                  <a:pt x="35245" y="5119"/>
                  <a:pt x="34425" y="3786"/>
                </a:cubicBezTo>
                <a:cubicBezTo>
                  <a:pt x="33195" y="2077"/>
                  <a:pt x="31588" y="608"/>
                  <a:pt x="29504" y="163"/>
                </a:cubicBezTo>
                <a:cubicBezTo>
                  <a:pt x="29002" y="53"/>
                  <a:pt x="28494" y="0"/>
                  <a:pt x="2798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mn-ea"/>
              <a:sym typeface="+mn-lt"/>
            </a:endParaRPr>
          </a:p>
        </p:txBody>
      </p:sp>
      <p:sp>
        <p:nvSpPr>
          <p:cNvPr id="65" name="Google Shape;65;p15"/>
          <p:cNvSpPr/>
          <p:nvPr/>
        </p:nvSpPr>
        <p:spPr>
          <a:xfrm>
            <a:off x="10145268" y="3239588"/>
            <a:ext cx="1422723" cy="468118"/>
          </a:xfrm>
          <a:custGeom>
            <a:avLst/>
            <a:gdLst/>
            <a:ahLst/>
            <a:cxnLst/>
            <a:rect l="l" t="t" r="r" b="b"/>
            <a:pathLst>
              <a:path w="47403" h="15597" extrusionOk="0">
                <a:moveTo>
                  <a:pt x="0" y="0"/>
                </a:moveTo>
                <a:lnTo>
                  <a:pt x="0" y="0"/>
                </a:lnTo>
                <a:cubicBezTo>
                  <a:pt x="34" y="1231"/>
                  <a:pt x="410" y="2427"/>
                  <a:pt x="1128" y="3452"/>
                </a:cubicBezTo>
                <a:cubicBezTo>
                  <a:pt x="2328" y="5020"/>
                  <a:pt x="4177" y="5885"/>
                  <a:pt x="6072" y="5885"/>
                </a:cubicBezTo>
                <a:cubicBezTo>
                  <a:pt x="6822" y="5885"/>
                  <a:pt x="7578" y="5750"/>
                  <a:pt x="8305" y="5469"/>
                </a:cubicBezTo>
                <a:lnTo>
                  <a:pt x="8305" y="5469"/>
                </a:lnTo>
                <a:cubicBezTo>
                  <a:pt x="8066" y="9672"/>
                  <a:pt x="10595" y="14081"/>
                  <a:pt x="14628" y="15311"/>
                </a:cubicBezTo>
                <a:cubicBezTo>
                  <a:pt x="15262" y="15505"/>
                  <a:pt x="15918" y="15596"/>
                  <a:pt x="16575" y="15596"/>
                </a:cubicBezTo>
                <a:cubicBezTo>
                  <a:pt x="20095" y="15596"/>
                  <a:pt x="23636" y="12976"/>
                  <a:pt x="23924" y="9433"/>
                </a:cubicBezTo>
                <a:cubicBezTo>
                  <a:pt x="25359" y="11860"/>
                  <a:pt x="27751" y="13774"/>
                  <a:pt x="30520" y="14355"/>
                </a:cubicBezTo>
                <a:cubicBezTo>
                  <a:pt x="31021" y="14454"/>
                  <a:pt x="31533" y="14502"/>
                  <a:pt x="32047" y="14502"/>
                </a:cubicBezTo>
                <a:cubicBezTo>
                  <a:pt x="34368" y="14502"/>
                  <a:pt x="36707" y="13508"/>
                  <a:pt x="38107" y="11689"/>
                </a:cubicBezTo>
                <a:cubicBezTo>
                  <a:pt x="39987" y="9296"/>
                  <a:pt x="39713" y="6255"/>
                  <a:pt x="38107" y="3828"/>
                </a:cubicBezTo>
                <a:lnTo>
                  <a:pt x="38107" y="3828"/>
                </a:lnTo>
                <a:cubicBezTo>
                  <a:pt x="39723" y="4062"/>
                  <a:pt x="41275" y="4746"/>
                  <a:pt x="42862" y="4746"/>
                </a:cubicBezTo>
                <a:cubicBezTo>
                  <a:pt x="43590" y="4746"/>
                  <a:pt x="44326" y="4602"/>
                  <a:pt x="45079" y="4204"/>
                </a:cubicBezTo>
                <a:cubicBezTo>
                  <a:pt x="46138" y="3589"/>
                  <a:pt x="46924" y="2666"/>
                  <a:pt x="47403" y="1538"/>
                </a:cubicBezTo>
                <a:lnTo>
                  <a:pt x="47403" y="1538"/>
                </a:lnTo>
                <a:cubicBezTo>
                  <a:pt x="46343" y="1778"/>
                  <a:pt x="45284" y="1983"/>
                  <a:pt x="44190" y="2085"/>
                </a:cubicBezTo>
                <a:cubicBezTo>
                  <a:pt x="43694" y="2129"/>
                  <a:pt x="43195" y="2152"/>
                  <a:pt x="42695" y="2152"/>
                </a:cubicBezTo>
                <a:cubicBezTo>
                  <a:pt x="40094" y="2152"/>
                  <a:pt x="37483" y="1536"/>
                  <a:pt x="35304" y="103"/>
                </a:cubicBezTo>
                <a:lnTo>
                  <a:pt x="35304" y="103"/>
                </a:lnTo>
                <a:cubicBezTo>
                  <a:pt x="35509" y="2154"/>
                  <a:pt x="35168" y="4238"/>
                  <a:pt x="34313" y="6118"/>
                </a:cubicBezTo>
                <a:cubicBezTo>
                  <a:pt x="33698" y="7519"/>
                  <a:pt x="32673" y="8886"/>
                  <a:pt x="31237" y="9296"/>
                </a:cubicBezTo>
                <a:cubicBezTo>
                  <a:pt x="30942" y="9379"/>
                  <a:pt x="30641" y="9417"/>
                  <a:pt x="30337" y="9417"/>
                </a:cubicBezTo>
                <a:cubicBezTo>
                  <a:pt x="29130" y="9417"/>
                  <a:pt x="27901" y="8810"/>
                  <a:pt x="27000" y="7964"/>
                </a:cubicBezTo>
                <a:cubicBezTo>
                  <a:pt x="25872" y="6904"/>
                  <a:pt x="25154" y="5503"/>
                  <a:pt x="24470" y="4136"/>
                </a:cubicBezTo>
                <a:cubicBezTo>
                  <a:pt x="24095" y="5879"/>
                  <a:pt x="23719" y="7690"/>
                  <a:pt x="22591" y="9091"/>
                </a:cubicBezTo>
                <a:cubicBezTo>
                  <a:pt x="21820" y="10025"/>
                  <a:pt x="20587" y="10672"/>
                  <a:pt x="19403" y="10672"/>
                </a:cubicBezTo>
                <a:cubicBezTo>
                  <a:pt x="18855" y="10672"/>
                  <a:pt x="18317" y="10533"/>
                  <a:pt x="17840" y="10219"/>
                </a:cubicBezTo>
                <a:cubicBezTo>
                  <a:pt x="16644" y="9433"/>
                  <a:pt x="16234" y="7827"/>
                  <a:pt x="16200" y="6391"/>
                </a:cubicBezTo>
                <a:cubicBezTo>
                  <a:pt x="16200" y="4956"/>
                  <a:pt x="16405" y="3486"/>
                  <a:pt x="16063" y="2085"/>
                </a:cubicBezTo>
                <a:cubicBezTo>
                  <a:pt x="13873" y="3108"/>
                  <a:pt x="11513" y="3622"/>
                  <a:pt x="9152" y="3622"/>
                </a:cubicBezTo>
                <a:cubicBezTo>
                  <a:pt x="7018" y="3622"/>
                  <a:pt x="4883" y="3202"/>
                  <a:pt x="2871" y="2359"/>
                </a:cubicBezTo>
                <a:cubicBezTo>
                  <a:pt x="1504" y="1778"/>
                  <a:pt x="820" y="889"/>
                  <a:pt x="0" y="0"/>
                </a:cubicBez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mn-ea"/>
              <a:sym typeface="+mn-lt"/>
            </a:endParaRPr>
          </a:p>
        </p:txBody>
      </p:sp>
      <p:sp>
        <p:nvSpPr>
          <p:cNvPr id="66" name="Google Shape;66;p15"/>
          <p:cNvSpPr/>
          <p:nvPr/>
        </p:nvSpPr>
        <p:spPr>
          <a:xfrm>
            <a:off x="10091621" y="2851307"/>
            <a:ext cx="1532511" cy="909104"/>
          </a:xfrm>
          <a:custGeom>
            <a:avLst/>
            <a:gdLst/>
            <a:ahLst/>
            <a:cxnLst/>
            <a:rect l="l" t="t" r="r" b="b"/>
            <a:pathLst>
              <a:path w="51061" h="30290" extrusionOk="0">
                <a:moveTo>
                  <a:pt x="29647" y="888"/>
                </a:moveTo>
                <a:cubicBezTo>
                  <a:pt x="32140" y="888"/>
                  <a:pt x="34404" y="2601"/>
                  <a:pt x="35442" y="4860"/>
                </a:cubicBezTo>
                <a:cubicBezTo>
                  <a:pt x="36125" y="6364"/>
                  <a:pt x="36330" y="8038"/>
                  <a:pt x="36057" y="9645"/>
                </a:cubicBezTo>
                <a:cubicBezTo>
                  <a:pt x="35983" y="9988"/>
                  <a:pt x="36244" y="10261"/>
                  <a:pt x="36537" y="10261"/>
                </a:cubicBezTo>
                <a:cubicBezTo>
                  <a:pt x="36652" y="10261"/>
                  <a:pt x="36771" y="10219"/>
                  <a:pt x="36877" y="10123"/>
                </a:cubicBezTo>
                <a:cubicBezTo>
                  <a:pt x="38415" y="8585"/>
                  <a:pt x="40295" y="7321"/>
                  <a:pt x="42482" y="6945"/>
                </a:cubicBezTo>
                <a:cubicBezTo>
                  <a:pt x="42841" y="6879"/>
                  <a:pt x="43203" y="6847"/>
                  <a:pt x="43563" y="6847"/>
                </a:cubicBezTo>
                <a:cubicBezTo>
                  <a:pt x="45089" y="6847"/>
                  <a:pt x="46566" y="7437"/>
                  <a:pt x="47506" y="8654"/>
                </a:cubicBezTo>
                <a:cubicBezTo>
                  <a:pt x="48531" y="10055"/>
                  <a:pt x="48907" y="11798"/>
                  <a:pt x="48565" y="13472"/>
                </a:cubicBezTo>
                <a:cubicBezTo>
                  <a:pt x="48155" y="15250"/>
                  <a:pt x="46959" y="16719"/>
                  <a:pt x="45319" y="17505"/>
                </a:cubicBezTo>
                <a:cubicBezTo>
                  <a:pt x="44278" y="17998"/>
                  <a:pt x="43149" y="18247"/>
                  <a:pt x="42021" y="18247"/>
                </a:cubicBezTo>
                <a:cubicBezTo>
                  <a:pt x="41038" y="18247"/>
                  <a:pt x="40056" y="18058"/>
                  <a:pt x="39133" y="17676"/>
                </a:cubicBezTo>
                <a:cubicBezTo>
                  <a:pt x="39051" y="17632"/>
                  <a:pt x="38968" y="17612"/>
                  <a:pt x="38888" y="17612"/>
                </a:cubicBezTo>
                <a:cubicBezTo>
                  <a:pt x="38536" y="17612"/>
                  <a:pt x="38254" y="17997"/>
                  <a:pt x="38449" y="18360"/>
                </a:cubicBezTo>
                <a:cubicBezTo>
                  <a:pt x="39611" y="20855"/>
                  <a:pt x="38723" y="23965"/>
                  <a:pt x="36809" y="25810"/>
                </a:cubicBezTo>
                <a:cubicBezTo>
                  <a:pt x="35817" y="26767"/>
                  <a:pt x="34553" y="27348"/>
                  <a:pt x="33186" y="27451"/>
                </a:cubicBezTo>
                <a:cubicBezTo>
                  <a:pt x="33122" y="27452"/>
                  <a:pt x="33059" y="27453"/>
                  <a:pt x="32995" y="27453"/>
                </a:cubicBezTo>
                <a:cubicBezTo>
                  <a:pt x="31661" y="27453"/>
                  <a:pt x="30363" y="27110"/>
                  <a:pt x="29221" y="26425"/>
                </a:cubicBezTo>
                <a:cubicBezTo>
                  <a:pt x="27854" y="25639"/>
                  <a:pt x="26829" y="24375"/>
                  <a:pt x="26385" y="22871"/>
                </a:cubicBezTo>
                <a:cubicBezTo>
                  <a:pt x="26309" y="22643"/>
                  <a:pt x="26118" y="22537"/>
                  <a:pt x="25927" y="22537"/>
                </a:cubicBezTo>
                <a:cubicBezTo>
                  <a:pt x="25688" y="22537"/>
                  <a:pt x="25447" y="22704"/>
                  <a:pt x="25428" y="23008"/>
                </a:cubicBezTo>
                <a:cubicBezTo>
                  <a:pt x="25291" y="25981"/>
                  <a:pt x="22762" y="28510"/>
                  <a:pt x="19891" y="29159"/>
                </a:cubicBezTo>
                <a:cubicBezTo>
                  <a:pt x="19434" y="29268"/>
                  <a:pt x="18969" y="29322"/>
                  <a:pt x="18506" y="29322"/>
                </a:cubicBezTo>
                <a:cubicBezTo>
                  <a:pt x="17518" y="29322"/>
                  <a:pt x="16538" y="29078"/>
                  <a:pt x="15653" y="28613"/>
                </a:cubicBezTo>
                <a:cubicBezTo>
                  <a:pt x="14355" y="27895"/>
                  <a:pt x="13261" y="26835"/>
                  <a:pt x="12577" y="25503"/>
                </a:cubicBezTo>
                <a:cubicBezTo>
                  <a:pt x="11723" y="24067"/>
                  <a:pt x="11450" y="22358"/>
                  <a:pt x="11723" y="20718"/>
                </a:cubicBezTo>
                <a:cubicBezTo>
                  <a:pt x="11812" y="20392"/>
                  <a:pt x="11566" y="20117"/>
                  <a:pt x="11277" y="20117"/>
                </a:cubicBezTo>
                <a:cubicBezTo>
                  <a:pt x="11232" y="20117"/>
                  <a:pt x="11187" y="20123"/>
                  <a:pt x="11142" y="20137"/>
                </a:cubicBezTo>
                <a:cubicBezTo>
                  <a:pt x="10114" y="20289"/>
                  <a:pt x="9054" y="20410"/>
                  <a:pt x="7997" y="20410"/>
                </a:cubicBezTo>
                <a:cubicBezTo>
                  <a:pt x="7157" y="20410"/>
                  <a:pt x="6320" y="20334"/>
                  <a:pt x="5503" y="20137"/>
                </a:cubicBezTo>
                <a:cubicBezTo>
                  <a:pt x="4033" y="19795"/>
                  <a:pt x="2735" y="18941"/>
                  <a:pt x="1812" y="17744"/>
                </a:cubicBezTo>
                <a:cubicBezTo>
                  <a:pt x="1026" y="16548"/>
                  <a:pt x="821" y="15045"/>
                  <a:pt x="1231" y="13677"/>
                </a:cubicBezTo>
                <a:cubicBezTo>
                  <a:pt x="1641" y="12242"/>
                  <a:pt x="2632" y="11046"/>
                  <a:pt x="3931" y="10362"/>
                </a:cubicBezTo>
                <a:cubicBezTo>
                  <a:pt x="4976" y="9805"/>
                  <a:pt x="6115" y="9532"/>
                  <a:pt x="7275" y="9532"/>
                </a:cubicBezTo>
                <a:cubicBezTo>
                  <a:pt x="7822" y="9532"/>
                  <a:pt x="8373" y="9592"/>
                  <a:pt x="8921" y="9713"/>
                </a:cubicBezTo>
                <a:cubicBezTo>
                  <a:pt x="8960" y="9722"/>
                  <a:pt x="8999" y="9726"/>
                  <a:pt x="9038" y="9726"/>
                </a:cubicBezTo>
                <a:cubicBezTo>
                  <a:pt x="9295" y="9726"/>
                  <a:pt x="9506" y="9532"/>
                  <a:pt x="9536" y="9235"/>
                </a:cubicBezTo>
                <a:cubicBezTo>
                  <a:pt x="9467" y="8688"/>
                  <a:pt x="9502" y="8141"/>
                  <a:pt x="9604" y="7594"/>
                </a:cubicBezTo>
                <a:cubicBezTo>
                  <a:pt x="9741" y="7047"/>
                  <a:pt x="9946" y="6535"/>
                  <a:pt x="10185" y="6056"/>
                </a:cubicBezTo>
                <a:cubicBezTo>
                  <a:pt x="10732" y="5065"/>
                  <a:pt x="11484" y="4211"/>
                  <a:pt x="12407" y="3595"/>
                </a:cubicBezTo>
                <a:cubicBezTo>
                  <a:pt x="13410" y="2964"/>
                  <a:pt x="14554" y="2645"/>
                  <a:pt x="15698" y="2645"/>
                </a:cubicBezTo>
                <a:cubicBezTo>
                  <a:pt x="16658" y="2645"/>
                  <a:pt x="17617" y="2870"/>
                  <a:pt x="18490" y="3322"/>
                </a:cubicBezTo>
                <a:cubicBezTo>
                  <a:pt x="19618" y="3835"/>
                  <a:pt x="20575" y="4621"/>
                  <a:pt x="21292" y="5646"/>
                </a:cubicBezTo>
                <a:cubicBezTo>
                  <a:pt x="21375" y="5760"/>
                  <a:pt x="21487" y="5808"/>
                  <a:pt x="21596" y="5808"/>
                </a:cubicBezTo>
                <a:cubicBezTo>
                  <a:pt x="21597" y="5808"/>
                  <a:pt x="21599" y="5808"/>
                  <a:pt x="21600" y="5808"/>
                </a:cubicBezTo>
                <a:lnTo>
                  <a:pt x="21600" y="5808"/>
                </a:lnTo>
                <a:cubicBezTo>
                  <a:pt x="21634" y="5845"/>
                  <a:pt x="21668" y="5882"/>
                  <a:pt x="21703" y="5919"/>
                </a:cubicBezTo>
                <a:cubicBezTo>
                  <a:pt x="21771" y="5988"/>
                  <a:pt x="21865" y="6022"/>
                  <a:pt x="21955" y="6022"/>
                </a:cubicBezTo>
                <a:cubicBezTo>
                  <a:pt x="22044" y="6022"/>
                  <a:pt x="22130" y="5988"/>
                  <a:pt x="22181" y="5919"/>
                </a:cubicBezTo>
                <a:cubicBezTo>
                  <a:pt x="23856" y="3800"/>
                  <a:pt x="25906" y="1442"/>
                  <a:pt x="28743" y="964"/>
                </a:cubicBezTo>
                <a:cubicBezTo>
                  <a:pt x="29046" y="913"/>
                  <a:pt x="29348" y="888"/>
                  <a:pt x="29647" y="888"/>
                </a:cubicBezTo>
                <a:close/>
                <a:moveTo>
                  <a:pt x="29673" y="0"/>
                </a:moveTo>
                <a:cubicBezTo>
                  <a:pt x="29568" y="0"/>
                  <a:pt x="29463" y="2"/>
                  <a:pt x="29358" y="7"/>
                </a:cubicBezTo>
                <a:cubicBezTo>
                  <a:pt x="27854" y="178"/>
                  <a:pt x="26419" y="759"/>
                  <a:pt x="25223" y="1716"/>
                </a:cubicBezTo>
                <a:cubicBezTo>
                  <a:pt x="23969" y="2750"/>
                  <a:pt x="22860" y="3899"/>
                  <a:pt x="21920" y="5162"/>
                </a:cubicBezTo>
                <a:lnTo>
                  <a:pt x="21920" y="5162"/>
                </a:lnTo>
                <a:cubicBezTo>
                  <a:pt x="21885" y="5125"/>
                  <a:pt x="21849" y="5088"/>
                  <a:pt x="21814" y="5051"/>
                </a:cubicBezTo>
                <a:lnTo>
                  <a:pt x="21814" y="5051"/>
                </a:lnTo>
                <a:cubicBezTo>
                  <a:pt x="21210" y="4053"/>
                  <a:pt x="20398" y="3212"/>
                  <a:pt x="19379" y="2638"/>
                </a:cubicBezTo>
                <a:cubicBezTo>
                  <a:pt x="18285" y="2023"/>
                  <a:pt x="17055" y="1682"/>
                  <a:pt x="15824" y="1682"/>
                </a:cubicBezTo>
                <a:cubicBezTo>
                  <a:pt x="13261" y="1682"/>
                  <a:pt x="10903" y="3014"/>
                  <a:pt x="9638" y="5202"/>
                </a:cubicBezTo>
                <a:cubicBezTo>
                  <a:pt x="8987" y="6267"/>
                  <a:pt x="8618" y="7461"/>
                  <a:pt x="8553" y="8671"/>
                </a:cubicBezTo>
                <a:lnTo>
                  <a:pt x="8553" y="8671"/>
                </a:lnTo>
                <a:cubicBezTo>
                  <a:pt x="8130" y="8605"/>
                  <a:pt x="7705" y="8572"/>
                  <a:pt x="7281" y="8572"/>
                </a:cubicBezTo>
                <a:cubicBezTo>
                  <a:pt x="6151" y="8572"/>
                  <a:pt x="5032" y="8807"/>
                  <a:pt x="3999" y="9269"/>
                </a:cubicBezTo>
                <a:cubicBezTo>
                  <a:pt x="2461" y="9952"/>
                  <a:pt x="1231" y="11251"/>
                  <a:pt x="616" y="12857"/>
                </a:cubicBezTo>
                <a:cubicBezTo>
                  <a:pt x="0" y="14361"/>
                  <a:pt x="35" y="16104"/>
                  <a:pt x="718" y="17574"/>
                </a:cubicBezTo>
                <a:cubicBezTo>
                  <a:pt x="1538" y="19112"/>
                  <a:pt x="2940" y="20239"/>
                  <a:pt x="4580" y="20786"/>
                </a:cubicBezTo>
                <a:cubicBezTo>
                  <a:pt x="5708" y="21192"/>
                  <a:pt x="6882" y="21333"/>
                  <a:pt x="8069" y="21333"/>
                </a:cubicBezTo>
                <a:cubicBezTo>
                  <a:pt x="8945" y="21333"/>
                  <a:pt x="9828" y="21256"/>
                  <a:pt x="10704" y="21151"/>
                </a:cubicBezTo>
                <a:lnTo>
                  <a:pt x="10704" y="21151"/>
                </a:lnTo>
                <a:cubicBezTo>
                  <a:pt x="10425" y="24283"/>
                  <a:pt x="12058" y="27475"/>
                  <a:pt x="14696" y="29159"/>
                </a:cubicBezTo>
                <a:cubicBezTo>
                  <a:pt x="15877" y="29901"/>
                  <a:pt x="17212" y="30289"/>
                  <a:pt x="18578" y="30289"/>
                </a:cubicBezTo>
                <a:cubicBezTo>
                  <a:pt x="18912" y="30289"/>
                  <a:pt x="19248" y="30266"/>
                  <a:pt x="19584" y="30219"/>
                </a:cubicBezTo>
                <a:cubicBezTo>
                  <a:pt x="21258" y="29980"/>
                  <a:pt x="22796" y="29194"/>
                  <a:pt x="24027" y="28032"/>
                </a:cubicBezTo>
                <a:cubicBezTo>
                  <a:pt x="25023" y="27108"/>
                  <a:pt x="25742" y="25926"/>
                  <a:pt x="26112" y="24632"/>
                </a:cubicBezTo>
                <a:lnTo>
                  <a:pt x="26112" y="24632"/>
                </a:lnTo>
                <a:cubicBezTo>
                  <a:pt x="27438" y="26895"/>
                  <a:pt x="30009" y="28391"/>
                  <a:pt x="32673" y="28476"/>
                </a:cubicBezTo>
                <a:cubicBezTo>
                  <a:pt x="32721" y="28477"/>
                  <a:pt x="32768" y="28477"/>
                  <a:pt x="32815" y="28477"/>
                </a:cubicBezTo>
                <a:cubicBezTo>
                  <a:pt x="34372" y="28477"/>
                  <a:pt x="35889" y="27934"/>
                  <a:pt x="37116" y="26972"/>
                </a:cubicBezTo>
                <a:cubicBezTo>
                  <a:pt x="38347" y="25947"/>
                  <a:pt x="39235" y="24614"/>
                  <a:pt x="39679" y="23076"/>
                </a:cubicBezTo>
                <a:cubicBezTo>
                  <a:pt x="40085" y="21697"/>
                  <a:pt x="40084" y="20254"/>
                  <a:pt x="39694" y="18898"/>
                </a:cubicBezTo>
                <a:lnTo>
                  <a:pt x="39694" y="18898"/>
                </a:lnTo>
                <a:cubicBezTo>
                  <a:pt x="40484" y="19129"/>
                  <a:pt x="41300" y="19242"/>
                  <a:pt x="42115" y="19242"/>
                </a:cubicBezTo>
                <a:cubicBezTo>
                  <a:pt x="43118" y="19242"/>
                  <a:pt x="44121" y="19071"/>
                  <a:pt x="45079" y="18736"/>
                </a:cubicBezTo>
                <a:cubicBezTo>
                  <a:pt x="49283" y="17334"/>
                  <a:pt x="51060" y="12379"/>
                  <a:pt x="48702" y="8619"/>
                </a:cubicBezTo>
                <a:cubicBezTo>
                  <a:pt x="47622" y="6904"/>
                  <a:pt x="45744" y="5867"/>
                  <a:pt x="43728" y="5867"/>
                </a:cubicBezTo>
                <a:cubicBezTo>
                  <a:pt x="43575" y="5867"/>
                  <a:pt x="43422" y="5873"/>
                  <a:pt x="43268" y="5885"/>
                </a:cubicBezTo>
                <a:cubicBezTo>
                  <a:pt x="41935" y="5988"/>
                  <a:pt x="40636" y="6398"/>
                  <a:pt x="39440" y="7047"/>
                </a:cubicBezTo>
                <a:cubicBezTo>
                  <a:pt x="38612" y="7497"/>
                  <a:pt x="37833" y="8012"/>
                  <a:pt x="37115" y="8604"/>
                </a:cubicBezTo>
                <a:lnTo>
                  <a:pt x="37115" y="8604"/>
                </a:lnTo>
                <a:cubicBezTo>
                  <a:pt x="37217" y="5791"/>
                  <a:pt x="36127" y="2961"/>
                  <a:pt x="33733" y="1306"/>
                </a:cubicBezTo>
                <a:cubicBezTo>
                  <a:pt x="32553" y="444"/>
                  <a:pt x="31135" y="0"/>
                  <a:pt x="2967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mn-ea"/>
              <a:sym typeface="+mn-lt"/>
            </a:endParaRPr>
          </a:p>
        </p:txBody>
      </p:sp>
      <p:sp>
        <p:nvSpPr>
          <p:cNvPr id="68" name="Google Shape;68;p15"/>
          <p:cNvSpPr/>
          <p:nvPr/>
        </p:nvSpPr>
        <p:spPr>
          <a:xfrm>
            <a:off x="4271599" y="4111549"/>
            <a:ext cx="1802270" cy="1043324"/>
          </a:xfrm>
          <a:custGeom>
            <a:avLst/>
            <a:gdLst/>
            <a:ahLst/>
            <a:cxnLst/>
            <a:rect l="l" t="t" r="r" b="b"/>
            <a:pathLst>
              <a:path w="60049" h="34762" extrusionOk="0">
                <a:moveTo>
                  <a:pt x="33763" y="1"/>
                </a:moveTo>
                <a:cubicBezTo>
                  <a:pt x="31706" y="1"/>
                  <a:pt x="29624" y="840"/>
                  <a:pt x="28094" y="2248"/>
                </a:cubicBezTo>
                <a:cubicBezTo>
                  <a:pt x="26119" y="4096"/>
                  <a:pt x="25094" y="7250"/>
                  <a:pt x="24853" y="10050"/>
                </a:cubicBezTo>
                <a:lnTo>
                  <a:pt x="24853" y="10050"/>
                </a:lnTo>
                <a:cubicBezTo>
                  <a:pt x="24859" y="7656"/>
                  <a:pt x="23079" y="5342"/>
                  <a:pt x="20746" y="4743"/>
                </a:cubicBezTo>
                <a:cubicBezTo>
                  <a:pt x="20310" y="4647"/>
                  <a:pt x="19873" y="4600"/>
                  <a:pt x="19440" y="4600"/>
                </a:cubicBezTo>
                <a:cubicBezTo>
                  <a:pt x="17258" y="4600"/>
                  <a:pt x="15194" y="5783"/>
                  <a:pt x="14081" y="7750"/>
                </a:cubicBezTo>
                <a:cubicBezTo>
                  <a:pt x="12646" y="10416"/>
                  <a:pt x="13774" y="14107"/>
                  <a:pt x="15380" y="16705"/>
                </a:cubicBezTo>
                <a:cubicBezTo>
                  <a:pt x="13253" y="16073"/>
                  <a:pt x="11029" y="15506"/>
                  <a:pt x="8841" y="15506"/>
                </a:cubicBezTo>
                <a:cubicBezTo>
                  <a:pt x="7830" y="15506"/>
                  <a:pt x="6827" y="15627"/>
                  <a:pt x="5845" y="15919"/>
                </a:cubicBezTo>
                <a:cubicBezTo>
                  <a:pt x="2701" y="16841"/>
                  <a:pt x="1" y="19815"/>
                  <a:pt x="548" y="23027"/>
                </a:cubicBezTo>
                <a:cubicBezTo>
                  <a:pt x="1386" y="27756"/>
                  <a:pt x="6495" y="29389"/>
                  <a:pt x="11464" y="29389"/>
                </a:cubicBezTo>
                <a:cubicBezTo>
                  <a:pt x="14396" y="29389"/>
                  <a:pt x="17280" y="28820"/>
                  <a:pt x="19208" y="27983"/>
                </a:cubicBezTo>
                <a:cubicBezTo>
                  <a:pt x="19408" y="27883"/>
                  <a:pt x="19645" y="27819"/>
                  <a:pt x="19878" y="27819"/>
                </a:cubicBezTo>
                <a:cubicBezTo>
                  <a:pt x="19963" y="27819"/>
                  <a:pt x="20048" y="27828"/>
                  <a:pt x="20131" y="27846"/>
                </a:cubicBezTo>
                <a:cubicBezTo>
                  <a:pt x="20370" y="27983"/>
                  <a:pt x="20575" y="28222"/>
                  <a:pt x="20678" y="28461"/>
                </a:cubicBezTo>
                <a:cubicBezTo>
                  <a:pt x="23021" y="32712"/>
                  <a:pt x="27339" y="34762"/>
                  <a:pt x="31786" y="34762"/>
                </a:cubicBezTo>
                <a:cubicBezTo>
                  <a:pt x="34668" y="34762"/>
                  <a:pt x="37603" y="33901"/>
                  <a:pt x="40090" y="32221"/>
                </a:cubicBezTo>
                <a:cubicBezTo>
                  <a:pt x="42004" y="30922"/>
                  <a:pt x="44157" y="29008"/>
                  <a:pt x="44704" y="26753"/>
                </a:cubicBezTo>
                <a:cubicBezTo>
                  <a:pt x="46687" y="27799"/>
                  <a:pt x="48892" y="28331"/>
                  <a:pt x="51108" y="28331"/>
                </a:cubicBezTo>
                <a:cubicBezTo>
                  <a:pt x="52366" y="28331"/>
                  <a:pt x="53628" y="28159"/>
                  <a:pt x="54854" y="27812"/>
                </a:cubicBezTo>
                <a:cubicBezTo>
                  <a:pt x="56905" y="27265"/>
                  <a:pt x="58921" y="26035"/>
                  <a:pt x="59639" y="24053"/>
                </a:cubicBezTo>
                <a:cubicBezTo>
                  <a:pt x="59981" y="23130"/>
                  <a:pt x="60049" y="22139"/>
                  <a:pt x="59844" y="21148"/>
                </a:cubicBezTo>
                <a:cubicBezTo>
                  <a:pt x="59253" y="17694"/>
                  <a:pt x="55914" y="14948"/>
                  <a:pt x="52432" y="14948"/>
                </a:cubicBezTo>
                <a:cubicBezTo>
                  <a:pt x="52089" y="14948"/>
                  <a:pt x="51745" y="14975"/>
                  <a:pt x="51402" y="15030"/>
                </a:cubicBezTo>
                <a:cubicBezTo>
                  <a:pt x="51607" y="13390"/>
                  <a:pt x="51778" y="11749"/>
                  <a:pt x="51402" y="10143"/>
                </a:cubicBezTo>
                <a:cubicBezTo>
                  <a:pt x="50787" y="7887"/>
                  <a:pt x="49010" y="6110"/>
                  <a:pt x="46754" y="5461"/>
                </a:cubicBezTo>
                <a:cubicBezTo>
                  <a:pt x="46295" y="5342"/>
                  <a:pt x="45811" y="5286"/>
                  <a:pt x="45317" y="5286"/>
                </a:cubicBezTo>
                <a:cubicBezTo>
                  <a:pt x="43384" y="5286"/>
                  <a:pt x="41308" y="6143"/>
                  <a:pt x="40056" y="7477"/>
                </a:cubicBezTo>
                <a:cubicBezTo>
                  <a:pt x="40808" y="4640"/>
                  <a:pt x="38962" y="1496"/>
                  <a:pt x="36228" y="437"/>
                </a:cubicBezTo>
                <a:cubicBezTo>
                  <a:pt x="35436" y="140"/>
                  <a:pt x="34602" y="1"/>
                  <a:pt x="3376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mn-ea"/>
              <a:sym typeface="+mn-lt"/>
            </a:endParaRPr>
          </a:p>
        </p:txBody>
      </p:sp>
      <p:sp>
        <p:nvSpPr>
          <p:cNvPr id="69" name="Google Shape;69;p15"/>
          <p:cNvSpPr/>
          <p:nvPr/>
        </p:nvSpPr>
        <p:spPr>
          <a:xfrm>
            <a:off x="4283904" y="4676490"/>
            <a:ext cx="1786904" cy="478383"/>
          </a:xfrm>
          <a:custGeom>
            <a:avLst/>
            <a:gdLst/>
            <a:ahLst/>
            <a:cxnLst/>
            <a:rect l="l" t="t" r="r" b="b"/>
            <a:pathLst>
              <a:path w="59537" h="15939" extrusionOk="0">
                <a:moveTo>
                  <a:pt x="41799" y="1"/>
                </a:moveTo>
                <a:cubicBezTo>
                  <a:pt x="39748" y="4204"/>
                  <a:pt x="35544" y="7485"/>
                  <a:pt x="30862" y="7725"/>
                </a:cubicBezTo>
                <a:cubicBezTo>
                  <a:pt x="30676" y="7735"/>
                  <a:pt x="30489" y="7741"/>
                  <a:pt x="30303" y="7741"/>
                </a:cubicBezTo>
                <a:cubicBezTo>
                  <a:pt x="25834" y="7741"/>
                  <a:pt x="21354" y="4636"/>
                  <a:pt x="20370" y="240"/>
                </a:cubicBezTo>
                <a:cubicBezTo>
                  <a:pt x="18149" y="2188"/>
                  <a:pt x="15688" y="3931"/>
                  <a:pt x="12885" y="4888"/>
                </a:cubicBezTo>
                <a:cubicBezTo>
                  <a:pt x="11473" y="5370"/>
                  <a:pt x="9974" y="5644"/>
                  <a:pt x="8489" y="5644"/>
                </a:cubicBezTo>
                <a:cubicBezTo>
                  <a:pt x="7027" y="5644"/>
                  <a:pt x="5578" y="5379"/>
                  <a:pt x="4239" y="4785"/>
                </a:cubicBezTo>
                <a:cubicBezTo>
                  <a:pt x="2769" y="4136"/>
                  <a:pt x="1539" y="3111"/>
                  <a:pt x="616" y="1812"/>
                </a:cubicBezTo>
                <a:cubicBezTo>
                  <a:pt x="548" y="1675"/>
                  <a:pt x="479" y="1573"/>
                  <a:pt x="445" y="1436"/>
                </a:cubicBezTo>
                <a:cubicBezTo>
                  <a:pt x="103" y="2325"/>
                  <a:pt x="1" y="3282"/>
                  <a:pt x="138" y="4204"/>
                </a:cubicBezTo>
                <a:cubicBezTo>
                  <a:pt x="976" y="8933"/>
                  <a:pt x="6085" y="10566"/>
                  <a:pt x="11054" y="10566"/>
                </a:cubicBezTo>
                <a:cubicBezTo>
                  <a:pt x="13986" y="10566"/>
                  <a:pt x="16870" y="9997"/>
                  <a:pt x="18798" y="9160"/>
                </a:cubicBezTo>
                <a:cubicBezTo>
                  <a:pt x="18998" y="9060"/>
                  <a:pt x="19235" y="8996"/>
                  <a:pt x="19468" y="8996"/>
                </a:cubicBezTo>
                <a:cubicBezTo>
                  <a:pt x="19553" y="8996"/>
                  <a:pt x="19638" y="9005"/>
                  <a:pt x="19721" y="9023"/>
                </a:cubicBezTo>
                <a:cubicBezTo>
                  <a:pt x="19960" y="9160"/>
                  <a:pt x="20165" y="9399"/>
                  <a:pt x="20268" y="9638"/>
                </a:cubicBezTo>
                <a:cubicBezTo>
                  <a:pt x="22590" y="13889"/>
                  <a:pt x="26913" y="15939"/>
                  <a:pt x="31366" y="15939"/>
                </a:cubicBezTo>
                <a:cubicBezTo>
                  <a:pt x="34253" y="15939"/>
                  <a:pt x="37193" y="15078"/>
                  <a:pt x="39680" y="13398"/>
                </a:cubicBezTo>
                <a:cubicBezTo>
                  <a:pt x="41594" y="12099"/>
                  <a:pt x="43747" y="10185"/>
                  <a:pt x="44294" y="7930"/>
                </a:cubicBezTo>
                <a:cubicBezTo>
                  <a:pt x="46282" y="9000"/>
                  <a:pt x="48494" y="9540"/>
                  <a:pt x="50715" y="9540"/>
                </a:cubicBezTo>
                <a:cubicBezTo>
                  <a:pt x="51968" y="9540"/>
                  <a:pt x="53224" y="9368"/>
                  <a:pt x="54444" y="9023"/>
                </a:cubicBezTo>
                <a:cubicBezTo>
                  <a:pt x="56495" y="8442"/>
                  <a:pt x="58511" y="7212"/>
                  <a:pt x="59229" y="5230"/>
                </a:cubicBezTo>
                <a:cubicBezTo>
                  <a:pt x="59400" y="4785"/>
                  <a:pt x="59502" y="4341"/>
                  <a:pt x="59536" y="3897"/>
                </a:cubicBezTo>
                <a:lnTo>
                  <a:pt x="59536" y="3897"/>
                </a:lnTo>
                <a:cubicBezTo>
                  <a:pt x="58000" y="4232"/>
                  <a:pt x="56426" y="4398"/>
                  <a:pt x="54853" y="4398"/>
                </a:cubicBezTo>
                <a:cubicBezTo>
                  <a:pt x="50165" y="4398"/>
                  <a:pt x="45484" y="2918"/>
                  <a:pt x="41799" y="1"/>
                </a:cubicBez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mn-ea"/>
              <a:sym typeface="+mn-lt"/>
            </a:endParaRPr>
          </a:p>
        </p:txBody>
      </p:sp>
      <p:sp>
        <p:nvSpPr>
          <p:cNvPr id="70" name="Google Shape;70;p15"/>
          <p:cNvSpPr/>
          <p:nvPr/>
        </p:nvSpPr>
        <p:spPr>
          <a:xfrm>
            <a:off x="4242876" y="4115572"/>
            <a:ext cx="1884357" cy="1027236"/>
          </a:xfrm>
          <a:custGeom>
            <a:avLst/>
            <a:gdLst/>
            <a:ahLst/>
            <a:cxnLst/>
            <a:rect l="l" t="t" r="r" b="b"/>
            <a:pathLst>
              <a:path w="62784" h="34226" extrusionOk="0">
                <a:moveTo>
                  <a:pt x="34326" y="979"/>
                </a:moveTo>
                <a:cubicBezTo>
                  <a:pt x="34676" y="979"/>
                  <a:pt x="35027" y="1016"/>
                  <a:pt x="35374" y="1089"/>
                </a:cubicBezTo>
                <a:cubicBezTo>
                  <a:pt x="36672" y="1430"/>
                  <a:pt x="37800" y="2217"/>
                  <a:pt x="38552" y="3344"/>
                </a:cubicBezTo>
                <a:cubicBezTo>
                  <a:pt x="39475" y="4780"/>
                  <a:pt x="40056" y="6420"/>
                  <a:pt x="40192" y="8129"/>
                </a:cubicBezTo>
                <a:cubicBezTo>
                  <a:pt x="40192" y="8368"/>
                  <a:pt x="40363" y="8573"/>
                  <a:pt x="40568" y="8642"/>
                </a:cubicBezTo>
                <a:cubicBezTo>
                  <a:pt x="40618" y="8656"/>
                  <a:pt x="40668" y="8663"/>
                  <a:pt x="40717" y="8663"/>
                </a:cubicBezTo>
                <a:cubicBezTo>
                  <a:pt x="40901" y="8663"/>
                  <a:pt x="41068" y="8565"/>
                  <a:pt x="41149" y="8402"/>
                </a:cubicBezTo>
                <a:cubicBezTo>
                  <a:pt x="41979" y="6659"/>
                  <a:pt x="43728" y="5588"/>
                  <a:pt x="45597" y="5588"/>
                </a:cubicBezTo>
                <a:cubicBezTo>
                  <a:pt x="46037" y="5588"/>
                  <a:pt x="46483" y="5647"/>
                  <a:pt x="46925" y="5771"/>
                </a:cubicBezTo>
                <a:cubicBezTo>
                  <a:pt x="49249" y="6420"/>
                  <a:pt x="50514" y="8539"/>
                  <a:pt x="50753" y="10863"/>
                </a:cubicBezTo>
                <a:cubicBezTo>
                  <a:pt x="50890" y="12162"/>
                  <a:pt x="50787" y="13529"/>
                  <a:pt x="50445" y="14793"/>
                </a:cubicBezTo>
                <a:cubicBezTo>
                  <a:pt x="50391" y="15119"/>
                  <a:pt x="50638" y="15402"/>
                  <a:pt x="50931" y="15402"/>
                </a:cubicBezTo>
                <a:cubicBezTo>
                  <a:pt x="51007" y="15402"/>
                  <a:pt x="51086" y="15383"/>
                  <a:pt x="51163" y="15340"/>
                </a:cubicBezTo>
                <a:cubicBezTo>
                  <a:pt x="51986" y="14838"/>
                  <a:pt x="52877" y="14619"/>
                  <a:pt x="53778" y="14619"/>
                </a:cubicBezTo>
                <a:cubicBezTo>
                  <a:pt x="56432" y="14619"/>
                  <a:pt x="59175" y="16521"/>
                  <a:pt x="60527" y="18690"/>
                </a:cubicBezTo>
                <a:cubicBezTo>
                  <a:pt x="61074" y="19510"/>
                  <a:pt x="61348" y="20501"/>
                  <a:pt x="61245" y="21458"/>
                </a:cubicBezTo>
                <a:cubicBezTo>
                  <a:pt x="61040" y="22415"/>
                  <a:pt x="60596" y="23269"/>
                  <a:pt x="59946" y="23953"/>
                </a:cubicBezTo>
                <a:cubicBezTo>
                  <a:pt x="59263" y="24671"/>
                  <a:pt x="58477" y="25320"/>
                  <a:pt x="57657" y="25901"/>
                </a:cubicBezTo>
                <a:cubicBezTo>
                  <a:pt x="56768" y="26482"/>
                  <a:pt x="55811" y="26960"/>
                  <a:pt x="54820" y="27234"/>
                </a:cubicBezTo>
                <a:cubicBezTo>
                  <a:pt x="54332" y="27361"/>
                  <a:pt x="53848" y="27418"/>
                  <a:pt x="53369" y="27418"/>
                </a:cubicBezTo>
                <a:cubicBezTo>
                  <a:pt x="51665" y="27418"/>
                  <a:pt x="50025" y="26701"/>
                  <a:pt x="48531" y="25901"/>
                </a:cubicBezTo>
                <a:cubicBezTo>
                  <a:pt x="48053" y="25593"/>
                  <a:pt x="47575" y="25320"/>
                  <a:pt x="47062" y="25115"/>
                </a:cubicBezTo>
                <a:cubicBezTo>
                  <a:pt x="46915" y="25066"/>
                  <a:pt x="46765" y="25042"/>
                  <a:pt x="46617" y="25042"/>
                </a:cubicBezTo>
                <a:cubicBezTo>
                  <a:pt x="46250" y="25042"/>
                  <a:pt x="45895" y="25188"/>
                  <a:pt x="45626" y="25457"/>
                </a:cubicBezTo>
                <a:cubicBezTo>
                  <a:pt x="45285" y="25798"/>
                  <a:pt x="44977" y="26174"/>
                  <a:pt x="44738" y="26584"/>
                </a:cubicBezTo>
                <a:cubicBezTo>
                  <a:pt x="44464" y="26995"/>
                  <a:pt x="44157" y="27370"/>
                  <a:pt x="43849" y="27746"/>
                </a:cubicBezTo>
                <a:cubicBezTo>
                  <a:pt x="41320" y="30788"/>
                  <a:pt x="37698" y="33010"/>
                  <a:pt x="33665" y="33180"/>
                </a:cubicBezTo>
                <a:cubicBezTo>
                  <a:pt x="33530" y="33185"/>
                  <a:pt x="33395" y="33187"/>
                  <a:pt x="33261" y="33187"/>
                </a:cubicBezTo>
                <a:cubicBezTo>
                  <a:pt x="31384" y="33187"/>
                  <a:pt x="29547" y="32743"/>
                  <a:pt x="27889" y="31882"/>
                </a:cubicBezTo>
                <a:cubicBezTo>
                  <a:pt x="26009" y="30856"/>
                  <a:pt x="24608" y="29216"/>
                  <a:pt x="23412" y="27507"/>
                </a:cubicBezTo>
                <a:cubicBezTo>
                  <a:pt x="23104" y="27063"/>
                  <a:pt x="22797" y="26619"/>
                  <a:pt x="22523" y="26140"/>
                </a:cubicBezTo>
                <a:cubicBezTo>
                  <a:pt x="22421" y="25986"/>
                  <a:pt x="22258" y="25909"/>
                  <a:pt x="22100" y="25909"/>
                </a:cubicBezTo>
                <a:cubicBezTo>
                  <a:pt x="21942" y="25909"/>
                  <a:pt x="21788" y="25986"/>
                  <a:pt x="21703" y="26140"/>
                </a:cubicBezTo>
                <a:cubicBezTo>
                  <a:pt x="20131" y="28464"/>
                  <a:pt x="17568" y="29865"/>
                  <a:pt x="14936" y="30515"/>
                </a:cubicBezTo>
                <a:cubicBezTo>
                  <a:pt x="13678" y="30825"/>
                  <a:pt x="12343" y="31002"/>
                  <a:pt x="11009" y="31002"/>
                </a:cubicBezTo>
                <a:cubicBezTo>
                  <a:pt x="9262" y="31002"/>
                  <a:pt x="7517" y="30700"/>
                  <a:pt x="5948" y="30002"/>
                </a:cubicBezTo>
                <a:cubicBezTo>
                  <a:pt x="3487" y="28874"/>
                  <a:pt x="1265" y="26584"/>
                  <a:pt x="1094" y="23748"/>
                </a:cubicBezTo>
                <a:cubicBezTo>
                  <a:pt x="958" y="21082"/>
                  <a:pt x="2530" y="18485"/>
                  <a:pt x="4820" y="17152"/>
                </a:cubicBezTo>
                <a:cubicBezTo>
                  <a:pt x="6120" y="16390"/>
                  <a:pt x="7627" y="15982"/>
                  <a:pt x="9149" y="15982"/>
                </a:cubicBezTo>
                <a:cubicBezTo>
                  <a:pt x="9266" y="15982"/>
                  <a:pt x="9384" y="15985"/>
                  <a:pt x="9502" y="15990"/>
                </a:cubicBezTo>
                <a:cubicBezTo>
                  <a:pt x="11245" y="16024"/>
                  <a:pt x="12920" y="16434"/>
                  <a:pt x="14492" y="17152"/>
                </a:cubicBezTo>
                <a:cubicBezTo>
                  <a:pt x="14571" y="17207"/>
                  <a:pt x="14653" y="17231"/>
                  <a:pt x="14732" y="17231"/>
                </a:cubicBezTo>
                <a:cubicBezTo>
                  <a:pt x="14996" y="17231"/>
                  <a:pt x="15220" y="16962"/>
                  <a:pt x="15141" y="16673"/>
                </a:cubicBezTo>
                <a:cubicBezTo>
                  <a:pt x="14287" y="12982"/>
                  <a:pt x="13364" y="8505"/>
                  <a:pt x="15893" y="5224"/>
                </a:cubicBezTo>
                <a:cubicBezTo>
                  <a:pt x="17097" y="3738"/>
                  <a:pt x="18850" y="2966"/>
                  <a:pt x="20616" y="2966"/>
                </a:cubicBezTo>
                <a:cubicBezTo>
                  <a:pt x="22058" y="2966"/>
                  <a:pt x="23509" y="3481"/>
                  <a:pt x="24676" y="4541"/>
                </a:cubicBezTo>
                <a:cubicBezTo>
                  <a:pt x="25941" y="5873"/>
                  <a:pt x="26590" y="7685"/>
                  <a:pt x="26453" y="9496"/>
                </a:cubicBezTo>
                <a:cubicBezTo>
                  <a:pt x="26453" y="9800"/>
                  <a:pt x="26686" y="9967"/>
                  <a:pt x="26922" y="9967"/>
                </a:cubicBezTo>
                <a:cubicBezTo>
                  <a:pt x="27078" y="9967"/>
                  <a:pt x="27236" y="9893"/>
                  <a:pt x="27329" y="9738"/>
                </a:cubicBezTo>
                <a:lnTo>
                  <a:pt x="27329" y="9738"/>
                </a:lnTo>
                <a:cubicBezTo>
                  <a:pt x="27448" y="9711"/>
                  <a:pt x="27549" y="9624"/>
                  <a:pt x="27581" y="9462"/>
                </a:cubicBezTo>
                <a:cubicBezTo>
                  <a:pt x="27752" y="8676"/>
                  <a:pt x="27821" y="7890"/>
                  <a:pt x="28060" y="7138"/>
                </a:cubicBezTo>
                <a:cubicBezTo>
                  <a:pt x="28265" y="6386"/>
                  <a:pt x="28538" y="5668"/>
                  <a:pt x="28880" y="4951"/>
                </a:cubicBezTo>
                <a:cubicBezTo>
                  <a:pt x="29461" y="3652"/>
                  <a:pt x="30418" y="2558"/>
                  <a:pt x="31614" y="1806"/>
                </a:cubicBezTo>
                <a:cubicBezTo>
                  <a:pt x="32416" y="1255"/>
                  <a:pt x="33365" y="979"/>
                  <a:pt x="34326" y="979"/>
                </a:cubicBezTo>
                <a:close/>
                <a:moveTo>
                  <a:pt x="34413" y="1"/>
                </a:moveTo>
                <a:cubicBezTo>
                  <a:pt x="32007" y="1"/>
                  <a:pt x="29819" y="1720"/>
                  <a:pt x="28641" y="3857"/>
                </a:cubicBezTo>
                <a:cubicBezTo>
                  <a:pt x="28162" y="4677"/>
                  <a:pt x="27786" y="5532"/>
                  <a:pt x="27513" y="6454"/>
                </a:cubicBezTo>
                <a:cubicBezTo>
                  <a:pt x="27443" y="6691"/>
                  <a:pt x="27375" y="6927"/>
                  <a:pt x="27310" y="7163"/>
                </a:cubicBezTo>
                <a:lnTo>
                  <a:pt x="27310" y="7163"/>
                </a:lnTo>
                <a:cubicBezTo>
                  <a:pt x="27289" y="7063"/>
                  <a:pt x="27265" y="6964"/>
                  <a:pt x="27240" y="6865"/>
                </a:cubicBezTo>
                <a:cubicBezTo>
                  <a:pt x="26966" y="5976"/>
                  <a:pt x="26522" y="5122"/>
                  <a:pt x="25941" y="4370"/>
                </a:cubicBezTo>
                <a:cubicBezTo>
                  <a:pt x="24621" y="2670"/>
                  <a:pt x="22661" y="1803"/>
                  <a:pt x="20692" y="1803"/>
                </a:cubicBezTo>
                <a:cubicBezTo>
                  <a:pt x="18939" y="1803"/>
                  <a:pt x="17179" y="2491"/>
                  <a:pt x="15859" y="3891"/>
                </a:cubicBezTo>
                <a:cubicBezTo>
                  <a:pt x="14560" y="5327"/>
                  <a:pt x="13740" y="7104"/>
                  <a:pt x="13501" y="9018"/>
                </a:cubicBezTo>
                <a:cubicBezTo>
                  <a:pt x="13170" y="11362"/>
                  <a:pt x="13553" y="13707"/>
                  <a:pt x="14046" y="15982"/>
                </a:cubicBezTo>
                <a:lnTo>
                  <a:pt x="14046" y="15982"/>
                </a:lnTo>
                <a:cubicBezTo>
                  <a:pt x="12797" y="15388"/>
                  <a:pt x="11440" y="15013"/>
                  <a:pt x="10083" y="14930"/>
                </a:cubicBezTo>
                <a:cubicBezTo>
                  <a:pt x="9817" y="14909"/>
                  <a:pt x="9552" y="14898"/>
                  <a:pt x="9288" y="14898"/>
                </a:cubicBezTo>
                <a:cubicBezTo>
                  <a:pt x="7856" y="14898"/>
                  <a:pt x="6460" y="15208"/>
                  <a:pt x="5161" y="15785"/>
                </a:cubicBezTo>
                <a:cubicBezTo>
                  <a:pt x="2427" y="17083"/>
                  <a:pt x="582" y="19681"/>
                  <a:pt x="274" y="22654"/>
                </a:cubicBezTo>
                <a:cubicBezTo>
                  <a:pt x="1" y="25696"/>
                  <a:pt x="1846" y="28498"/>
                  <a:pt x="4375" y="30070"/>
                </a:cubicBezTo>
                <a:cubicBezTo>
                  <a:pt x="6370" y="31335"/>
                  <a:pt x="8763" y="31839"/>
                  <a:pt x="11148" y="31839"/>
                </a:cubicBezTo>
                <a:cubicBezTo>
                  <a:pt x="12114" y="31839"/>
                  <a:pt x="13078" y="31756"/>
                  <a:pt x="14013" y="31608"/>
                </a:cubicBezTo>
                <a:cubicBezTo>
                  <a:pt x="17078" y="31103"/>
                  <a:pt x="20085" y="29691"/>
                  <a:pt x="22061" y="27266"/>
                </a:cubicBezTo>
                <a:lnTo>
                  <a:pt x="22061" y="27266"/>
                </a:lnTo>
                <a:cubicBezTo>
                  <a:pt x="23185" y="28998"/>
                  <a:pt x="24426" y="30662"/>
                  <a:pt x="26078" y="31916"/>
                </a:cubicBezTo>
                <a:cubicBezTo>
                  <a:pt x="27821" y="33215"/>
                  <a:pt x="29871" y="34001"/>
                  <a:pt x="32058" y="34172"/>
                </a:cubicBezTo>
                <a:cubicBezTo>
                  <a:pt x="32445" y="34208"/>
                  <a:pt x="32830" y="34226"/>
                  <a:pt x="33214" y="34226"/>
                </a:cubicBezTo>
                <a:cubicBezTo>
                  <a:pt x="37132" y="34226"/>
                  <a:pt x="40836" y="32363"/>
                  <a:pt x="43576" y="29592"/>
                </a:cubicBezTo>
                <a:cubicBezTo>
                  <a:pt x="44328" y="28806"/>
                  <a:pt x="45011" y="27986"/>
                  <a:pt x="45626" y="27131"/>
                </a:cubicBezTo>
                <a:cubicBezTo>
                  <a:pt x="45866" y="26789"/>
                  <a:pt x="46105" y="26208"/>
                  <a:pt x="46515" y="26072"/>
                </a:cubicBezTo>
                <a:cubicBezTo>
                  <a:pt x="46548" y="26061"/>
                  <a:pt x="46580" y="26056"/>
                  <a:pt x="46613" y="26056"/>
                </a:cubicBezTo>
                <a:cubicBezTo>
                  <a:pt x="46785" y="26056"/>
                  <a:pt x="46952" y="26191"/>
                  <a:pt x="47096" y="26277"/>
                </a:cubicBezTo>
                <a:lnTo>
                  <a:pt x="47882" y="26755"/>
                </a:lnTo>
                <a:cubicBezTo>
                  <a:pt x="49571" y="27697"/>
                  <a:pt x="51394" y="28503"/>
                  <a:pt x="53334" y="28503"/>
                </a:cubicBezTo>
                <a:cubicBezTo>
                  <a:pt x="53789" y="28503"/>
                  <a:pt x="54250" y="28459"/>
                  <a:pt x="54717" y="28362"/>
                </a:cubicBezTo>
                <a:cubicBezTo>
                  <a:pt x="55811" y="28122"/>
                  <a:pt x="56836" y="27678"/>
                  <a:pt x="57793" y="27029"/>
                </a:cubicBezTo>
                <a:cubicBezTo>
                  <a:pt x="58716" y="26448"/>
                  <a:pt x="59571" y="25764"/>
                  <a:pt x="60357" y="24978"/>
                </a:cubicBezTo>
                <a:cubicBezTo>
                  <a:pt x="61826" y="23440"/>
                  <a:pt x="62783" y="21321"/>
                  <a:pt x="61963" y="19202"/>
                </a:cubicBezTo>
                <a:cubicBezTo>
                  <a:pt x="61211" y="17254"/>
                  <a:pt x="59502" y="15648"/>
                  <a:pt x="57622" y="14691"/>
                </a:cubicBezTo>
                <a:cubicBezTo>
                  <a:pt x="56443" y="14054"/>
                  <a:pt x="55084" y="13629"/>
                  <a:pt x="53737" y="13629"/>
                </a:cubicBezTo>
                <a:cubicBezTo>
                  <a:pt x="53133" y="13629"/>
                  <a:pt x="52531" y="13714"/>
                  <a:pt x="51949" y="13905"/>
                </a:cubicBezTo>
                <a:cubicBezTo>
                  <a:pt x="51811" y="13954"/>
                  <a:pt x="51678" y="14007"/>
                  <a:pt x="51549" y="14062"/>
                </a:cubicBezTo>
                <a:lnTo>
                  <a:pt x="51549" y="14062"/>
                </a:lnTo>
                <a:cubicBezTo>
                  <a:pt x="51899" y="11806"/>
                  <a:pt x="51869" y="9402"/>
                  <a:pt x="50650" y="7411"/>
                </a:cubicBezTo>
                <a:cubicBezTo>
                  <a:pt x="49525" y="5647"/>
                  <a:pt x="47596" y="4629"/>
                  <a:pt x="45580" y="4629"/>
                </a:cubicBezTo>
                <a:cubicBezTo>
                  <a:pt x="44901" y="4629"/>
                  <a:pt x="44213" y="4744"/>
                  <a:pt x="43542" y="4985"/>
                </a:cubicBezTo>
                <a:cubicBezTo>
                  <a:pt x="42568" y="5341"/>
                  <a:pt x="41693" y="5945"/>
                  <a:pt x="41021" y="6739"/>
                </a:cubicBezTo>
                <a:lnTo>
                  <a:pt x="41021" y="6739"/>
                </a:lnTo>
                <a:cubicBezTo>
                  <a:pt x="40774" y="5530"/>
                  <a:pt x="40334" y="4367"/>
                  <a:pt x="39714" y="3276"/>
                </a:cubicBezTo>
                <a:cubicBezTo>
                  <a:pt x="38894" y="1943"/>
                  <a:pt x="37698" y="884"/>
                  <a:pt x="36228" y="337"/>
                </a:cubicBezTo>
                <a:cubicBezTo>
                  <a:pt x="35617" y="106"/>
                  <a:pt x="35008" y="1"/>
                  <a:pt x="344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mn-ea"/>
              <a:sym typeface="+mn-lt"/>
            </a:endParaRPr>
          </a:p>
        </p:txBody>
      </p:sp>
      <p:sp>
        <p:nvSpPr>
          <p:cNvPr id="73" name="Google Shape;73;p15"/>
          <p:cNvSpPr/>
          <p:nvPr/>
        </p:nvSpPr>
        <p:spPr>
          <a:xfrm>
            <a:off x="850632" y="1490344"/>
            <a:ext cx="1503759" cy="345184"/>
          </a:xfrm>
          <a:custGeom>
            <a:avLst/>
            <a:gdLst/>
            <a:ahLst/>
            <a:cxnLst/>
            <a:rect l="l" t="t" r="r" b="b"/>
            <a:pathLst>
              <a:path w="50103" h="11501" extrusionOk="0">
                <a:moveTo>
                  <a:pt x="17567" y="0"/>
                </a:moveTo>
                <a:cubicBezTo>
                  <a:pt x="15414" y="2861"/>
                  <a:pt x="12064" y="4500"/>
                  <a:pt x="8573" y="4500"/>
                </a:cubicBezTo>
                <a:cubicBezTo>
                  <a:pt x="8019" y="4500"/>
                  <a:pt x="7461" y="4459"/>
                  <a:pt x="6904" y="4375"/>
                </a:cubicBezTo>
                <a:cubicBezTo>
                  <a:pt x="3657" y="3862"/>
                  <a:pt x="2427" y="1948"/>
                  <a:pt x="308" y="205"/>
                </a:cubicBezTo>
                <a:cubicBezTo>
                  <a:pt x="103" y="855"/>
                  <a:pt x="0" y="1538"/>
                  <a:pt x="68" y="2222"/>
                </a:cubicBezTo>
                <a:cubicBezTo>
                  <a:pt x="342" y="5503"/>
                  <a:pt x="3486" y="8066"/>
                  <a:pt x="6733" y="8579"/>
                </a:cubicBezTo>
                <a:cubicBezTo>
                  <a:pt x="7305" y="8668"/>
                  <a:pt x="7877" y="8709"/>
                  <a:pt x="8449" y="8709"/>
                </a:cubicBezTo>
                <a:cubicBezTo>
                  <a:pt x="11159" y="8709"/>
                  <a:pt x="13847" y="7776"/>
                  <a:pt x="16302" y="6562"/>
                </a:cubicBezTo>
                <a:cubicBezTo>
                  <a:pt x="18506" y="9841"/>
                  <a:pt x="22045" y="11501"/>
                  <a:pt x="25594" y="11501"/>
                </a:cubicBezTo>
                <a:cubicBezTo>
                  <a:pt x="28927" y="11501"/>
                  <a:pt x="32268" y="10037"/>
                  <a:pt x="34518" y="7075"/>
                </a:cubicBezTo>
                <a:cubicBezTo>
                  <a:pt x="36560" y="8368"/>
                  <a:pt x="39008" y="9209"/>
                  <a:pt x="41402" y="9209"/>
                </a:cubicBezTo>
                <a:cubicBezTo>
                  <a:pt x="42616" y="9209"/>
                  <a:pt x="43816" y="8993"/>
                  <a:pt x="44942" y="8510"/>
                </a:cubicBezTo>
                <a:cubicBezTo>
                  <a:pt x="48018" y="7246"/>
                  <a:pt x="50103" y="3623"/>
                  <a:pt x="49248" y="513"/>
                </a:cubicBezTo>
                <a:lnTo>
                  <a:pt x="49248" y="513"/>
                </a:lnTo>
                <a:cubicBezTo>
                  <a:pt x="47165" y="2255"/>
                  <a:pt x="44616" y="3112"/>
                  <a:pt x="42075" y="3112"/>
                </a:cubicBezTo>
                <a:cubicBezTo>
                  <a:pt x="39281" y="3112"/>
                  <a:pt x="36495" y="2075"/>
                  <a:pt x="34347" y="34"/>
                </a:cubicBezTo>
                <a:cubicBezTo>
                  <a:pt x="32194" y="3213"/>
                  <a:pt x="29460" y="6767"/>
                  <a:pt x="25632" y="6767"/>
                </a:cubicBezTo>
                <a:cubicBezTo>
                  <a:pt x="21907" y="6767"/>
                  <a:pt x="19173" y="3350"/>
                  <a:pt x="17567" y="0"/>
                </a:cubicBez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mn-ea"/>
              <a:sym typeface="+mn-lt"/>
            </a:endParaRPr>
          </a:p>
        </p:txBody>
      </p:sp>
      <p:sp>
        <p:nvSpPr>
          <p:cNvPr id="74" name="Google Shape;74;p15"/>
          <p:cNvSpPr/>
          <p:nvPr/>
        </p:nvSpPr>
        <p:spPr>
          <a:xfrm>
            <a:off x="810595" y="55572"/>
            <a:ext cx="1543796" cy="914296"/>
          </a:xfrm>
          <a:custGeom>
            <a:avLst/>
            <a:gdLst/>
            <a:ahLst/>
            <a:cxnLst/>
            <a:rect l="l" t="t" r="r" b="b"/>
            <a:pathLst>
              <a:path w="51437" h="30463" extrusionOk="0">
                <a:moveTo>
                  <a:pt x="28483" y="886"/>
                </a:moveTo>
                <a:cubicBezTo>
                  <a:pt x="28535" y="886"/>
                  <a:pt x="28588" y="886"/>
                  <a:pt x="28640" y="887"/>
                </a:cubicBezTo>
                <a:cubicBezTo>
                  <a:pt x="30588" y="955"/>
                  <a:pt x="32468" y="1673"/>
                  <a:pt x="33972" y="2869"/>
                </a:cubicBezTo>
                <a:cubicBezTo>
                  <a:pt x="35578" y="4168"/>
                  <a:pt x="36672" y="5945"/>
                  <a:pt x="37116" y="7961"/>
                </a:cubicBezTo>
                <a:cubicBezTo>
                  <a:pt x="37595" y="10354"/>
                  <a:pt x="37321" y="12849"/>
                  <a:pt x="36399" y="15139"/>
                </a:cubicBezTo>
                <a:cubicBezTo>
                  <a:pt x="36276" y="15445"/>
                  <a:pt x="36565" y="15696"/>
                  <a:pt x="36847" y="15696"/>
                </a:cubicBezTo>
                <a:cubicBezTo>
                  <a:pt x="36880" y="15696"/>
                  <a:pt x="36913" y="15692"/>
                  <a:pt x="36945" y="15685"/>
                </a:cubicBezTo>
                <a:cubicBezTo>
                  <a:pt x="38814" y="15232"/>
                  <a:pt x="40765" y="14736"/>
                  <a:pt x="42702" y="14736"/>
                </a:cubicBezTo>
                <a:cubicBezTo>
                  <a:pt x="43246" y="14736"/>
                  <a:pt x="43788" y="14775"/>
                  <a:pt x="44327" y="14865"/>
                </a:cubicBezTo>
                <a:cubicBezTo>
                  <a:pt x="46310" y="15139"/>
                  <a:pt x="48053" y="16266"/>
                  <a:pt x="49112" y="17941"/>
                </a:cubicBezTo>
                <a:cubicBezTo>
                  <a:pt x="51436" y="22008"/>
                  <a:pt x="46446" y="25631"/>
                  <a:pt x="42926" y="26348"/>
                </a:cubicBezTo>
                <a:cubicBezTo>
                  <a:pt x="42465" y="26442"/>
                  <a:pt x="41988" y="26490"/>
                  <a:pt x="41508" y="26490"/>
                </a:cubicBezTo>
                <a:cubicBezTo>
                  <a:pt x="39713" y="26490"/>
                  <a:pt x="37895" y="25816"/>
                  <a:pt x="36843" y="24332"/>
                </a:cubicBezTo>
                <a:cubicBezTo>
                  <a:pt x="36757" y="24212"/>
                  <a:pt x="36621" y="24153"/>
                  <a:pt x="36484" y="24153"/>
                </a:cubicBezTo>
                <a:cubicBezTo>
                  <a:pt x="36347" y="24153"/>
                  <a:pt x="36211" y="24212"/>
                  <a:pt x="36125" y="24332"/>
                </a:cubicBezTo>
                <a:cubicBezTo>
                  <a:pt x="34724" y="26793"/>
                  <a:pt x="32400" y="28570"/>
                  <a:pt x="29666" y="29253"/>
                </a:cubicBezTo>
                <a:cubicBezTo>
                  <a:pt x="28851" y="29457"/>
                  <a:pt x="28024" y="29558"/>
                  <a:pt x="27202" y="29558"/>
                </a:cubicBezTo>
                <a:cubicBezTo>
                  <a:pt x="25266" y="29558"/>
                  <a:pt x="23358" y="29000"/>
                  <a:pt x="21703" y="27921"/>
                </a:cubicBezTo>
                <a:cubicBezTo>
                  <a:pt x="20336" y="27066"/>
                  <a:pt x="19242" y="25938"/>
                  <a:pt x="18456" y="24537"/>
                </a:cubicBezTo>
                <a:cubicBezTo>
                  <a:pt x="18361" y="24404"/>
                  <a:pt x="18212" y="24334"/>
                  <a:pt x="18064" y="24334"/>
                </a:cubicBezTo>
                <a:cubicBezTo>
                  <a:pt x="17946" y="24334"/>
                  <a:pt x="17829" y="24378"/>
                  <a:pt x="17738" y="24469"/>
                </a:cubicBezTo>
                <a:cubicBezTo>
                  <a:pt x="16303" y="26314"/>
                  <a:pt x="14423" y="27715"/>
                  <a:pt x="12236" y="28536"/>
                </a:cubicBezTo>
                <a:cubicBezTo>
                  <a:pt x="11204" y="28912"/>
                  <a:pt x="10125" y="29101"/>
                  <a:pt x="9048" y="29101"/>
                </a:cubicBezTo>
                <a:cubicBezTo>
                  <a:pt x="7878" y="29101"/>
                  <a:pt x="6709" y="28878"/>
                  <a:pt x="5605" y="28433"/>
                </a:cubicBezTo>
                <a:cubicBezTo>
                  <a:pt x="3555" y="27613"/>
                  <a:pt x="1983" y="25904"/>
                  <a:pt x="1402" y="23751"/>
                </a:cubicBezTo>
                <a:cubicBezTo>
                  <a:pt x="752" y="21735"/>
                  <a:pt x="1265" y="19547"/>
                  <a:pt x="2666" y="17975"/>
                </a:cubicBezTo>
                <a:cubicBezTo>
                  <a:pt x="3748" y="16869"/>
                  <a:pt x="5271" y="16203"/>
                  <a:pt x="6804" y="16203"/>
                </a:cubicBezTo>
                <a:cubicBezTo>
                  <a:pt x="7450" y="16203"/>
                  <a:pt x="8098" y="16321"/>
                  <a:pt x="8716" y="16574"/>
                </a:cubicBezTo>
                <a:cubicBezTo>
                  <a:pt x="8772" y="16602"/>
                  <a:pt x="8826" y="16615"/>
                  <a:pt x="8877" y="16615"/>
                </a:cubicBezTo>
                <a:cubicBezTo>
                  <a:pt x="9191" y="16615"/>
                  <a:pt x="9361" y="16121"/>
                  <a:pt x="9126" y="15856"/>
                </a:cubicBezTo>
                <a:cubicBezTo>
                  <a:pt x="7109" y="13669"/>
                  <a:pt x="7007" y="10080"/>
                  <a:pt x="8579" y="7586"/>
                </a:cubicBezTo>
                <a:cubicBezTo>
                  <a:pt x="9365" y="6355"/>
                  <a:pt x="10561" y="5501"/>
                  <a:pt x="11962" y="5125"/>
                </a:cubicBezTo>
                <a:cubicBezTo>
                  <a:pt x="12502" y="5003"/>
                  <a:pt x="13058" y="4940"/>
                  <a:pt x="13613" y="4940"/>
                </a:cubicBezTo>
                <a:cubicBezTo>
                  <a:pt x="14463" y="4940"/>
                  <a:pt x="15312" y="5088"/>
                  <a:pt x="16098" y="5398"/>
                </a:cubicBezTo>
                <a:cubicBezTo>
                  <a:pt x="17601" y="5945"/>
                  <a:pt x="18798" y="7039"/>
                  <a:pt x="19515" y="8474"/>
                </a:cubicBezTo>
                <a:cubicBezTo>
                  <a:pt x="19585" y="8625"/>
                  <a:pt x="19726" y="8689"/>
                  <a:pt x="19874" y="8689"/>
                </a:cubicBezTo>
                <a:cubicBezTo>
                  <a:pt x="20160" y="8689"/>
                  <a:pt x="20471" y="8448"/>
                  <a:pt x="20336" y="8132"/>
                </a:cubicBezTo>
                <a:cubicBezTo>
                  <a:pt x="20206" y="7811"/>
                  <a:pt x="20052" y="7506"/>
                  <a:pt x="19877" y="7220"/>
                </a:cubicBezTo>
                <a:lnTo>
                  <a:pt x="19877" y="7220"/>
                </a:lnTo>
                <a:cubicBezTo>
                  <a:pt x="19912" y="7182"/>
                  <a:pt x="19941" y="7134"/>
                  <a:pt x="19960" y="7073"/>
                </a:cubicBezTo>
                <a:cubicBezTo>
                  <a:pt x="21173" y="3364"/>
                  <a:pt x="24616" y="886"/>
                  <a:pt x="28483" y="886"/>
                </a:cubicBezTo>
                <a:close/>
                <a:moveTo>
                  <a:pt x="28574" y="0"/>
                </a:moveTo>
                <a:cubicBezTo>
                  <a:pt x="26755" y="0"/>
                  <a:pt x="24966" y="520"/>
                  <a:pt x="23411" y="1536"/>
                </a:cubicBezTo>
                <a:cubicBezTo>
                  <a:pt x="21568" y="2700"/>
                  <a:pt x="20154" y="4476"/>
                  <a:pt x="19399" y="6546"/>
                </a:cubicBezTo>
                <a:lnTo>
                  <a:pt x="19399" y="6546"/>
                </a:lnTo>
                <a:cubicBezTo>
                  <a:pt x="18022" y="4855"/>
                  <a:pt x="15815" y="3943"/>
                  <a:pt x="13616" y="3943"/>
                </a:cubicBezTo>
                <a:cubicBezTo>
                  <a:pt x="13153" y="3943"/>
                  <a:pt x="12690" y="3983"/>
                  <a:pt x="12236" y="4065"/>
                </a:cubicBezTo>
                <a:cubicBezTo>
                  <a:pt x="10595" y="4373"/>
                  <a:pt x="9160" y="5296"/>
                  <a:pt x="8169" y="6629"/>
                </a:cubicBezTo>
                <a:cubicBezTo>
                  <a:pt x="6303" y="9276"/>
                  <a:pt x="6186" y="12718"/>
                  <a:pt x="7793" y="15439"/>
                </a:cubicBezTo>
                <a:lnTo>
                  <a:pt x="7793" y="15439"/>
                </a:lnTo>
                <a:cubicBezTo>
                  <a:pt x="7399" y="15363"/>
                  <a:pt x="7001" y="15325"/>
                  <a:pt x="6605" y="15325"/>
                </a:cubicBezTo>
                <a:cubicBezTo>
                  <a:pt x="5217" y="15325"/>
                  <a:pt x="3848" y="15790"/>
                  <a:pt x="2735" y="16711"/>
                </a:cubicBezTo>
                <a:cubicBezTo>
                  <a:pt x="889" y="18180"/>
                  <a:pt x="0" y="20538"/>
                  <a:pt x="376" y="22897"/>
                </a:cubicBezTo>
                <a:cubicBezTo>
                  <a:pt x="718" y="25289"/>
                  <a:pt x="2119" y="27442"/>
                  <a:pt x="4204" y="28672"/>
                </a:cubicBezTo>
                <a:cubicBezTo>
                  <a:pt x="5744" y="29549"/>
                  <a:pt x="7464" y="29998"/>
                  <a:pt x="9194" y="29998"/>
                </a:cubicBezTo>
                <a:cubicBezTo>
                  <a:pt x="9960" y="29998"/>
                  <a:pt x="10729" y="29910"/>
                  <a:pt x="11484" y="29732"/>
                </a:cubicBezTo>
                <a:cubicBezTo>
                  <a:pt x="14061" y="29040"/>
                  <a:pt x="16350" y="27597"/>
                  <a:pt x="18030" y="25536"/>
                </a:cubicBezTo>
                <a:lnTo>
                  <a:pt x="18030" y="25536"/>
                </a:lnTo>
                <a:cubicBezTo>
                  <a:pt x="19646" y="27876"/>
                  <a:pt x="22052" y="29544"/>
                  <a:pt x="24813" y="30210"/>
                </a:cubicBezTo>
                <a:cubicBezTo>
                  <a:pt x="25593" y="30379"/>
                  <a:pt x="26383" y="30462"/>
                  <a:pt x="27168" y="30462"/>
                </a:cubicBezTo>
                <a:cubicBezTo>
                  <a:pt x="29408" y="30462"/>
                  <a:pt x="31612" y="29783"/>
                  <a:pt x="33459" y="28467"/>
                </a:cubicBezTo>
                <a:cubicBezTo>
                  <a:pt x="34700" y="27590"/>
                  <a:pt x="35753" y="26498"/>
                  <a:pt x="36548" y="25238"/>
                </a:cubicBezTo>
                <a:lnTo>
                  <a:pt x="36548" y="25238"/>
                </a:lnTo>
                <a:cubicBezTo>
                  <a:pt x="37793" y="26560"/>
                  <a:pt x="39555" y="27332"/>
                  <a:pt x="41408" y="27332"/>
                </a:cubicBezTo>
                <a:cubicBezTo>
                  <a:pt x="41605" y="27332"/>
                  <a:pt x="41804" y="27323"/>
                  <a:pt x="42003" y="27305"/>
                </a:cubicBezTo>
                <a:cubicBezTo>
                  <a:pt x="44430" y="27032"/>
                  <a:pt x="46720" y="25972"/>
                  <a:pt x="48531" y="24298"/>
                </a:cubicBezTo>
                <a:cubicBezTo>
                  <a:pt x="49386" y="23546"/>
                  <a:pt x="50035" y="22555"/>
                  <a:pt x="50411" y="21495"/>
                </a:cubicBezTo>
                <a:cubicBezTo>
                  <a:pt x="50753" y="20470"/>
                  <a:pt x="50718" y="19342"/>
                  <a:pt x="50343" y="18351"/>
                </a:cubicBezTo>
                <a:cubicBezTo>
                  <a:pt x="49522" y="16335"/>
                  <a:pt x="47813" y="14797"/>
                  <a:pt x="45729" y="14182"/>
                </a:cubicBezTo>
                <a:cubicBezTo>
                  <a:pt x="44790" y="13898"/>
                  <a:pt x="43823" y="13785"/>
                  <a:pt x="42847" y="13785"/>
                </a:cubicBezTo>
                <a:cubicBezTo>
                  <a:pt x="41070" y="13785"/>
                  <a:pt x="39264" y="14159"/>
                  <a:pt x="37542" y="14559"/>
                </a:cubicBezTo>
                <a:lnTo>
                  <a:pt x="37542" y="14559"/>
                </a:lnTo>
                <a:cubicBezTo>
                  <a:pt x="38912" y="10465"/>
                  <a:pt x="38438" y="5579"/>
                  <a:pt x="35100" y="2562"/>
                </a:cubicBezTo>
                <a:cubicBezTo>
                  <a:pt x="33493" y="1160"/>
                  <a:pt x="31477" y="272"/>
                  <a:pt x="29358" y="33"/>
                </a:cubicBezTo>
                <a:cubicBezTo>
                  <a:pt x="29097" y="11"/>
                  <a:pt x="28835" y="0"/>
                  <a:pt x="285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mn-ea"/>
              <a:sym typeface="+mn-lt"/>
            </a:endParaRPr>
          </a:p>
        </p:txBody>
      </p:sp>
      <p:sp>
        <p:nvSpPr>
          <p:cNvPr id="76" name="Google Shape;76;p15"/>
          <p:cNvSpPr/>
          <p:nvPr/>
        </p:nvSpPr>
        <p:spPr>
          <a:xfrm>
            <a:off x="9913514" y="457000"/>
            <a:ext cx="1465821" cy="672899"/>
          </a:xfrm>
          <a:custGeom>
            <a:avLst/>
            <a:gdLst/>
            <a:ahLst/>
            <a:cxnLst/>
            <a:rect l="l" t="t" r="r" b="b"/>
            <a:pathLst>
              <a:path w="48839" h="22420" extrusionOk="0">
                <a:moveTo>
                  <a:pt x="48839" y="0"/>
                </a:moveTo>
                <a:lnTo>
                  <a:pt x="45524" y="1333"/>
                </a:lnTo>
                <a:cubicBezTo>
                  <a:pt x="38039" y="4340"/>
                  <a:pt x="30384" y="6938"/>
                  <a:pt x="22591" y="9057"/>
                </a:cubicBezTo>
                <a:cubicBezTo>
                  <a:pt x="15141" y="11005"/>
                  <a:pt x="7622" y="12474"/>
                  <a:pt x="1" y="13466"/>
                </a:cubicBezTo>
                <a:cubicBezTo>
                  <a:pt x="787" y="14047"/>
                  <a:pt x="1539" y="14628"/>
                  <a:pt x="2359" y="15140"/>
                </a:cubicBezTo>
                <a:cubicBezTo>
                  <a:pt x="7143" y="18216"/>
                  <a:pt x="12441" y="20335"/>
                  <a:pt x="17670" y="22420"/>
                </a:cubicBezTo>
                <a:cubicBezTo>
                  <a:pt x="20301" y="20096"/>
                  <a:pt x="23001" y="17840"/>
                  <a:pt x="25770" y="15687"/>
                </a:cubicBezTo>
                <a:cubicBezTo>
                  <a:pt x="30794" y="11723"/>
                  <a:pt x="36023" y="7997"/>
                  <a:pt x="41423" y="4511"/>
                </a:cubicBezTo>
                <a:cubicBezTo>
                  <a:pt x="43849" y="2939"/>
                  <a:pt x="46310" y="1435"/>
                  <a:pt x="48839" y="0"/>
                </a:cubicBezTo>
                <a:close/>
              </a:path>
            </a:pathLst>
          </a:custGeom>
          <a:solidFill>
            <a:srgbClr val="FFFFFF"/>
          </a:solidFill>
          <a:ln>
            <a:solidFill>
              <a:schemeClr val="accent1">
                <a:lumMod val="20000"/>
                <a:lumOff val="80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mn-ea"/>
              <a:sym typeface="+mn-lt"/>
            </a:endParaRPr>
          </a:p>
        </p:txBody>
      </p:sp>
      <p:sp>
        <p:nvSpPr>
          <p:cNvPr id="77" name="Google Shape;77;p15"/>
          <p:cNvSpPr/>
          <p:nvPr/>
        </p:nvSpPr>
        <p:spPr>
          <a:xfrm>
            <a:off x="10469482" y="398504"/>
            <a:ext cx="1079100" cy="1142728"/>
          </a:xfrm>
          <a:custGeom>
            <a:avLst/>
            <a:gdLst/>
            <a:ahLst/>
            <a:cxnLst/>
            <a:rect l="l" t="t" r="r" b="b"/>
            <a:pathLst>
              <a:path w="35954" h="38074" extrusionOk="0">
                <a:moveTo>
                  <a:pt x="35954" y="1"/>
                </a:moveTo>
                <a:lnTo>
                  <a:pt x="35954" y="1"/>
                </a:lnTo>
                <a:cubicBezTo>
                  <a:pt x="34211" y="958"/>
                  <a:pt x="32468" y="1915"/>
                  <a:pt x="30759" y="2940"/>
                </a:cubicBezTo>
                <a:cubicBezTo>
                  <a:pt x="25223" y="6153"/>
                  <a:pt x="19857" y="9639"/>
                  <a:pt x="14662" y="13432"/>
                </a:cubicBezTo>
                <a:cubicBezTo>
                  <a:pt x="9604" y="17123"/>
                  <a:pt x="4682" y="21019"/>
                  <a:pt x="0" y="25189"/>
                </a:cubicBezTo>
                <a:cubicBezTo>
                  <a:pt x="718" y="29461"/>
                  <a:pt x="1265" y="33801"/>
                  <a:pt x="1880" y="38074"/>
                </a:cubicBezTo>
                <a:cubicBezTo>
                  <a:pt x="2119" y="36843"/>
                  <a:pt x="2358" y="35613"/>
                  <a:pt x="2598" y="34348"/>
                </a:cubicBezTo>
                <a:cubicBezTo>
                  <a:pt x="2837" y="33255"/>
                  <a:pt x="3042" y="32195"/>
                  <a:pt x="3247" y="31136"/>
                </a:cubicBezTo>
                <a:cubicBezTo>
                  <a:pt x="3418" y="30179"/>
                  <a:pt x="3726" y="29222"/>
                  <a:pt x="4101" y="28333"/>
                </a:cubicBezTo>
                <a:cubicBezTo>
                  <a:pt x="4888" y="26727"/>
                  <a:pt x="6494" y="25599"/>
                  <a:pt x="7793" y="24505"/>
                </a:cubicBezTo>
                <a:lnTo>
                  <a:pt x="12372" y="20541"/>
                </a:lnTo>
                <a:cubicBezTo>
                  <a:pt x="15414" y="17944"/>
                  <a:pt x="18421" y="15346"/>
                  <a:pt x="21429" y="12715"/>
                </a:cubicBezTo>
                <a:cubicBezTo>
                  <a:pt x="26282" y="8477"/>
                  <a:pt x="31101" y="4239"/>
                  <a:pt x="3595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mn-ea"/>
              <a:sym typeface="+mn-lt"/>
            </a:endParaRPr>
          </a:p>
        </p:txBody>
      </p:sp>
      <p:sp>
        <p:nvSpPr>
          <p:cNvPr id="78" name="Google Shape;78;p15"/>
          <p:cNvSpPr/>
          <p:nvPr/>
        </p:nvSpPr>
        <p:spPr>
          <a:xfrm>
            <a:off x="10544364" y="1243739"/>
            <a:ext cx="323124" cy="369284"/>
          </a:xfrm>
          <a:custGeom>
            <a:avLst/>
            <a:gdLst/>
            <a:ahLst/>
            <a:cxnLst/>
            <a:rect l="l" t="t" r="r" b="b"/>
            <a:pathLst>
              <a:path w="10766" h="12304" extrusionOk="0">
                <a:moveTo>
                  <a:pt x="3110" y="0"/>
                </a:moveTo>
                <a:cubicBezTo>
                  <a:pt x="2734" y="547"/>
                  <a:pt x="2495" y="1128"/>
                  <a:pt x="2290" y="1743"/>
                </a:cubicBezTo>
                <a:cubicBezTo>
                  <a:pt x="2051" y="2632"/>
                  <a:pt x="1880" y="3486"/>
                  <a:pt x="1675" y="4443"/>
                </a:cubicBezTo>
                <a:cubicBezTo>
                  <a:pt x="1504" y="5400"/>
                  <a:pt x="1299" y="6357"/>
                  <a:pt x="1094" y="7314"/>
                </a:cubicBezTo>
                <a:cubicBezTo>
                  <a:pt x="752" y="8989"/>
                  <a:pt x="376" y="10629"/>
                  <a:pt x="0" y="12304"/>
                </a:cubicBezTo>
                <a:lnTo>
                  <a:pt x="1709" y="10766"/>
                </a:lnTo>
                <a:lnTo>
                  <a:pt x="2222" y="10219"/>
                </a:lnTo>
                <a:cubicBezTo>
                  <a:pt x="3213" y="9262"/>
                  <a:pt x="4204" y="8271"/>
                  <a:pt x="5229" y="7280"/>
                </a:cubicBezTo>
                <a:cubicBezTo>
                  <a:pt x="6289" y="6289"/>
                  <a:pt x="7314" y="5332"/>
                  <a:pt x="8373" y="4375"/>
                </a:cubicBezTo>
                <a:cubicBezTo>
                  <a:pt x="8886" y="3931"/>
                  <a:pt x="9399" y="3452"/>
                  <a:pt x="9911" y="3008"/>
                </a:cubicBezTo>
                <a:cubicBezTo>
                  <a:pt x="10185" y="2769"/>
                  <a:pt x="10458" y="2529"/>
                  <a:pt x="10766" y="2256"/>
                </a:cubicBezTo>
                <a:cubicBezTo>
                  <a:pt x="8168" y="1607"/>
                  <a:pt x="5605" y="923"/>
                  <a:pt x="3110" y="0"/>
                </a:cubicBezTo>
                <a:close/>
              </a:path>
            </a:pathLst>
          </a:custGeom>
          <a:solidFill>
            <a:srgbClr val="F1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cs typeface="+mn-ea"/>
              <a:sym typeface="+mn-lt"/>
            </a:endParaRPr>
          </a:p>
        </p:txBody>
      </p:sp>
      <p:sp>
        <p:nvSpPr>
          <p:cNvPr id="79" name="Google Shape;79;p15"/>
          <p:cNvSpPr/>
          <p:nvPr/>
        </p:nvSpPr>
        <p:spPr>
          <a:xfrm>
            <a:off x="10653072" y="395443"/>
            <a:ext cx="939628" cy="967300"/>
          </a:xfrm>
          <a:custGeom>
            <a:avLst/>
            <a:gdLst/>
            <a:ahLst/>
            <a:cxnLst/>
            <a:rect l="l" t="t" r="r" b="b"/>
            <a:pathLst>
              <a:path w="31307" h="32229" extrusionOk="0">
                <a:moveTo>
                  <a:pt x="31307" y="0"/>
                </a:moveTo>
                <a:lnTo>
                  <a:pt x="31307" y="0"/>
                </a:lnTo>
                <a:cubicBezTo>
                  <a:pt x="28846" y="2119"/>
                  <a:pt x="26385" y="4238"/>
                  <a:pt x="23959" y="6391"/>
                </a:cubicBezTo>
                <a:cubicBezTo>
                  <a:pt x="17978" y="11586"/>
                  <a:pt x="12031" y="16849"/>
                  <a:pt x="6084" y="22078"/>
                </a:cubicBezTo>
                <a:lnTo>
                  <a:pt x="1607" y="26043"/>
                </a:lnTo>
                <a:cubicBezTo>
                  <a:pt x="1060" y="26521"/>
                  <a:pt x="514" y="27034"/>
                  <a:pt x="1" y="27581"/>
                </a:cubicBezTo>
                <a:cubicBezTo>
                  <a:pt x="1368" y="27923"/>
                  <a:pt x="2735" y="28299"/>
                  <a:pt x="4102" y="28640"/>
                </a:cubicBezTo>
                <a:cubicBezTo>
                  <a:pt x="9604" y="30076"/>
                  <a:pt x="15175" y="31272"/>
                  <a:pt x="20780" y="32229"/>
                </a:cubicBezTo>
                <a:cubicBezTo>
                  <a:pt x="20951" y="29563"/>
                  <a:pt x="21259" y="26931"/>
                  <a:pt x="21703" y="24300"/>
                </a:cubicBezTo>
                <a:cubicBezTo>
                  <a:pt x="22523" y="19413"/>
                  <a:pt x="23924" y="14628"/>
                  <a:pt x="25838" y="10082"/>
                </a:cubicBezTo>
                <a:cubicBezTo>
                  <a:pt x="27342" y="6528"/>
                  <a:pt x="29153" y="3179"/>
                  <a:pt x="3130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mn-ea"/>
              <a:sym typeface="+mn-lt"/>
            </a:endParaRPr>
          </a:p>
        </p:txBody>
      </p:sp>
      <p:sp>
        <p:nvSpPr>
          <p:cNvPr id="80" name="Google Shape;80;p15"/>
          <p:cNvSpPr/>
          <p:nvPr/>
        </p:nvSpPr>
        <p:spPr>
          <a:xfrm>
            <a:off x="9843763" y="300000"/>
            <a:ext cx="1840237" cy="1362936"/>
          </a:xfrm>
          <a:custGeom>
            <a:avLst/>
            <a:gdLst/>
            <a:ahLst/>
            <a:cxnLst/>
            <a:rect l="l" t="t" r="r" b="b"/>
            <a:pathLst>
              <a:path w="61314" h="45411" extrusionOk="0">
                <a:moveTo>
                  <a:pt x="51163" y="5231"/>
                </a:moveTo>
                <a:lnTo>
                  <a:pt x="51163" y="5231"/>
                </a:lnTo>
                <a:cubicBezTo>
                  <a:pt x="48634" y="6666"/>
                  <a:pt x="46173" y="8170"/>
                  <a:pt x="43747" y="9742"/>
                </a:cubicBezTo>
                <a:cubicBezTo>
                  <a:pt x="38347" y="13228"/>
                  <a:pt x="33118" y="16954"/>
                  <a:pt x="28094" y="20918"/>
                </a:cubicBezTo>
                <a:cubicBezTo>
                  <a:pt x="25325" y="23071"/>
                  <a:pt x="22625" y="25327"/>
                  <a:pt x="19994" y="27651"/>
                </a:cubicBezTo>
                <a:cubicBezTo>
                  <a:pt x="14765" y="25566"/>
                  <a:pt x="9467" y="23447"/>
                  <a:pt x="4683" y="20371"/>
                </a:cubicBezTo>
                <a:cubicBezTo>
                  <a:pt x="3863" y="19859"/>
                  <a:pt x="3111" y="19278"/>
                  <a:pt x="2325" y="18697"/>
                </a:cubicBezTo>
                <a:cubicBezTo>
                  <a:pt x="9946" y="17705"/>
                  <a:pt x="17465" y="16236"/>
                  <a:pt x="24915" y="14288"/>
                </a:cubicBezTo>
                <a:cubicBezTo>
                  <a:pt x="32708" y="12169"/>
                  <a:pt x="40363" y="9571"/>
                  <a:pt x="47848" y="6564"/>
                </a:cubicBezTo>
                <a:lnTo>
                  <a:pt x="51163" y="5231"/>
                </a:lnTo>
                <a:close/>
                <a:moveTo>
                  <a:pt x="19652" y="28744"/>
                </a:moveTo>
                <a:lnTo>
                  <a:pt x="19960" y="28847"/>
                </a:lnTo>
                <a:cubicBezTo>
                  <a:pt x="19994" y="28881"/>
                  <a:pt x="20028" y="28881"/>
                  <a:pt x="20096" y="28881"/>
                </a:cubicBezTo>
                <a:cubicBezTo>
                  <a:pt x="20131" y="29291"/>
                  <a:pt x="20199" y="29701"/>
                  <a:pt x="20233" y="30111"/>
                </a:cubicBezTo>
                <a:cubicBezTo>
                  <a:pt x="20199" y="30009"/>
                  <a:pt x="20165" y="29906"/>
                  <a:pt x="20131" y="29804"/>
                </a:cubicBezTo>
                <a:lnTo>
                  <a:pt x="20131" y="29770"/>
                </a:lnTo>
                <a:cubicBezTo>
                  <a:pt x="19994" y="29428"/>
                  <a:pt x="19823" y="29052"/>
                  <a:pt x="19652" y="28744"/>
                </a:cubicBezTo>
                <a:close/>
                <a:moveTo>
                  <a:pt x="58272" y="3180"/>
                </a:moveTo>
                <a:lnTo>
                  <a:pt x="58272" y="3180"/>
                </a:lnTo>
                <a:cubicBezTo>
                  <a:pt x="56118" y="6359"/>
                  <a:pt x="54307" y="9708"/>
                  <a:pt x="52803" y="13262"/>
                </a:cubicBezTo>
                <a:cubicBezTo>
                  <a:pt x="50889" y="17808"/>
                  <a:pt x="49488" y="22593"/>
                  <a:pt x="48668" y="27480"/>
                </a:cubicBezTo>
                <a:cubicBezTo>
                  <a:pt x="48224" y="30111"/>
                  <a:pt x="47916" y="32743"/>
                  <a:pt x="47745" y="35409"/>
                </a:cubicBezTo>
                <a:cubicBezTo>
                  <a:pt x="42140" y="34452"/>
                  <a:pt x="36569" y="33256"/>
                  <a:pt x="31067" y="31820"/>
                </a:cubicBezTo>
                <a:cubicBezTo>
                  <a:pt x="29700" y="31479"/>
                  <a:pt x="28333" y="31103"/>
                  <a:pt x="26966" y="30761"/>
                </a:cubicBezTo>
                <a:cubicBezTo>
                  <a:pt x="27479" y="30214"/>
                  <a:pt x="28025" y="29701"/>
                  <a:pt x="28572" y="29223"/>
                </a:cubicBezTo>
                <a:lnTo>
                  <a:pt x="33049" y="25258"/>
                </a:lnTo>
                <a:cubicBezTo>
                  <a:pt x="38996" y="20029"/>
                  <a:pt x="44943" y="14766"/>
                  <a:pt x="50924" y="9571"/>
                </a:cubicBezTo>
                <a:cubicBezTo>
                  <a:pt x="53350" y="7418"/>
                  <a:pt x="55811" y="5299"/>
                  <a:pt x="58272" y="3180"/>
                </a:cubicBezTo>
                <a:close/>
                <a:moveTo>
                  <a:pt x="56802" y="3283"/>
                </a:moveTo>
                <a:lnTo>
                  <a:pt x="56802" y="3283"/>
                </a:lnTo>
                <a:cubicBezTo>
                  <a:pt x="51949" y="7521"/>
                  <a:pt x="47130" y="11759"/>
                  <a:pt x="42277" y="15997"/>
                </a:cubicBezTo>
                <a:cubicBezTo>
                  <a:pt x="39269" y="18628"/>
                  <a:pt x="36262" y="21226"/>
                  <a:pt x="33220" y="23823"/>
                </a:cubicBezTo>
                <a:lnTo>
                  <a:pt x="28641" y="27787"/>
                </a:lnTo>
                <a:cubicBezTo>
                  <a:pt x="27342" y="28881"/>
                  <a:pt x="25736" y="30009"/>
                  <a:pt x="24949" y="31615"/>
                </a:cubicBezTo>
                <a:cubicBezTo>
                  <a:pt x="24574" y="32504"/>
                  <a:pt x="24266" y="33461"/>
                  <a:pt x="24095" y="34418"/>
                </a:cubicBezTo>
                <a:cubicBezTo>
                  <a:pt x="23890" y="35477"/>
                  <a:pt x="23685" y="36537"/>
                  <a:pt x="23446" y="37630"/>
                </a:cubicBezTo>
                <a:cubicBezTo>
                  <a:pt x="23206" y="38895"/>
                  <a:pt x="22967" y="40125"/>
                  <a:pt x="22728" y="41356"/>
                </a:cubicBezTo>
                <a:lnTo>
                  <a:pt x="22728" y="41321"/>
                </a:lnTo>
                <a:cubicBezTo>
                  <a:pt x="22113" y="37049"/>
                  <a:pt x="21566" y="32709"/>
                  <a:pt x="20848" y="28437"/>
                </a:cubicBezTo>
                <a:cubicBezTo>
                  <a:pt x="25530" y="24301"/>
                  <a:pt x="30452" y="20405"/>
                  <a:pt x="35510" y="16714"/>
                </a:cubicBezTo>
                <a:cubicBezTo>
                  <a:pt x="40705" y="12921"/>
                  <a:pt x="46071" y="9435"/>
                  <a:pt x="51607" y="6222"/>
                </a:cubicBezTo>
                <a:cubicBezTo>
                  <a:pt x="53316" y="5197"/>
                  <a:pt x="55059" y="4240"/>
                  <a:pt x="56802" y="3283"/>
                </a:cubicBezTo>
                <a:close/>
                <a:moveTo>
                  <a:pt x="26453" y="31410"/>
                </a:moveTo>
                <a:cubicBezTo>
                  <a:pt x="28948" y="32333"/>
                  <a:pt x="31511" y="33016"/>
                  <a:pt x="34109" y="33666"/>
                </a:cubicBezTo>
                <a:cubicBezTo>
                  <a:pt x="33801" y="33973"/>
                  <a:pt x="33528" y="34213"/>
                  <a:pt x="33254" y="34452"/>
                </a:cubicBezTo>
                <a:lnTo>
                  <a:pt x="33254" y="34418"/>
                </a:lnTo>
                <a:cubicBezTo>
                  <a:pt x="32742" y="34862"/>
                  <a:pt x="32229" y="35340"/>
                  <a:pt x="31716" y="35785"/>
                </a:cubicBezTo>
                <a:cubicBezTo>
                  <a:pt x="30657" y="36742"/>
                  <a:pt x="29632" y="37699"/>
                  <a:pt x="28572" y="38690"/>
                </a:cubicBezTo>
                <a:cubicBezTo>
                  <a:pt x="27547" y="39681"/>
                  <a:pt x="26556" y="40672"/>
                  <a:pt x="25565" y="41629"/>
                </a:cubicBezTo>
                <a:lnTo>
                  <a:pt x="25052" y="42176"/>
                </a:lnTo>
                <a:lnTo>
                  <a:pt x="23343" y="43714"/>
                </a:lnTo>
                <a:cubicBezTo>
                  <a:pt x="23719" y="42039"/>
                  <a:pt x="24095" y="40399"/>
                  <a:pt x="24437" y="38724"/>
                </a:cubicBezTo>
                <a:cubicBezTo>
                  <a:pt x="24642" y="37767"/>
                  <a:pt x="24847" y="36810"/>
                  <a:pt x="25018" y="35853"/>
                </a:cubicBezTo>
                <a:cubicBezTo>
                  <a:pt x="25223" y="34896"/>
                  <a:pt x="25394" y="34042"/>
                  <a:pt x="25633" y="33153"/>
                </a:cubicBezTo>
                <a:cubicBezTo>
                  <a:pt x="25838" y="32538"/>
                  <a:pt x="26077" y="31957"/>
                  <a:pt x="26453" y="31410"/>
                </a:cubicBezTo>
                <a:close/>
                <a:moveTo>
                  <a:pt x="60703" y="1"/>
                </a:moveTo>
                <a:cubicBezTo>
                  <a:pt x="60593" y="1"/>
                  <a:pt x="60485" y="45"/>
                  <a:pt x="60391" y="139"/>
                </a:cubicBezTo>
                <a:lnTo>
                  <a:pt x="60151" y="344"/>
                </a:lnTo>
                <a:cubicBezTo>
                  <a:pt x="59707" y="583"/>
                  <a:pt x="59297" y="788"/>
                  <a:pt x="58853" y="1027"/>
                </a:cubicBezTo>
                <a:cubicBezTo>
                  <a:pt x="55537" y="2292"/>
                  <a:pt x="52291" y="3727"/>
                  <a:pt x="49010" y="5060"/>
                </a:cubicBezTo>
                <a:cubicBezTo>
                  <a:pt x="45216" y="6564"/>
                  <a:pt x="41423" y="7999"/>
                  <a:pt x="37595" y="9332"/>
                </a:cubicBezTo>
                <a:cubicBezTo>
                  <a:pt x="30042" y="11930"/>
                  <a:pt x="22352" y="14049"/>
                  <a:pt x="14526" y="15655"/>
                </a:cubicBezTo>
                <a:cubicBezTo>
                  <a:pt x="9980" y="16543"/>
                  <a:pt x="5435" y="17295"/>
                  <a:pt x="855" y="17740"/>
                </a:cubicBezTo>
                <a:cubicBezTo>
                  <a:pt x="377" y="17774"/>
                  <a:pt x="1" y="18389"/>
                  <a:pt x="411" y="18731"/>
                </a:cubicBezTo>
                <a:cubicBezTo>
                  <a:pt x="2427" y="20405"/>
                  <a:pt x="4614" y="21875"/>
                  <a:pt x="6973" y="23105"/>
                </a:cubicBezTo>
                <a:cubicBezTo>
                  <a:pt x="9536" y="24472"/>
                  <a:pt x="12133" y="25703"/>
                  <a:pt x="14833" y="26831"/>
                </a:cubicBezTo>
                <a:cubicBezTo>
                  <a:pt x="16132" y="27343"/>
                  <a:pt x="17396" y="27856"/>
                  <a:pt x="18695" y="28368"/>
                </a:cubicBezTo>
                <a:cubicBezTo>
                  <a:pt x="19037" y="28881"/>
                  <a:pt x="19310" y="29462"/>
                  <a:pt x="19481" y="30077"/>
                </a:cubicBezTo>
                <a:cubicBezTo>
                  <a:pt x="19755" y="31171"/>
                  <a:pt x="19891" y="32299"/>
                  <a:pt x="20131" y="33392"/>
                </a:cubicBezTo>
                <a:cubicBezTo>
                  <a:pt x="20609" y="35887"/>
                  <a:pt x="21053" y="38348"/>
                  <a:pt x="21498" y="40843"/>
                </a:cubicBezTo>
                <a:cubicBezTo>
                  <a:pt x="21771" y="42244"/>
                  <a:pt x="22044" y="43645"/>
                  <a:pt x="22250" y="45081"/>
                </a:cubicBezTo>
                <a:cubicBezTo>
                  <a:pt x="22291" y="45308"/>
                  <a:pt x="22482" y="45411"/>
                  <a:pt x="22680" y="45411"/>
                </a:cubicBezTo>
                <a:cubicBezTo>
                  <a:pt x="22809" y="45411"/>
                  <a:pt x="22941" y="45367"/>
                  <a:pt x="23036" y="45286"/>
                </a:cubicBezTo>
                <a:cubicBezTo>
                  <a:pt x="25291" y="43269"/>
                  <a:pt x="27547" y="41253"/>
                  <a:pt x="29803" y="39202"/>
                </a:cubicBezTo>
                <a:cubicBezTo>
                  <a:pt x="30896" y="38211"/>
                  <a:pt x="32024" y="37186"/>
                  <a:pt x="33118" y="36195"/>
                </a:cubicBezTo>
                <a:cubicBezTo>
                  <a:pt x="33972" y="35375"/>
                  <a:pt x="34895" y="34349"/>
                  <a:pt x="36091" y="34178"/>
                </a:cubicBezTo>
                <a:cubicBezTo>
                  <a:pt x="38449" y="34759"/>
                  <a:pt x="40842" y="35272"/>
                  <a:pt x="43234" y="35751"/>
                </a:cubicBezTo>
                <a:cubicBezTo>
                  <a:pt x="44874" y="36058"/>
                  <a:pt x="46481" y="36366"/>
                  <a:pt x="48155" y="36605"/>
                </a:cubicBezTo>
                <a:cubicBezTo>
                  <a:pt x="48205" y="36620"/>
                  <a:pt x="48254" y="36627"/>
                  <a:pt x="48304" y="36627"/>
                </a:cubicBezTo>
                <a:cubicBezTo>
                  <a:pt x="48598" y="36627"/>
                  <a:pt x="48873" y="36380"/>
                  <a:pt x="48873" y="36058"/>
                </a:cubicBezTo>
                <a:cubicBezTo>
                  <a:pt x="49146" y="31103"/>
                  <a:pt x="49933" y="26181"/>
                  <a:pt x="51231" y="21396"/>
                </a:cubicBezTo>
                <a:cubicBezTo>
                  <a:pt x="52496" y="16714"/>
                  <a:pt x="54341" y="12203"/>
                  <a:pt x="56699" y="7931"/>
                </a:cubicBezTo>
                <a:cubicBezTo>
                  <a:pt x="58067" y="5504"/>
                  <a:pt x="59570" y="3146"/>
                  <a:pt x="61177" y="856"/>
                </a:cubicBezTo>
                <a:lnTo>
                  <a:pt x="61211" y="788"/>
                </a:lnTo>
                <a:cubicBezTo>
                  <a:pt x="61245" y="754"/>
                  <a:pt x="61245" y="720"/>
                  <a:pt x="61279" y="686"/>
                </a:cubicBezTo>
                <a:cubicBezTo>
                  <a:pt x="61313" y="480"/>
                  <a:pt x="61245" y="275"/>
                  <a:pt x="61074" y="173"/>
                </a:cubicBezTo>
                <a:cubicBezTo>
                  <a:pt x="60963" y="62"/>
                  <a:pt x="60832" y="1"/>
                  <a:pt x="607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mn-ea"/>
              <a:sym typeface="+mn-lt"/>
            </a:endParaRPr>
          </a:p>
        </p:txBody>
      </p:sp>
      <p:grpSp>
        <p:nvGrpSpPr>
          <p:cNvPr id="85" name="Google Shape;85;p15"/>
          <p:cNvGrpSpPr/>
          <p:nvPr/>
        </p:nvGrpSpPr>
        <p:grpSpPr>
          <a:xfrm>
            <a:off x="2752878" y="2842153"/>
            <a:ext cx="748332" cy="748332"/>
            <a:chOff x="459325" y="3292175"/>
            <a:chExt cx="630900" cy="630900"/>
          </a:xfrm>
          <a:solidFill>
            <a:srgbClr val="EE7971"/>
          </a:solidFill>
        </p:grpSpPr>
        <p:sp>
          <p:nvSpPr>
            <p:cNvPr id="86" name="Google Shape;86;p15"/>
            <p:cNvSpPr/>
            <p:nvPr/>
          </p:nvSpPr>
          <p:spPr>
            <a:xfrm>
              <a:off x="459325" y="3292175"/>
              <a:ext cx="630900" cy="6309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cs typeface="+mn-ea"/>
                <a:sym typeface="+mn-lt"/>
              </a:endParaRPr>
            </a:p>
          </p:txBody>
        </p:sp>
        <p:sp>
          <p:nvSpPr>
            <p:cNvPr id="87" name="Google Shape;87;p15"/>
            <p:cNvSpPr/>
            <p:nvPr/>
          </p:nvSpPr>
          <p:spPr>
            <a:xfrm>
              <a:off x="537475" y="3370324"/>
              <a:ext cx="474600" cy="474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dirty="0">
                  <a:solidFill>
                    <a:prstClr val="white"/>
                  </a:solidFill>
                  <a:cs typeface="+mn-ea"/>
                  <a:sym typeface="+mn-lt"/>
                </a:rPr>
                <a:t>1</a:t>
              </a:r>
              <a:endParaRPr sz="3200" dirty="0">
                <a:solidFill>
                  <a:prstClr val="white"/>
                </a:solidFill>
                <a:cs typeface="+mn-ea"/>
                <a:sym typeface="+mn-lt"/>
              </a:endParaRPr>
            </a:p>
          </p:txBody>
        </p:sp>
      </p:grpSp>
      <p:grpSp>
        <p:nvGrpSpPr>
          <p:cNvPr id="93" name="Google Shape;93;p15"/>
          <p:cNvGrpSpPr/>
          <p:nvPr/>
        </p:nvGrpSpPr>
        <p:grpSpPr>
          <a:xfrm>
            <a:off x="8919395" y="3019380"/>
            <a:ext cx="748332" cy="748332"/>
            <a:chOff x="459325" y="3292175"/>
            <a:chExt cx="630900" cy="630900"/>
          </a:xfrm>
          <a:solidFill>
            <a:srgbClr val="EE7971"/>
          </a:solidFill>
        </p:grpSpPr>
        <p:sp>
          <p:nvSpPr>
            <p:cNvPr id="94" name="Google Shape;94;p15"/>
            <p:cNvSpPr/>
            <p:nvPr/>
          </p:nvSpPr>
          <p:spPr>
            <a:xfrm>
              <a:off x="459325" y="3292175"/>
              <a:ext cx="630900" cy="6309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cs typeface="+mn-ea"/>
                <a:sym typeface="+mn-lt"/>
              </a:endParaRPr>
            </a:p>
          </p:txBody>
        </p:sp>
        <p:sp>
          <p:nvSpPr>
            <p:cNvPr id="95" name="Google Shape;95;p15"/>
            <p:cNvSpPr/>
            <p:nvPr/>
          </p:nvSpPr>
          <p:spPr>
            <a:xfrm>
              <a:off x="537475" y="3370324"/>
              <a:ext cx="474600" cy="474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dirty="0">
                  <a:solidFill>
                    <a:prstClr val="white"/>
                  </a:solidFill>
                  <a:cs typeface="+mn-ea"/>
                  <a:sym typeface="+mn-lt"/>
                </a:rPr>
                <a:t>3</a:t>
              </a:r>
              <a:endParaRPr sz="3200" dirty="0">
                <a:solidFill>
                  <a:prstClr val="white"/>
                </a:solidFill>
                <a:cs typeface="+mn-ea"/>
                <a:sym typeface="+mn-lt"/>
              </a:endParaRPr>
            </a:p>
          </p:txBody>
        </p:sp>
      </p:grpSp>
      <p:grpSp>
        <p:nvGrpSpPr>
          <p:cNvPr id="101" name="Google Shape;101;p15"/>
          <p:cNvGrpSpPr/>
          <p:nvPr/>
        </p:nvGrpSpPr>
        <p:grpSpPr>
          <a:xfrm>
            <a:off x="5721835" y="3516655"/>
            <a:ext cx="748332" cy="748332"/>
            <a:chOff x="459325" y="3292175"/>
            <a:chExt cx="630900" cy="630900"/>
          </a:xfrm>
          <a:solidFill>
            <a:srgbClr val="EE7971"/>
          </a:solidFill>
        </p:grpSpPr>
        <p:sp>
          <p:nvSpPr>
            <p:cNvPr id="102" name="Google Shape;102;p15"/>
            <p:cNvSpPr/>
            <p:nvPr/>
          </p:nvSpPr>
          <p:spPr>
            <a:xfrm>
              <a:off x="459325" y="3292175"/>
              <a:ext cx="630900" cy="6309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cs typeface="+mn-ea"/>
                <a:sym typeface="+mn-lt"/>
              </a:endParaRPr>
            </a:p>
          </p:txBody>
        </p:sp>
        <p:sp>
          <p:nvSpPr>
            <p:cNvPr id="103" name="Google Shape;103;p15"/>
            <p:cNvSpPr/>
            <p:nvPr/>
          </p:nvSpPr>
          <p:spPr>
            <a:xfrm>
              <a:off x="537475" y="3370324"/>
              <a:ext cx="474600" cy="474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dirty="0">
                  <a:solidFill>
                    <a:prstClr val="white"/>
                  </a:solidFill>
                  <a:cs typeface="+mn-ea"/>
                  <a:sym typeface="+mn-lt"/>
                </a:rPr>
                <a:t>2</a:t>
              </a:r>
              <a:endParaRPr sz="3200" dirty="0">
                <a:solidFill>
                  <a:prstClr val="white"/>
                </a:solidFill>
                <a:cs typeface="+mn-ea"/>
                <a:sym typeface="+mn-lt"/>
              </a:endParaRPr>
            </a:p>
          </p:txBody>
        </p:sp>
      </p:grpSp>
      <p:sp>
        <p:nvSpPr>
          <p:cNvPr id="54" name="Synergistically utilize technically sound portals with frictionless chains. Dramatically customize…">
            <a:extLst>
              <a:ext uri="{FF2B5EF4-FFF2-40B4-BE49-F238E27FC236}">
                <a16:creationId xmlns:a16="http://schemas.microsoft.com/office/drawing/2014/main" xmlns="" id="{BB9C0896-4B30-4002-B4EC-751D750B5025}"/>
              </a:ext>
            </a:extLst>
          </p:cNvPr>
          <p:cNvSpPr txBox="1"/>
          <p:nvPr/>
        </p:nvSpPr>
        <p:spPr>
          <a:xfrm>
            <a:off x="106638" y="1129806"/>
            <a:ext cx="3680705" cy="172354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r>
              <a:rPr lang="en-US" sz="2800" b="1" dirty="0">
                <a:solidFill>
                  <a:schemeClr val="accent2">
                    <a:lumMod val="75000"/>
                  </a:schemeClr>
                </a:solidFill>
              </a:rPr>
              <a:t>- </a:t>
            </a:r>
            <a:r>
              <a:rPr lang="en-US" sz="2800" b="1" dirty="0" err="1">
                <a:solidFill>
                  <a:schemeClr val="accent2">
                    <a:lumMod val="75000"/>
                  </a:schemeClr>
                </a:solidFill>
              </a:rPr>
              <a:t>Giới</a:t>
            </a:r>
            <a:r>
              <a:rPr lang="en-US" sz="2800" b="1" dirty="0">
                <a:solidFill>
                  <a:schemeClr val="accent2">
                    <a:lumMod val="75000"/>
                  </a:schemeClr>
                </a:solidFill>
              </a:rPr>
              <a:t> </a:t>
            </a:r>
            <a:r>
              <a:rPr lang="en-US" sz="2800" b="1" dirty="0" err="1">
                <a:solidFill>
                  <a:schemeClr val="accent2">
                    <a:lumMod val="75000"/>
                  </a:schemeClr>
                </a:solidFill>
              </a:rPr>
              <a:t>thiệu</a:t>
            </a:r>
            <a:r>
              <a:rPr lang="en-US" sz="2800" b="1" dirty="0">
                <a:solidFill>
                  <a:schemeClr val="accent2">
                    <a:lumMod val="75000"/>
                  </a:schemeClr>
                </a:solidFill>
              </a:rPr>
              <a:t> </a:t>
            </a:r>
            <a:r>
              <a:rPr lang="en-US" sz="2800" b="1" dirty="0" err="1">
                <a:solidFill>
                  <a:schemeClr val="accent2">
                    <a:lumMod val="75000"/>
                  </a:schemeClr>
                </a:solidFill>
              </a:rPr>
              <a:t>câu</a:t>
            </a:r>
            <a:r>
              <a:rPr lang="en-US" sz="2800" b="1" dirty="0">
                <a:solidFill>
                  <a:schemeClr val="accent2">
                    <a:lumMod val="75000"/>
                  </a:schemeClr>
                </a:solidFill>
              </a:rPr>
              <a:t> </a:t>
            </a:r>
            <a:r>
              <a:rPr lang="en-US" sz="2800" b="1" dirty="0" err="1">
                <a:solidFill>
                  <a:schemeClr val="accent2">
                    <a:lumMod val="75000"/>
                  </a:schemeClr>
                </a:solidFill>
              </a:rPr>
              <a:t>chuyện</a:t>
            </a:r>
            <a:r>
              <a:rPr lang="en-US" sz="2800" b="1" dirty="0">
                <a:solidFill>
                  <a:schemeClr val="accent2">
                    <a:lumMod val="75000"/>
                  </a:schemeClr>
                </a:solidFill>
              </a:rPr>
              <a:t>:</a:t>
            </a:r>
          </a:p>
          <a:p>
            <a:r>
              <a:rPr lang="en-US" sz="2800" dirty="0">
                <a:solidFill>
                  <a:srgbClr val="0070C0"/>
                </a:solidFill>
              </a:rPr>
              <a:t>+ </a:t>
            </a:r>
            <a:r>
              <a:rPr lang="en-US" sz="2800" dirty="0" err="1">
                <a:solidFill>
                  <a:srgbClr val="0070C0"/>
                </a:solidFill>
              </a:rPr>
              <a:t>Nêu</a:t>
            </a:r>
            <a:r>
              <a:rPr lang="en-US" sz="2800" dirty="0">
                <a:solidFill>
                  <a:srgbClr val="0070C0"/>
                </a:solidFill>
              </a:rPr>
              <a:t> </a:t>
            </a:r>
            <a:r>
              <a:rPr lang="en-US" sz="2800" dirty="0" err="1">
                <a:solidFill>
                  <a:srgbClr val="0070C0"/>
                </a:solidFill>
              </a:rPr>
              <a:t>tên</a:t>
            </a:r>
            <a:r>
              <a:rPr lang="en-US" sz="2800" dirty="0">
                <a:solidFill>
                  <a:srgbClr val="0070C0"/>
                </a:solidFill>
              </a:rPr>
              <a:t> </a:t>
            </a:r>
            <a:r>
              <a:rPr lang="en-US" sz="2800" dirty="0" err="1">
                <a:solidFill>
                  <a:srgbClr val="0070C0"/>
                </a:solidFill>
              </a:rPr>
              <a:t>câu</a:t>
            </a:r>
            <a:r>
              <a:rPr lang="en-US" sz="2800" dirty="0">
                <a:solidFill>
                  <a:srgbClr val="0070C0"/>
                </a:solidFill>
              </a:rPr>
              <a:t> </a:t>
            </a:r>
            <a:r>
              <a:rPr lang="en-US" sz="2800" dirty="0" err="1">
                <a:solidFill>
                  <a:srgbClr val="0070C0"/>
                </a:solidFill>
              </a:rPr>
              <a:t>chuyện</a:t>
            </a:r>
            <a:endParaRPr lang="en-US" sz="2800" dirty="0">
              <a:solidFill>
                <a:srgbClr val="0070C0"/>
              </a:solidFill>
            </a:endParaRPr>
          </a:p>
          <a:p>
            <a:r>
              <a:rPr lang="en-US" sz="2800" dirty="0">
                <a:solidFill>
                  <a:srgbClr val="0070C0"/>
                </a:solidFill>
              </a:rPr>
              <a:t>+ </a:t>
            </a:r>
            <a:r>
              <a:rPr lang="en-US" sz="2800" dirty="0" err="1">
                <a:solidFill>
                  <a:srgbClr val="0070C0"/>
                </a:solidFill>
              </a:rPr>
              <a:t>Nêu</a:t>
            </a:r>
            <a:r>
              <a:rPr lang="en-US" sz="2800" dirty="0">
                <a:solidFill>
                  <a:srgbClr val="0070C0"/>
                </a:solidFill>
              </a:rPr>
              <a:t> </a:t>
            </a:r>
            <a:r>
              <a:rPr lang="en-US" sz="2800" dirty="0" err="1">
                <a:solidFill>
                  <a:srgbClr val="0070C0"/>
                </a:solidFill>
              </a:rPr>
              <a:t>tên</a:t>
            </a:r>
            <a:r>
              <a:rPr lang="en-US" sz="2800" dirty="0">
                <a:solidFill>
                  <a:srgbClr val="0070C0"/>
                </a:solidFill>
              </a:rPr>
              <a:t> </a:t>
            </a:r>
            <a:r>
              <a:rPr lang="en-US" sz="2800" dirty="0" err="1">
                <a:solidFill>
                  <a:srgbClr val="0070C0"/>
                </a:solidFill>
              </a:rPr>
              <a:t>nhân</a:t>
            </a:r>
            <a:r>
              <a:rPr lang="en-US" sz="2800" dirty="0">
                <a:solidFill>
                  <a:srgbClr val="0070C0"/>
                </a:solidFill>
              </a:rPr>
              <a:t> </a:t>
            </a:r>
            <a:r>
              <a:rPr lang="en-US" sz="2800" dirty="0" err="1">
                <a:solidFill>
                  <a:srgbClr val="0070C0"/>
                </a:solidFill>
              </a:rPr>
              <a:t>vật</a:t>
            </a:r>
            <a:endParaRPr lang="en-US" sz="2800" dirty="0">
              <a:solidFill>
                <a:srgbClr val="0070C0"/>
              </a:solidFill>
            </a:endParaRPr>
          </a:p>
          <a:p>
            <a:r>
              <a:rPr lang="en-US" sz="2800" dirty="0">
                <a:solidFill>
                  <a:srgbClr val="0070C0"/>
                </a:solidFill>
              </a:rPr>
              <a:t>+ </a:t>
            </a:r>
            <a:r>
              <a:rPr lang="en-US" sz="2800" dirty="0" err="1">
                <a:solidFill>
                  <a:srgbClr val="0070C0"/>
                </a:solidFill>
              </a:rPr>
              <a:t>Hoàn</a:t>
            </a:r>
            <a:r>
              <a:rPr lang="en-US" sz="2800" dirty="0">
                <a:solidFill>
                  <a:srgbClr val="0070C0"/>
                </a:solidFill>
              </a:rPr>
              <a:t> </a:t>
            </a:r>
            <a:r>
              <a:rPr lang="en-US" sz="2800" dirty="0" err="1">
                <a:solidFill>
                  <a:srgbClr val="0070C0"/>
                </a:solidFill>
              </a:rPr>
              <a:t>cảnh</a:t>
            </a:r>
            <a:r>
              <a:rPr lang="en-US" sz="2800" dirty="0">
                <a:solidFill>
                  <a:srgbClr val="0070C0"/>
                </a:solidFill>
              </a:rPr>
              <a:t> </a:t>
            </a:r>
            <a:r>
              <a:rPr lang="en-US" sz="2800" dirty="0" err="1">
                <a:solidFill>
                  <a:srgbClr val="0070C0"/>
                </a:solidFill>
              </a:rPr>
              <a:t>sự</a:t>
            </a:r>
            <a:r>
              <a:rPr lang="en-US" sz="2800" dirty="0">
                <a:solidFill>
                  <a:srgbClr val="0070C0"/>
                </a:solidFill>
              </a:rPr>
              <a:t> </a:t>
            </a:r>
            <a:r>
              <a:rPr lang="en-US" sz="2800" dirty="0" err="1">
                <a:solidFill>
                  <a:srgbClr val="0070C0"/>
                </a:solidFill>
              </a:rPr>
              <a:t>việc</a:t>
            </a:r>
            <a:endParaRPr lang="en-US" sz="2800" dirty="0">
              <a:solidFill>
                <a:srgbClr val="0070C0"/>
              </a:solidFill>
            </a:endParaRPr>
          </a:p>
        </p:txBody>
      </p:sp>
      <p:sp>
        <p:nvSpPr>
          <p:cNvPr id="39" name="Synergistically utilize technically sound portals with frictionless chains. Dramatically customize…">
            <a:extLst>
              <a:ext uri="{FF2B5EF4-FFF2-40B4-BE49-F238E27FC236}">
                <a16:creationId xmlns:a16="http://schemas.microsoft.com/office/drawing/2014/main" xmlns="" id="{79807A18-5423-6949-90E4-430A786C070D}"/>
              </a:ext>
            </a:extLst>
          </p:cNvPr>
          <p:cNvSpPr txBox="1"/>
          <p:nvPr/>
        </p:nvSpPr>
        <p:spPr>
          <a:xfrm>
            <a:off x="3118837" y="5273157"/>
            <a:ext cx="4414077" cy="43088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a:r>
              <a:rPr lang="en-US" sz="2800" b="1" dirty="0" err="1">
                <a:solidFill>
                  <a:schemeClr val="accent2">
                    <a:lumMod val="75000"/>
                  </a:schemeClr>
                </a:solidFill>
              </a:rPr>
              <a:t>Kể</a:t>
            </a:r>
            <a:r>
              <a:rPr lang="en-US" sz="2800" b="1" dirty="0">
                <a:solidFill>
                  <a:schemeClr val="accent2">
                    <a:lumMod val="75000"/>
                  </a:schemeClr>
                </a:solidFill>
              </a:rPr>
              <a:t> </a:t>
            </a:r>
            <a:r>
              <a:rPr lang="en-US" sz="2800" b="1" dirty="0" err="1">
                <a:solidFill>
                  <a:schemeClr val="accent2">
                    <a:lumMod val="75000"/>
                  </a:schemeClr>
                </a:solidFill>
              </a:rPr>
              <a:t>diễn</a:t>
            </a:r>
            <a:r>
              <a:rPr lang="en-US" sz="2800" b="1" dirty="0">
                <a:solidFill>
                  <a:schemeClr val="accent2">
                    <a:lumMod val="75000"/>
                  </a:schemeClr>
                </a:solidFill>
              </a:rPr>
              <a:t> </a:t>
            </a:r>
            <a:r>
              <a:rPr lang="en-US" sz="2800" b="1" dirty="0" err="1">
                <a:solidFill>
                  <a:schemeClr val="accent2">
                    <a:lumMod val="75000"/>
                  </a:schemeClr>
                </a:solidFill>
              </a:rPr>
              <a:t>biến</a:t>
            </a:r>
            <a:r>
              <a:rPr lang="en-US" sz="2800" b="1" dirty="0">
                <a:solidFill>
                  <a:schemeClr val="accent2">
                    <a:lumMod val="75000"/>
                  </a:schemeClr>
                </a:solidFill>
              </a:rPr>
              <a:t> </a:t>
            </a:r>
            <a:r>
              <a:rPr lang="en-US" sz="2800" b="1" dirty="0" err="1">
                <a:solidFill>
                  <a:schemeClr val="accent2">
                    <a:lumMod val="75000"/>
                  </a:schemeClr>
                </a:solidFill>
              </a:rPr>
              <a:t>của</a:t>
            </a:r>
            <a:r>
              <a:rPr lang="en-US" sz="2800" b="1" dirty="0">
                <a:solidFill>
                  <a:schemeClr val="accent2">
                    <a:lumMod val="75000"/>
                  </a:schemeClr>
                </a:solidFill>
              </a:rPr>
              <a:t> </a:t>
            </a:r>
            <a:r>
              <a:rPr lang="en-US" sz="2800" b="1" dirty="0" err="1">
                <a:solidFill>
                  <a:schemeClr val="accent2">
                    <a:lumMod val="75000"/>
                  </a:schemeClr>
                </a:solidFill>
              </a:rPr>
              <a:t>câu</a:t>
            </a:r>
            <a:r>
              <a:rPr lang="en-US" sz="2800" b="1" dirty="0">
                <a:solidFill>
                  <a:schemeClr val="accent2">
                    <a:lumMod val="75000"/>
                  </a:schemeClr>
                </a:solidFill>
              </a:rPr>
              <a:t> </a:t>
            </a:r>
            <a:r>
              <a:rPr lang="en-US" sz="2800" b="1" dirty="0" err="1">
                <a:solidFill>
                  <a:schemeClr val="accent2">
                    <a:lumMod val="75000"/>
                  </a:schemeClr>
                </a:solidFill>
              </a:rPr>
              <a:t>chuyện</a:t>
            </a:r>
            <a:r>
              <a:rPr lang="en-US" sz="2800" b="1" dirty="0">
                <a:solidFill>
                  <a:schemeClr val="accent2">
                    <a:lumMod val="75000"/>
                  </a:schemeClr>
                </a:solidFill>
              </a:rPr>
              <a:t>.</a:t>
            </a:r>
          </a:p>
        </p:txBody>
      </p:sp>
      <p:sp>
        <p:nvSpPr>
          <p:cNvPr id="40" name="Synergistically utilize technically sound portals with frictionless chains. Dramatically customize…">
            <a:extLst>
              <a:ext uri="{FF2B5EF4-FFF2-40B4-BE49-F238E27FC236}">
                <a16:creationId xmlns:a16="http://schemas.microsoft.com/office/drawing/2014/main" xmlns="" id="{0FF0A480-2654-BB42-B0B4-E619601CF34D}"/>
              </a:ext>
            </a:extLst>
          </p:cNvPr>
          <p:cNvSpPr txBox="1"/>
          <p:nvPr/>
        </p:nvSpPr>
        <p:spPr>
          <a:xfrm>
            <a:off x="9150893" y="3915873"/>
            <a:ext cx="2989503" cy="86177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a:r>
              <a:rPr lang="en-US" sz="2800" b="1" dirty="0" err="1">
                <a:solidFill>
                  <a:schemeClr val="accent2">
                    <a:lumMod val="75000"/>
                  </a:schemeClr>
                </a:solidFill>
              </a:rPr>
              <a:t>Kể</a:t>
            </a:r>
            <a:r>
              <a:rPr lang="en-US" sz="2800" b="1" dirty="0">
                <a:solidFill>
                  <a:schemeClr val="accent2">
                    <a:lumMod val="75000"/>
                  </a:schemeClr>
                </a:solidFill>
              </a:rPr>
              <a:t> </a:t>
            </a:r>
            <a:r>
              <a:rPr lang="en-US" sz="2800" b="1" dirty="0" err="1">
                <a:solidFill>
                  <a:schemeClr val="accent2">
                    <a:lumMod val="75000"/>
                  </a:schemeClr>
                </a:solidFill>
              </a:rPr>
              <a:t>kết</a:t>
            </a:r>
            <a:r>
              <a:rPr lang="en-US" sz="2800" b="1" dirty="0">
                <a:solidFill>
                  <a:schemeClr val="accent2">
                    <a:lumMod val="75000"/>
                  </a:schemeClr>
                </a:solidFill>
              </a:rPr>
              <a:t> </a:t>
            </a:r>
            <a:r>
              <a:rPr lang="en-US" sz="2800" b="1" dirty="0" err="1">
                <a:solidFill>
                  <a:schemeClr val="accent2">
                    <a:lumMod val="75000"/>
                  </a:schemeClr>
                </a:solidFill>
              </a:rPr>
              <a:t>thúc</a:t>
            </a:r>
            <a:r>
              <a:rPr lang="en-US" sz="2800" b="1" dirty="0">
                <a:solidFill>
                  <a:schemeClr val="accent2">
                    <a:lumMod val="75000"/>
                  </a:schemeClr>
                </a:solidFill>
              </a:rPr>
              <a:t> </a:t>
            </a:r>
            <a:r>
              <a:rPr lang="en-US" sz="2800" b="1" dirty="0" err="1">
                <a:solidFill>
                  <a:schemeClr val="accent2">
                    <a:lumMod val="75000"/>
                  </a:schemeClr>
                </a:solidFill>
              </a:rPr>
              <a:t>và</a:t>
            </a:r>
            <a:r>
              <a:rPr lang="en-US" sz="2800" b="1" dirty="0">
                <a:solidFill>
                  <a:schemeClr val="accent2">
                    <a:lumMod val="75000"/>
                  </a:schemeClr>
                </a:solidFill>
              </a:rPr>
              <a:t> </a:t>
            </a:r>
            <a:r>
              <a:rPr lang="en-US" sz="2800" b="1" dirty="0" err="1">
                <a:solidFill>
                  <a:schemeClr val="accent2">
                    <a:lumMod val="75000"/>
                  </a:schemeClr>
                </a:solidFill>
              </a:rPr>
              <a:t>nêu</a:t>
            </a:r>
            <a:r>
              <a:rPr lang="en-US" sz="2800" b="1" dirty="0">
                <a:solidFill>
                  <a:schemeClr val="accent2">
                    <a:lumMod val="75000"/>
                  </a:schemeClr>
                </a:solidFill>
              </a:rPr>
              <a:t> </a:t>
            </a:r>
          </a:p>
          <a:p>
            <a:pPr algn="ctr"/>
            <a:r>
              <a:rPr lang="en-US" sz="2800" b="1" dirty="0" err="1">
                <a:solidFill>
                  <a:schemeClr val="accent2">
                    <a:lumMod val="75000"/>
                  </a:schemeClr>
                </a:solidFill>
              </a:rPr>
              <a:t>ý</a:t>
            </a:r>
            <a:r>
              <a:rPr lang="en-US" sz="2800" b="1" dirty="0">
                <a:solidFill>
                  <a:schemeClr val="accent2">
                    <a:lumMod val="75000"/>
                  </a:schemeClr>
                </a:solidFill>
              </a:rPr>
              <a:t> </a:t>
            </a:r>
            <a:r>
              <a:rPr lang="en-US" sz="2800" b="1" dirty="0" err="1">
                <a:solidFill>
                  <a:schemeClr val="accent2">
                    <a:lumMod val="75000"/>
                  </a:schemeClr>
                </a:solidFill>
              </a:rPr>
              <a:t>nghĩa</a:t>
            </a:r>
            <a:r>
              <a:rPr lang="en-US" sz="2800" b="1" dirty="0">
                <a:solidFill>
                  <a:schemeClr val="accent2">
                    <a:lumMod val="75000"/>
                  </a:schemeClr>
                </a:solidFill>
              </a:rPr>
              <a:t> </a:t>
            </a:r>
            <a:r>
              <a:rPr lang="en-US" sz="2800" b="1" dirty="0" err="1">
                <a:solidFill>
                  <a:schemeClr val="accent2">
                    <a:lumMod val="75000"/>
                  </a:schemeClr>
                </a:solidFill>
              </a:rPr>
              <a:t>câu</a:t>
            </a:r>
            <a:r>
              <a:rPr lang="en-US" sz="2800" b="1" dirty="0">
                <a:solidFill>
                  <a:schemeClr val="accent2">
                    <a:lumMod val="75000"/>
                  </a:schemeClr>
                </a:solidFill>
              </a:rPr>
              <a:t> </a:t>
            </a:r>
            <a:r>
              <a:rPr lang="en-US" sz="2800" b="1" dirty="0" err="1">
                <a:solidFill>
                  <a:schemeClr val="accent2">
                    <a:lumMod val="75000"/>
                  </a:schemeClr>
                </a:solidFill>
              </a:rPr>
              <a:t>chuyện</a:t>
            </a:r>
            <a:r>
              <a:rPr lang="en-US" sz="2800" b="1" dirty="0">
                <a:solidFill>
                  <a:schemeClr val="accent2">
                    <a:lumMod val="75000"/>
                  </a:schemeClr>
                </a:solidFill>
              </a:rPr>
              <a:t>.</a:t>
            </a:r>
          </a:p>
        </p:txBody>
      </p:sp>
      <p:sp>
        <p:nvSpPr>
          <p:cNvPr id="2" name="Rectangle 1">
            <a:extLst>
              <a:ext uri="{FF2B5EF4-FFF2-40B4-BE49-F238E27FC236}">
                <a16:creationId xmlns:a16="http://schemas.microsoft.com/office/drawing/2014/main" xmlns="" id="{F50B2C82-3AEE-FD4B-9DDE-6A1237C7AE50}"/>
              </a:ext>
            </a:extLst>
          </p:cNvPr>
          <p:cNvSpPr/>
          <p:nvPr/>
        </p:nvSpPr>
        <p:spPr>
          <a:xfrm>
            <a:off x="3703105" y="93057"/>
            <a:ext cx="5534124" cy="830997"/>
          </a:xfrm>
          <a:prstGeom prst="rect">
            <a:avLst/>
          </a:prstGeom>
          <a:noFill/>
        </p:spPr>
        <p:txBody>
          <a:bodyPr wrap="square" lIns="91440" tIns="45720" rIns="91440" bIns="45720">
            <a:spAutoFit/>
          </a:bodyPr>
          <a:lstStyle/>
          <a:p>
            <a:pPr algn="ctr"/>
            <a:r>
              <a:rPr lang="en-US" altLang="zh-CN" sz="4800" b="1" cap="none" spc="50" dirty="0" err="1">
                <a:ln w="9525" cmpd="sng">
                  <a:solidFill>
                    <a:schemeClr val="accent1">
                      <a:lumMod val="50000"/>
                    </a:schemeClr>
                  </a:solidFill>
                  <a:prstDash val="solid"/>
                </a:ln>
                <a:solidFill>
                  <a:srgbClr val="0070C0"/>
                </a:solidFill>
                <a:effectLst>
                  <a:glow rad="38100">
                    <a:schemeClr val="accent1">
                      <a:alpha val="40000"/>
                    </a:schemeClr>
                  </a:glow>
                </a:effectLst>
                <a:ea typeface="华文新魏" panose="02010800040101010101" pitchFamily="2" charset="-122"/>
                <a:cs typeface="Arial" panose="020B0604020202020204" pitchFamily="34" charset="0"/>
              </a:rPr>
              <a:t>Các</a:t>
            </a:r>
            <a:r>
              <a:rPr lang="en-US" altLang="zh-CN" sz="4800" b="1" cap="none" spc="50" dirty="0">
                <a:ln w="9525" cmpd="sng">
                  <a:solidFill>
                    <a:schemeClr val="accent1">
                      <a:lumMod val="50000"/>
                    </a:schemeClr>
                  </a:solidFill>
                  <a:prstDash val="solid"/>
                </a:ln>
                <a:solidFill>
                  <a:srgbClr val="0070C0"/>
                </a:solidFill>
                <a:effectLst>
                  <a:glow rad="38100">
                    <a:schemeClr val="accent1">
                      <a:alpha val="40000"/>
                    </a:schemeClr>
                  </a:glow>
                </a:effectLst>
                <a:ea typeface="华文新魏" panose="02010800040101010101" pitchFamily="2" charset="-122"/>
                <a:cs typeface="Arial" panose="020B0604020202020204" pitchFamily="34" charset="0"/>
              </a:rPr>
              <a:t> </a:t>
            </a:r>
            <a:r>
              <a:rPr lang="en-US" altLang="zh-CN" sz="4800" b="1" cap="none" spc="50" dirty="0" err="1">
                <a:ln w="9525" cmpd="sng">
                  <a:solidFill>
                    <a:schemeClr val="accent1">
                      <a:lumMod val="50000"/>
                    </a:schemeClr>
                  </a:solidFill>
                  <a:prstDash val="solid"/>
                </a:ln>
                <a:solidFill>
                  <a:srgbClr val="0070C0"/>
                </a:solidFill>
                <a:effectLst>
                  <a:glow rad="38100">
                    <a:schemeClr val="accent1">
                      <a:alpha val="40000"/>
                    </a:schemeClr>
                  </a:glow>
                </a:effectLst>
                <a:ea typeface="华文新魏" panose="02010800040101010101" pitchFamily="2" charset="-122"/>
                <a:cs typeface="Arial" panose="020B0604020202020204" pitchFamily="34" charset="0"/>
              </a:rPr>
              <a:t>bước</a:t>
            </a:r>
            <a:r>
              <a:rPr lang="en-US" altLang="zh-CN" sz="4800" b="1" cap="none" spc="50" dirty="0">
                <a:ln w="9525" cmpd="sng">
                  <a:solidFill>
                    <a:schemeClr val="accent1">
                      <a:lumMod val="50000"/>
                    </a:schemeClr>
                  </a:solidFill>
                  <a:prstDash val="solid"/>
                </a:ln>
                <a:solidFill>
                  <a:srgbClr val="0070C0"/>
                </a:solidFill>
                <a:effectLst>
                  <a:glow rad="38100">
                    <a:schemeClr val="accent1">
                      <a:alpha val="40000"/>
                    </a:schemeClr>
                  </a:glow>
                </a:effectLst>
                <a:ea typeface="华文新魏" panose="02010800040101010101" pitchFamily="2" charset="-122"/>
                <a:cs typeface="Arial" panose="020B0604020202020204" pitchFamily="34" charset="0"/>
              </a:rPr>
              <a:t> </a:t>
            </a:r>
            <a:r>
              <a:rPr lang="en-US" altLang="zh-CN" sz="4800" b="1" cap="none" spc="50" dirty="0" err="1">
                <a:ln w="9525" cmpd="sng">
                  <a:solidFill>
                    <a:schemeClr val="accent1">
                      <a:lumMod val="50000"/>
                    </a:schemeClr>
                  </a:solidFill>
                  <a:prstDash val="solid"/>
                </a:ln>
                <a:solidFill>
                  <a:srgbClr val="0070C0"/>
                </a:solidFill>
                <a:effectLst>
                  <a:glow rad="38100">
                    <a:schemeClr val="accent1">
                      <a:alpha val="40000"/>
                    </a:schemeClr>
                  </a:glow>
                </a:effectLst>
                <a:ea typeface="华文新魏" panose="02010800040101010101" pitchFamily="2" charset="-122"/>
                <a:cs typeface="Arial" panose="020B0604020202020204" pitchFamily="34" charset="0"/>
              </a:rPr>
              <a:t>kể</a:t>
            </a:r>
            <a:r>
              <a:rPr lang="en-US" altLang="zh-CN" sz="4800" b="1" cap="none" spc="50" dirty="0">
                <a:ln w="9525" cmpd="sng">
                  <a:solidFill>
                    <a:schemeClr val="accent1">
                      <a:lumMod val="50000"/>
                    </a:schemeClr>
                  </a:solidFill>
                  <a:prstDash val="solid"/>
                </a:ln>
                <a:solidFill>
                  <a:srgbClr val="0070C0"/>
                </a:solidFill>
                <a:effectLst>
                  <a:glow rad="38100">
                    <a:schemeClr val="accent1">
                      <a:alpha val="40000"/>
                    </a:schemeClr>
                  </a:glow>
                </a:effectLst>
                <a:ea typeface="华文新魏" panose="02010800040101010101" pitchFamily="2" charset="-122"/>
                <a:cs typeface="Arial" panose="020B0604020202020204" pitchFamily="34" charset="0"/>
              </a:rPr>
              <a:t> </a:t>
            </a:r>
            <a:r>
              <a:rPr lang="en-US" altLang="zh-CN" sz="4800" b="1" cap="none" spc="50" dirty="0" err="1">
                <a:ln w="9525" cmpd="sng">
                  <a:solidFill>
                    <a:schemeClr val="accent1">
                      <a:lumMod val="50000"/>
                    </a:schemeClr>
                  </a:solidFill>
                  <a:prstDash val="solid"/>
                </a:ln>
                <a:solidFill>
                  <a:srgbClr val="0070C0"/>
                </a:solidFill>
                <a:effectLst>
                  <a:glow rad="38100">
                    <a:schemeClr val="accent1">
                      <a:alpha val="40000"/>
                    </a:schemeClr>
                  </a:glow>
                </a:effectLst>
                <a:ea typeface="华文新魏" panose="02010800040101010101" pitchFamily="2" charset="-122"/>
                <a:cs typeface="Arial" panose="020B0604020202020204" pitchFamily="34" charset="0"/>
              </a:rPr>
              <a:t>chuyện</a:t>
            </a:r>
            <a:endParaRPr lang="x-none" sz="4800" b="1" cap="none" spc="50" dirty="0">
              <a:ln w="9525" cmpd="sng">
                <a:solidFill>
                  <a:schemeClr val="accent1">
                    <a:lumMod val="50000"/>
                  </a:schemeClr>
                </a:solidFill>
                <a:prstDash val="solid"/>
              </a:ln>
              <a:solidFill>
                <a:srgbClr val="0070C0"/>
              </a:solidFill>
              <a:effectLst>
                <a:glow rad="38100">
                  <a:schemeClr val="accent1">
                    <a:alpha val="40000"/>
                  </a:schemeClr>
                </a:glow>
              </a:effectLst>
            </a:endParaRPr>
          </a:p>
        </p:txBody>
      </p:sp>
    </p:spTree>
    <p:extLst>
      <p:ext uri="{BB962C8B-B14F-4D97-AF65-F5344CB8AC3E}">
        <p14:creationId xmlns:p14="http://schemas.microsoft.com/office/powerpoint/2010/main" val="135873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dissolve">
                                      <p:cBhvr>
                                        <p:cTn id="7" dur="500"/>
                                        <p:tgtEl>
                                          <p:spTgt spid="59"/>
                                        </p:tgtEl>
                                      </p:cBhvr>
                                    </p:animEffect>
                                  </p:childTnLst>
                                </p:cTn>
                              </p:par>
                              <p:par>
                                <p:cTn id="8" presetID="9" presetClass="entr" presetSubtype="0" fill="hold" grpId="1"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dissolve">
                                      <p:cBhvr>
                                        <p:cTn id="10" dur="500"/>
                                        <p:tgtEl>
                                          <p:spTgt spid="5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dissolve">
                                      <p:cBhvr>
                                        <p:cTn id="13" dur="500"/>
                                        <p:tgtEl>
                                          <p:spTgt spid="6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6"/>
                                        </p:tgtEl>
                                        <p:attrNameLst>
                                          <p:attrName>style.visibility</p:attrName>
                                        </p:attrNameLst>
                                      </p:cBhvr>
                                      <p:to>
                                        <p:strVal val="visible"/>
                                      </p:to>
                                    </p:set>
                                    <p:animEffect transition="in" filter="dissolve">
                                      <p:cBhvr>
                                        <p:cTn id="16" dur="500"/>
                                        <p:tgtEl>
                                          <p:spTgt spid="7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dissolve">
                                      <p:cBhvr>
                                        <p:cTn id="19" dur="500"/>
                                        <p:tgtEl>
                                          <p:spTgt spid="7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78"/>
                                        </p:tgtEl>
                                        <p:attrNameLst>
                                          <p:attrName>style.visibility</p:attrName>
                                        </p:attrNameLst>
                                      </p:cBhvr>
                                      <p:to>
                                        <p:strVal val="visible"/>
                                      </p:to>
                                    </p:set>
                                    <p:animEffect transition="in" filter="dissolve">
                                      <p:cBhvr>
                                        <p:cTn id="22" dur="500"/>
                                        <p:tgtEl>
                                          <p:spTgt spid="7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79"/>
                                        </p:tgtEl>
                                        <p:attrNameLst>
                                          <p:attrName>style.visibility</p:attrName>
                                        </p:attrNameLst>
                                      </p:cBhvr>
                                      <p:to>
                                        <p:strVal val="visible"/>
                                      </p:to>
                                    </p:set>
                                    <p:animEffect transition="in" filter="dissolve">
                                      <p:cBhvr>
                                        <p:cTn id="25" dur="500"/>
                                        <p:tgtEl>
                                          <p:spTgt spid="79"/>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80"/>
                                        </p:tgtEl>
                                        <p:attrNameLst>
                                          <p:attrName>style.visibility</p:attrName>
                                        </p:attrNameLst>
                                      </p:cBhvr>
                                      <p:to>
                                        <p:strVal val="visible"/>
                                      </p:to>
                                    </p:set>
                                    <p:animEffect transition="in" filter="dissolve">
                                      <p:cBhvr>
                                        <p:cTn id="28" dur="500"/>
                                        <p:tgtEl>
                                          <p:spTgt spid="80"/>
                                        </p:tgtEl>
                                      </p:cBhvr>
                                    </p:animEffect>
                                  </p:childTnLst>
                                </p:cTn>
                              </p:par>
                              <p:par>
                                <p:cTn id="29" presetID="9" presetClass="entr" presetSubtype="0" fill="hold" nodeType="withEffect">
                                  <p:stCondLst>
                                    <p:cond delay="0"/>
                                  </p:stCondLst>
                                  <p:childTnLst>
                                    <p:set>
                                      <p:cBhvr>
                                        <p:cTn id="30" dur="1" fill="hold">
                                          <p:stCondLst>
                                            <p:cond delay="0"/>
                                          </p:stCondLst>
                                        </p:cTn>
                                        <p:tgtEl>
                                          <p:spTgt spid="85"/>
                                        </p:tgtEl>
                                        <p:attrNameLst>
                                          <p:attrName>style.visibility</p:attrName>
                                        </p:attrNameLst>
                                      </p:cBhvr>
                                      <p:to>
                                        <p:strVal val="visible"/>
                                      </p:to>
                                    </p:set>
                                    <p:animEffect transition="in" filter="dissolve">
                                      <p:cBhvr>
                                        <p:cTn id="31" dur="500"/>
                                        <p:tgtEl>
                                          <p:spTgt spid="85"/>
                                        </p:tgtEl>
                                      </p:cBhvr>
                                    </p:animEffect>
                                  </p:childTnLst>
                                </p:cTn>
                              </p:par>
                              <p:par>
                                <p:cTn id="32" presetID="9" presetClass="entr" presetSubtype="0" fill="hold" nodeType="withEffect">
                                  <p:stCondLst>
                                    <p:cond delay="0"/>
                                  </p:stCondLst>
                                  <p:childTnLst>
                                    <p:set>
                                      <p:cBhvr>
                                        <p:cTn id="33" dur="1" fill="hold">
                                          <p:stCondLst>
                                            <p:cond delay="0"/>
                                          </p:stCondLst>
                                        </p:cTn>
                                        <p:tgtEl>
                                          <p:spTgt spid="93"/>
                                        </p:tgtEl>
                                        <p:attrNameLst>
                                          <p:attrName>style.visibility</p:attrName>
                                        </p:attrNameLst>
                                      </p:cBhvr>
                                      <p:to>
                                        <p:strVal val="visible"/>
                                      </p:to>
                                    </p:set>
                                    <p:animEffect transition="in" filter="dissolve">
                                      <p:cBhvr>
                                        <p:cTn id="34" dur="500"/>
                                        <p:tgtEl>
                                          <p:spTgt spid="93"/>
                                        </p:tgtEl>
                                      </p:cBhvr>
                                    </p:animEffect>
                                  </p:childTnLst>
                                </p:cTn>
                              </p:par>
                              <p:par>
                                <p:cTn id="35" presetID="9" presetClass="entr" presetSubtype="0" fill="hold" nodeType="withEffect">
                                  <p:stCondLst>
                                    <p:cond delay="0"/>
                                  </p:stCondLst>
                                  <p:childTnLst>
                                    <p:set>
                                      <p:cBhvr>
                                        <p:cTn id="36" dur="1" fill="hold">
                                          <p:stCondLst>
                                            <p:cond delay="0"/>
                                          </p:stCondLst>
                                        </p:cTn>
                                        <p:tgtEl>
                                          <p:spTgt spid="101"/>
                                        </p:tgtEl>
                                        <p:attrNameLst>
                                          <p:attrName>style.visibility</p:attrName>
                                        </p:attrNameLst>
                                      </p:cBhvr>
                                      <p:to>
                                        <p:strVal val="visible"/>
                                      </p:to>
                                    </p:set>
                                    <p:animEffect transition="in" filter="dissolve">
                                      <p:cBhvr>
                                        <p:cTn id="37" dur="500"/>
                                        <p:tgtEl>
                                          <p:spTgt spid="101"/>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73"/>
                                        </p:tgtEl>
                                        <p:attrNameLst>
                                          <p:attrName>style.visibility</p:attrName>
                                        </p:attrNameLst>
                                      </p:cBhvr>
                                      <p:to>
                                        <p:strVal val="visible"/>
                                      </p:to>
                                    </p:set>
                                    <p:animEffect transition="in" filter="dissolve">
                                      <p:cBhvr>
                                        <p:cTn id="42" dur="500"/>
                                        <p:tgtEl>
                                          <p:spTgt spid="73"/>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74"/>
                                        </p:tgtEl>
                                        <p:attrNameLst>
                                          <p:attrName>style.visibility</p:attrName>
                                        </p:attrNameLst>
                                      </p:cBhvr>
                                      <p:to>
                                        <p:strVal val="visible"/>
                                      </p:to>
                                    </p:set>
                                    <p:animEffect transition="in" filter="dissolve">
                                      <p:cBhvr>
                                        <p:cTn id="45" dur="500"/>
                                        <p:tgtEl>
                                          <p:spTgt spid="74"/>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dissolve">
                                      <p:cBhvr>
                                        <p:cTn id="48" dur="500"/>
                                        <p:tgtEl>
                                          <p:spTgt spid="54"/>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68"/>
                                        </p:tgtEl>
                                        <p:attrNameLst>
                                          <p:attrName>style.visibility</p:attrName>
                                        </p:attrNameLst>
                                      </p:cBhvr>
                                      <p:to>
                                        <p:strVal val="visible"/>
                                      </p:to>
                                    </p:set>
                                    <p:animEffect transition="in" filter="dissolve">
                                      <p:cBhvr>
                                        <p:cTn id="53" dur="500"/>
                                        <p:tgtEl>
                                          <p:spTgt spid="68"/>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69"/>
                                        </p:tgtEl>
                                        <p:attrNameLst>
                                          <p:attrName>style.visibility</p:attrName>
                                        </p:attrNameLst>
                                      </p:cBhvr>
                                      <p:to>
                                        <p:strVal val="visible"/>
                                      </p:to>
                                    </p:set>
                                    <p:animEffect transition="in" filter="dissolve">
                                      <p:cBhvr>
                                        <p:cTn id="56" dur="500"/>
                                        <p:tgtEl>
                                          <p:spTgt spid="69"/>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70"/>
                                        </p:tgtEl>
                                        <p:attrNameLst>
                                          <p:attrName>style.visibility</p:attrName>
                                        </p:attrNameLst>
                                      </p:cBhvr>
                                      <p:to>
                                        <p:strVal val="visible"/>
                                      </p:to>
                                    </p:set>
                                    <p:animEffect transition="in" filter="dissolve">
                                      <p:cBhvr>
                                        <p:cTn id="59" dur="500"/>
                                        <p:tgtEl>
                                          <p:spTgt spid="70"/>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dissolve">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64"/>
                                        </p:tgtEl>
                                        <p:attrNameLst>
                                          <p:attrName>style.visibility</p:attrName>
                                        </p:attrNameLst>
                                      </p:cBhvr>
                                      <p:to>
                                        <p:strVal val="visible"/>
                                      </p:to>
                                    </p:set>
                                    <p:animEffect transition="in" filter="dissolve">
                                      <p:cBhvr>
                                        <p:cTn id="67" dur="500"/>
                                        <p:tgtEl>
                                          <p:spTgt spid="64"/>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65"/>
                                        </p:tgtEl>
                                        <p:attrNameLst>
                                          <p:attrName>style.visibility</p:attrName>
                                        </p:attrNameLst>
                                      </p:cBhvr>
                                      <p:to>
                                        <p:strVal val="visible"/>
                                      </p:to>
                                    </p:set>
                                    <p:animEffect transition="in" filter="dissolve">
                                      <p:cBhvr>
                                        <p:cTn id="70" dur="500"/>
                                        <p:tgtEl>
                                          <p:spTgt spid="65"/>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66"/>
                                        </p:tgtEl>
                                        <p:attrNameLst>
                                          <p:attrName>style.visibility</p:attrName>
                                        </p:attrNameLst>
                                      </p:cBhvr>
                                      <p:to>
                                        <p:strVal val="visible"/>
                                      </p:to>
                                    </p:set>
                                    <p:animEffect transition="in" filter="dissolve">
                                      <p:cBhvr>
                                        <p:cTn id="73" dur="500"/>
                                        <p:tgtEl>
                                          <p:spTgt spid="66"/>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40"/>
                                        </p:tgtEl>
                                        <p:attrNameLst>
                                          <p:attrName>style.visibility</p:attrName>
                                        </p:attrNameLst>
                                      </p:cBhvr>
                                      <p:to>
                                        <p:strVal val="visible"/>
                                      </p:to>
                                    </p:set>
                                    <p:animEffect transition="in" filter="dissolve">
                                      <p:cBhvr>
                                        <p:cTn id="7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59" grpId="1" animBg="1"/>
      <p:bldP spid="60" grpId="0" animBg="1"/>
      <p:bldP spid="64" grpId="0" animBg="1"/>
      <p:bldP spid="65" grpId="0" animBg="1"/>
      <p:bldP spid="66" grpId="0" animBg="1"/>
      <p:bldP spid="68" grpId="0" animBg="1"/>
      <p:bldP spid="69" grpId="0" animBg="1"/>
      <p:bldP spid="70" grpId="0" animBg="1"/>
      <p:bldP spid="73" grpId="0" animBg="1"/>
      <p:bldP spid="74" grpId="0" animBg="1"/>
      <p:bldP spid="76" grpId="0" animBg="1"/>
      <p:bldP spid="77" grpId="0" animBg="1"/>
      <p:bldP spid="78" grpId="0" animBg="1"/>
      <p:bldP spid="79" grpId="0" animBg="1"/>
      <p:bldP spid="80" grpId="0" animBg="1"/>
      <p:bldP spid="54" grpId="0" animBg="1"/>
      <p:bldP spid="39" grpId="0" animBg="1"/>
      <p:bldP spid="40"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804"/>
        <p:cNvGrpSpPr/>
        <p:nvPr/>
      </p:nvGrpSpPr>
      <p:grpSpPr>
        <a:xfrm>
          <a:off x="0" y="0"/>
          <a:ext cx="0" cy="0"/>
          <a:chOff x="0" y="0"/>
          <a:chExt cx="0" cy="0"/>
        </a:xfrm>
      </p:grpSpPr>
      <p:grpSp>
        <p:nvGrpSpPr>
          <p:cNvPr id="805" name="Google Shape;805;p24"/>
          <p:cNvGrpSpPr/>
          <p:nvPr/>
        </p:nvGrpSpPr>
        <p:grpSpPr>
          <a:xfrm>
            <a:off x="609605" y="1676406"/>
            <a:ext cx="10971995" cy="1242421"/>
            <a:chOff x="457204" y="1257304"/>
            <a:chExt cx="8228996" cy="931816"/>
          </a:xfrm>
        </p:grpSpPr>
        <p:grpSp>
          <p:nvGrpSpPr>
            <p:cNvPr id="806" name="Google Shape;806;p24"/>
            <p:cNvGrpSpPr/>
            <p:nvPr/>
          </p:nvGrpSpPr>
          <p:grpSpPr>
            <a:xfrm flipH="1">
              <a:off x="457204" y="1257304"/>
              <a:ext cx="1413222" cy="931816"/>
              <a:chOff x="2554775" y="1531850"/>
              <a:chExt cx="1786175" cy="1177725"/>
            </a:xfrm>
          </p:grpSpPr>
          <p:sp>
            <p:nvSpPr>
              <p:cNvPr id="807" name="Google Shape;807;p24"/>
              <p:cNvSpPr/>
              <p:nvPr/>
            </p:nvSpPr>
            <p:spPr>
              <a:xfrm>
                <a:off x="4216275" y="1845900"/>
                <a:ext cx="124675" cy="100125"/>
              </a:xfrm>
              <a:custGeom>
                <a:avLst/>
                <a:gdLst/>
                <a:ahLst/>
                <a:cxnLst/>
                <a:rect l="l" t="t" r="r" b="b"/>
                <a:pathLst>
                  <a:path w="4987" h="4005" fill="none" extrusionOk="0">
                    <a:moveTo>
                      <a:pt x="1" y="4005"/>
                    </a:moveTo>
                    <a:cubicBezTo>
                      <a:pt x="1100" y="4005"/>
                      <a:pt x="2081" y="3416"/>
                      <a:pt x="2984" y="2788"/>
                    </a:cubicBezTo>
                    <a:cubicBezTo>
                      <a:pt x="3494" y="2474"/>
                      <a:pt x="4005" y="2081"/>
                      <a:pt x="4397" y="1610"/>
                    </a:cubicBezTo>
                    <a:cubicBezTo>
                      <a:pt x="4672" y="1257"/>
                      <a:pt x="4868" y="864"/>
                      <a:pt x="4947" y="432"/>
                    </a:cubicBezTo>
                    <a:cubicBezTo>
                      <a:pt x="4986" y="158"/>
                      <a:pt x="4672" y="1"/>
                      <a:pt x="4476" y="197"/>
                    </a:cubicBezTo>
                    <a:cubicBezTo>
                      <a:pt x="4240" y="354"/>
                      <a:pt x="4123" y="589"/>
                      <a:pt x="4005" y="864"/>
                    </a:cubicBezTo>
                    <a:cubicBezTo>
                      <a:pt x="3887" y="1218"/>
                      <a:pt x="4437" y="1414"/>
                      <a:pt x="4554" y="1061"/>
                    </a:cubicBezTo>
                    <a:lnTo>
                      <a:pt x="4554" y="1021"/>
                    </a:lnTo>
                    <a:cubicBezTo>
                      <a:pt x="4594" y="903"/>
                      <a:pt x="4633" y="786"/>
                      <a:pt x="4633" y="707"/>
                    </a:cubicBezTo>
                    <a:cubicBezTo>
                      <a:pt x="4633" y="393"/>
                      <a:pt x="4280" y="275"/>
                      <a:pt x="4083" y="511"/>
                    </a:cubicBezTo>
                    <a:cubicBezTo>
                      <a:pt x="3926" y="746"/>
                      <a:pt x="3848" y="982"/>
                      <a:pt x="3808" y="1296"/>
                    </a:cubicBezTo>
                  </a:path>
                </a:pathLst>
              </a:custGeom>
              <a:solidFill>
                <a:schemeClr val="dk2"/>
              </a:solidFill>
              <a:ln w="21600" cap="rnd" cmpd="sng">
                <a:solidFill>
                  <a:schemeClr val="dk2"/>
                </a:solidFill>
                <a:prstDash val="solid"/>
                <a:miter lim="3925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mn-ea"/>
                  <a:sym typeface="+mn-lt"/>
                </a:endParaRPr>
              </a:p>
            </p:txBody>
          </p:sp>
          <p:sp>
            <p:nvSpPr>
              <p:cNvPr id="808" name="Google Shape;808;p24"/>
              <p:cNvSpPr/>
              <p:nvPr/>
            </p:nvSpPr>
            <p:spPr>
              <a:xfrm>
                <a:off x="3478275" y="1667275"/>
                <a:ext cx="428875" cy="645800"/>
              </a:xfrm>
              <a:custGeom>
                <a:avLst/>
                <a:gdLst/>
                <a:ahLst/>
                <a:cxnLst/>
                <a:rect l="l" t="t" r="r" b="b"/>
                <a:pathLst>
                  <a:path w="17155" h="25832" fill="none" extrusionOk="0">
                    <a:moveTo>
                      <a:pt x="1295" y="668"/>
                    </a:moveTo>
                    <a:cubicBezTo>
                      <a:pt x="353" y="6557"/>
                      <a:pt x="0" y="12563"/>
                      <a:pt x="275" y="18530"/>
                    </a:cubicBezTo>
                    <a:cubicBezTo>
                      <a:pt x="353" y="20885"/>
                      <a:pt x="707" y="23555"/>
                      <a:pt x="2669" y="24889"/>
                    </a:cubicBezTo>
                    <a:cubicBezTo>
                      <a:pt x="3965" y="25675"/>
                      <a:pt x="5574" y="25832"/>
                      <a:pt x="7027" y="25321"/>
                    </a:cubicBezTo>
                    <a:cubicBezTo>
                      <a:pt x="8440" y="24772"/>
                      <a:pt x="9696" y="23947"/>
                      <a:pt x="10795" y="22887"/>
                    </a:cubicBezTo>
                    <a:cubicBezTo>
                      <a:pt x="13151" y="20689"/>
                      <a:pt x="15035" y="18020"/>
                      <a:pt x="16331" y="15075"/>
                    </a:cubicBezTo>
                    <a:cubicBezTo>
                      <a:pt x="16841" y="14133"/>
                      <a:pt x="17076" y="13113"/>
                      <a:pt x="17155" y="12053"/>
                    </a:cubicBezTo>
                    <a:cubicBezTo>
                      <a:pt x="17116" y="10600"/>
                      <a:pt x="16566" y="9265"/>
                      <a:pt x="15585" y="8206"/>
                    </a:cubicBezTo>
                    <a:cubicBezTo>
                      <a:pt x="14643" y="7146"/>
                      <a:pt x="13583" y="6243"/>
                      <a:pt x="12366" y="5458"/>
                    </a:cubicBezTo>
                    <a:cubicBezTo>
                      <a:pt x="10050" y="3887"/>
                      <a:pt x="7694" y="2396"/>
                      <a:pt x="5221" y="1022"/>
                    </a:cubicBezTo>
                    <a:cubicBezTo>
                      <a:pt x="4593" y="629"/>
                      <a:pt x="3886" y="315"/>
                      <a:pt x="3180" y="158"/>
                    </a:cubicBezTo>
                    <a:cubicBezTo>
                      <a:pt x="2512" y="1"/>
                      <a:pt x="1806" y="158"/>
                      <a:pt x="1295" y="668"/>
                    </a:cubicBezTo>
                  </a:path>
                </a:pathLst>
              </a:custGeom>
              <a:solidFill>
                <a:schemeClr val="dk2"/>
              </a:solidFill>
              <a:ln w="28450" cap="rnd" cmpd="sng">
                <a:solidFill>
                  <a:schemeClr val="dk2"/>
                </a:solidFill>
                <a:prstDash val="solid"/>
                <a:miter lim="3925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mn-ea"/>
                  <a:sym typeface="+mn-lt"/>
                </a:endParaRPr>
              </a:p>
            </p:txBody>
          </p:sp>
          <p:sp>
            <p:nvSpPr>
              <p:cNvPr id="809" name="Google Shape;809;p24"/>
              <p:cNvSpPr/>
              <p:nvPr/>
            </p:nvSpPr>
            <p:spPr>
              <a:xfrm>
                <a:off x="2554775" y="1531850"/>
                <a:ext cx="1676250" cy="1177725"/>
              </a:xfrm>
              <a:custGeom>
                <a:avLst/>
                <a:gdLst/>
                <a:ahLst/>
                <a:cxnLst/>
                <a:rect l="l" t="t" r="r" b="b"/>
                <a:pathLst>
                  <a:path w="67050" h="47109" fill="none" extrusionOk="0">
                    <a:moveTo>
                      <a:pt x="1727" y="13348"/>
                    </a:moveTo>
                    <a:cubicBezTo>
                      <a:pt x="4200" y="17548"/>
                      <a:pt x="8479" y="20296"/>
                      <a:pt x="13308" y="20846"/>
                    </a:cubicBezTo>
                    <a:cubicBezTo>
                      <a:pt x="14211" y="20963"/>
                      <a:pt x="15153" y="20885"/>
                      <a:pt x="16017" y="20689"/>
                    </a:cubicBezTo>
                    <a:cubicBezTo>
                      <a:pt x="17665" y="20178"/>
                      <a:pt x="18882" y="18844"/>
                      <a:pt x="19824" y="17391"/>
                    </a:cubicBezTo>
                    <a:cubicBezTo>
                      <a:pt x="21669" y="14525"/>
                      <a:pt x="22690" y="11189"/>
                      <a:pt x="24535" y="8362"/>
                    </a:cubicBezTo>
                    <a:cubicBezTo>
                      <a:pt x="26930" y="4711"/>
                      <a:pt x="30620" y="2081"/>
                      <a:pt x="34859" y="982"/>
                    </a:cubicBezTo>
                    <a:cubicBezTo>
                      <a:pt x="38824" y="1"/>
                      <a:pt x="42985" y="432"/>
                      <a:pt x="47068" y="864"/>
                    </a:cubicBezTo>
                    <a:cubicBezTo>
                      <a:pt x="50562" y="1257"/>
                      <a:pt x="54173" y="1649"/>
                      <a:pt x="57353" y="3259"/>
                    </a:cubicBezTo>
                    <a:cubicBezTo>
                      <a:pt x="62182" y="5693"/>
                      <a:pt x="65401" y="10875"/>
                      <a:pt x="66225" y="16253"/>
                    </a:cubicBezTo>
                    <a:cubicBezTo>
                      <a:pt x="67049" y="21631"/>
                      <a:pt x="65676" y="27166"/>
                      <a:pt x="63242" y="32034"/>
                    </a:cubicBezTo>
                    <a:cubicBezTo>
                      <a:pt x="61985" y="34507"/>
                      <a:pt x="60376" y="36941"/>
                      <a:pt x="60101" y="39689"/>
                    </a:cubicBezTo>
                    <a:cubicBezTo>
                      <a:pt x="59944" y="40827"/>
                      <a:pt x="60023" y="42005"/>
                      <a:pt x="59787" y="43104"/>
                    </a:cubicBezTo>
                    <a:cubicBezTo>
                      <a:pt x="59630" y="43614"/>
                      <a:pt x="59434" y="44085"/>
                      <a:pt x="59120" y="44517"/>
                    </a:cubicBezTo>
                    <a:cubicBezTo>
                      <a:pt x="58570" y="45224"/>
                      <a:pt x="57471" y="44988"/>
                      <a:pt x="57235" y="44125"/>
                    </a:cubicBezTo>
                    <a:lnTo>
                      <a:pt x="56058" y="40003"/>
                    </a:lnTo>
                    <a:cubicBezTo>
                      <a:pt x="56019" y="39296"/>
                      <a:pt x="55312" y="38825"/>
                      <a:pt x="54645" y="39061"/>
                    </a:cubicBezTo>
                    <a:cubicBezTo>
                      <a:pt x="47971" y="39846"/>
                      <a:pt x="41219" y="40709"/>
                      <a:pt x="34506" y="40042"/>
                    </a:cubicBezTo>
                    <a:cubicBezTo>
                      <a:pt x="33957" y="39924"/>
                      <a:pt x="33328" y="40003"/>
                      <a:pt x="32818" y="40278"/>
                    </a:cubicBezTo>
                    <a:cubicBezTo>
                      <a:pt x="32308" y="40631"/>
                      <a:pt x="32151" y="41259"/>
                      <a:pt x="31955" y="41809"/>
                    </a:cubicBezTo>
                    <a:cubicBezTo>
                      <a:pt x="31483" y="43182"/>
                      <a:pt x="30816" y="44439"/>
                      <a:pt x="29913" y="45577"/>
                    </a:cubicBezTo>
                    <a:cubicBezTo>
                      <a:pt x="29481" y="46166"/>
                      <a:pt x="28853" y="46598"/>
                      <a:pt x="28186" y="46912"/>
                    </a:cubicBezTo>
                    <a:cubicBezTo>
                      <a:pt x="27440" y="47108"/>
                      <a:pt x="26773" y="46441"/>
                      <a:pt x="26969" y="45695"/>
                    </a:cubicBezTo>
                    <a:cubicBezTo>
                      <a:pt x="28029" y="42515"/>
                      <a:pt x="28775" y="39021"/>
                      <a:pt x="27008" y="36273"/>
                    </a:cubicBezTo>
                    <a:cubicBezTo>
                      <a:pt x="26145" y="34939"/>
                      <a:pt x="24771" y="33997"/>
                      <a:pt x="23593" y="32937"/>
                    </a:cubicBezTo>
                    <a:cubicBezTo>
                      <a:pt x="22219" y="31641"/>
                      <a:pt x="21081" y="30110"/>
                      <a:pt x="20217" y="28422"/>
                    </a:cubicBezTo>
                    <a:cubicBezTo>
                      <a:pt x="19942" y="27441"/>
                      <a:pt x="18961" y="26813"/>
                      <a:pt x="17979" y="27009"/>
                    </a:cubicBezTo>
                    <a:cubicBezTo>
                      <a:pt x="11031" y="26695"/>
                      <a:pt x="4632" y="23123"/>
                      <a:pt x="746" y="17352"/>
                    </a:cubicBezTo>
                    <a:cubicBezTo>
                      <a:pt x="353" y="16763"/>
                      <a:pt x="118" y="16056"/>
                      <a:pt x="79" y="15311"/>
                    </a:cubicBezTo>
                    <a:cubicBezTo>
                      <a:pt x="0" y="14133"/>
                      <a:pt x="550" y="13269"/>
                      <a:pt x="1727" y="13348"/>
                    </a:cubicBezTo>
                  </a:path>
                </a:pathLst>
              </a:custGeom>
              <a:solidFill>
                <a:schemeClr val="dk2"/>
              </a:solidFill>
              <a:ln w="28450" cap="rnd" cmpd="sng">
                <a:solidFill>
                  <a:schemeClr val="dk2"/>
                </a:solidFill>
                <a:prstDash val="solid"/>
                <a:miter lim="3925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mn-ea"/>
                  <a:sym typeface="+mn-lt"/>
                </a:endParaRPr>
              </a:p>
            </p:txBody>
          </p:sp>
          <p:sp>
            <p:nvSpPr>
              <p:cNvPr id="810" name="Google Shape;810;p24"/>
              <p:cNvSpPr/>
              <p:nvPr/>
            </p:nvSpPr>
            <p:spPr>
              <a:xfrm>
                <a:off x="3105325" y="2433775"/>
                <a:ext cx="150175" cy="230650"/>
              </a:xfrm>
              <a:custGeom>
                <a:avLst/>
                <a:gdLst/>
                <a:ahLst/>
                <a:cxnLst/>
                <a:rect l="l" t="t" r="r" b="b"/>
                <a:pathLst>
                  <a:path w="6007" h="9226" fill="none" extrusionOk="0">
                    <a:moveTo>
                      <a:pt x="4829" y="0"/>
                    </a:moveTo>
                    <a:cubicBezTo>
                      <a:pt x="3455" y="2630"/>
                      <a:pt x="1924" y="5143"/>
                      <a:pt x="236" y="7577"/>
                    </a:cubicBezTo>
                    <a:cubicBezTo>
                      <a:pt x="118" y="7734"/>
                      <a:pt x="40" y="7891"/>
                      <a:pt x="1" y="8087"/>
                    </a:cubicBezTo>
                    <a:cubicBezTo>
                      <a:pt x="1" y="8440"/>
                      <a:pt x="354" y="8676"/>
                      <a:pt x="668" y="8794"/>
                    </a:cubicBezTo>
                    <a:cubicBezTo>
                      <a:pt x="943" y="8951"/>
                      <a:pt x="1257" y="9068"/>
                      <a:pt x="1571" y="9147"/>
                    </a:cubicBezTo>
                    <a:cubicBezTo>
                      <a:pt x="1767" y="9186"/>
                      <a:pt x="1924" y="9225"/>
                      <a:pt x="2121" y="9225"/>
                    </a:cubicBezTo>
                    <a:cubicBezTo>
                      <a:pt x="2513" y="9108"/>
                      <a:pt x="2827" y="8872"/>
                      <a:pt x="3063" y="8558"/>
                    </a:cubicBezTo>
                    <a:cubicBezTo>
                      <a:pt x="4201" y="7223"/>
                      <a:pt x="5104" y="4986"/>
                      <a:pt x="6007" y="3494"/>
                    </a:cubicBezTo>
                  </a:path>
                </a:pathLst>
              </a:custGeom>
              <a:solidFill>
                <a:schemeClr val="dk2"/>
              </a:solidFill>
              <a:ln w="21600" cap="rnd" cmpd="sng">
                <a:solidFill>
                  <a:schemeClr val="dk2"/>
                </a:solidFill>
                <a:prstDash val="solid"/>
                <a:miter lim="3925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mn-ea"/>
                  <a:sym typeface="+mn-lt"/>
                </a:endParaRPr>
              </a:p>
            </p:txBody>
          </p:sp>
          <p:sp>
            <p:nvSpPr>
              <p:cNvPr id="811" name="Google Shape;811;p24"/>
              <p:cNvSpPr/>
              <p:nvPr/>
            </p:nvSpPr>
            <p:spPr>
              <a:xfrm>
                <a:off x="3867875" y="2515225"/>
                <a:ext cx="76575" cy="156075"/>
              </a:xfrm>
              <a:custGeom>
                <a:avLst/>
                <a:gdLst/>
                <a:ahLst/>
                <a:cxnLst/>
                <a:rect l="l" t="t" r="r" b="b"/>
                <a:pathLst>
                  <a:path w="3063" h="6243" fill="none" extrusionOk="0">
                    <a:moveTo>
                      <a:pt x="1021" y="0"/>
                    </a:moveTo>
                    <a:cubicBezTo>
                      <a:pt x="786" y="1414"/>
                      <a:pt x="472" y="3494"/>
                      <a:pt x="118" y="5104"/>
                    </a:cubicBezTo>
                    <a:cubicBezTo>
                      <a:pt x="1" y="5653"/>
                      <a:pt x="276" y="6203"/>
                      <a:pt x="668" y="6242"/>
                    </a:cubicBezTo>
                    <a:cubicBezTo>
                      <a:pt x="904" y="6242"/>
                      <a:pt x="1178" y="6242"/>
                      <a:pt x="1414" y="6203"/>
                    </a:cubicBezTo>
                    <a:cubicBezTo>
                      <a:pt x="1924" y="6046"/>
                      <a:pt x="2160" y="5221"/>
                      <a:pt x="2317" y="4476"/>
                    </a:cubicBezTo>
                    <a:cubicBezTo>
                      <a:pt x="2592" y="3298"/>
                      <a:pt x="2827" y="2081"/>
                      <a:pt x="3063" y="903"/>
                    </a:cubicBezTo>
                  </a:path>
                </a:pathLst>
              </a:custGeom>
              <a:solidFill>
                <a:schemeClr val="dk2"/>
              </a:solidFill>
              <a:ln w="21600" cap="rnd" cmpd="sng">
                <a:solidFill>
                  <a:schemeClr val="dk2"/>
                </a:solidFill>
                <a:prstDash val="solid"/>
                <a:miter lim="3925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mn-ea"/>
                  <a:sym typeface="+mn-lt"/>
                </a:endParaRPr>
              </a:p>
            </p:txBody>
          </p:sp>
          <p:sp>
            <p:nvSpPr>
              <p:cNvPr id="812" name="Google Shape;812;p24"/>
              <p:cNvSpPr/>
              <p:nvPr/>
            </p:nvSpPr>
            <p:spPr>
              <a:xfrm>
                <a:off x="2941425" y="1616250"/>
                <a:ext cx="350400" cy="426950"/>
              </a:xfrm>
              <a:custGeom>
                <a:avLst/>
                <a:gdLst/>
                <a:ahLst/>
                <a:cxnLst/>
                <a:rect l="l" t="t" r="r" b="b"/>
                <a:pathLst>
                  <a:path w="14016" h="17078" fill="none" extrusionOk="0">
                    <a:moveTo>
                      <a:pt x="14015" y="1"/>
                    </a:moveTo>
                    <a:cubicBezTo>
                      <a:pt x="11856" y="825"/>
                      <a:pt x="8362" y="197"/>
                      <a:pt x="6086" y="668"/>
                    </a:cubicBezTo>
                    <a:cubicBezTo>
                      <a:pt x="3809" y="1100"/>
                      <a:pt x="2121" y="2984"/>
                      <a:pt x="1296" y="5143"/>
                    </a:cubicBezTo>
                    <a:cubicBezTo>
                      <a:pt x="433" y="7263"/>
                      <a:pt x="1" y="15899"/>
                      <a:pt x="1179" y="17077"/>
                    </a:cubicBezTo>
                  </a:path>
                </a:pathLst>
              </a:custGeom>
              <a:solidFill>
                <a:schemeClr val="dk2"/>
              </a:solidFill>
              <a:ln w="28450" cap="rnd" cmpd="sng">
                <a:solidFill>
                  <a:schemeClr val="dk2"/>
                </a:solidFill>
                <a:prstDash val="solid"/>
                <a:miter lim="3925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mn-ea"/>
                  <a:sym typeface="+mn-lt"/>
                </a:endParaRPr>
              </a:p>
            </p:txBody>
          </p:sp>
          <p:sp>
            <p:nvSpPr>
              <p:cNvPr id="813" name="Google Shape;813;p24"/>
              <p:cNvSpPr/>
              <p:nvPr/>
            </p:nvSpPr>
            <p:spPr>
              <a:xfrm>
                <a:off x="3213275" y="2204125"/>
                <a:ext cx="109950" cy="74600"/>
              </a:xfrm>
              <a:custGeom>
                <a:avLst/>
                <a:gdLst/>
                <a:ahLst/>
                <a:cxnLst/>
                <a:rect l="l" t="t" r="r" b="b"/>
                <a:pathLst>
                  <a:path w="4398" h="2984" fill="none" extrusionOk="0">
                    <a:moveTo>
                      <a:pt x="1" y="1178"/>
                    </a:moveTo>
                    <a:cubicBezTo>
                      <a:pt x="1296" y="2984"/>
                      <a:pt x="4162" y="2198"/>
                      <a:pt x="4398" y="0"/>
                    </a:cubicBezTo>
                  </a:path>
                </a:pathLst>
              </a:custGeom>
              <a:solidFill>
                <a:schemeClr val="dk2"/>
              </a:solidFill>
              <a:ln w="21600" cap="rnd" cmpd="sng">
                <a:solidFill>
                  <a:schemeClr val="dk2"/>
                </a:solidFill>
                <a:prstDash val="solid"/>
                <a:miter lim="3925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mn-ea"/>
                  <a:sym typeface="+mn-lt"/>
                </a:endParaRPr>
              </a:p>
            </p:txBody>
          </p:sp>
          <p:sp>
            <p:nvSpPr>
              <p:cNvPr id="814" name="Google Shape;814;p24"/>
              <p:cNvSpPr/>
              <p:nvPr/>
            </p:nvSpPr>
            <p:spPr>
              <a:xfrm>
                <a:off x="3268250" y="1893000"/>
                <a:ext cx="36325" cy="53025"/>
              </a:xfrm>
              <a:custGeom>
                <a:avLst/>
                <a:gdLst/>
                <a:ahLst/>
                <a:cxnLst/>
                <a:rect l="l" t="t" r="r" b="b"/>
                <a:pathLst>
                  <a:path w="1453" h="2121" extrusionOk="0">
                    <a:moveTo>
                      <a:pt x="707" y="1"/>
                    </a:moveTo>
                    <a:cubicBezTo>
                      <a:pt x="314" y="1"/>
                      <a:pt x="0" y="472"/>
                      <a:pt x="0" y="1061"/>
                    </a:cubicBezTo>
                    <a:cubicBezTo>
                      <a:pt x="0" y="1650"/>
                      <a:pt x="314" y="2121"/>
                      <a:pt x="707" y="2121"/>
                    </a:cubicBezTo>
                    <a:cubicBezTo>
                      <a:pt x="1139" y="2121"/>
                      <a:pt x="1453" y="1650"/>
                      <a:pt x="1453" y="1061"/>
                    </a:cubicBezTo>
                    <a:cubicBezTo>
                      <a:pt x="1453" y="472"/>
                      <a:pt x="1139" y="1"/>
                      <a:pt x="70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mn-ea"/>
                  <a:sym typeface="+mn-lt"/>
                </a:endParaRPr>
              </a:p>
            </p:txBody>
          </p:sp>
          <p:sp>
            <p:nvSpPr>
              <p:cNvPr id="815" name="Google Shape;815;p24"/>
              <p:cNvSpPr/>
              <p:nvPr/>
            </p:nvSpPr>
            <p:spPr>
              <a:xfrm>
                <a:off x="3251550" y="1990150"/>
                <a:ext cx="125325" cy="106400"/>
              </a:xfrm>
              <a:custGeom>
                <a:avLst/>
                <a:gdLst/>
                <a:ahLst/>
                <a:cxnLst/>
                <a:rect l="l" t="t" r="r" b="b"/>
                <a:pathLst>
                  <a:path w="5013" h="4256" extrusionOk="0">
                    <a:moveTo>
                      <a:pt x="2935" y="0"/>
                    </a:moveTo>
                    <a:cubicBezTo>
                      <a:pt x="2912" y="0"/>
                      <a:pt x="2889" y="1"/>
                      <a:pt x="2867" y="1"/>
                    </a:cubicBezTo>
                    <a:cubicBezTo>
                      <a:pt x="943" y="1"/>
                      <a:pt x="1" y="2278"/>
                      <a:pt x="1375" y="3613"/>
                    </a:cubicBezTo>
                    <a:cubicBezTo>
                      <a:pt x="1807" y="4058"/>
                      <a:pt x="2343" y="4256"/>
                      <a:pt x="2868" y="4256"/>
                    </a:cubicBezTo>
                    <a:cubicBezTo>
                      <a:pt x="3963" y="4256"/>
                      <a:pt x="5013" y="3395"/>
                      <a:pt x="4986" y="2121"/>
                    </a:cubicBezTo>
                    <a:cubicBezTo>
                      <a:pt x="4986" y="966"/>
                      <a:pt x="4080" y="0"/>
                      <a:pt x="2935"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mn-ea"/>
                  <a:sym typeface="+mn-lt"/>
                </a:endParaRPr>
              </a:p>
            </p:txBody>
          </p:sp>
        </p:grpSp>
        <p:sp>
          <p:nvSpPr>
            <p:cNvPr id="816" name="Google Shape;816;p24"/>
            <p:cNvSpPr/>
            <p:nvPr/>
          </p:nvSpPr>
          <p:spPr>
            <a:xfrm rot="-5400000">
              <a:off x="5127900" y="-1504350"/>
              <a:ext cx="661500" cy="6455100"/>
            </a:xfrm>
            <a:prstGeom prst="round2SameRect">
              <a:avLst>
                <a:gd name="adj1" fmla="val 50000"/>
                <a:gd name="adj2" fmla="val 0"/>
              </a:avLst>
            </a:prstGeom>
            <a:solidFill>
              <a:schemeClr val="accent2">
                <a:lumMod val="60000"/>
                <a:lumOff val="4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mn-ea"/>
                <a:sym typeface="+mn-lt"/>
              </a:endParaRPr>
            </a:p>
          </p:txBody>
        </p:sp>
        <p:cxnSp>
          <p:nvCxnSpPr>
            <p:cNvPr id="817" name="Google Shape;817;p24"/>
            <p:cNvCxnSpPr>
              <a:endCxn id="816" idx="3"/>
            </p:cNvCxnSpPr>
            <p:nvPr/>
          </p:nvCxnSpPr>
          <p:spPr>
            <a:xfrm>
              <a:off x="1900500" y="1723200"/>
              <a:ext cx="330600" cy="0"/>
            </a:xfrm>
            <a:prstGeom prst="straightConnector1">
              <a:avLst/>
            </a:prstGeom>
            <a:noFill/>
            <a:ln w="19050" cap="flat" cmpd="sng">
              <a:solidFill>
                <a:schemeClr val="dk2"/>
              </a:solidFill>
              <a:prstDash val="dot"/>
              <a:round/>
              <a:headEnd type="none" w="med" len="med"/>
              <a:tailEnd type="none" w="med" len="med"/>
            </a:ln>
          </p:spPr>
        </p:cxnSp>
      </p:grpSp>
      <p:grpSp>
        <p:nvGrpSpPr>
          <p:cNvPr id="818" name="Google Shape;818;p24"/>
          <p:cNvGrpSpPr/>
          <p:nvPr/>
        </p:nvGrpSpPr>
        <p:grpSpPr>
          <a:xfrm>
            <a:off x="1082504" y="3208244"/>
            <a:ext cx="10191398" cy="1299361"/>
            <a:chOff x="848352" y="2533218"/>
            <a:chExt cx="7838448" cy="974521"/>
          </a:xfrm>
        </p:grpSpPr>
        <p:grpSp>
          <p:nvGrpSpPr>
            <p:cNvPr id="819" name="Google Shape;819;p24"/>
            <p:cNvGrpSpPr/>
            <p:nvPr/>
          </p:nvGrpSpPr>
          <p:grpSpPr>
            <a:xfrm flipH="1">
              <a:off x="7672699" y="2533218"/>
              <a:ext cx="1014101" cy="974521"/>
              <a:chOff x="457200" y="2996100"/>
              <a:chExt cx="1281725" cy="1231700"/>
            </a:xfrm>
          </p:grpSpPr>
          <p:sp>
            <p:nvSpPr>
              <p:cNvPr id="820" name="Google Shape;820;p24"/>
              <p:cNvSpPr/>
              <p:nvPr/>
            </p:nvSpPr>
            <p:spPr>
              <a:xfrm flipH="1">
                <a:off x="981275" y="3037325"/>
                <a:ext cx="201200" cy="234575"/>
              </a:xfrm>
              <a:custGeom>
                <a:avLst/>
                <a:gdLst/>
                <a:ahLst/>
                <a:cxnLst/>
                <a:rect l="l" t="t" r="r" b="b"/>
                <a:pathLst>
                  <a:path w="8048" h="9383" fill="none" extrusionOk="0">
                    <a:moveTo>
                      <a:pt x="0" y="9383"/>
                    </a:moveTo>
                    <a:cubicBezTo>
                      <a:pt x="236" y="7028"/>
                      <a:pt x="1060" y="4751"/>
                      <a:pt x="2473" y="2788"/>
                    </a:cubicBezTo>
                    <a:cubicBezTo>
                      <a:pt x="3337" y="1571"/>
                      <a:pt x="4554" y="668"/>
                      <a:pt x="5967" y="158"/>
                    </a:cubicBezTo>
                    <a:cubicBezTo>
                      <a:pt x="6360" y="40"/>
                      <a:pt x="6752" y="1"/>
                      <a:pt x="7184" y="79"/>
                    </a:cubicBezTo>
                    <a:cubicBezTo>
                      <a:pt x="7577" y="158"/>
                      <a:pt x="7891" y="472"/>
                      <a:pt x="8008" y="864"/>
                    </a:cubicBezTo>
                    <a:cubicBezTo>
                      <a:pt x="8048" y="1257"/>
                      <a:pt x="7969" y="1649"/>
                      <a:pt x="7734" y="1924"/>
                    </a:cubicBezTo>
                    <a:cubicBezTo>
                      <a:pt x="7106" y="2749"/>
                      <a:pt x="6320" y="3455"/>
                      <a:pt x="5457" y="4005"/>
                    </a:cubicBezTo>
                    <a:lnTo>
                      <a:pt x="2748" y="5928"/>
                    </a:lnTo>
                    <a:cubicBezTo>
                      <a:pt x="1492" y="6792"/>
                      <a:pt x="157" y="7891"/>
                      <a:pt x="0" y="9383"/>
                    </a:cubicBezTo>
                  </a:path>
                </a:pathLst>
              </a:custGeom>
              <a:solidFill>
                <a:schemeClr val="dk2"/>
              </a:solidFill>
              <a:ln w="28450" cap="rnd" cmpd="sng">
                <a:solidFill>
                  <a:schemeClr val="dk2"/>
                </a:solidFill>
                <a:prstDash val="solid"/>
                <a:miter lim="3925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mn-ea"/>
                  <a:sym typeface="+mn-lt"/>
                </a:endParaRPr>
              </a:p>
            </p:txBody>
          </p:sp>
          <p:sp>
            <p:nvSpPr>
              <p:cNvPr id="821" name="Google Shape;821;p24"/>
              <p:cNvSpPr/>
              <p:nvPr/>
            </p:nvSpPr>
            <p:spPr>
              <a:xfrm flipH="1">
                <a:off x="1216800" y="2996100"/>
                <a:ext cx="123700" cy="250300"/>
              </a:xfrm>
              <a:custGeom>
                <a:avLst/>
                <a:gdLst/>
                <a:ahLst/>
                <a:cxnLst/>
                <a:rect l="l" t="t" r="r" b="b"/>
                <a:pathLst>
                  <a:path w="4948" h="10012" fill="none" extrusionOk="0">
                    <a:moveTo>
                      <a:pt x="4829" y="9619"/>
                    </a:moveTo>
                    <a:cubicBezTo>
                      <a:pt x="4947" y="7852"/>
                      <a:pt x="4751" y="6046"/>
                      <a:pt x="4280" y="4358"/>
                    </a:cubicBezTo>
                    <a:cubicBezTo>
                      <a:pt x="3927" y="2945"/>
                      <a:pt x="3416" y="1453"/>
                      <a:pt x="2317" y="511"/>
                    </a:cubicBezTo>
                    <a:cubicBezTo>
                      <a:pt x="2082" y="236"/>
                      <a:pt x="1768" y="40"/>
                      <a:pt x="1375" y="1"/>
                    </a:cubicBezTo>
                    <a:cubicBezTo>
                      <a:pt x="786" y="1"/>
                      <a:pt x="237" y="433"/>
                      <a:pt x="119" y="1022"/>
                    </a:cubicBezTo>
                    <a:cubicBezTo>
                      <a:pt x="1" y="1650"/>
                      <a:pt x="158" y="2239"/>
                      <a:pt x="511" y="2749"/>
                    </a:cubicBezTo>
                    <a:cubicBezTo>
                      <a:pt x="865" y="3220"/>
                      <a:pt x="1257" y="3652"/>
                      <a:pt x="1728" y="4044"/>
                    </a:cubicBezTo>
                    <a:cubicBezTo>
                      <a:pt x="3377" y="5654"/>
                      <a:pt x="4790" y="7695"/>
                      <a:pt x="4869" y="10011"/>
                    </a:cubicBezTo>
                  </a:path>
                </a:pathLst>
              </a:custGeom>
              <a:solidFill>
                <a:schemeClr val="dk2"/>
              </a:solidFill>
              <a:ln w="28450" cap="rnd" cmpd="sng">
                <a:solidFill>
                  <a:schemeClr val="dk2"/>
                </a:solidFill>
                <a:prstDash val="solid"/>
                <a:miter lim="3925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mn-ea"/>
                  <a:sym typeface="+mn-lt"/>
                </a:endParaRPr>
              </a:p>
            </p:txBody>
          </p:sp>
          <p:sp>
            <p:nvSpPr>
              <p:cNvPr id="822" name="Google Shape;822;p24"/>
              <p:cNvSpPr/>
              <p:nvPr/>
            </p:nvSpPr>
            <p:spPr>
              <a:xfrm flipH="1">
                <a:off x="1195225" y="3972600"/>
                <a:ext cx="378825" cy="111925"/>
              </a:xfrm>
              <a:custGeom>
                <a:avLst/>
                <a:gdLst/>
                <a:ahLst/>
                <a:cxnLst/>
                <a:rect l="l" t="t" r="r" b="b"/>
                <a:pathLst>
                  <a:path w="15153" h="4477" fill="none" extrusionOk="0">
                    <a:moveTo>
                      <a:pt x="0" y="1"/>
                    </a:moveTo>
                    <a:cubicBezTo>
                      <a:pt x="353" y="3691"/>
                      <a:pt x="6438" y="4476"/>
                      <a:pt x="10246" y="3927"/>
                    </a:cubicBezTo>
                    <a:cubicBezTo>
                      <a:pt x="11345" y="3809"/>
                      <a:pt x="12366" y="3456"/>
                      <a:pt x="13308" y="2867"/>
                    </a:cubicBezTo>
                    <a:cubicBezTo>
                      <a:pt x="14250" y="2278"/>
                      <a:pt x="14917" y="1336"/>
                      <a:pt x="15153" y="236"/>
                    </a:cubicBezTo>
                  </a:path>
                </a:pathLst>
              </a:custGeom>
              <a:solidFill>
                <a:schemeClr val="dk2"/>
              </a:solidFill>
              <a:ln w="28450" cap="rnd" cmpd="sng">
                <a:solidFill>
                  <a:schemeClr val="dk2"/>
                </a:solidFill>
                <a:prstDash val="solid"/>
                <a:miter lim="3925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mn-ea"/>
                  <a:sym typeface="+mn-lt"/>
                </a:endParaRPr>
              </a:p>
            </p:txBody>
          </p:sp>
          <p:sp>
            <p:nvSpPr>
              <p:cNvPr id="823" name="Google Shape;823;p24"/>
              <p:cNvSpPr/>
              <p:nvPr/>
            </p:nvSpPr>
            <p:spPr>
              <a:xfrm flipH="1">
                <a:off x="457200" y="3317025"/>
                <a:ext cx="1281725" cy="910775"/>
              </a:xfrm>
              <a:custGeom>
                <a:avLst/>
                <a:gdLst/>
                <a:ahLst/>
                <a:cxnLst/>
                <a:rect l="l" t="t" r="r" b="b"/>
                <a:pathLst>
                  <a:path w="51269" h="36431" fill="none" extrusionOk="0">
                    <a:moveTo>
                      <a:pt x="45302" y="22848"/>
                    </a:moveTo>
                    <a:cubicBezTo>
                      <a:pt x="44359" y="22455"/>
                      <a:pt x="43417" y="21867"/>
                      <a:pt x="42397" y="21867"/>
                    </a:cubicBezTo>
                    <a:cubicBezTo>
                      <a:pt x="41572" y="21867"/>
                      <a:pt x="40826" y="22181"/>
                      <a:pt x="40238" y="22809"/>
                    </a:cubicBezTo>
                    <a:cubicBezTo>
                      <a:pt x="40120" y="22966"/>
                      <a:pt x="40277" y="23162"/>
                      <a:pt x="40473" y="23123"/>
                    </a:cubicBezTo>
                    <a:cubicBezTo>
                      <a:pt x="42004" y="22809"/>
                      <a:pt x="43731" y="24065"/>
                      <a:pt x="43967" y="25674"/>
                    </a:cubicBezTo>
                    <a:cubicBezTo>
                      <a:pt x="44359" y="27951"/>
                      <a:pt x="42397" y="30228"/>
                      <a:pt x="40238" y="30738"/>
                    </a:cubicBezTo>
                    <a:cubicBezTo>
                      <a:pt x="39688" y="30856"/>
                      <a:pt x="39060" y="30817"/>
                      <a:pt x="38510" y="30542"/>
                    </a:cubicBezTo>
                    <a:cubicBezTo>
                      <a:pt x="37097" y="29796"/>
                      <a:pt x="37176" y="27990"/>
                      <a:pt x="37333" y="26499"/>
                    </a:cubicBezTo>
                    <a:cubicBezTo>
                      <a:pt x="37882" y="21552"/>
                      <a:pt x="38235" y="16410"/>
                      <a:pt x="36901" y="11621"/>
                    </a:cubicBezTo>
                    <a:cubicBezTo>
                      <a:pt x="35566" y="6831"/>
                      <a:pt x="32229" y="2317"/>
                      <a:pt x="27440" y="825"/>
                    </a:cubicBezTo>
                    <a:cubicBezTo>
                      <a:pt x="25909" y="393"/>
                      <a:pt x="24339" y="158"/>
                      <a:pt x="22729" y="119"/>
                    </a:cubicBezTo>
                    <a:cubicBezTo>
                      <a:pt x="20609" y="1"/>
                      <a:pt x="18490" y="40"/>
                      <a:pt x="16370" y="119"/>
                    </a:cubicBezTo>
                    <a:cubicBezTo>
                      <a:pt x="12876" y="276"/>
                      <a:pt x="8990" y="707"/>
                      <a:pt x="6438" y="3181"/>
                    </a:cubicBezTo>
                    <a:cubicBezTo>
                      <a:pt x="5260" y="4358"/>
                      <a:pt x="4357" y="5771"/>
                      <a:pt x="3769" y="7302"/>
                    </a:cubicBezTo>
                    <a:cubicBezTo>
                      <a:pt x="550" y="14526"/>
                      <a:pt x="0" y="22612"/>
                      <a:pt x="2081" y="30228"/>
                    </a:cubicBezTo>
                    <a:cubicBezTo>
                      <a:pt x="2473" y="31524"/>
                      <a:pt x="2944" y="32858"/>
                      <a:pt x="3886" y="33800"/>
                    </a:cubicBezTo>
                    <a:cubicBezTo>
                      <a:pt x="5221" y="35096"/>
                      <a:pt x="7223" y="35410"/>
                      <a:pt x="9107" y="35606"/>
                    </a:cubicBezTo>
                    <a:cubicBezTo>
                      <a:pt x="17390" y="36431"/>
                      <a:pt x="25713" y="36234"/>
                      <a:pt x="34035" y="35999"/>
                    </a:cubicBezTo>
                    <a:cubicBezTo>
                      <a:pt x="35959" y="36038"/>
                      <a:pt x="37882" y="35802"/>
                      <a:pt x="39766" y="35371"/>
                    </a:cubicBezTo>
                    <a:cubicBezTo>
                      <a:pt x="41651" y="34821"/>
                      <a:pt x="43417" y="33761"/>
                      <a:pt x="44438" y="32152"/>
                    </a:cubicBezTo>
                    <a:cubicBezTo>
                      <a:pt x="45223" y="30856"/>
                      <a:pt x="45498" y="29325"/>
                      <a:pt x="45851" y="27873"/>
                    </a:cubicBezTo>
                    <a:cubicBezTo>
                      <a:pt x="46204" y="26420"/>
                      <a:pt x="46676" y="24889"/>
                      <a:pt x="47775" y="23869"/>
                    </a:cubicBezTo>
                    <a:cubicBezTo>
                      <a:pt x="48599" y="23044"/>
                      <a:pt x="49777" y="22730"/>
                      <a:pt x="50915" y="22966"/>
                    </a:cubicBezTo>
                    <a:cubicBezTo>
                      <a:pt x="51111" y="23005"/>
                      <a:pt x="51269" y="22769"/>
                      <a:pt x="51111" y="22652"/>
                    </a:cubicBezTo>
                    <a:cubicBezTo>
                      <a:pt x="49463" y="21356"/>
                      <a:pt x="46793" y="21356"/>
                      <a:pt x="45302" y="22887"/>
                    </a:cubicBezTo>
                  </a:path>
                </a:pathLst>
              </a:custGeom>
              <a:solidFill>
                <a:schemeClr val="dk2"/>
              </a:solidFill>
              <a:ln w="28450" cap="rnd" cmpd="sng">
                <a:solidFill>
                  <a:schemeClr val="dk2"/>
                </a:solidFill>
                <a:prstDash val="solid"/>
                <a:miter lim="3925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mn-ea"/>
                  <a:sym typeface="+mn-lt"/>
                </a:endParaRPr>
              </a:p>
            </p:txBody>
          </p:sp>
          <p:sp>
            <p:nvSpPr>
              <p:cNvPr id="824" name="Google Shape;824;p24"/>
              <p:cNvSpPr/>
              <p:nvPr/>
            </p:nvSpPr>
            <p:spPr>
              <a:xfrm flipH="1">
                <a:off x="1149100" y="3318025"/>
                <a:ext cx="113850" cy="54000"/>
              </a:xfrm>
              <a:custGeom>
                <a:avLst/>
                <a:gdLst/>
                <a:ahLst/>
                <a:cxnLst/>
                <a:rect l="l" t="t" r="r" b="b"/>
                <a:pathLst>
                  <a:path w="4554" h="2160" fill="none" extrusionOk="0">
                    <a:moveTo>
                      <a:pt x="4554" y="118"/>
                    </a:moveTo>
                    <a:cubicBezTo>
                      <a:pt x="4397" y="1492"/>
                      <a:pt x="3651" y="1924"/>
                      <a:pt x="3141" y="2041"/>
                    </a:cubicBezTo>
                    <a:cubicBezTo>
                      <a:pt x="2787" y="2120"/>
                      <a:pt x="2434" y="2159"/>
                      <a:pt x="2081" y="2159"/>
                    </a:cubicBezTo>
                    <a:cubicBezTo>
                      <a:pt x="1649" y="2159"/>
                      <a:pt x="1217" y="2120"/>
                      <a:pt x="825" y="2002"/>
                    </a:cubicBezTo>
                    <a:lnTo>
                      <a:pt x="825" y="2002"/>
                    </a:lnTo>
                    <a:cubicBezTo>
                      <a:pt x="354" y="1806"/>
                      <a:pt x="0" y="1335"/>
                      <a:pt x="39" y="785"/>
                    </a:cubicBezTo>
                    <a:lnTo>
                      <a:pt x="39" y="0"/>
                    </a:lnTo>
                  </a:path>
                </a:pathLst>
              </a:custGeom>
              <a:solidFill>
                <a:schemeClr val="dk2"/>
              </a:solidFill>
              <a:ln w="28450" cap="rnd" cmpd="sng">
                <a:solidFill>
                  <a:schemeClr val="dk2"/>
                </a:solidFill>
                <a:prstDash val="solid"/>
                <a:miter lim="3925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mn-ea"/>
                  <a:sym typeface="+mn-lt"/>
                </a:endParaRPr>
              </a:p>
            </p:txBody>
          </p:sp>
          <p:sp>
            <p:nvSpPr>
              <p:cNvPr id="825" name="Google Shape;825;p24"/>
              <p:cNvSpPr/>
              <p:nvPr/>
            </p:nvSpPr>
            <p:spPr>
              <a:xfrm flipH="1">
                <a:off x="905700" y="3734125"/>
                <a:ext cx="126625" cy="159025"/>
              </a:xfrm>
              <a:custGeom>
                <a:avLst/>
                <a:gdLst/>
                <a:ahLst/>
                <a:cxnLst/>
                <a:rect l="l" t="t" r="r" b="b"/>
                <a:pathLst>
                  <a:path w="5065" h="6361" fill="none" extrusionOk="0">
                    <a:moveTo>
                      <a:pt x="550" y="236"/>
                    </a:moveTo>
                    <a:cubicBezTo>
                      <a:pt x="1296" y="236"/>
                      <a:pt x="2002" y="1"/>
                      <a:pt x="2748" y="40"/>
                    </a:cubicBezTo>
                    <a:cubicBezTo>
                      <a:pt x="3455" y="118"/>
                      <a:pt x="4240" y="707"/>
                      <a:pt x="4122" y="1414"/>
                    </a:cubicBezTo>
                    <a:cubicBezTo>
                      <a:pt x="4005" y="1767"/>
                      <a:pt x="3769" y="2081"/>
                      <a:pt x="3416" y="2199"/>
                    </a:cubicBezTo>
                    <a:cubicBezTo>
                      <a:pt x="3102" y="2356"/>
                      <a:pt x="2474" y="2827"/>
                      <a:pt x="2356" y="2474"/>
                    </a:cubicBezTo>
                    <a:cubicBezTo>
                      <a:pt x="2002" y="1610"/>
                      <a:pt x="4711" y="2121"/>
                      <a:pt x="4868" y="3023"/>
                    </a:cubicBezTo>
                    <a:cubicBezTo>
                      <a:pt x="5064" y="4280"/>
                      <a:pt x="2866" y="4672"/>
                      <a:pt x="2788" y="4240"/>
                    </a:cubicBezTo>
                    <a:cubicBezTo>
                      <a:pt x="2631" y="3612"/>
                      <a:pt x="4122" y="4476"/>
                      <a:pt x="4122" y="5104"/>
                    </a:cubicBezTo>
                    <a:cubicBezTo>
                      <a:pt x="4083" y="5693"/>
                      <a:pt x="3651" y="6164"/>
                      <a:pt x="3062" y="6282"/>
                    </a:cubicBezTo>
                    <a:cubicBezTo>
                      <a:pt x="2513" y="6360"/>
                      <a:pt x="1924" y="6282"/>
                      <a:pt x="1414" y="6007"/>
                    </a:cubicBezTo>
                    <a:cubicBezTo>
                      <a:pt x="903" y="5811"/>
                      <a:pt x="432" y="5575"/>
                      <a:pt x="0" y="5300"/>
                    </a:cubicBezTo>
                  </a:path>
                </a:pathLst>
              </a:custGeom>
              <a:solidFill>
                <a:schemeClr val="dk2"/>
              </a:solidFill>
              <a:ln w="21600" cap="rnd" cmpd="sng">
                <a:solidFill>
                  <a:schemeClr val="dk2"/>
                </a:solidFill>
                <a:prstDash val="solid"/>
                <a:miter lim="3925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mn-ea"/>
                  <a:sym typeface="+mn-lt"/>
                </a:endParaRPr>
              </a:p>
            </p:txBody>
          </p:sp>
          <p:sp>
            <p:nvSpPr>
              <p:cNvPr id="826" name="Google Shape;826;p24"/>
              <p:cNvSpPr/>
              <p:nvPr/>
            </p:nvSpPr>
            <p:spPr>
              <a:xfrm flipH="1">
                <a:off x="1313975" y="3673275"/>
                <a:ext cx="36325" cy="53025"/>
              </a:xfrm>
              <a:custGeom>
                <a:avLst/>
                <a:gdLst/>
                <a:ahLst/>
                <a:cxnLst/>
                <a:rect l="l" t="t" r="r" b="b"/>
                <a:pathLst>
                  <a:path w="1453" h="2121" extrusionOk="0">
                    <a:moveTo>
                      <a:pt x="746" y="1"/>
                    </a:moveTo>
                    <a:cubicBezTo>
                      <a:pt x="314" y="1"/>
                      <a:pt x="0" y="472"/>
                      <a:pt x="0" y="1061"/>
                    </a:cubicBezTo>
                    <a:cubicBezTo>
                      <a:pt x="0" y="1610"/>
                      <a:pt x="314" y="2121"/>
                      <a:pt x="746" y="2121"/>
                    </a:cubicBezTo>
                    <a:cubicBezTo>
                      <a:pt x="1139" y="2121"/>
                      <a:pt x="1453" y="1650"/>
                      <a:pt x="1453" y="1061"/>
                    </a:cubicBezTo>
                    <a:cubicBezTo>
                      <a:pt x="1453" y="472"/>
                      <a:pt x="1139" y="1"/>
                      <a:pt x="74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mn-ea"/>
                  <a:sym typeface="+mn-lt"/>
                </a:endParaRPr>
              </a:p>
            </p:txBody>
          </p:sp>
          <p:sp>
            <p:nvSpPr>
              <p:cNvPr id="827" name="Google Shape;827;p24"/>
              <p:cNvSpPr/>
              <p:nvPr/>
            </p:nvSpPr>
            <p:spPr>
              <a:xfrm flipH="1">
                <a:off x="1410150" y="3673275"/>
                <a:ext cx="37300" cy="53025"/>
              </a:xfrm>
              <a:custGeom>
                <a:avLst/>
                <a:gdLst/>
                <a:ahLst/>
                <a:cxnLst/>
                <a:rect l="l" t="t" r="r" b="b"/>
                <a:pathLst>
                  <a:path w="1492" h="2121" extrusionOk="0">
                    <a:moveTo>
                      <a:pt x="746" y="1"/>
                    </a:moveTo>
                    <a:cubicBezTo>
                      <a:pt x="353" y="1"/>
                      <a:pt x="0" y="472"/>
                      <a:pt x="0" y="1061"/>
                    </a:cubicBezTo>
                    <a:cubicBezTo>
                      <a:pt x="0" y="1610"/>
                      <a:pt x="353" y="2121"/>
                      <a:pt x="746" y="2121"/>
                    </a:cubicBezTo>
                    <a:cubicBezTo>
                      <a:pt x="1139" y="2121"/>
                      <a:pt x="1492" y="1650"/>
                      <a:pt x="1492" y="1061"/>
                    </a:cubicBezTo>
                    <a:cubicBezTo>
                      <a:pt x="1492" y="472"/>
                      <a:pt x="1139" y="1"/>
                      <a:pt x="74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mn-ea"/>
                  <a:sym typeface="+mn-lt"/>
                </a:endParaRPr>
              </a:p>
            </p:txBody>
          </p:sp>
          <p:sp>
            <p:nvSpPr>
              <p:cNvPr id="828" name="Google Shape;828;p24"/>
              <p:cNvSpPr/>
              <p:nvPr/>
            </p:nvSpPr>
            <p:spPr>
              <a:xfrm flipH="1">
                <a:off x="1111800" y="3773375"/>
                <a:ext cx="106000" cy="106025"/>
              </a:xfrm>
              <a:custGeom>
                <a:avLst/>
                <a:gdLst/>
                <a:ahLst/>
                <a:cxnLst/>
                <a:rect l="l" t="t" r="r" b="b"/>
                <a:pathLst>
                  <a:path w="4240" h="4241" extrusionOk="0">
                    <a:moveTo>
                      <a:pt x="2120" y="1"/>
                    </a:moveTo>
                    <a:cubicBezTo>
                      <a:pt x="942" y="1"/>
                      <a:pt x="0" y="943"/>
                      <a:pt x="0" y="2121"/>
                    </a:cubicBezTo>
                    <a:cubicBezTo>
                      <a:pt x="0" y="3298"/>
                      <a:pt x="942" y="4241"/>
                      <a:pt x="2120" y="4241"/>
                    </a:cubicBezTo>
                    <a:cubicBezTo>
                      <a:pt x="3298" y="4241"/>
                      <a:pt x="4240" y="3298"/>
                      <a:pt x="4240" y="2121"/>
                    </a:cubicBezTo>
                    <a:cubicBezTo>
                      <a:pt x="4240" y="943"/>
                      <a:pt x="3298" y="1"/>
                      <a:pt x="212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mn-ea"/>
                  <a:sym typeface="+mn-lt"/>
                </a:endParaRPr>
              </a:p>
            </p:txBody>
          </p:sp>
          <p:sp>
            <p:nvSpPr>
              <p:cNvPr id="829" name="Google Shape;829;p24"/>
              <p:cNvSpPr/>
              <p:nvPr/>
            </p:nvSpPr>
            <p:spPr>
              <a:xfrm flipH="1">
                <a:off x="1550475" y="3773375"/>
                <a:ext cx="125650" cy="106400"/>
              </a:xfrm>
              <a:custGeom>
                <a:avLst/>
                <a:gdLst/>
                <a:ahLst/>
                <a:cxnLst/>
                <a:rect l="l" t="t" r="r" b="b"/>
                <a:pathLst>
                  <a:path w="5026" h="4256" extrusionOk="0">
                    <a:moveTo>
                      <a:pt x="2866" y="1"/>
                    </a:moveTo>
                    <a:cubicBezTo>
                      <a:pt x="982" y="1"/>
                      <a:pt x="0" y="2278"/>
                      <a:pt x="1374" y="3613"/>
                    </a:cubicBezTo>
                    <a:cubicBezTo>
                      <a:pt x="1807" y="4058"/>
                      <a:pt x="2342" y="4256"/>
                      <a:pt x="2869" y="4256"/>
                    </a:cubicBezTo>
                    <a:cubicBezTo>
                      <a:pt x="3967" y="4256"/>
                      <a:pt x="5025" y="3394"/>
                      <a:pt x="5025" y="2121"/>
                    </a:cubicBezTo>
                    <a:cubicBezTo>
                      <a:pt x="4986" y="943"/>
                      <a:pt x="4044" y="1"/>
                      <a:pt x="286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mn-ea"/>
                  <a:sym typeface="+mn-lt"/>
                </a:endParaRPr>
              </a:p>
            </p:txBody>
          </p:sp>
        </p:grpSp>
        <p:sp>
          <p:nvSpPr>
            <p:cNvPr id="830" name="Google Shape;830;p24"/>
            <p:cNvSpPr/>
            <p:nvPr/>
          </p:nvSpPr>
          <p:spPr>
            <a:xfrm rot="5400000" flipH="1">
              <a:off x="3553728" y="-15651"/>
              <a:ext cx="661500" cy="6072252"/>
            </a:xfrm>
            <a:prstGeom prst="round2SameRect">
              <a:avLst>
                <a:gd name="adj1" fmla="val 50000"/>
                <a:gd name="adj2" fmla="val 0"/>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mn-ea"/>
                <a:sym typeface="+mn-lt"/>
              </a:endParaRPr>
            </a:p>
          </p:txBody>
        </p:sp>
        <p:cxnSp>
          <p:nvCxnSpPr>
            <p:cNvPr id="831" name="Google Shape;831;p24"/>
            <p:cNvCxnSpPr>
              <a:cxnSpLocks/>
              <a:endCxn id="830" idx="3"/>
            </p:cNvCxnSpPr>
            <p:nvPr/>
          </p:nvCxnSpPr>
          <p:spPr>
            <a:xfrm flipH="1">
              <a:off x="6920604" y="3020475"/>
              <a:ext cx="650100" cy="0"/>
            </a:xfrm>
            <a:prstGeom prst="straightConnector1">
              <a:avLst/>
            </a:prstGeom>
            <a:noFill/>
            <a:ln w="19050" cap="flat" cmpd="sng">
              <a:solidFill>
                <a:schemeClr val="dk2"/>
              </a:solidFill>
              <a:prstDash val="dot"/>
              <a:round/>
              <a:headEnd type="none" w="med" len="med"/>
              <a:tailEnd type="none" w="med" len="med"/>
            </a:ln>
          </p:spPr>
        </p:cxnSp>
      </p:grpSp>
      <p:grpSp>
        <p:nvGrpSpPr>
          <p:cNvPr id="832" name="Google Shape;832;p24"/>
          <p:cNvGrpSpPr/>
          <p:nvPr/>
        </p:nvGrpSpPr>
        <p:grpSpPr>
          <a:xfrm>
            <a:off x="609605" y="4798461"/>
            <a:ext cx="10971995" cy="1865095"/>
            <a:chOff x="457204" y="3902681"/>
            <a:chExt cx="8228996" cy="830087"/>
          </a:xfrm>
        </p:grpSpPr>
        <p:grpSp>
          <p:nvGrpSpPr>
            <p:cNvPr id="833" name="Google Shape;833;p24"/>
            <p:cNvGrpSpPr/>
            <p:nvPr/>
          </p:nvGrpSpPr>
          <p:grpSpPr>
            <a:xfrm>
              <a:off x="457204" y="3902681"/>
              <a:ext cx="1091757" cy="830087"/>
              <a:chOff x="2240400" y="3151175"/>
              <a:chExt cx="1379875" cy="1049150"/>
            </a:xfrm>
          </p:grpSpPr>
          <p:sp>
            <p:nvSpPr>
              <p:cNvPr id="834" name="Google Shape;834;p24"/>
              <p:cNvSpPr/>
              <p:nvPr/>
            </p:nvSpPr>
            <p:spPr>
              <a:xfrm flipH="1">
                <a:off x="3185500" y="4027575"/>
                <a:ext cx="131525" cy="140350"/>
              </a:xfrm>
              <a:custGeom>
                <a:avLst/>
                <a:gdLst/>
                <a:ahLst/>
                <a:cxnLst/>
                <a:rect l="l" t="t" r="r" b="b"/>
                <a:pathLst>
                  <a:path w="5261" h="5614" fill="none" extrusionOk="0">
                    <a:moveTo>
                      <a:pt x="2709" y="0"/>
                    </a:moveTo>
                    <a:lnTo>
                      <a:pt x="942" y="2552"/>
                    </a:lnTo>
                    <a:cubicBezTo>
                      <a:pt x="471" y="3259"/>
                      <a:pt x="0" y="4122"/>
                      <a:pt x="353" y="4829"/>
                    </a:cubicBezTo>
                    <a:cubicBezTo>
                      <a:pt x="707" y="5378"/>
                      <a:pt x="1374" y="5614"/>
                      <a:pt x="1963" y="5457"/>
                    </a:cubicBezTo>
                    <a:cubicBezTo>
                      <a:pt x="2552" y="5300"/>
                      <a:pt x="3101" y="4947"/>
                      <a:pt x="3494" y="4476"/>
                    </a:cubicBezTo>
                    <a:cubicBezTo>
                      <a:pt x="4475" y="3376"/>
                      <a:pt x="5103" y="2002"/>
                      <a:pt x="5260" y="511"/>
                    </a:cubicBezTo>
                  </a:path>
                </a:pathLst>
              </a:custGeom>
              <a:solidFill>
                <a:schemeClr val="dk2"/>
              </a:solidFill>
              <a:ln w="28450" cap="rnd" cmpd="sng">
                <a:solidFill>
                  <a:schemeClr val="dk2"/>
                </a:solidFill>
                <a:prstDash val="solid"/>
                <a:miter lim="3925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mn-ea"/>
                  <a:sym typeface="+mn-lt"/>
                </a:endParaRPr>
              </a:p>
            </p:txBody>
          </p:sp>
          <p:sp>
            <p:nvSpPr>
              <p:cNvPr id="835" name="Google Shape;835;p24"/>
              <p:cNvSpPr/>
              <p:nvPr/>
            </p:nvSpPr>
            <p:spPr>
              <a:xfrm flipH="1">
                <a:off x="3079500" y="4045225"/>
                <a:ext cx="88350" cy="155100"/>
              </a:xfrm>
              <a:custGeom>
                <a:avLst/>
                <a:gdLst/>
                <a:ahLst/>
                <a:cxnLst/>
                <a:rect l="l" t="t" r="r" b="b"/>
                <a:pathLst>
                  <a:path w="3534" h="6204" fill="none" extrusionOk="0">
                    <a:moveTo>
                      <a:pt x="903" y="1"/>
                    </a:moveTo>
                    <a:lnTo>
                      <a:pt x="236" y="3102"/>
                    </a:lnTo>
                    <a:cubicBezTo>
                      <a:pt x="39" y="3770"/>
                      <a:pt x="0" y="4515"/>
                      <a:pt x="157" y="5183"/>
                    </a:cubicBezTo>
                    <a:cubicBezTo>
                      <a:pt x="236" y="5497"/>
                      <a:pt x="432" y="5811"/>
                      <a:pt x="746" y="6007"/>
                    </a:cubicBezTo>
                    <a:cubicBezTo>
                      <a:pt x="1139" y="6203"/>
                      <a:pt x="1610" y="6164"/>
                      <a:pt x="2002" y="5929"/>
                    </a:cubicBezTo>
                    <a:cubicBezTo>
                      <a:pt x="2355" y="5693"/>
                      <a:pt x="2630" y="5340"/>
                      <a:pt x="2827" y="4947"/>
                    </a:cubicBezTo>
                    <a:cubicBezTo>
                      <a:pt x="3533" y="3573"/>
                      <a:pt x="3494" y="1964"/>
                      <a:pt x="3455" y="433"/>
                    </a:cubicBezTo>
                  </a:path>
                </a:pathLst>
              </a:custGeom>
              <a:solidFill>
                <a:schemeClr val="dk2"/>
              </a:solidFill>
              <a:ln w="28450" cap="rnd" cmpd="sng">
                <a:solidFill>
                  <a:schemeClr val="dk2"/>
                </a:solidFill>
                <a:prstDash val="solid"/>
                <a:miter lim="3925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mn-ea"/>
                  <a:sym typeface="+mn-lt"/>
                </a:endParaRPr>
              </a:p>
            </p:txBody>
          </p:sp>
          <p:sp>
            <p:nvSpPr>
              <p:cNvPr id="836" name="Google Shape;836;p24"/>
              <p:cNvSpPr/>
              <p:nvPr/>
            </p:nvSpPr>
            <p:spPr>
              <a:xfrm flipH="1">
                <a:off x="2461225" y="4027575"/>
                <a:ext cx="93250" cy="137425"/>
              </a:xfrm>
              <a:custGeom>
                <a:avLst/>
                <a:gdLst/>
                <a:ahLst/>
                <a:cxnLst/>
                <a:rect l="l" t="t" r="r" b="b"/>
                <a:pathLst>
                  <a:path w="3730" h="5497" fill="none" extrusionOk="0">
                    <a:moveTo>
                      <a:pt x="157" y="79"/>
                    </a:moveTo>
                    <a:cubicBezTo>
                      <a:pt x="39" y="1021"/>
                      <a:pt x="0" y="1963"/>
                      <a:pt x="118" y="2905"/>
                    </a:cubicBezTo>
                    <a:cubicBezTo>
                      <a:pt x="118" y="3494"/>
                      <a:pt x="275" y="4083"/>
                      <a:pt x="550" y="4593"/>
                    </a:cubicBezTo>
                    <a:cubicBezTo>
                      <a:pt x="825" y="5143"/>
                      <a:pt x="1374" y="5457"/>
                      <a:pt x="1963" y="5496"/>
                    </a:cubicBezTo>
                    <a:cubicBezTo>
                      <a:pt x="2630" y="5457"/>
                      <a:pt x="3180" y="5025"/>
                      <a:pt x="3455" y="4436"/>
                    </a:cubicBezTo>
                    <a:cubicBezTo>
                      <a:pt x="3651" y="3847"/>
                      <a:pt x="3730" y="3180"/>
                      <a:pt x="3651" y="2552"/>
                    </a:cubicBezTo>
                    <a:cubicBezTo>
                      <a:pt x="3612" y="1688"/>
                      <a:pt x="3455" y="825"/>
                      <a:pt x="3258" y="0"/>
                    </a:cubicBezTo>
                  </a:path>
                </a:pathLst>
              </a:custGeom>
              <a:solidFill>
                <a:schemeClr val="dk2"/>
              </a:solidFill>
              <a:ln w="28450" cap="rnd" cmpd="sng">
                <a:solidFill>
                  <a:schemeClr val="dk2"/>
                </a:solidFill>
                <a:prstDash val="solid"/>
                <a:miter lim="3925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mn-ea"/>
                  <a:sym typeface="+mn-lt"/>
                </a:endParaRPr>
              </a:p>
            </p:txBody>
          </p:sp>
          <p:sp>
            <p:nvSpPr>
              <p:cNvPr id="837" name="Google Shape;837;p24"/>
              <p:cNvSpPr/>
              <p:nvPr/>
            </p:nvSpPr>
            <p:spPr>
              <a:xfrm flipH="1">
                <a:off x="2324800" y="4001075"/>
                <a:ext cx="104075" cy="155075"/>
              </a:xfrm>
              <a:custGeom>
                <a:avLst/>
                <a:gdLst/>
                <a:ahLst/>
                <a:cxnLst/>
                <a:rect l="l" t="t" r="r" b="b"/>
                <a:pathLst>
                  <a:path w="4163" h="6203" fill="none" extrusionOk="0">
                    <a:moveTo>
                      <a:pt x="1" y="668"/>
                    </a:moveTo>
                    <a:cubicBezTo>
                      <a:pt x="40" y="1610"/>
                      <a:pt x="197" y="2552"/>
                      <a:pt x="472" y="3455"/>
                    </a:cubicBezTo>
                    <a:cubicBezTo>
                      <a:pt x="590" y="4044"/>
                      <a:pt x="865" y="4554"/>
                      <a:pt x="1218" y="5025"/>
                    </a:cubicBezTo>
                    <a:cubicBezTo>
                      <a:pt x="2042" y="6203"/>
                      <a:pt x="3848" y="5732"/>
                      <a:pt x="4044" y="4319"/>
                    </a:cubicBezTo>
                    <a:cubicBezTo>
                      <a:pt x="4162" y="3690"/>
                      <a:pt x="4123" y="3062"/>
                      <a:pt x="3927" y="2434"/>
                    </a:cubicBezTo>
                    <a:cubicBezTo>
                      <a:pt x="3691" y="1610"/>
                      <a:pt x="3416" y="786"/>
                      <a:pt x="3024" y="0"/>
                    </a:cubicBezTo>
                  </a:path>
                </a:pathLst>
              </a:custGeom>
              <a:solidFill>
                <a:schemeClr val="dk2"/>
              </a:solidFill>
              <a:ln w="28450" cap="rnd" cmpd="sng">
                <a:solidFill>
                  <a:schemeClr val="dk2"/>
                </a:solidFill>
                <a:prstDash val="solid"/>
                <a:miter lim="3925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mn-ea"/>
                  <a:sym typeface="+mn-lt"/>
                </a:endParaRPr>
              </a:p>
            </p:txBody>
          </p:sp>
          <p:sp>
            <p:nvSpPr>
              <p:cNvPr id="838" name="Google Shape;838;p24"/>
              <p:cNvSpPr/>
              <p:nvPr/>
            </p:nvSpPr>
            <p:spPr>
              <a:xfrm flipH="1">
                <a:off x="2240400" y="3151175"/>
                <a:ext cx="1058975" cy="915675"/>
              </a:xfrm>
              <a:custGeom>
                <a:avLst/>
                <a:gdLst/>
                <a:ahLst/>
                <a:cxnLst/>
                <a:rect l="l" t="t" r="r" b="b"/>
                <a:pathLst>
                  <a:path w="42359" h="36627" fill="none" extrusionOk="0">
                    <a:moveTo>
                      <a:pt x="707" y="34860"/>
                    </a:moveTo>
                    <a:cubicBezTo>
                      <a:pt x="12484" y="36627"/>
                      <a:pt x="24497" y="36391"/>
                      <a:pt x="36195" y="34153"/>
                    </a:cubicBezTo>
                    <a:cubicBezTo>
                      <a:pt x="37844" y="33839"/>
                      <a:pt x="39492" y="33408"/>
                      <a:pt x="41063" y="32858"/>
                    </a:cubicBezTo>
                    <a:lnTo>
                      <a:pt x="42358" y="32387"/>
                    </a:lnTo>
                    <a:cubicBezTo>
                      <a:pt x="42358" y="32387"/>
                      <a:pt x="40278" y="19943"/>
                      <a:pt x="38511" y="14565"/>
                    </a:cubicBezTo>
                    <a:cubicBezTo>
                      <a:pt x="37608" y="11699"/>
                      <a:pt x="36509" y="8872"/>
                      <a:pt x="34703" y="6478"/>
                    </a:cubicBezTo>
                    <a:cubicBezTo>
                      <a:pt x="31837" y="2552"/>
                      <a:pt x="27048" y="0"/>
                      <a:pt x="22180" y="118"/>
                    </a:cubicBezTo>
                    <a:cubicBezTo>
                      <a:pt x="18922" y="314"/>
                      <a:pt x="15742" y="1139"/>
                      <a:pt x="12838" y="2631"/>
                    </a:cubicBezTo>
                    <a:cubicBezTo>
                      <a:pt x="10207" y="4083"/>
                      <a:pt x="8048" y="6203"/>
                      <a:pt x="6478" y="8755"/>
                    </a:cubicBezTo>
                    <a:cubicBezTo>
                      <a:pt x="4947" y="11267"/>
                      <a:pt x="3730" y="14015"/>
                      <a:pt x="2866" y="16841"/>
                    </a:cubicBezTo>
                    <a:cubicBezTo>
                      <a:pt x="1021" y="22494"/>
                      <a:pt x="1" y="29011"/>
                      <a:pt x="707" y="34860"/>
                    </a:cubicBezTo>
                  </a:path>
                </a:pathLst>
              </a:custGeom>
              <a:solidFill>
                <a:schemeClr val="dk2"/>
              </a:solidFill>
              <a:ln w="28450" cap="rnd" cmpd="sng">
                <a:solidFill>
                  <a:schemeClr val="dk2"/>
                </a:solidFill>
                <a:prstDash val="solid"/>
                <a:miter lim="3925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mn-ea"/>
                  <a:sym typeface="+mn-lt"/>
                </a:endParaRPr>
              </a:p>
            </p:txBody>
          </p:sp>
          <p:sp>
            <p:nvSpPr>
              <p:cNvPr id="839" name="Google Shape;839;p24"/>
              <p:cNvSpPr/>
              <p:nvPr/>
            </p:nvSpPr>
            <p:spPr>
              <a:xfrm flipH="1">
                <a:off x="2475950" y="3198275"/>
                <a:ext cx="440675" cy="215950"/>
              </a:xfrm>
              <a:custGeom>
                <a:avLst/>
                <a:gdLst/>
                <a:ahLst/>
                <a:cxnLst/>
                <a:rect l="l" t="t" r="r" b="b"/>
                <a:pathLst>
                  <a:path w="17627" h="8638" fill="none" extrusionOk="0">
                    <a:moveTo>
                      <a:pt x="1" y="1"/>
                    </a:moveTo>
                    <a:cubicBezTo>
                      <a:pt x="864" y="2395"/>
                      <a:pt x="2081" y="4672"/>
                      <a:pt x="3691" y="6674"/>
                    </a:cubicBezTo>
                    <a:cubicBezTo>
                      <a:pt x="4162" y="7342"/>
                      <a:pt x="4829" y="7931"/>
                      <a:pt x="5614" y="8245"/>
                    </a:cubicBezTo>
                    <a:cubicBezTo>
                      <a:pt x="6635" y="8637"/>
                      <a:pt x="7773" y="8323"/>
                      <a:pt x="8833" y="7970"/>
                    </a:cubicBezTo>
                    <a:cubicBezTo>
                      <a:pt x="10796" y="7342"/>
                      <a:pt x="12759" y="6714"/>
                      <a:pt x="14682" y="6007"/>
                    </a:cubicBezTo>
                    <a:cubicBezTo>
                      <a:pt x="15468" y="5811"/>
                      <a:pt x="16174" y="5418"/>
                      <a:pt x="16802" y="4908"/>
                    </a:cubicBezTo>
                    <a:cubicBezTo>
                      <a:pt x="17391" y="4397"/>
                      <a:pt x="17627" y="3534"/>
                      <a:pt x="17391" y="2788"/>
                    </a:cubicBezTo>
                  </a:path>
                </a:pathLst>
              </a:custGeom>
              <a:solidFill>
                <a:schemeClr val="dk2"/>
              </a:solidFill>
              <a:ln w="28450" cap="rnd" cmpd="sng">
                <a:solidFill>
                  <a:schemeClr val="dk2"/>
                </a:solidFill>
                <a:prstDash val="solid"/>
                <a:miter lim="3925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mn-ea"/>
                  <a:sym typeface="+mn-lt"/>
                </a:endParaRPr>
              </a:p>
            </p:txBody>
          </p:sp>
          <p:sp>
            <p:nvSpPr>
              <p:cNvPr id="840" name="Google Shape;840;p24"/>
              <p:cNvSpPr/>
              <p:nvPr/>
            </p:nvSpPr>
            <p:spPr>
              <a:xfrm flipH="1">
                <a:off x="2830225" y="3357275"/>
                <a:ext cx="369050" cy="240475"/>
              </a:xfrm>
              <a:custGeom>
                <a:avLst/>
                <a:gdLst/>
                <a:ahLst/>
                <a:cxnLst/>
                <a:rect l="l" t="t" r="r" b="b"/>
                <a:pathLst>
                  <a:path w="14762" h="9619" fill="none" extrusionOk="0">
                    <a:moveTo>
                      <a:pt x="14761" y="0"/>
                    </a:moveTo>
                    <a:cubicBezTo>
                      <a:pt x="13819" y="2787"/>
                      <a:pt x="12406" y="5378"/>
                      <a:pt x="10561" y="7694"/>
                    </a:cubicBezTo>
                    <a:cubicBezTo>
                      <a:pt x="9972" y="8480"/>
                      <a:pt x="9226" y="9265"/>
                      <a:pt x="8245" y="9500"/>
                    </a:cubicBezTo>
                    <a:cubicBezTo>
                      <a:pt x="7656" y="9618"/>
                      <a:pt x="7028" y="9618"/>
                      <a:pt x="6400" y="9461"/>
                    </a:cubicBezTo>
                    <a:cubicBezTo>
                      <a:pt x="4005" y="8951"/>
                      <a:pt x="1767" y="7773"/>
                      <a:pt x="1" y="6085"/>
                    </a:cubicBezTo>
                  </a:path>
                </a:pathLst>
              </a:custGeom>
              <a:solidFill>
                <a:schemeClr val="dk2"/>
              </a:solidFill>
              <a:ln w="28450" cap="rnd" cmpd="sng">
                <a:solidFill>
                  <a:schemeClr val="dk2"/>
                </a:solidFill>
                <a:prstDash val="solid"/>
                <a:miter lim="3925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mn-ea"/>
                  <a:sym typeface="+mn-lt"/>
                </a:endParaRPr>
              </a:p>
            </p:txBody>
          </p:sp>
          <p:sp>
            <p:nvSpPr>
              <p:cNvPr id="841" name="Google Shape;841;p24"/>
              <p:cNvSpPr/>
              <p:nvPr/>
            </p:nvSpPr>
            <p:spPr>
              <a:xfrm flipH="1">
                <a:off x="2543675" y="3360225"/>
                <a:ext cx="411225" cy="270875"/>
              </a:xfrm>
              <a:custGeom>
                <a:avLst/>
                <a:gdLst/>
                <a:ahLst/>
                <a:cxnLst/>
                <a:rect l="l" t="t" r="r" b="b"/>
                <a:pathLst>
                  <a:path w="16449" h="10835" fill="none" extrusionOk="0">
                    <a:moveTo>
                      <a:pt x="1" y="8833"/>
                    </a:moveTo>
                    <a:cubicBezTo>
                      <a:pt x="3259" y="10835"/>
                      <a:pt x="7381" y="10756"/>
                      <a:pt x="11189" y="10207"/>
                    </a:cubicBezTo>
                    <a:cubicBezTo>
                      <a:pt x="11974" y="10128"/>
                      <a:pt x="12720" y="9893"/>
                      <a:pt x="13426" y="9500"/>
                    </a:cubicBezTo>
                    <a:cubicBezTo>
                      <a:pt x="14054" y="8990"/>
                      <a:pt x="14565" y="8322"/>
                      <a:pt x="14879" y="7537"/>
                    </a:cubicBezTo>
                    <a:cubicBezTo>
                      <a:pt x="15978" y="5182"/>
                      <a:pt x="16449" y="2591"/>
                      <a:pt x="16253" y="0"/>
                    </a:cubicBezTo>
                  </a:path>
                </a:pathLst>
              </a:custGeom>
              <a:solidFill>
                <a:schemeClr val="dk2"/>
              </a:solidFill>
              <a:ln w="28450" cap="rnd" cmpd="sng">
                <a:solidFill>
                  <a:schemeClr val="dk2"/>
                </a:solidFill>
                <a:prstDash val="solid"/>
                <a:miter lim="3925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mn-ea"/>
                  <a:sym typeface="+mn-lt"/>
                </a:endParaRPr>
              </a:p>
            </p:txBody>
          </p:sp>
          <p:sp>
            <p:nvSpPr>
              <p:cNvPr id="842" name="Google Shape;842;p24"/>
              <p:cNvSpPr/>
              <p:nvPr/>
            </p:nvSpPr>
            <p:spPr>
              <a:xfrm flipH="1">
                <a:off x="2324800" y="3357275"/>
                <a:ext cx="223800" cy="210050"/>
              </a:xfrm>
              <a:custGeom>
                <a:avLst/>
                <a:gdLst/>
                <a:ahLst/>
                <a:cxnLst/>
                <a:rect l="l" t="t" r="r" b="b"/>
                <a:pathLst>
                  <a:path w="8952" h="8402" fill="none" extrusionOk="0">
                    <a:moveTo>
                      <a:pt x="1" y="0"/>
                    </a:moveTo>
                    <a:cubicBezTo>
                      <a:pt x="668" y="2120"/>
                      <a:pt x="1532" y="4240"/>
                      <a:pt x="2592" y="6242"/>
                    </a:cubicBezTo>
                    <a:cubicBezTo>
                      <a:pt x="2866" y="6909"/>
                      <a:pt x="3337" y="7537"/>
                      <a:pt x="3966" y="7969"/>
                    </a:cubicBezTo>
                    <a:cubicBezTo>
                      <a:pt x="4437" y="8166"/>
                      <a:pt x="4908" y="8283"/>
                      <a:pt x="5418" y="8283"/>
                    </a:cubicBezTo>
                    <a:cubicBezTo>
                      <a:pt x="6635" y="8401"/>
                      <a:pt x="7813" y="8283"/>
                      <a:pt x="8951" y="7930"/>
                    </a:cubicBezTo>
                  </a:path>
                </a:pathLst>
              </a:custGeom>
              <a:solidFill>
                <a:schemeClr val="dk2"/>
              </a:solidFill>
              <a:ln w="28450" cap="rnd" cmpd="sng">
                <a:solidFill>
                  <a:schemeClr val="dk2"/>
                </a:solidFill>
                <a:prstDash val="solid"/>
                <a:miter lim="3925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mn-ea"/>
                  <a:sym typeface="+mn-lt"/>
                </a:endParaRPr>
              </a:p>
            </p:txBody>
          </p:sp>
          <p:sp>
            <p:nvSpPr>
              <p:cNvPr id="843" name="Google Shape;843;p24"/>
              <p:cNvSpPr/>
              <p:nvPr/>
            </p:nvSpPr>
            <p:spPr>
              <a:xfrm flipH="1">
                <a:off x="2268875" y="3571225"/>
                <a:ext cx="406325" cy="247325"/>
              </a:xfrm>
              <a:custGeom>
                <a:avLst/>
                <a:gdLst/>
                <a:ahLst/>
                <a:cxnLst/>
                <a:rect l="l" t="t" r="r" b="b"/>
                <a:pathLst>
                  <a:path w="16253" h="9893" fill="none" extrusionOk="0">
                    <a:moveTo>
                      <a:pt x="1" y="2002"/>
                    </a:moveTo>
                    <a:cubicBezTo>
                      <a:pt x="275" y="3769"/>
                      <a:pt x="707" y="5535"/>
                      <a:pt x="1296" y="7223"/>
                    </a:cubicBezTo>
                    <a:cubicBezTo>
                      <a:pt x="1453" y="7812"/>
                      <a:pt x="1767" y="8362"/>
                      <a:pt x="2199" y="8833"/>
                    </a:cubicBezTo>
                    <a:cubicBezTo>
                      <a:pt x="2906" y="9382"/>
                      <a:pt x="3769" y="9696"/>
                      <a:pt x="4633" y="9696"/>
                    </a:cubicBezTo>
                    <a:cubicBezTo>
                      <a:pt x="6674" y="9893"/>
                      <a:pt x="8716" y="9657"/>
                      <a:pt x="10678" y="9068"/>
                    </a:cubicBezTo>
                    <a:cubicBezTo>
                      <a:pt x="11032" y="8990"/>
                      <a:pt x="11346" y="8833"/>
                      <a:pt x="11581" y="8558"/>
                    </a:cubicBezTo>
                    <a:cubicBezTo>
                      <a:pt x="11738" y="8283"/>
                      <a:pt x="11817" y="7969"/>
                      <a:pt x="11856" y="7655"/>
                    </a:cubicBezTo>
                    <a:lnTo>
                      <a:pt x="12523" y="39"/>
                    </a:lnTo>
                    <a:cubicBezTo>
                      <a:pt x="12523" y="0"/>
                      <a:pt x="12602" y="0"/>
                      <a:pt x="12602" y="39"/>
                    </a:cubicBezTo>
                    <a:lnTo>
                      <a:pt x="13623" y="6006"/>
                    </a:lnTo>
                    <a:cubicBezTo>
                      <a:pt x="13701" y="6791"/>
                      <a:pt x="13937" y="7577"/>
                      <a:pt x="14329" y="8322"/>
                    </a:cubicBezTo>
                    <a:cubicBezTo>
                      <a:pt x="14682" y="9068"/>
                      <a:pt x="15428" y="9579"/>
                      <a:pt x="16253" y="9657"/>
                    </a:cubicBezTo>
                  </a:path>
                </a:pathLst>
              </a:custGeom>
              <a:solidFill>
                <a:schemeClr val="dk2"/>
              </a:solidFill>
              <a:ln w="28450" cap="rnd" cmpd="sng">
                <a:solidFill>
                  <a:schemeClr val="dk2"/>
                </a:solidFill>
                <a:prstDash val="solid"/>
                <a:miter lim="3925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mn-ea"/>
                  <a:sym typeface="+mn-lt"/>
                </a:endParaRPr>
              </a:p>
            </p:txBody>
          </p:sp>
          <p:sp>
            <p:nvSpPr>
              <p:cNvPr id="844" name="Google Shape;844;p24"/>
              <p:cNvSpPr/>
              <p:nvPr/>
            </p:nvSpPr>
            <p:spPr>
              <a:xfrm flipH="1">
                <a:off x="2495575" y="3821475"/>
                <a:ext cx="18675" cy="197275"/>
              </a:xfrm>
              <a:custGeom>
                <a:avLst/>
                <a:gdLst/>
                <a:ahLst/>
                <a:cxnLst/>
                <a:rect l="l" t="t" r="r" b="b"/>
                <a:pathLst>
                  <a:path w="747" h="7891" fill="none" extrusionOk="0">
                    <a:moveTo>
                      <a:pt x="118" y="0"/>
                    </a:moveTo>
                    <a:cubicBezTo>
                      <a:pt x="79" y="550"/>
                      <a:pt x="40" y="1139"/>
                      <a:pt x="1" y="1689"/>
                    </a:cubicBezTo>
                    <a:cubicBezTo>
                      <a:pt x="40" y="3769"/>
                      <a:pt x="275" y="5850"/>
                      <a:pt x="747" y="7891"/>
                    </a:cubicBezTo>
                  </a:path>
                </a:pathLst>
              </a:custGeom>
              <a:solidFill>
                <a:schemeClr val="dk2"/>
              </a:solidFill>
              <a:ln w="28450" cap="rnd" cmpd="sng">
                <a:solidFill>
                  <a:schemeClr val="dk2"/>
                </a:solidFill>
                <a:prstDash val="solid"/>
                <a:miter lim="3925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mn-ea"/>
                  <a:sym typeface="+mn-lt"/>
                </a:endParaRPr>
              </a:p>
            </p:txBody>
          </p:sp>
          <p:sp>
            <p:nvSpPr>
              <p:cNvPr id="845" name="Google Shape;845;p24"/>
              <p:cNvSpPr/>
              <p:nvPr/>
            </p:nvSpPr>
            <p:spPr>
              <a:xfrm flipH="1">
                <a:off x="2632975" y="3586925"/>
                <a:ext cx="457350" cy="260100"/>
              </a:xfrm>
              <a:custGeom>
                <a:avLst/>
                <a:gdLst/>
                <a:ahLst/>
                <a:cxnLst/>
                <a:rect l="l" t="t" r="r" b="b"/>
                <a:pathLst>
                  <a:path w="18294" h="10404" fill="none" extrusionOk="0">
                    <a:moveTo>
                      <a:pt x="197" y="0"/>
                    </a:moveTo>
                    <a:cubicBezTo>
                      <a:pt x="40" y="1728"/>
                      <a:pt x="0" y="3455"/>
                      <a:pt x="118" y="5221"/>
                    </a:cubicBezTo>
                    <a:cubicBezTo>
                      <a:pt x="118" y="5889"/>
                      <a:pt x="236" y="6595"/>
                      <a:pt x="471" y="7223"/>
                    </a:cubicBezTo>
                    <a:cubicBezTo>
                      <a:pt x="825" y="7930"/>
                      <a:pt x="1335" y="8519"/>
                      <a:pt x="2002" y="8911"/>
                    </a:cubicBezTo>
                    <a:cubicBezTo>
                      <a:pt x="4319" y="10403"/>
                      <a:pt x="7341" y="10246"/>
                      <a:pt x="10089" y="10011"/>
                    </a:cubicBezTo>
                    <a:cubicBezTo>
                      <a:pt x="13190" y="9736"/>
                      <a:pt x="15821" y="9382"/>
                      <a:pt x="18294" y="7537"/>
                    </a:cubicBezTo>
                  </a:path>
                </a:pathLst>
              </a:custGeom>
              <a:solidFill>
                <a:schemeClr val="dk2"/>
              </a:solidFill>
              <a:ln w="28450" cap="rnd" cmpd="sng">
                <a:solidFill>
                  <a:schemeClr val="dk2"/>
                </a:solidFill>
                <a:prstDash val="solid"/>
                <a:miter lim="3925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mn-ea"/>
                  <a:sym typeface="+mn-lt"/>
                </a:endParaRPr>
              </a:p>
            </p:txBody>
          </p:sp>
          <p:sp>
            <p:nvSpPr>
              <p:cNvPr id="846" name="Google Shape;846;p24"/>
              <p:cNvSpPr/>
              <p:nvPr/>
            </p:nvSpPr>
            <p:spPr>
              <a:xfrm flipH="1">
                <a:off x="3099125" y="3579075"/>
                <a:ext cx="186500" cy="296400"/>
              </a:xfrm>
              <a:custGeom>
                <a:avLst/>
                <a:gdLst/>
                <a:ahLst/>
                <a:cxnLst/>
                <a:rect l="l" t="t" r="r" b="b"/>
                <a:pathLst>
                  <a:path w="7460" h="11856" fill="none" extrusionOk="0">
                    <a:moveTo>
                      <a:pt x="7459" y="0"/>
                    </a:moveTo>
                    <a:cubicBezTo>
                      <a:pt x="7302" y="2316"/>
                      <a:pt x="6831" y="4593"/>
                      <a:pt x="6007" y="6752"/>
                    </a:cubicBezTo>
                    <a:cubicBezTo>
                      <a:pt x="5810" y="7380"/>
                      <a:pt x="5496" y="8008"/>
                      <a:pt x="5143" y="8558"/>
                    </a:cubicBezTo>
                    <a:cubicBezTo>
                      <a:pt x="3965" y="10364"/>
                      <a:pt x="1963" y="11031"/>
                      <a:pt x="0" y="11856"/>
                    </a:cubicBezTo>
                  </a:path>
                </a:pathLst>
              </a:custGeom>
              <a:solidFill>
                <a:schemeClr val="dk2"/>
              </a:solidFill>
              <a:ln w="28450" cap="rnd" cmpd="sng">
                <a:solidFill>
                  <a:schemeClr val="dk2"/>
                </a:solidFill>
                <a:prstDash val="solid"/>
                <a:miter lim="3925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mn-ea"/>
                  <a:sym typeface="+mn-lt"/>
                </a:endParaRPr>
              </a:p>
            </p:txBody>
          </p:sp>
          <p:sp>
            <p:nvSpPr>
              <p:cNvPr id="847" name="Google Shape;847;p24"/>
              <p:cNvSpPr/>
              <p:nvPr/>
            </p:nvSpPr>
            <p:spPr>
              <a:xfrm flipH="1">
                <a:off x="3163900" y="3832275"/>
                <a:ext cx="32425" cy="198275"/>
              </a:xfrm>
              <a:custGeom>
                <a:avLst/>
                <a:gdLst/>
                <a:ahLst/>
                <a:cxnLst/>
                <a:rect l="l" t="t" r="r" b="b"/>
                <a:pathLst>
                  <a:path w="1297" h="7931" fill="none" extrusionOk="0">
                    <a:moveTo>
                      <a:pt x="1" y="0"/>
                    </a:moveTo>
                    <a:cubicBezTo>
                      <a:pt x="118" y="550"/>
                      <a:pt x="197" y="1139"/>
                      <a:pt x="275" y="1688"/>
                    </a:cubicBezTo>
                    <a:cubicBezTo>
                      <a:pt x="472" y="3219"/>
                      <a:pt x="747" y="4750"/>
                      <a:pt x="982" y="6281"/>
                    </a:cubicBezTo>
                    <a:lnTo>
                      <a:pt x="1296" y="7930"/>
                    </a:lnTo>
                  </a:path>
                </a:pathLst>
              </a:custGeom>
              <a:solidFill>
                <a:schemeClr val="dk2"/>
              </a:solidFill>
              <a:ln w="28450" cap="rnd" cmpd="sng">
                <a:solidFill>
                  <a:schemeClr val="dk2"/>
                </a:solidFill>
                <a:prstDash val="solid"/>
                <a:miter lim="3925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mn-ea"/>
                  <a:sym typeface="+mn-lt"/>
                </a:endParaRPr>
              </a:p>
            </p:txBody>
          </p:sp>
          <p:sp>
            <p:nvSpPr>
              <p:cNvPr id="848" name="Google Shape;848;p24"/>
              <p:cNvSpPr/>
              <p:nvPr/>
            </p:nvSpPr>
            <p:spPr>
              <a:xfrm flipH="1">
                <a:off x="2984325" y="3836200"/>
                <a:ext cx="8850" cy="204150"/>
              </a:xfrm>
              <a:custGeom>
                <a:avLst/>
                <a:gdLst/>
                <a:ahLst/>
                <a:cxnLst/>
                <a:rect l="l" t="t" r="r" b="b"/>
                <a:pathLst>
                  <a:path w="354" h="8166" fill="none" extrusionOk="0">
                    <a:moveTo>
                      <a:pt x="1" y="0"/>
                    </a:moveTo>
                    <a:cubicBezTo>
                      <a:pt x="118" y="2709"/>
                      <a:pt x="236" y="5418"/>
                      <a:pt x="354" y="8166"/>
                    </a:cubicBezTo>
                  </a:path>
                </a:pathLst>
              </a:custGeom>
              <a:solidFill>
                <a:schemeClr val="dk2"/>
              </a:solidFill>
              <a:ln w="28450" cap="rnd" cmpd="sng">
                <a:solidFill>
                  <a:schemeClr val="dk2"/>
                </a:solidFill>
                <a:prstDash val="solid"/>
                <a:miter lim="3925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mn-ea"/>
                  <a:sym typeface="+mn-lt"/>
                </a:endParaRPr>
              </a:p>
            </p:txBody>
          </p:sp>
          <p:sp>
            <p:nvSpPr>
              <p:cNvPr id="849" name="Google Shape;849;p24"/>
              <p:cNvSpPr/>
              <p:nvPr/>
            </p:nvSpPr>
            <p:spPr>
              <a:xfrm flipH="1">
                <a:off x="2618250" y="3803800"/>
                <a:ext cx="56950" cy="225750"/>
              </a:xfrm>
              <a:custGeom>
                <a:avLst/>
                <a:gdLst/>
                <a:ahLst/>
                <a:cxnLst/>
                <a:rect l="l" t="t" r="r" b="b"/>
                <a:pathLst>
                  <a:path w="2278" h="9030" fill="none" extrusionOk="0">
                    <a:moveTo>
                      <a:pt x="1" y="1"/>
                    </a:moveTo>
                    <a:cubicBezTo>
                      <a:pt x="864" y="1493"/>
                      <a:pt x="2160" y="7931"/>
                      <a:pt x="2278" y="9030"/>
                    </a:cubicBezTo>
                  </a:path>
                </a:pathLst>
              </a:custGeom>
              <a:solidFill>
                <a:schemeClr val="dk2"/>
              </a:solidFill>
              <a:ln w="28450" cap="rnd" cmpd="sng">
                <a:solidFill>
                  <a:schemeClr val="dk2"/>
                </a:solidFill>
                <a:prstDash val="solid"/>
                <a:miter lim="3925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mn-ea"/>
                  <a:sym typeface="+mn-lt"/>
                </a:endParaRPr>
              </a:p>
            </p:txBody>
          </p:sp>
          <p:sp>
            <p:nvSpPr>
              <p:cNvPr id="850" name="Google Shape;850;p24"/>
              <p:cNvSpPr/>
              <p:nvPr/>
            </p:nvSpPr>
            <p:spPr>
              <a:xfrm flipH="1">
                <a:off x="3379825" y="3677200"/>
                <a:ext cx="125650" cy="106700"/>
              </a:xfrm>
              <a:custGeom>
                <a:avLst/>
                <a:gdLst/>
                <a:ahLst/>
                <a:cxnLst/>
                <a:rect l="l" t="t" r="r" b="b"/>
                <a:pathLst>
                  <a:path w="5026" h="4268" extrusionOk="0">
                    <a:moveTo>
                      <a:pt x="2867" y="1"/>
                    </a:moveTo>
                    <a:cubicBezTo>
                      <a:pt x="982" y="1"/>
                      <a:pt x="1" y="2278"/>
                      <a:pt x="1375" y="3652"/>
                    </a:cubicBezTo>
                    <a:cubicBezTo>
                      <a:pt x="1801" y="4078"/>
                      <a:pt x="2327" y="4268"/>
                      <a:pt x="2846" y="4268"/>
                    </a:cubicBezTo>
                    <a:cubicBezTo>
                      <a:pt x="3952" y="4268"/>
                      <a:pt x="5026" y="3403"/>
                      <a:pt x="5026" y="2121"/>
                    </a:cubicBezTo>
                    <a:cubicBezTo>
                      <a:pt x="4987" y="943"/>
                      <a:pt x="4044" y="1"/>
                      <a:pt x="286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mn-ea"/>
                  <a:sym typeface="+mn-lt"/>
                </a:endParaRPr>
              </a:p>
            </p:txBody>
          </p:sp>
          <p:sp>
            <p:nvSpPr>
              <p:cNvPr id="851" name="Google Shape;851;p24"/>
              <p:cNvSpPr/>
              <p:nvPr/>
            </p:nvSpPr>
            <p:spPr>
              <a:xfrm flipH="1">
                <a:off x="3291500" y="3522150"/>
                <a:ext cx="328775" cy="412200"/>
              </a:xfrm>
              <a:custGeom>
                <a:avLst/>
                <a:gdLst/>
                <a:ahLst/>
                <a:cxnLst/>
                <a:rect l="l" t="t" r="r" b="b"/>
                <a:pathLst>
                  <a:path w="13151" h="16488" fill="none" extrusionOk="0">
                    <a:moveTo>
                      <a:pt x="13151" y="12562"/>
                    </a:moveTo>
                    <a:cubicBezTo>
                      <a:pt x="11463" y="12680"/>
                      <a:pt x="10128" y="12602"/>
                      <a:pt x="9264" y="11228"/>
                    </a:cubicBezTo>
                    <a:cubicBezTo>
                      <a:pt x="8950" y="10678"/>
                      <a:pt x="8793" y="10128"/>
                      <a:pt x="8754" y="9540"/>
                    </a:cubicBezTo>
                    <a:cubicBezTo>
                      <a:pt x="8558" y="7106"/>
                      <a:pt x="9186" y="4436"/>
                      <a:pt x="7851" y="2434"/>
                    </a:cubicBezTo>
                    <a:cubicBezTo>
                      <a:pt x="6202" y="0"/>
                      <a:pt x="2591" y="40"/>
                      <a:pt x="1021" y="2552"/>
                    </a:cubicBezTo>
                    <a:cubicBezTo>
                      <a:pt x="510" y="3494"/>
                      <a:pt x="196" y="4515"/>
                      <a:pt x="157" y="5614"/>
                    </a:cubicBezTo>
                    <a:cubicBezTo>
                      <a:pt x="0" y="7380"/>
                      <a:pt x="196" y="9147"/>
                      <a:pt x="746" y="10835"/>
                    </a:cubicBezTo>
                    <a:cubicBezTo>
                      <a:pt x="1295" y="12523"/>
                      <a:pt x="2434" y="13976"/>
                      <a:pt x="3926" y="14918"/>
                    </a:cubicBezTo>
                    <a:cubicBezTo>
                      <a:pt x="5103" y="15585"/>
                      <a:pt x="6360" y="15978"/>
                      <a:pt x="7694" y="16135"/>
                    </a:cubicBezTo>
                    <a:cubicBezTo>
                      <a:pt x="9382" y="16409"/>
                      <a:pt x="11659" y="16488"/>
                      <a:pt x="13112" y="15664"/>
                    </a:cubicBezTo>
                  </a:path>
                </a:pathLst>
              </a:custGeom>
              <a:solidFill>
                <a:schemeClr val="dk2"/>
              </a:solidFill>
              <a:ln w="28450" cap="rnd" cmpd="sng">
                <a:solidFill>
                  <a:schemeClr val="dk2"/>
                </a:solidFill>
                <a:prstDash val="solid"/>
                <a:miter lim="3925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mn-ea"/>
                  <a:sym typeface="+mn-lt"/>
                </a:endParaRPr>
              </a:p>
            </p:txBody>
          </p:sp>
          <p:sp>
            <p:nvSpPr>
              <p:cNvPr id="852" name="Google Shape;852;p24"/>
              <p:cNvSpPr/>
              <p:nvPr/>
            </p:nvSpPr>
            <p:spPr>
              <a:xfrm flipH="1">
                <a:off x="3499550" y="3730200"/>
                <a:ext cx="111900" cy="66775"/>
              </a:xfrm>
              <a:custGeom>
                <a:avLst/>
                <a:gdLst/>
                <a:ahLst/>
                <a:cxnLst/>
                <a:rect l="l" t="t" r="r" b="b"/>
                <a:pathLst>
                  <a:path w="4476" h="2671" fill="none" extrusionOk="0">
                    <a:moveTo>
                      <a:pt x="0" y="1178"/>
                    </a:moveTo>
                    <a:cubicBezTo>
                      <a:pt x="589" y="1924"/>
                      <a:pt x="1924" y="2670"/>
                      <a:pt x="2945" y="2199"/>
                    </a:cubicBezTo>
                    <a:cubicBezTo>
                      <a:pt x="3887" y="1846"/>
                      <a:pt x="4476" y="982"/>
                      <a:pt x="4436" y="1"/>
                    </a:cubicBezTo>
                  </a:path>
                </a:pathLst>
              </a:custGeom>
              <a:solidFill>
                <a:schemeClr val="dk2"/>
              </a:solidFill>
              <a:ln w="28450" cap="rnd" cmpd="sng">
                <a:solidFill>
                  <a:schemeClr val="dk2"/>
                </a:solidFill>
                <a:prstDash val="solid"/>
                <a:miter lim="3925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mn-ea"/>
                  <a:sym typeface="+mn-lt"/>
                </a:endParaRPr>
              </a:p>
            </p:txBody>
          </p:sp>
          <p:sp>
            <p:nvSpPr>
              <p:cNvPr id="853" name="Google Shape;853;p24"/>
              <p:cNvSpPr/>
              <p:nvPr/>
            </p:nvSpPr>
            <p:spPr>
              <a:xfrm flipH="1">
                <a:off x="3509375" y="3613425"/>
                <a:ext cx="36325" cy="54000"/>
              </a:xfrm>
              <a:custGeom>
                <a:avLst/>
                <a:gdLst/>
                <a:ahLst/>
                <a:cxnLst/>
                <a:rect l="l" t="t" r="r" b="b"/>
                <a:pathLst>
                  <a:path w="1453" h="2160" extrusionOk="0">
                    <a:moveTo>
                      <a:pt x="707" y="0"/>
                    </a:moveTo>
                    <a:cubicBezTo>
                      <a:pt x="315" y="0"/>
                      <a:pt x="0" y="510"/>
                      <a:pt x="0" y="1060"/>
                    </a:cubicBezTo>
                    <a:cubicBezTo>
                      <a:pt x="0" y="1649"/>
                      <a:pt x="315" y="2159"/>
                      <a:pt x="707" y="2159"/>
                    </a:cubicBezTo>
                    <a:cubicBezTo>
                      <a:pt x="1139" y="2159"/>
                      <a:pt x="1453" y="1649"/>
                      <a:pt x="1453" y="1060"/>
                    </a:cubicBezTo>
                    <a:cubicBezTo>
                      <a:pt x="1453" y="471"/>
                      <a:pt x="1139" y="0"/>
                      <a:pt x="70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mn-ea"/>
                  <a:sym typeface="+mn-lt"/>
                </a:endParaRPr>
              </a:p>
            </p:txBody>
          </p:sp>
        </p:grpSp>
        <p:sp>
          <p:nvSpPr>
            <p:cNvPr id="854" name="Google Shape;854;p24"/>
            <p:cNvSpPr/>
            <p:nvPr/>
          </p:nvSpPr>
          <p:spPr>
            <a:xfrm rot="-5400000">
              <a:off x="5127900" y="1090175"/>
              <a:ext cx="661500" cy="6455100"/>
            </a:xfrm>
            <a:prstGeom prst="round2SameRect">
              <a:avLst>
                <a:gd name="adj1" fmla="val 50000"/>
                <a:gd name="adj2" fmla="val 0"/>
              </a:avLst>
            </a:prstGeom>
            <a:solidFill>
              <a:schemeClr val="accent2">
                <a:lumMod val="20000"/>
                <a:lumOff val="8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mn-ea"/>
                <a:sym typeface="+mn-lt"/>
              </a:endParaRPr>
            </a:p>
          </p:txBody>
        </p:sp>
        <p:cxnSp>
          <p:nvCxnSpPr>
            <p:cNvPr id="855" name="Google Shape;855;p24"/>
            <p:cNvCxnSpPr>
              <a:endCxn id="854" idx="3"/>
            </p:cNvCxnSpPr>
            <p:nvPr/>
          </p:nvCxnSpPr>
          <p:spPr>
            <a:xfrm>
              <a:off x="1693800" y="4317725"/>
              <a:ext cx="537300" cy="0"/>
            </a:xfrm>
            <a:prstGeom prst="straightConnector1">
              <a:avLst/>
            </a:prstGeom>
            <a:noFill/>
            <a:ln w="19050" cap="flat" cmpd="sng">
              <a:solidFill>
                <a:schemeClr val="dk2"/>
              </a:solidFill>
              <a:prstDash val="dot"/>
              <a:round/>
              <a:headEnd type="none" w="med" len="med"/>
              <a:tailEnd type="none" w="med" len="med"/>
            </a:ln>
          </p:spPr>
        </p:cxnSp>
      </p:grpSp>
      <p:sp>
        <p:nvSpPr>
          <p:cNvPr id="857" name="Google Shape;857;p24"/>
          <p:cNvSpPr/>
          <p:nvPr/>
        </p:nvSpPr>
        <p:spPr>
          <a:xfrm>
            <a:off x="3029049" y="1912019"/>
            <a:ext cx="771200" cy="77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 sz="3200" b="1" dirty="0">
                <a:solidFill>
                  <a:schemeClr val="tx1"/>
                </a:solidFill>
                <a:latin typeface="Calibri" panose="020F0502020204030204" pitchFamily="34" charset="0"/>
                <a:cs typeface="Calibri" panose="020F0502020204030204" pitchFamily="34" charset="0"/>
                <a:sym typeface="+mn-lt"/>
              </a:rPr>
              <a:t>3</a:t>
            </a:r>
            <a:endParaRPr sz="3200" b="1" dirty="0">
              <a:solidFill>
                <a:schemeClr val="tx1"/>
              </a:solidFill>
              <a:latin typeface="Calibri" panose="020F0502020204030204" pitchFamily="34" charset="0"/>
              <a:cs typeface="Calibri" panose="020F0502020204030204" pitchFamily="34" charset="0"/>
              <a:sym typeface="+mn-lt"/>
            </a:endParaRPr>
          </a:p>
        </p:txBody>
      </p:sp>
      <p:sp>
        <p:nvSpPr>
          <p:cNvPr id="860" name="Google Shape;860;p24"/>
          <p:cNvSpPr/>
          <p:nvPr/>
        </p:nvSpPr>
        <p:spPr>
          <a:xfrm flipH="1">
            <a:off x="8106235" y="3474068"/>
            <a:ext cx="771200" cy="771200"/>
          </a:xfrm>
          <a:prstGeom prst="ellipse">
            <a:avLst/>
          </a:prstGeom>
          <a:solidFill>
            <a:schemeClr val="accent3"/>
          </a:solidFill>
          <a:ln>
            <a:noFill/>
          </a:ln>
        </p:spPr>
        <p:txBody>
          <a:bodyPr spcFirstLastPara="1" wrap="square" lIns="121900" tIns="121900" rIns="121900" bIns="121900" anchor="ctr" anchorCtr="0">
            <a:noAutofit/>
          </a:bodyPr>
          <a:lstStyle/>
          <a:p>
            <a:pPr algn="ctr" defTabSz="1219170">
              <a:buClr>
                <a:srgbClr val="000000"/>
              </a:buClr>
            </a:pPr>
            <a:r>
              <a:rPr lang="en" sz="3200" b="1" kern="0" dirty="0">
                <a:solidFill>
                  <a:srgbClr val="FFFFFF"/>
                </a:solidFill>
                <a:cs typeface="+mn-ea"/>
                <a:sym typeface="+mn-lt"/>
              </a:rPr>
              <a:t>2</a:t>
            </a:r>
            <a:endParaRPr sz="3200" b="1" kern="0" dirty="0">
              <a:solidFill>
                <a:srgbClr val="FFFFFF"/>
              </a:solidFill>
              <a:cs typeface="+mn-ea"/>
              <a:sym typeface="+mn-lt"/>
            </a:endParaRPr>
          </a:p>
        </p:txBody>
      </p:sp>
      <p:sp>
        <p:nvSpPr>
          <p:cNvPr id="863" name="Google Shape;863;p24"/>
          <p:cNvSpPr/>
          <p:nvPr/>
        </p:nvSpPr>
        <p:spPr>
          <a:xfrm>
            <a:off x="3029049" y="4966254"/>
            <a:ext cx="771200" cy="771200"/>
          </a:xfrm>
          <a:prstGeom prst="ellipse">
            <a:avLst/>
          </a:prstGeom>
          <a:solidFill>
            <a:srgbClr val="F1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 sz="3200" b="1" dirty="0">
                <a:solidFill>
                  <a:prstClr val="white"/>
                </a:solidFill>
                <a:cs typeface="+mn-ea"/>
                <a:sym typeface="+mn-lt"/>
              </a:rPr>
              <a:t>1</a:t>
            </a:r>
            <a:endParaRPr sz="3200" b="1" dirty="0">
              <a:solidFill>
                <a:prstClr val="white"/>
              </a:solidFill>
              <a:cs typeface="+mn-ea"/>
              <a:sym typeface="+mn-lt"/>
            </a:endParaRPr>
          </a:p>
        </p:txBody>
      </p:sp>
      <p:sp>
        <p:nvSpPr>
          <p:cNvPr id="67" name="Synergistically utilize technically sound portals with frictionless chains. Dramatically customize…">
            <a:extLst>
              <a:ext uri="{FF2B5EF4-FFF2-40B4-BE49-F238E27FC236}">
                <a16:creationId xmlns:a16="http://schemas.microsoft.com/office/drawing/2014/main" xmlns="" id="{D8089495-E724-4166-BF0F-9F2995A7662E}"/>
              </a:ext>
            </a:extLst>
          </p:cNvPr>
          <p:cNvSpPr txBox="1"/>
          <p:nvPr/>
        </p:nvSpPr>
        <p:spPr>
          <a:xfrm>
            <a:off x="3829495" y="5051759"/>
            <a:ext cx="7752106" cy="140102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50000"/>
              </a:lnSpc>
            </a:pPr>
            <a:r>
              <a:rPr lang="en-US" sz="3200" dirty="0" err="1">
                <a:solidFill>
                  <a:srgbClr val="002060"/>
                </a:solidFill>
                <a:cs typeface="Arial" panose="020B0604020202020204" pitchFamily="34" charset="0"/>
              </a:rPr>
              <a:t>Nội</a:t>
            </a:r>
            <a:r>
              <a:rPr lang="en-US" sz="3200" dirty="0">
                <a:solidFill>
                  <a:srgbClr val="002060"/>
                </a:solidFill>
                <a:cs typeface="Arial" panose="020B0604020202020204" pitchFamily="34" charset="0"/>
              </a:rPr>
              <a:t> dung </a:t>
            </a:r>
            <a:r>
              <a:rPr lang="en-US" sz="3200" dirty="0" err="1">
                <a:solidFill>
                  <a:srgbClr val="002060"/>
                </a:solidFill>
                <a:cs typeface="Arial" panose="020B0604020202020204" pitchFamily="34" charset="0"/>
              </a:rPr>
              <a:t>về</a:t>
            </a:r>
            <a:r>
              <a:rPr lang="en-US" sz="3200" dirty="0">
                <a:solidFill>
                  <a:srgbClr val="002060"/>
                </a:solidFill>
                <a:cs typeface="Arial" panose="020B0604020202020204" pitchFamily="34" charset="0"/>
              </a:rPr>
              <a:t> </a:t>
            </a:r>
            <a:r>
              <a:rPr lang="en-US" sz="3200" dirty="0" err="1">
                <a:solidFill>
                  <a:srgbClr val="002060"/>
                </a:solidFill>
                <a:cs typeface="Arial" panose="020B0604020202020204" pitchFamily="34" charset="0"/>
              </a:rPr>
              <a:t>chống</a:t>
            </a:r>
            <a:r>
              <a:rPr lang="en-US" sz="3200" dirty="0">
                <a:solidFill>
                  <a:srgbClr val="002060"/>
                </a:solidFill>
                <a:cs typeface="Arial" panose="020B0604020202020204" pitchFamily="34" charset="0"/>
              </a:rPr>
              <a:t> </a:t>
            </a:r>
            <a:r>
              <a:rPr lang="en-US" sz="3200" dirty="0" err="1">
                <a:solidFill>
                  <a:srgbClr val="002060"/>
                </a:solidFill>
                <a:cs typeface="Arial" panose="020B0604020202020204" pitchFamily="34" charset="0"/>
              </a:rPr>
              <a:t>đói</a:t>
            </a:r>
            <a:r>
              <a:rPr lang="en-US" sz="3200" dirty="0">
                <a:solidFill>
                  <a:srgbClr val="002060"/>
                </a:solidFill>
                <a:cs typeface="Arial" panose="020B0604020202020204" pitchFamily="34" charset="0"/>
              </a:rPr>
              <a:t> </a:t>
            </a:r>
            <a:r>
              <a:rPr lang="en-US" sz="3200" dirty="0" err="1">
                <a:solidFill>
                  <a:srgbClr val="002060"/>
                </a:solidFill>
                <a:cs typeface="Arial" panose="020B0604020202020204" pitchFamily="34" charset="0"/>
              </a:rPr>
              <a:t>nghèo</a:t>
            </a:r>
            <a:r>
              <a:rPr lang="en-US" sz="3200" dirty="0">
                <a:solidFill>
                  <a:srgbClr val="002060"/>
                </a:solidFill>
                <a:cs typeface="Arial" panose="020B0604020202020204" pitchFamily="34" charset="0"/>
              </a:rPr>
              <a:t>, </a:t>
            </a:r>
            <a:r>
              <a:rPr lang="en-US" sz="3200" dirty="0" err="1">
                <a:solidFill>
                  <a:srgbClr val="002060"/>
                </a:solidFill>
                <a:cs typeface="Arial" panose="020B0604020202020204" pitchFamily="34" charset="0"/>
              </a:rPr>
              <a:t>lạc</a:t>
            </a:r>
            <a:r>
              <a:rPr lang="en-US" sz="3200" dirty="0">
                <a:solidFill>
                  <a:srgbClr val="002060"/>
                </a:solidFill>
                <a:cs typeface="Arial" panose="020B0604020202020204" pitchFamily="34" charset="0"/>
              </a:rPr>
              <a:t> </a:t>
            </a:r>
            <a:r>
              <a:rPr lang="en-US" sz="3200" dirty="0" err="1">
                <a:solidFill>
                  <a:srgbClr val="002060"/>
                </a:solidFill>
                <a:cs typeface="Arial" panose="020B0604020202020204" pitchFamily="34" charset="0"/>
              </a:rPr>
              <a:t>hậu</a:t>
            </a:r>
            <a:r>
              <a:rPr lang="en-US" sz="3200" dirty="0">
                <a:solidFill>
                  <a:srgbClr val="002060"/>
                </a:solidFill>
                <a:cs typeface="Arial" panose="020B0604020202020204" pitchFamily="34" charset="0"/>
              </a:rPr>
              <a:t>, </a:t>
            </a:r>
            <a:r>
              <a:rPr lang="en-US" sz="3200" dirty="0" err="1">
                <a:solidFill>
                  <a:srgbClr val="002060"/>
                </a:solidFill>
                <a:cs typeface="Arial" panose="020B0604020202020204" pitchFamily="34" charset="0"/>
              </a:rPr>
              <a:t>vì</a:t>
            </a:r>
            <a:r>
              <a:rPr lang="en-US" sz="3200" dirty="0">
                <a:solidFill>
                  <a:srgbClr val="002060"/>
                </a:solidFill>
                <a:cs typeface="Arial" panose="020B0604020202020204" pitchFamily="34" charset="0"/>
              </a:rPr>
              <a:t> </a:t>
            </a:r>
            <a:br>
              <a:rPr lang="en-US" sz="3200" dirty="0">
                <a:solidFill>
                  <a:srgbClr val="002060"/>
                </a:solidFill>
                <a:cs typeface="Arial" panose="020B0604020202020204" pitchFamily="34" charset="0"/>
              </a:rPr>
            </a:br>
            <a:r>
              <a:rPr lang="en-US" sz="3200" dirty="0" err="1">
                <a:solidFill>
                  <a:srgbClr val="002060"/>
                </a:solidFill>
                <a:cs typeface="Arial" panose="020B0604020202020204" pitchFamily="34" charset="0"/>
              </a:rPr>
              <a:t>hạnh</a:t>
            </a:r>
            <a:r>
              <a:rPr lang="en-US" sz="3200" dirty="0">
                <a:solidFill>
                  <a:srgbClr val="002060"/>
                </a:solidFill>
                <a:cs typeface="Arial" panose="020B0604020202020204" pitchFamily="34" charset="0"/>
              </a:rPr>
              <a:t> </a:t>
            </a:r>
            <a:r>
              <a:rPr lang="en-US" sz="3200" dirty="0" err="1">
                <a:solidFill>
                  <a:srgbClr val="002060"/>
                </a:solidFill>
                <a:cs typeface="Arial" panose="020B0604020202020204" pitchFamily="34" charset="0"/>
              </a:rPr>
              <a:t>phúc</a:t>
            </a:r>
            <a:r>
              <a:rPr lang="en-US" sz="3200" dirty="0">
                <a:solidFill>
                  <a:srgbClr val="002060"/>
                </a:solidFill>
                <a:cs typeface="Arial" panose="020B0604020202020204" pitchFamily="34" charset="0"/>
              </a:rPr>
              <a:t> con </a:t>
            </a:r>
            <a:r>
              <a:rPr lang="en-US" sz="3200" dirty="0" err="1">
                <a:solidFill>
                  <a:srgbClr val="002060"/>
                </a:solidFill>
                <a:cs typeface="Arial" panose="020B0604020202020204" pitchFamily="34" charset="0"/>
              </a:rPr>
              <a:t>người</a:t>
            </a:r>
            <a:r>
              <a:rPr lang="en-US" sz="3200" dirty="0">
                <a:solidFill>
                  <a:srgbClr val="002060"/>
                </a:solidFill>
                <a:cs typeface="Arial" panose="020B0604020202020204" pitchFamily="34" charset="0"/>
              </a:rPr>
              <a:t>.</a:t>
            </a:r>
          </a:p>
        </p:txBody>
      </p:sp>
      <p:grpSp>
        <p:nvGrpSpPr>
          <p:cNvPr id="68" name="组合 67">
            <a:extLst>
              <a:ext uri="{FF2B5EF4-FFF2-40B4-BE49-F238E27FC236}">
                <a16:creationId xmlns:a16="http://schemas.microsoft.com/office/drawing/2014/main" xmlns="" id="{489A78F1-2A1B-4D32-933A-E012FF0C3594}"/>
              </a:ext>
            </a:extLst>
          </p:cNvPr>
          <p:cNvGrpSpPr/>
          <p:nvPr/>
        </p:nvGrpSpPr>
        <p:grpSpPr>
          <a:xfrm>
            <a:off x="0" y="370301"/>
            <a:ext cx="12192000" cy="970921"/>
            <a:chOff x="0" y="370301"/>
            <a:chExt cx="12192000" cy="970921"/>
          </a:xfrm>
        </p:grpSpPr>
        <p:cxnSp>
          <p:nvCxnSpPr>
            <p:cNvPr id="69" name="Straight Connector 13">
              <a:extLst>
                <a:ext uri="{FF2B5EF4-FFF2-40B4-BE49-F238E27FC236}">
                  <a16:creationId xmlns:a16="http://schemas.microsoft.com/office/drawing/2014/main" xmlns="" id="{964D4BB3-C685-4495-96DB-0CDB78F6A557}"/>
                </a:ext>
              </a:extLst>
            </p:cNvPr>
            <p:cNvCxnSpPr/>
            <p:nvPr/>
          </p:nvCxnSpPr>
          <p:spPr>
            <a:xfrm>
              <a:off x="0" y="969272"/>
              <a:ext cx="12192000" cy="0"/>
            </a:xfrm>
            <a:prstGeom prst="line">
              <a:avLst/>
            </a:prstGeom>
            <a:ln>
              <a:solidFill>
                <a:srgbClr val="EE7971"/>
              </a:solidFill>
            </a:ln>
          </p:spPr>
          <p:style>
            <a:lnRef idx="1">
              <a:schemeClr val="accent1"/>
            </a:lnRef>
            <a:fillRef idx="0">
              <a:schemeClr val="accent1"/>
            </a:fillRef>
            <a:effectRef idx="0">
              <a:schemeClr val="accent1"/>
            </a:effectRef>
            <a:fontRef idx="minor">
              <a:schemeClr val="tx1"/>
            </a:fontRef>
          </p:style>
        </p:cxnSp>
        <p:sp>
          <p:nvSpPr>
            <p:cNvPr id="70" name="Rectangle: Rounded Corners 165">
              <a:extLst>
                <a:ext uri="{FF2B5EF4-FFF2-40B4-BE49-F238E27FC236}">
                  <a16:creationId xmlns:a16="http://schemas.microsoft.com/office/drawing/2014/main" xmlns="" id="{BA925F7E-DBBF-4CF9-9A8A-4B7FDA07EB08}"/>
                </a:ext>
              </a:extLst>
            </p:cNvPr>
            <p:cNvSpPr/>
            <p:nvPr/>
          </p:nvSpPr>
          <p:spPr>
            <a:xfrm>
              <a:off x="2384480" y="370301"/>
              <a:ext cx="7600178" cy="970921"/>
            </a:xfrm>
            <a:prstGeom prst="roundRect">
              <a:avLst>
                <a:gd name="adj" fmla="val 50000"/>
              </a:avLst>
            </a:prstGeom>
            <a:solidFill>
              <a:schemeClr val="accent2">
                <a:lumMod val="60000"/>
                <a:lumOff val="40000"/>
              </a:schemeClr>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cs typeface="+mn-ea"/>
                  <a:sym typeface="+mn-lt"/>
                </a:rPr>
                <a:t> </a:t>
              </a:r>
            </a:p>
          </p:txBody>
        </p:sp>
      </p:grpSp>
      <p:sp>
        <p:nvSpPr>
          <p:cNvPr id="63" name="TextBox 62">
            <a:extLst>
              <a:ext uri="{FF2B5EF4-FFF2-40B4-BE49-F238E27FC236}">
                <a16:creationId xmlns:a16="http://schemas.microsoft.com/office/drawing/2014/main" xmlns="" id="{F6D23388-CB31-8743-8004-4EA95D5AC63F}"/>
              </a:ext>
            </a:extLst>
          </p:cNvPr>
          <p:cNvSpPr txBox="1"/>
          <p:nvPr/>
        </p:nvSpPr>
        <p:spPr>
          <a:xfrm>
            <a:off x="2911532" y="406803"/>
            <a:ext cx="6368936" cy="923330"/>
          </a:xfrm>
          <a:prstGeom prst="rect">
            <a:avLst/>
          </a:prstGeom>
          <a:noFill/>
        </p:spPr>
        <p:txBody>
          <a:bodyPr wrap="square" rtlCol="0">
            <a:spAutoFit/>
          </a:bodyPr>
          <a:lstStyle/>
          <a:p>
            <a:pPr algn="ctr"/>
            <a:r>
              <a:rPr lang="en-US" sz="5400" b="1" dirty="0" err="1">
                <a:ea typeface="Roboto" panose="02000000000000000000" pitchFamily="2" charset="0"/>
              </a:rPr>
              <a:t>Tiêu</a:t>
            </a:r>
            <a:r>
              <a:rPr lang="en-US" sz="5400" b="1" dirty="0">
                <a:ea typeface="Roboto" panose="02000000000000000000" pitchFamily="2" charset="0"/>
              </a:rPr>
              <a:t> </a:t>
            </a:r>
            <a:r>
              <a:rPr lang="en-US" sz="5400" b="1" dirty="0" err="1">
                <a:ea typeface="Roboto" panose="02000000000000000000" pitchFamily="2" charset="0"/>
              </a:rPr>
              <a:t>chí</a:t>
            </a:r>
            <a:r>
              <a:rPr lang="en-US" sz="5400" b="1" dirty="0">
                <a:ea typeface="Roboto" panose="02000000000000000000" pitchFamily="2" charset="0"/>
              </a:rPr>
              <a:t> </a:t>
            </a:r>
            <a:r>
              <a:rPr lang="en-US" sz="5400" b="1" dirty="0" err="1">
                <a:ea typeface="Roboto" panose="02000000000000000000" pitchFamily="2" charset="0"/>
              </a:rPr>
              <a:t>đánh</a:t>
            </a:r>
            <a:r>
              <a:rPr lang="en-US" sz="5400" b="1" dirty="0">
                <a:ea typeface="Roboto" panose="02000000000000000000" pitchFamily="2" charset="0"/>
              </a:rPr>
              <a:t> </a:t>
            </a:r>
            <a:r>
              <a:rPr lang="en-US" sz="5400" b="1" dirty="0" err="1">
                <a:ea typeface="Roboto" panose="02000000000000000000" pitchFamily="2" charset="0"/>
              </a:rPr>
              <a:t>giá</a:t>
            </a:r>
            <a:r>
              <a:rPr lang="en-US" sz="5400" b="1" dirty="0">
                <a:ea typeface="Roboto" panose="02000000000000000000" pitchFamily="2" charset="0"/>
              </a:rPr>
              <a:t> </a:t>
            </a:r>
          </a:p>
        </p:txBody>
      </p:sp>
      <p:sp>
        <p:nvSpPr>
          <p:cNvPr id="64" name="Synergistically utilize technically sound portals with frictionless chains. Dramatically customize…">
            <a:extLst>
              <a:ext uri="{FF2B5EF4-FFF2-40B4-BE49-F238E27FC236}">
                <a16:creationId xmlns:a16="http://schemas.microsoft.com/office/drawing/2014/main" xmlns="" id="{58FFBAD3-61B1-F744-A4FC-2E90919FCF56}"/>
              </a:ext>
            </a:extLst>
          </p:cNvPr>
          <p:cNvSpPr txBox="1"/>
          <p:nvPr/>
        </p:nvSpPr>
        <p:spPr>
          <a:xfrm>
            <a:off x="675367" y="3522860"/>
            <a:ext cx="7752106" cy="66236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50000"/>
              </a:lnSpc>
            </a:pPr>
            <a:r>
              <a:rPr lang="en-US" sz="3200" dirty="0" err="1">
                <a:solidFill>
                  <a:srgbClr val="002060"/>
                </a:solidFill>
                <a:cs typeface="Arial" panose="020B0604020202020204" pitchFamily="34" charset="0"/>
              </a:rPr>
              <a:t>Cách</a:t>
            </a:r>
            <a:r>
              <a:rPr lang="en-US" sz="3200" dirty="0">
                <a:solidFill>
                  <a:srgbClr val="002060"/>
                </a:solidFill>
                <a:cs typeface="Arial" panose="020B0604020202020204" pitchFamily="34" charset="0"/>
              </a:rPr>
              <a:t> </a:t>
            </a:r>
            <a:r>
              <a:rPr lang="en-US" sz="3200" dirty="0" err="1">
                <a:solidFill>
                  <a:srgbClr val="002060"/>
                </a:solidFill>
                <a:cs typeface="Arial" panose="020B0604020202020204" pitchFamily="34" charset="0"/>
              </a:rPr>
              <a:t>kể</a:t>
            </a:r>
            <a:r>
              <a:rPr lang="en-US" sz="3200" dirty="0">
                <a:solidFill>
                  <a:srgbClr val="002060"/>
                </a:solidFill>
                <a:cs typeface="Arial" panose="020B0604020202020204" pitchFamily="34" charset="0"/>
              </a:rPr>
              <a:t> </a:t>
            </a:r>
            <a:r>
              <a:rPr lang="en-US" sz="3200" dirty="0" err="1">
                <a:solidFill>
                  <a:srgbClr val="002060"/>
                </a:solidFill>
                <a:cs typeface="Arial" panose="020B0604020202020204" pitchFamily="34" charset="0"/>
              </a:rPr>
              <a:t>rõ</a:t>
            </a:r>
            <a:r>
              <a:rPr lang="en-US" sz="3200" dirty="0">
                <a:solidFill>
                  <a:srgbClr val="002060"/>
                </a:solidFill>
                <a:cs typeface="Arial" panose="020B0604020202020204" pitchFamily="34" charset="0"/>
              </a:rPr>
              <a:t> </a:t>
            </a:r>
            <a:r>
              <a:rPr lang="en-US" sz="3200" dirty="0" err="1">
                <a:solidFill>
                  <a:srgbClr val="002060"/>
                </a:solidFill>
                <a:cs typeface="Arial" panose="020B0604020202020204" pitchFamily="34" charset="0"/>
              </a:rPr>
              <a:t>ràng</a:t>
            </a:r>
            <a:r>
              <a:rPr lang="en-US" sz="3200" dirty="0">
                <a:solidFill>
                  <a:srgbClr val="002060"/>
                </a:solidFill>
                <a:cs typeface="Arial" panose="020B0604020202020204" pitchFamily="34" charset="0"/>
              </a:rPr>
              <a:t>, </a:t>
            </a:r>
            <a:r>
              <a:rPr lang="en-US" sz="3200" dirty="0" err="1">
                <a:solidFill>
                  <a:srgbClr val="002060"/>
                </a:solidFill>
                <a:cs typeface="Arial" panose="020B0604020202020204" pitchFamily="34" charset="0"/>
              </a:rPr>
              <a:t>mạch</a:t>
            </a:r>
            <a:r>
              <a:rPr lang="en-US" sz="3200" dirty="0">
                <a:solidFill>
                  <a:srgbClr val="002060"/>
                </a:solidFill>
                <a:cs typeface="Arial" panose="020B0604020202020204" pitchFamily="34" charset="0"/>
              </a:rPr>
              <a:t> </a:t>
            </a:r>
            <a:r>
              <a:rPr lang="en-US" sz="3200" dirty="0" err="1">
                <a:solidFill>
                  <a:srgbClr val="002060"/>
                </a:solidFill>
                <a:cs typeface="Arial" panose="020B0604020202020204" pitchFamily="34" charset="0"/>
              </a:rPr>
              <a:t>lạc</a:t>
            </a:r>
            <a:r>
              <a:rPr lang="en-US" sz="3200" dirty="0">
                <a:solidFill>
                  <a:srgbClr val="002060"/>
                </a:solidFill>
                <a:cs typeface="Arial" panose="020B0604020202020204" pitchFamily="34" charset="0"/>
              </a:rPr>
              <a:t>.</a:t>
            </a:r>
          </a:p>
        </p:txBody>
      </p:sp>
      <p:sp>
        <p:nvSpPr>
          <p:cNvPr id="72" name="Synergistically utilize technically sound portals with frictionless chains. Dramatically customize…">
            <a:extLst>
              <a:ext uri="{FF2B5EF4-FFF2-40B4-BE49-F238E27FC236}">
                <a16:creationId xmlns:a16="http://schemas.microsoft.com/office/drawing/2014/main" xmlns="" id="{23CFD0C2-8DE5-9547-B62E-734D35ADF8FF}"/>
              </a:ext>
            </a:extLst>
          </p:cNvPr>
          <p:cNvSpPr txBox="1"/>
          <p:nvPr/>
        </p:nvSpPr>
        <p:spPr>
          <a:xfrm>
            <a:off x="3714325" y="1926899"/>
            <a:ext cx="7752106" cy="66236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50000"/>
              </a:lnSpc>
            </a:pPr>
            <a:r>
              <a:rPr lang="en-US" sz="3200" dirty="0" err="1">
                <a:solidFill>
                  <a:srgbClr val="002060"/>
                </a:solidFill>
                <a:cs typeface="Arial" panose="020B0604020202020204" pitchFamily="34" charset="0"/>
              </a:rPr>
              <a:t>Nêu</a:t>
            </a:r>
            <a:r>
              <a:rPr lang="en-US" sz="3200" dirty="0">
                <a:solidFill>
                  <a:srgbClr val="002060"/>
                </a:solidFill>
                <a:cs typeface="Arial" panose="020B0604020202020204" pitchFamily="34" charset="0"/>
              </a:rPr>
              <a:t> </a:t>
            </a:r>
            <a:r>
              <a:rPr lang="en-US" sz="3200" dirty="0" err="1">
                <a:solidFill>
                  <a:srgbClr val="002060"/>
                </a:solidFill>
                <a:cs typeface="Arial" panose="020B0604020202020204" pitchFamily="34" charset="0"/>
              </a:rPr>
              <a:t>được</a:t>
            </a:r>
            <a:r>
              <a:rPr lang="en-US" sz="3200" dirty="0">
                <a:solidFill>
                  <a:srgbClr val="002060"/>
                </a:solidFill>
                <a:cs typeface="Arial" panose="020B0604020202020204" pitchFamily="34" charset="0"/>
              </a:rPr>
              <a:t> </a:t>
            </a:r>
            <a:r>
              <a:rPr lang="en-US" sz="3200" dirty="0" err="1">
                <a:solidFill>
                  <a:srgbClr val="002060"/>
                </a:solidFill>
                <a:cs typeface="Arial" panose="020B0604020202020204" pitchFamily="34" charset="0"/>
              </a:rPr>
              <a:t>đúng</a:t>
            </a:r>
            <a:r>
              <a:rPr lang="en-US" sz="3200" dirty="0">
                <a:solidFill>
                  <a:srgbClr val="002060"/>
                </a:solidFill>
                <a:cs typeface="Arial" panose="020B0604020202020204" pitchFamily="34" charset="0"/>
              </a:rPr>
              <a:t> </a:t>
            </a:r>
            <a:r>
              <a:rPr lang="en-US" sz="3200" dirty="0" err="1">
                <a:solidFill>
                  <a:srgbClr val="002060"/>
                </a:solidFill>
                <a:cs typeface="Arial" panose="020B0604020202020204" pitchFamily="34" charset="0"/>
              </a:rPr>
              <a:t>ý</a:t>
            </a:r>
            <a:r>
              <a:rPr lang="en-US" sz="3200" dirty="0">
                <a:solidFill>
                  <a:srgbClr val="002060"/>
                </a:solidFill>
                <a:cs typeface="Arial" panose="020B0604020202020204" pitchFamily="34" charset="0"/>
              </a:rPr>
              <a:t> </a:t>
            </a:r>
            <a:r>
              <a:rPr lang="en-US" sz="3200" dirty="0" err="1">
                <a:solidFill>
                  <a:srgbClr val="002060"/>
                </a:solidFill>
                <a:cs typeface="Arial" panose="020B0604020202020204" pitchFamily="34" charset="0"/>
              </a:rPr>
              <a:t>nghĩa</a:t>
            </a:r>
            <a:r>
              <a:rPr lang="en-US" sz="3200" dirty="0">
                <a:solidFill>
                  <a:srgbClr val="002060"/>
                </a:solidFill>
                <a:cs typeface="Arial" panose="020B0604020202020204" pitchFamily="34" charset="0"/>
              </a:rPr>
              <a:t> </a:t>
            </a:r>
            <a:r>
              <a:rPr lang="en-US" sz="3200" dirty="0" err="1">
                <a:solidFill>
                  <a:srgbClr val="002060"/>
                </a:solidFill>
                <a:cs typeface="Arial" panose="020B0604020202020204" pitchFamily="34" charset="0"/>
              </a:rPr>
              <a:t>câu</a:t>
            </a:r>
            <a:r>
              <a:rPr lang="en-US" sz="3200" dirty="0">
                <a:solidFill>
                  <a:srgbClr val="002060"/>
                </a:solidFill>
                <a:cs typeface="Arial" panose="020B0604020202020204" pitchFamily="34" charset="0"/>
              </a:rPr>
              <a:t> </a:t>
            </a:r>
            <a:r>
              <a:rPr lang="en-US" sz="3200" dirty="0" err="1">
                <a:solidFill>
                  <a:srgbClr val="002060"/>
                </a:solidFill>
                <a:cs typeface="Arial" panose="020B0604020202020204" pitchFamily="34" charset="0"/>
              </a:rPr>
              <a:t>chuyện</a:t>
            </a:r>
            <a:r>
              <a:rPr lang="en-US" sz="3200" dirty="0">
                <a:solidFill>
                  <a:srgbClr val="002060"/>
                </a:solidFill>
                <a:cs typeface="Arial" panose="020B0604020202020204" pitchFamily="34" charset="0"/>
              </a:rPr>
              <a:t>.</a:t>
            </a:r>
          </a:p>
        </p:txBody>
      </p:sp>
    </p:spTree>
    <p:extLst>
      <p:ext uri="{BB962C8B-B14F-4D97-AF65-F5344CB8AC3E}">
        <p14:creationId xmlns:p14="http://schemas.microsoft.com/office/powerpoint/2010/main" val="621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dissolv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32"/>
                                        </p:tgtEl>
                                        <p:attrNameLst>
                                          <p:attrName>style.visibility</p:attrName>
                                        </p:attrNameLst>
                                      </p:cBhvr>
                                      <p:to>
                                        <p:strVal val="visible"/>
                                      </p:to>
                                    </p:set>
                                    <p:animEffect transition="in" filter="dissolve">
                                      <p:cBhvr>
                                        <p:cTn id="12" dur="500"/>
                                        <p:tgtEl>
                                          <p:spTgt spid="83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863"/>
                                        </p:tgtEl>
                                        <p:attrNameLst>
                                          <p:attrName>style.visibility</p:attrName>
                                        </p:attrNameLst>
                                      </p:cBhvr>
                                      <p:to>
                                        <p:strVal val="visible"/>
                                      </p:to>
                                    </p:set>
                                    <p:animEffect transition="in" filter="dissolve">
                                      <p:cBhvr>
                                        <p:cTn id="15" dur="500"/>
                                        <p:tgtEl>
                                          <p:spTgt spid="86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7"/>
                                        </p:tgtEl>
                                        <p:attrNameLst>
                                          <p:attrName>style.visibility</p:attrName>
                                        </p:attrNameLst>
                                      </p:cBhvr>
                                      <p:to>
                                        <p:strVal val="visible"/>
                                      </p:to>
                                    </p:set>
                                    <p:animEffect transition="in" filter="dissolve">
                                      <p:cBhvr>
                                        <p:cTn id="18" dur="500"/>
                                        <p:tgtEl>
                                          <p:spTgt spid="6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818"/>
                                        </p:tgtEl>
                                        <p:attrNameLst>
                                          <p:attrName>style.visibility</p:attrName>
                                        </p:attrNameLst>
                                      </p:cBhvr>
                                      <p:to>
                                        <p:strVal val="visible"/>
                                      </p:to>
                                    </p:set>
                                    <p:animEffect transition="in" filter="dissolve">
                                      <p:cBhvr>
                                        <p:cTn id="23" dur="500"/>
                                        <p:tgtEl>
                                          <p:spTgt spid="818"/>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860"/>
                                        </p:tgtEl>
                                        <p:attrNameLst>
                                          <p:attrName>style.visibility</p:attrName>
                                        </p:attrNameLst>
                                      </p:cBhvr>
                                      <p:to>
                                        <p:strVal val="visible"/>
                                      </p:to>
                                    </p:set>
                                    <p:animEffect transition="in" filter="dissolve">
                                      <p:cBhvr>
                                        <p:cTn id="26" dur="500"/>
                                        <p:tgtEl>
                                          <p:spTgt spid="860"/>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dissolve">
                                      <p:cBhvr>
                                        <p:cTn id="29" dur="500"/>
                                        <p:tgtEl>
                                          <p:spTgt spid="64"/>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805"/>
                                        </p:tgtEl>
                                        <p:attrNameLst>
                                          <p:attrName>style.visibility</p:attrName>
                                        </p:attrNameLst>
                                      </p:cBhvr>
                                      <p:to>
                                        <p:strVal val="visible"/>
                                      </p:to>
                                    </p:set>
                                    <p:animEffect transition="in" filter="dissolve">
                                      <p:cBhvr>
                                        <p:cTn id="34" dur="500"/>
                                        <p:tgtEl>
                                          <p:spTgt spid="805"/>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857"/>
                                        </p:tgtEl>
                                        <p:attrNameLst>
                                          <p:attrName>style.visibility</p:attrName>
                                        </p:attrNameLst>
                                      </p:cBhvr>
                                      <p:to>
                                        <p:strVal val="visible"/>
                                      </p:to>
                                    </p:set>
                                    <p:animEffect transition="in" filter="dissolve">
                                      <p:cBhvr>
                                        <p:cTn id="37" dur="500"/>
                                        <p:tgtEl>
                                          <p:spTgt spid="857"/>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72"/>
                                        </p:tgtEl>
                                        <p:attrNameLst>
                                          <p:attrName>style.visibility</p:attrName>
                                        </p:attrNameLst>
                                      </p:cBhvr>
                                      <p:to>
                                        <p:strVal val="visible"/>
                                      </p:to>
                                    </p:set>
                                    <p:animEffect transition="in" filter="dissolve">
                                      <p:cBhvr>
                                        <p:cTn id="40"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7" grpId="0" animBg="1"/>
      <p:bldP spid="860" grpId="0" animBg="1"/>
      <p:bldP spid="863" grpId="0" animBg="1"/>
      <p:bldP spid="67" grpId="0" animBg="1"/>
      <p:bldP spid="64" grpId="0" animBg="1"/>
      <p:bldP spid="72"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611"/>
        <p:cNvGrpSpPr/>
        <p:nvPr/>
      </p:nvGrpSpPr>
      <p:grpSpPr>
        <a:xfrm>
          <a:off x="0" y="0"/>
          <a:ext cx="0" cy="0"/>
          <a:chOff x="0" y="0"/>
          <a:chExt cx="0" cy="0"/>
        </a:xfrm>
      </p:grpSpPr>
      <p:pic>
        <p:nvPicPr>
          <p:cNvPr id="27" name="Picture 2" descr="Có thể là hình ảnh về hoa">
            <a:extLst>
              <a:ext uri="{FF2B5EF4-FFF2-40B4-BE49-F238E27FC236}">
                <a16:creationId xmlns:a16="http://schemas.microsoft.com/office/drawing/2014/main" xmlns="" id="{31788E92-F047-8243-BEE3-BCE21ECD53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623"/>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xmlns="" id="{3A7D88CE-5090-744F-B2CF-4C9521870E5E}"/>
              </a:ext>
            </a:extLst>
          </p:cNvPr>
          <p:cNvSpPr/>
          <p:nvPr/>
        </p:nvSpPr>
        <p:spPr>
          <a:xfrm>
            <a:off x="5529943" y="754743"/>
            <a:ext cx="6386286" cy="537028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C00000"/>
                </a:solidFill>
              </a:rPr>
              <a:t>Chúng ta cần làm gì để có thể góp một phần sức mình vào công cuộc chống lại đói nghèo, lạc hậu, đem đến cho mọi người một cuộc sống văn minh, hạnh phúc?</a:t>
            </a:r>
          </a:p>
        </p:txBody>
      </p:sp>
    </p:spTree>
    <p:extLst>
      <p:ext uri="{BB962C8B-B14F-4D97-AF65-F5344CB8AC3E}">
        <p14:creationId xmlns:p14="http://schemas.microsoft.com/office/powerpoint/2010/main" val="19788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57D053F1-7B35-459F-BD2D-CF5235686B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19121" y="991560"/>
            <a:ext cx="5795064" cy="5795064"/>
          </a:xfrm>
          <a:prstGeom prst="rect">
            <a:avLst/>
          </a:prstGeom>
        </p:spPr>
      </p:pic>
      <p:cxnSp>
        <p:nvCxnSpPr>
          <p:cNvPr id="8" name="Straight Connector 13">
            <a:extLst>
              <a:ext uri="{FF2B5EF4-FFF2-40B4-BE49-F238E27FC236}">
                <a16:creationId xmlns:a16="http://schemas.microsoft.com/office/drawing/2014/main" xmlns="" id="{62D6EBE2-CF58-47D5-9AFC-8F95B9D5339B}"/>
              </a:ext>
            </a:extLst>
          </p:cNvPr>
          <p:cNvCxnSpPr/>
          <p:nvPr/>
        </p:nvCxnSpPr>
        <p:spPr>
          <a:xfrm>
            <a:off x="0" y="969272"/>
            <a:ext cx="12192000" cy="0"/>
          </a:xfrm>
          <a:prstGeom prst="line">
            <a:avLst/>
          </a:prstGeom>
          <a:ln>
            <a:solidFill>
              <a:srgbClr val="EE7971"/>
            </a:solidFill>
          </a:ln>
        </p:spPr>
        <p:style>
          <a:lnRef idx="1">
            <a:schemeClr val="accent1"/>
          </a:lnRef>
          <a:fillRef idx="0">
            <a:schemeClr val="accent1"/>
          </a:fillRef>
          <a:effectRef idx="0">
            <a:schemeClr val="accent1"/>
          </a:effectRef>
          <a:fontRef idx="minor">
            <a:schemeClr val="tx1"/>
          </a:fontRef>
        </p:style>
      </p:cxnSp>
      <p:sp>
        <p:nvSpPr>
          <p:cNvPr id="19" name="Rectangle: Rounded Corners 43">
            <a:extLst>
              <a:ext uri="{FF2B5EF4-FFF2-40B4-BE49-F238E27FC236}">
                <a16:creationId xmlns:a16="http://schemas.microsoft.com/office/drawing/2014/main" xmlns="" id="{7A772DF6-E5C0-1F43-92B5-67140B573873}"/>
              </a:ext>
            </a:extLst>
          </p:cNvPr>
          <p:cNvSpPr/>
          <p:nvPr/>
        </p:nvSpPr>
        <p:spPr>
          <a:xfrm>
            <a:off x="0" y="592798"/>
            <a:ext cx="6217621" cy="5672404"/>
          </a:xfrm>
          <a:prstGeom prst="roundRect">
            <a:avLst>
              <a:gd name="adj" fmla="val 4241"/>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20" name="Rectangle 19">
            <a:extLst>
              <a:ext uri="{FF2B5EF4-FFF2-40B4-BE49-F238E27FC236}">
                <a16:creationId xmlns:a16="http://schemas.microsoft.com/office/drawing/2014/main" xmlns="" id="{4A1A1F2B-686F-2C45-B970-060F24CFC392}"/>
              </a:ext>
            </a:extLst>
          </p:cNvPr>
          <p:cNvSpPr/>
          <p:nvPr/>
        </p:nvSpPr>
        <p:spPr>
          <a:xfrm>
            <a:off x="645262" y="2242586"/>
            <a:ext cx="784287" cy="60494"/>
          </a:xfrm>
          <a:prstGeom prst="rect">
            <a:avLst/>
          </a:pr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21" name="TextBox 20">
            <a:extLst>
              <a:ext uri="{FF2B5EF4-FFF2-40B4-BE49-F238E27FC236}">
                <a16:creationId xmlns:a16="http://schemas.microsoft.com/office/drawing/2014/main" xmlns="" id="{3C3A2070-7844-A544-8A4A-9AC2DB5A7E7C}"/>
              </a:ext>
            </a:extLst>
          </p:cNvPr>
          <p:cNvSpPr txBox="1"/>
          <p:nvPr/>
        </p:nvSpPr>
        <p:spPr>
          <a:xfrm>
            <a:off x="307186" y="1193544"/>
            <a:ext cx="1206329" cy="1015663"/>
          </a:xfrm>
          <a:prstGeom prst="rect">
            <a:avLst/>
          </a:prstGeom>
          <a:noFill/>
          <a:ln>
            <a:noFill/>
          </a:ln>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
                <a:srgbClr val="4472C4"/>
              </a:buClr>
              <a:buSzTx/>
              <a:buFontTx/>
              <a:buNone/>
              <a:tabLst/>
              <a:defRPr/>
            </a:pPr>
            <a:r>
              <a:rPr kumimoji="0" lang="en-US" altLang="zh-CN" sz="6600" b="1" i="0" u="none" strike="noStrike" kern="1200" cap="none" spc="0" normalizeH="0" baseline="0" noProof="0" dirty="0">
                <a:ln>
                  <a:noFill/>
                </a:ln>
                <a:solidFill>
                  <a:srgbClr val="EE7971"/>
                </a:solidFill>
                <a:effectLst/>
                <a:uLnTx/>
                <a:uFillTx/>
                <a:cs typeface="+mn-ea"/>
                <a:sym typeface="+mn-lt"/>
              </a:rPr>
              <a:t>04</a:t>
            </a:r>
            <a:endParaRPr kumimoji="0" lang="en-US" sz="6600" b="1" i="0" u="none" strike="noStrike" kern="1200" cap="none" spc="0" normalizeH="0" baseline="0" noProof="0" dirty="0">
              <a:ln>
                <a:noFill/>
              </a:ln>
              <a:solidFill>
                <a:srgbClr val="EE7971"/>
              </a:solidFill>
              <a:effectLst/>
              <a:uLnTx/>
              <a:uFillTx/>
              <a:cs typeface="+mn-ea"/>
              <a:sym typeface="+mn-lt"/>
            </a:endParaRPr>
          </a:p>
        </p:txBody>
      </p:sp>
      <p:sp>
        <p:nvSpPr>
          <p:cNvPr id="22" name="ïṡ1íḋè">
            <a:extLst>
              <a:ext uri="{FF2B5EF4-FFF2-40B4-BE49-F238E27FC236}">
                <a16:creationId xmlns:a16="http://schemas.microsoft.com/office/drawing/2014/main" xmlns="" id="{264252B8-10A5-654B-A019-E6A218EE6611}"/>
              </a:ext>
            </a:extLst>
          </p:cNvPr>
          <p:cNvSpPr/>
          <p:nvPr/>
        </p:nvSpPr>
        <p:spPr bwMode="auto">
          <a:xfrm>
            <a:off x="1686677" y="4322646"/>
            <a:ext cx="205561" cy="154170"/>
          </a:xfrm>
          <a:custGeom>
            <a:avLst/>
            <a:gdLst>
              <a:gd name="connsiteX0" fmla="*/ 505433 w 533400"/>
              <a:gd name="connsiteY0" fmla="*/ 621 h 400050"/>
              <a:gd name="connsiteX1" fmla="*/ 534008 w 533400"/>
              <a:gd name="connsiteY1" fmla="*/ 29196 h 400050"/>
              <a:gd name="connsiteX2" fmla="*/ 534008 w 533400"/>
              <a:gd name="connsiteY2" fmla="*/ 372096 h 400050"/>
              <a:gd name="connsiteX3" fmla="*/ 505433 w 533400"/>
              <a:gd name="connsiteY3" fmla="*/ 400671 h 400050"/>
              <a:gd name="connsiteX4" fmla="*/ 29183 w 533400"/>
              <a:gd name="connsiteY4" fmla="*/ 400671 h 400050"/>
              <a:gd name="connsiteX5" fmla="*/ 608 w 533400"/>
              <a:gd name="connsiteY5" fmla="*/ 372096 h 400050"/>
              <a:gd name="connsiteX6" fmla="*/ 608 w 533400"/>
              <a:gd name="connsiteY6" fmla="*/ 29196 h 400050"/>
              <a:gd name="connsiteX7" fmla="*/ 29183 w 533400"/>
              <a:gd name="connsiteY7" fmla="*/ 621 h 400050"/>
              <a:gd name="connsiteX8" fmla="*/ 505433 w 533400"/>
              <a:gd name="connsiteY8" fmla="*/ 621 h 400050"/>
              <a:gd name="connsiteX9" fmla="*/ 391419 w 533400"/>
              <a:gd name="connsiteY9" fmla="*/ 198646 h 400050"/>
              <a:gd name="connsiteX10" fmla="*/ 351414 w 533400"/>
              <a:gd name="connsiteY10" fmla="*/ 204170 h 400050"/>
              <a:gd name="connsiteX11" fmla="*/ 351414 w 533400"/>
              <a:gd name="connsiteY11" fmla="*/ 204170 h 400050"/>
              <a:gd name="connsiteX12" fmla="*/ 267118 w 533400"/>
              <a:gd name="connsiteY12" fmla="*/ 315613 h 400050"/>
              <a:gd name="connsiteX13" fmla="*/ 264641 w 533400"/>
              <a:gd name="connsiteY13" fmla="*/ 318470 h 400050"/>
              <a:gd name="connsiteX14" fmla="*/ 224255 w 533400"/>
              <a:gd name="connsiteY14" fmla="*/ 318756 h 400050"/>
              <a:gd name="connsiteX15" fmla="*/ 224255 w 533400"/>
              <a:gd name="connsiteY15" fmla="*/ 318756 h 400050"/>
              <a:gd name="connsiteX16" fmla="*/ 162152 w 533400"/>
              <a:gd name="connsiteY16" fmla="*/ 257415 h 400050"/>
              <a:gd name="connsiteX17" fmla="*/ 160247 w 533400"/>
              <a:gd name="connsiteY17" fmla="*/ 255701 h 400050"/>
              <a:gd name="connsiteX18" fmla="*/ 120052 w 533400"/>
              <a:gd name="connsiteY18" fmla="*/ 259606 h 400050"/>
              <a:gd name="connsiteX19" fmla="*/ 120052 w 533400"/>
              <a:gd name="connsiteY19" fmla="*/ 259606 h 400050"/>
              <a:gd name="connsiteX20" fmla="*/ 32517 w 533400"/>
              <a:gd name="connsiteY20" fmla="*/ 366095 h 400050"/>
              <a:gd name="connsiteX21" fmla="*/ 30326 w 533400"/>
              <a:gd name="connsiteY21" fmla="*/ 372096 h 400050"/>
              <a:gd name="connsiteX22" fmla="*/ 39851 w 533400"/>
              <a:gd name="connsiteY22" fmla="*/ 381621 h 400050"/>
              <a:gd name="connsiteX23" fmla="*/ 39851 w 533400"/>
              <a:gd name="connsiteY23" fmla="*/ 381621 h 400050"/>
              <a:gd name="connsiteX24" fmla="*/ 497242 w 533400"/>
              <a:gd name="connsiteY24" fmla="*/ 381621 h 400050"/>
              <a:gd name="connsiteX25" fmla="*/ 502480 w 533400"/>
              <a:gd name="connsiteY25" fmla="*/ 380002 h 400050"/>
              <a:gd name="connsiteX26" fmla="*/ 505147 w 533400"/>
              <a:gd name="connsiteY26" fmla="*/ 366762 h 400050"/>
              <a:gd name="connsiteX27" fmla="*/ 505147 w 533400"/>
              <a:gd name="connsiteY27" fmla="*/ 366762 h 400050"/>
              <a:gd name="connsiteX28" fmla="*/ 397991 w 533400"/>
              <a:gd name="connsiteY28" fmla="*/ 205504 h 400050"/>
              <a:gd name="connsiteX29" fmla="*/ 391419 w 533400"/>
              <a:gd name="connsiteY29" fmla="*/ 198646 h 400050"/>
              <a:gd name="connsiteX30" fmla="*/ 95858 w 533400"/>
              <a:gd name="connsiteY30" fmla="*/ 57771 h 400050"/>
              <a:gd name="connsiteX31" fmla="*/ 57758 w 533400"/>
              <a:gd name="connsiteY31" fmla="*/ 95871 h 400050"/>
              <a:gd name="connsiteX32" fmla="*/ 95858 w 533400"/>
              <a:gd name="connsiteY32" fmla="*/ 133971 h 400050"/>
              <a:gd name="connsiteX33" fmla="*/ 133958 w 533400"/>
              <a:gd name="connsiteY33" fmla="*/ 95871 h 400050"/>
              <a:gd name="connsiteX34" fmla="*/ 95858 w 533400"/>
              <a:gd name="connsiteY34" fmla="*/ 57771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33400" h="400050">
                <a:moveTo>
                  <a:pt x="505433" y="621"/>
                </a:moveTo>
                <a:cubicBezTo>
                  <a:pt x="521245" y="621"/>
                  <a:pt x="534008" y="13385"/>
                  <a:pt x="534008" y="29196"/>
                </a:cubicBezTo>
                <a:lnTo>
                  <a:pt x="534008" y="372096"/>
                </a:lnTo>
                <a:cubicBezTo>
                  <a:pt x="534008" y="387907"/>
                  <a:pt x="521245" y="400671"/>
                  <a:pt x="505433" y="400671"/>
                </a:cubicBezTo>
                <a:lnTo>
                  <a:pt x="29183" y="400671"/>
                </a:lnTo>
                <a:cubicBezTo>
                  <a:pt x="13371" y="400671"/>
                  <a:pt x="608" y="387907"/>
                  <a:pt x="608" y="372096"/>
                </a:cubicBezTo>
                <a:lnTo>
                  <a:pt x="608" y="29196"/>
                </a:lnTo>
                <a:cubicBezTo>
                  <a:pt x="608" y="13385"/>
                  <a:pt x="13371" y="621"/>
                  <a:pt x="29183" y="621"/>
                </a:cubicBezTo>
                <a:lnTo>
                  <a:pt x="505433" y="621"/>
                </a:lnTo>
                <a:close/>
                <a:moveTo>
                  <a:pt x="391419" y="198646"/>
                </a:moveTo>
                <a:cubicBezTo>
                  <a:pt x="378846" y="189121"/>
                  <a:pt x="360939" y="191597"/>
                  <a:pt x="351414" y="204170"/>
                </a:cubicBezTo>
                <a:lnTo>
                  <a:pt x="351414" y="204170"/>
                </a:lnTo>
                <a:lnTo>
                  <a:pt x="267118" y="315613"/>
                </a:lnTo>
                <a:cubicBezTo>
                  <a:pt x="266355" y="316660"/>
                  <a:pt x="265498" y="317518"/>
                  <a:pt x="264641" y="318470"/>
                </a:cubicBezTo>
                <a:cubicBezTo>
                  <a:pt x="253592" y="329710"/>
                  <a:pt x="235495" y="329805"/>
                  <a:pt x="224255" y="318756"/>
                </a:cubicBezTo>
                <a:lnTo>
                  <a:pt x="224255" y="318756"/>
                </a:lnTo>
                <a:lnTo>
                  <a:pt x="162152" y="257415"/>
                </a:lnTo>
                <a:cubicBezTo>
                  <a:pt x="161485" y="256844"/>
                  <a:pt x="160914" y="256177"/>
                  <a:pt x="160247" y="255701"/>
                </a:cubicBezTo>
                <a:cubicBezTo>
                  <a:pt x="148055" y="245699"/>
                  <a:pt x="130053" y="247414"/>
                  <a:pt x="120052" y="259606"/>
                </a:cubicBezTo>
                <a:lnTo>
                  <a:pt x="120052" y="259606"/>
                </a:lnTo>
                <a:lnTo>
                  <a:pt x="32517" y="366095"/>
                </a:lnTo>
                <a:cubicBezTo>
                  <a:pt x="31088" y="367810"/>
                  <a:pt x="30326" y="369905"/>
                  <a:pt x="30326" y="372096"/>
                </a:cubicBezTo>
                <a:cubicBezTo>
                  <a:pt x="30326" y="377335"/>
                  <a:pt x="34612" y="381621"/>
                  <a:pt x="39851" y="381621"/>
                </a:cubicBezTo>
                <a:lnTo>
                  <a:pt x="39851" y="381621"/>
                </a:lnTo>
                <a:lnTo>
                  <a:pt x="497242" y="381621"/>
                </a:lnTo>
                <a:cubicBezTo>
                  <a:pt x="499146" y="381621"/>
                  <a:pt x="500956" y="381050"/>
                  <a:pt x="502480" y="380002"/>
                </a:cubicBezTo>
                <a:cubicBezTo>
                  <a:pt x="506862" y="377049"/>
                  <a:pt x="508005" y="371144"/>
                  <a:pt x="505147" y="366762"/>
                </a:cubicBezTo>
                <a:lnTo>
                  <a:pt x="505147" y="366762"/>
                </a:lnTo>
                <a:lnTo>
                  <a:pt x="397991" y="205504"/>
                </a:lnTo>
                <a:cubicBezTo>
                  <a:pt x="396181" y="202932"/>
                  <a:pt x="393990" y="200551"/>
                  <a:pt x="391419" y="198646"/>
                </a:cubicBezTo>
                <a:close/>
                <a:moveTo>
                  <a:pt x="95858" y="57771"/>
                </a:moveTo>
                <a:cubicBezTo>
                  <a:pt x="74808" y="57771"/>
                  <a:pt x="57758" y="74821"/>
                  <a:pt x="57758" y="95871"/>
                </a:cubicBezTo>
                <a:cubicBezTo>
                  <a:pt x="57758" y="116921"/>
                  <a:pt x="74808" y="133971"/>
                  <a:pt x="95858" y="133971"/>
                </a:cubicBezTo>
                <a:cubicBezTo>
                  <a:pt x="116908" y="133971"/>
                  <a:pt x="133958" y="116921"/>
                  <a:pt x="133958" y="95871"/>
                </a:cubicBezTo>
                <a:cubicBezTo>
                  <a:pt x="133958" y="74821"/>
                  <a:pt x="116908" y="57771"/>
                  <a:pt x="95858" y="57771"/>
                </a:cubicBezTo>
                <a:close/>
              </a:path>
            </a:pathLst>
          </a:custGeom>
          <a:solidFill>
            <a:srgbClr val="FFFFFF"/>
          </a:solidFill>
          <a:ln>
            <a:noFill/>
          </a:ln>
        </p:spPr>
        <p:txBody>
          <a:bodyPr/>
          <a:lstStyle/>
          <a:p>
            <a:endParaRPr lang="zh-CN" altLang="en-US" dirty="0">
              <a:solidFill>
                <a:srgbClr val="EE7971"/>
              </a:solidFill>
              <a:cs typeface="+mn-ea"/>
              <a:sym typeface="+mn-lt"/>
            </a:endParaRPr>
          </a:p>
        </p:txBody>
      </p:sp>
      <p:sp>
        <p:nvSpPr>
          <p:cNvPr id="23" name="Google Shape;13;p2">
            <a:extLst>
              <a:ext uri="{FF2B5EF4-FFF2-40B4-BE49-F238E27FC236}">
                <a16:creationId xmlns:a16="http://schemas.microsoft.com/office/drawing/2014/main" xmlns="" id="{F9F1EDA6-6671-F946-800F-38F93B653BC4}"/>
              </a:ext>
            </a:extLst>
          </p:cNvPr>
          <p:cNvSpPr/>
          <p:nvPr/>
        </p:nvSpPr>
        <p:spPr>
          <a:xfrm rot="12770">
            <a:off x="4417183" y="5490238"/>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cs typeface="+mn-ea"/>
              <a:sym typeface="+mn-lt"/>
            </a:endParaRPr>
          </a:p>
        </p:txBody>
      </p:sp>
      <p:sp>
        <p:nvSpPr>
          <p:cNvPr id="24" name="Google Shape;14;p2">
            <a:extLst>
              <a:ext uri="{FF2B5EF4-FFF2-40B4-BE49-F238E27FC236}">
                <a16:creationId xmlns:a16="http://schemas.microsoft.com/office/drawing/2014/main" xmlns="" id="{95C05731-AFD3-0145-84A9-26AD47887711}"/>
              </a:ext>
            </a:extLst>
          </p:cNvPr>
          <p:cNvSpPr/>
          <p:nvPr/>
        </p:nvSpPr>
        <p:spPr>
          <a:xfrm rot="12770">
            <a:off x="4870863" y="5207016"/>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cs typeface="+mn-ea"/>
              <a:sym typeface="+mn-lt"/>
            </a:endParaRPr>
          </a:p>
        </p:txBody>
      </p:sp>
      <p:sp>
        <p:nvSpPr>
          <p:cNvPr id="26" name="文本框 44">
            <a:extLst>
              <a:ext uri="{FF2B5EF4-FFF2-40B4-BE49-F238E27FC236}">
                <a16:creationId xmlns:a16="http://schemas.microsoft.com/office/drawing/2014/main" xmlns="" id="{7D1356BB-D29F-DA4B-99F9-94C9A0E81161}"/>
              </a:ext>
            </a:extLst>
          </p:cNvPr>
          <p:cNvSpPr txBox="1">
            <a:spLocks noChangeArrowheads="1"/>
          </p:cNvSpPr>
          <p:nvPr>
            <p:custDataLst>
              <p:tags r:id="rId1"/>
            </p:custDataLst>
          </p:nvPr>
        </p:nvSpPr>
        <p:spPr bwMode="auto">
          <a:xfrm>
            <a:off x="577815" y="2600574"/>
            <a:ext cx="5476473" cy="119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zh-CN" sz="6600" b="1" dirty="0">
                <a:ea typeface="华文新魏" panose="02010800040101010101" pitchFamily="2" charset="-122"/>
                <a:cs typeface="Arial" panose="020B0604020202020204" pitchFamily="34" charset="0"/>
              </a:rPr>
              <a:t>DẶN DÒ</a:t>
            </a:r>
            <a:endParaRPr lang="zh-CN" altLang="en-US" sz="6600" b="1" dirty="0">
              <a:ea typeface="华文新魏" panose="02010800040101010101" pitchFamily="2" charset="-122"/>
              <a:cs typeface="Arial" panose="020B0604020202020204" pitchFamily="34" charset="0"/>
            </a:endParaRPr>
          </a:p>
        </p:txBody>
      </p:sp>
      <p:sp>
        <p:nvSpPr>
          <p:cNvPr id="27" name="Oval 3">
            <a:extLst>
              <a:ext uri="{FF2B5EF4-FFF2-40B4-BE49-F238E27FC236}">
                <a16:creationId xmlns:a16="http://schemas.microsoft.com/office/drawing/2014/main" xmlns="" id="{463CB71F-A63F-484B-8DC4-A824754D2DE7}"/>
              </a:ext>
            </a:extLst>
          </p:cNvPr>
          <p:cNvSpPr/>
          <p:nvPr/>
        </p:nvSpPr>
        <p:spPr>
          <a:xfrm>
            <a:off x="8878408" y="-2177223"/>
            <a:ext cx="4832350" cy="4497198"/>
          </a:xfrm>
          <a:custGeom>
            <a:avLst/>
            <a:gdLst>
              <a:gd name="connsiteX0" fmla="*/ 0 w 5346700"/>
              <a:gd name="connsiteY0" fmla="*/ 2673350 h 5346700"/>
              <a:gd name="connsiteX1" fmla="*/ 2673350 w 5346700"/>
              <a:gd name="connsiteY1" fmla="*/ 0 h 5346700"/>
              <a:gd name="connsiteX2" fmla="*/ 5346700 w 5346700"/>
              <a:gd name="connsiteY2" fmla="*/ 2673350 h 5346700"/>
              <a:gd name="connsiteX3" fmla="*/ 2673350 w 5346700"/>
              <a:gd name="connsiteY3" fmla="*/ 5346700 h 5346700"/>
              <a:gd name="connsiteX4" fmla="*/ 0 w 5346700"/>
              <a:gd name="connsiteY4" fmla="*/ 2673350 h 5346700"/>
              <a:gd name="connsiteX0" fmla="*/ 0 w 5219700"/>
              <a:gd name="connsiteY0" fmla="*/ 2689238 h 5409529"/>
              <a:gd name="connsiteX1" fmla="*/ 2673350 w 5219700"/>
              <a:gd name="connsiteY1" fmla="*/ 15888 h 5409529"/>
              <a:gd name="connsiteX2" fmla="*/ 5219700 w 5219700"/>
              <a:gd name="connsiteY2" fmla="*/ 3768738 h 5409529"/>
              <a:gd name="connsiteX3" fmla="*/ 2673350 w 5219700"/>
              <a:gd name="connsiteY3" fmla="*/ 5362588 h 5409529"/>
              <a:gd name="connsiteX4" fmla="*/ 0 w 5219700"/>
              <a:gd name="connsiteY4" fmla="*/ 2689238 h 5409529"/>
              <a:gd name="connsiteX0" fmla="*/ 0 w 5816600"/>
              <a:gd name="connsiteY0" fmla="*/ 2652571 h 5413185"/>
              <a:gd name="connsiteX1" fmla="*/ 3270250 w 5816600"/>
              <a:gd name="connsiteY1" fmla="*/ 17321 h 5413185"/>
              <a:gd name="connsiteX2" fmla="*/ 5816600 w 5816600"/>
              <a:gd name="connsiteY2" fmla="*/ 3770171 h 5413185"/>
              <a:gd name="connsiteX3" fmla="*/ 3270250 w 5816600"/>
              <a:gd name="connsiteY3" fmla="*/ 5364021 h 5413185"/>
              <a:gd name="connsiteX4" fmla="*/ 0 w 5816600"/>
              <a:gd name="connsiteY4" fmla="*/ 2652571 h 5413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600" h="5413185">
                <a:moveTo>
                  <a:pt x="0" y="2652571"/>
                </a:moveTo>
                <a:cubicBezTo>
                  <a:pt x="0" y="1176121"/>
                  <a:pt x="2300817" y="-168946"/>
                  <a:pt x="3270250" y="17321"/>
                </a:cubicBezTo>
                <a:cubicBezTo>
                  <a:pt x="4239683" y="203588"/>
                  <a:pt x="5816600" y="2293721"/>
                  <a:pt x="5816600" y="3770171"/>
                </a:cubicBezTo>
                <a:cubicBezTo>
                  <a:pt x="5816600" y="5246621"/>
                  <a:pt x="4239683" y="5550288"/>
                  <a:pt x="3270250" y="5364021"/>
                </a:cubicBezTo>
                <a:cubicBezTo>
                  <a:pt x="2300817" y="5177754"/>
                  <a:pt x="0" y="4129021"/>
                  <a:pt x="0" y="2652571"/>
                </a:cubicBezTo>
                <a:close/>
              </a:path>
            </a:pathLst>
          </a:custGeom>
          <a:solidFill>
            <a:srgbClr val="F1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28" name="Google Shape;13;p2">
            <a:extLst>
              <a:ext uri="{FF2B5EF4-FFF2-40B4-BE49-F238E27FC236}">
                <a16:creationId xmlns:a16="http://schemas.microsoft.com/office/drawing/2014/main" xmlns="" id="{2833BC7C-526A-DC46-B354-C5433FADC2DB}"/>
              </a:ext>
            </a:extLst>
          </p:cNvPr>
          <p:cNvSpPr/>
          <p:nvPr/>
        </p:nvSpPr>
        <p:spPr>
          <a:xfrm rot="12770">
            <a:off x="10852739" y="1148998"/>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cs typeface="+mn-ea"/>
              <a:sym typeface="+mn-lt"/>
            </a:endParaRPr>
          </a:p>
        </p:txBody>
      </p:sp>
      <p:sp>
        <p:nvSpPr>
          <p:cNvPr id="29" name="Google Shape;13;p2">
            <a:extLst>
              <a:ext uri="{FF2B5EF4-FFF2-40B4-BE49-F238E27FC236}">
                <a16:creationId xmlns:a16="http://schemas.microsoft.com/office/drawing/2014/main" xmlns="" id="{28C2A6A1-5EE3-8C48-944C-8C8C72CED9D9}"/>
              </a:ext>
            </a:extLst>
          </p:cNvPr>
          <p:cNvSpPr/>
          <p:nvPr/>
        </p:nvSpPr>
        <p:spPr>
          <a:xfrm rot="12770">
            <a:off x="11264868" y="920836"/>
            <a:ext cx="193962" cy="190376"/>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cs typeface="+mn-ea"/>
              <a:sym typeface="+mn-lt"/>
            </a:endParaRPr>
          </a:p>
        </p:txBody>
      </p:sp>
    </p:spTree>
    <p:extLst>
      <p:ext uri="{BB962C8B-B14F-4D97-AF65-F5344CB8AC3E}">
        <p14:creationId xmlns:p14="http://schemas.microsoft.com/office/powerpoint/2010/main" val="325692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dissolve">
                                      <p:cBhvr>
                                        <p:cTn id="22" dur="500"/>
                                        <p:tgtEl>
                                          <p:spTgt spid="2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dissolve">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dissolve">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6" grpId="0"/>
      <p:bldP spid="27" grpId="0" animBg="1"/>
      <p:bldP spid="28" grpId="0" animBg="1"/>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E8E63899-A4C7-4504-AE77-C69F745159DF}"/>
              </a:ext>
            </a:extLst>
          </p:cNvPr>
          <p:cNvGrpSpPr/>
          <p:nvPr/>
        </p:nvGrpSpPr>
        <p:grpSpPr>
          <a:xfrm>
            <a:off x="3919806" y="121181"/>
            <a:ext cx="8272194" cy="6736820"/>
            <a:chOff x="5920472" y="1750509"/>
            <a:chExt cx="6271528" cy="5107491"/>
          </a:xfrm>
        </p:grpSpPr>
        <p:sp>
          <p:nvSpPr>
            <p:cNvPr id="43" name="Freeform: Shape 42">
              <a:extLst>
                <a:ext uri="{FF2B5EF4-FFF2-40B4-BE49-F238E27FC236}">
                  <a16:creationId xmlns:a16="http://schemas.microsoft.com/office/drawing/2014/main" xmlns="" id="{7971E018-DF18-40E1-83DC-F371BB5E416F}"/>
                </a:ext>
              </a:extLst>
            </p:cNvPr>
            <p:cNvSpPr/>
            <p:nvPr/>
          </p:nvSpPr>
          <p:spPr>
            <a:xfrm>
              <a:off x="6759037" y="1750509"/>
              <a:ext cx="5432963" cy="5107491"/>
            </a:xfrm>
            <a:custGeom>
              <a:avLst/>
              <a:gdLst>
                <a:gd name="connsiteX0" fmla="*/ 5105314 w 5432963"/>
                <a:gd name="connsiteY0" fmla="*/ 1218 h 5107491"/>
                <a:gd name="connsiteX1" fmla="*/ 5419221 w 5432963"/>
                <a:gd name="connsiteY1" fmla="*/ 98457 h 5107491"/>
                <a:gd name="connsiteX2" fmla="*/ 5432963 w 5432963"/>
                <a:gd name="connsiteY2" fmla="*/ 109037 h 5107491"/>
                <a:gd name="connsiteX3" fmla="*/ 5432963 w 5432963"/>
                <a:gd name="connsiteY3" fmla="*/ 5107491 h 5107491"/>
                <a:gd name="connsiteX4" fmla="*/ 4130562 w 5432963"/>
                <a:gd name="connsiteY4" fmla="*/ 5107491 h 5107491"/>
                <a:gd name="connsiteX5" fmla="*/ 0 w 5432963"/>
                <a:gd name="connsiteY5" fmla="*/ 5107491 h 5107491"/>
                <a:gd name="connsiteX6" fmla="*/ 18825 w 5432963"/>
                <a:gd name="connsiteY6" fmla="*/ 5074726 h 5107491"/>
                <a:gd name="connsiteX7" fmla="*/ 966776 w 5432963"/>
                <a:gd name="connsiteY7" fmla="*/ 2970559 h 5107491"/>
                <a:gd name="connsiteX8" fmla="*/ 3814024 w 5432963"/>
                <a:gd name="connsiteY8" fmla="*/ 505260 h 5107491"/>
                <a:gd name="connsiteX9" fmla="*/ 3824111 w 5432963"/>
                <a:gd name="connsiteY9" fmla="*/ 498856 h 5107491"/>
                <a:gd name="connsiteX10" fmla="*/ 3958290 w 5432963"/>
                <a:gd name="connsiteY10" fmla="*/ 413673 h 5107491"/>
                <a:gd name="connsiteX11" fmla="*/ 5105314 w 5432963"/>
                <a:gd name="connsiteY11" fmla="*/ 1218 h 510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2963" h="5107491">
                  <a:moveTo>
                    <a:pt x="5105314" y="1218"/>
                  </a:moveTo>
                  <a:cubicBezTo>
                    <a:pt x="5222021" y="7530"/>
                    <a:pt x="5327535" y="38550"/>
                    <a:pt x="5419221" y="98457"/>
                  </a:cubicBezTo>
                  <a:lnTo>
                    <a:pt x="5432963" y="109037"/>
                  </a:lnTo>
                  <a:lnTo>
                    <a:pt x="5432963" y="5107491"/>
                  </a:lnTo>
                  <a:lnTo>
                    <a:pt x="4130562" y="5107491"/>
                  </a:lnTo>
                  <a:lnTo>
                    <a:pt x="0" y="5107491"/>
                  </a:lnTo>
                  <a:lnTo>
                    <a:pt x="18825" y="5074726"/>
                  </a:lnTo>
                  <a:cubicBezTo>
                    <a:pt x="277381" y="4551761"/>
                    <a:pt x="159141" y="3726089"/>
                    <a:pt x="966776" y="2970559"/>
                  </a:cubicBezTo>
                  <a:cubicBezTo>
                    <a:pt x="1541856" y="2432581"/>
                    <a:pt x="2749075" y="1202005"/>
                    <a:pt x="3814024" y="505260"/>
                  </a:cubicBezTo>
                  <a:lnTo>
                    <a:pt x="3824111" y="498856"/>
                  </a:lnTo>
                  <a:lnTo>
                    <a:pt x="3958290" y="413673"/>
                  </a:lnTo>
                  <a:cubicBezTo>
                    <a:pt x="4388005" y="149530"/>
                    <a:pt x="4788019" y="-15943"/>
                    <a:pt x="5105314" y="1218"/>
                  </a:cubicBez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38" name="Freeform: Shape 37">
              <a:extLst>
                <a:ext uri="{FF2B5EF4-FFF2-40B4-BE49-F238E27FC236}">
                  <a16:creationId xmlns:a16="http://schemas.microsoft.com/office/drawing/2014/main" xmlns="" id="{97A55337-88B6-4F0D-AA7A-03289C6FCA91}"/>
                </a:ext>
              </a:extLst>
            </p:cNvPr>
            <p:cNvSpPr/>
            <p:nvPr/>
          </p:nvSpPr>
          <p:spPr>
            <a:xfrm>
              <a:off x="5920472" y="2249365"/>
              <a:ext cx="4662676" cy="4608635"/>
            </a:xfrm>
            <a:custGeom>
              <a:avLst/>
              <a:gdLst>
                <a:gd name="connsiteX0" fmla="*/ 4662676 w 4662676"/>
                <a:gd name="connsiteY0" fmla="*/ 0 h 4608635"/>
                <a:gd name="connsiteX1" fmla="*/ 4652589 w 4662676"/>
                <a:gd name="connsiteY1" fmla="*/ 6404 h 4608635"/>
                <a:gd name="connsiteX2" fmla="*/ 1805341 w 4662676"/>
                <a:gd name="connsiteY2" fmla="*/ 2471703 h 4608635"/>
                <a:gd name="connsiteX3" fmla="*/ 857390 w 4662676"/>
                <a:gd name="connsiteY3" fmla="*/ 4575870 h 4608635"/>
                <a:gd name="connsiteX4" fmla="*/ 838565 w 4662676"/>
                <a:gd name="connsiteY4" fmla="*/ 4608635 h 4608635"/>
                <a:gd name="connsiteX5" fmla="*/ 0 w 4662676"/>
                <a:gd name="connsiteY5" fmla="*/ 4608635 h 4608635"/>
                <a:gd name="connsiteX6" fmla="*/ 11875 w 4662676"/>
                <a:gd name="connsiteY6" fmla="*/ 4581012 h 4608635"/>
                <a:gd name="connsiteX7" fmla="*/ 841627 w 4662676"/>
                <a:gd name="connsiteY7" fmla="*/ 2744134 h 4608635"/>
                <a:gd name="connsiteX8" fmla="*/ 4565816 w 4662676"/>
                <a:gd name="connsiteY8" fmla="*/ 827 h 4608635"/>
                <a:gd name="connsiteX9" fmla="*/ 4662676 w 4662676"/>
                <a:gd name="connsiteY9" fmla="*/ 0 h 460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62676" h="4608635">
                  <a:moveTo>
                    <a:pt x="4662676" y="0"/>
                  </a:moveTo>
                  <a:lnTo>
                    <a:pt x="4652589" y="6404"/>
                  </a:lnTo>
                  <a:cubicBezTo>
                    <a:pt x="3587640" y="703149"/>
                    <a:pt x="2380421" y="1933725"/>
                    <a:pt x="1805341" y="2471703"/>
                  </a:cubicBezTo>
                  <a:cubicBezTo>
                    <a:pt x="997706" y="3227233"/>
                    <a:pt x="1115946" y="4052905"/>
                    <a:pt x="857390" y="4575870"/>
                  </a:cubicBezTo>
                  <a:lnTo>
                    <a:pt x="838565" y="4608635"/>
                  </a:lnTo>
                  <a:lnTo>
                    <a:pt x="0" y="4608635"/>
                  </a:lnTo>
                  <a:lnTo>
                    <a:pt x="11875" y="4581012"/>
                  </a:lnTo>
                  <a:cubicBezTo>
                    <a:pt x="193266" y="4096750"/>
                    <a:pt x="148551" y="3392495"/>
                    <a:pt x="841627" y="2744134"/>
                  </a:cubicBezTo>
                  <a:cubicBezTo>
                    <a:pt x="1590517" y="2043561"/>
                    <a:pt x="3499360" y="72093"/>
                    <a:pt x="4565816" y="827"/>
                  </a:cubicBezTo>
                  <a:lnTo>
                    <a:pt x="4662676" y="0"/>
                  </a:lnTo>
                  <a:close/>
                </a:path>
              </a:pathLst>
            </a:custGeom>
            <a:solidFill>
              <a:srgbClr val="F1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grpSp>
      <p:sp>
        <p:nvSpPr>
          <p:cNvPr id="110" name="Oval 3">
            <a:extLst>
              <a:ext uri="{FF2B5EF4-FFF2-40B4-BE49-F238E27FC236}">
                <a16:creationId xmlns:a16="http://schemas.microsoft.com/office/drawing/2014/main" xmlns="" id="{C8174641-5C80-4379-8F77-F94DF907BAE9}"/>
              </a:ext>
            </a:extLst>
          </p:cNvPr>
          <p:cNvSpPr/>
          <p:nvPr/>
        </p:nvSpPr>
        <p:spPr>
          <a:xfrm>
            <a:off x="-2474583" y="-721237"/>
            <a:ext cx="4832350" cy="4497198"/>
          </a:xfrm>
          <a:custGeom>
            <a:avLst/>
            <a:gdLst>
              <a:gd name="connsiteX0" fmla="*/ 0 w 5346700"/>
              <a:gd name="connsiteY0" fmla="*/ 2673350 h 5346700"/>
              <a:gd name="connsiteX1" fmla="*/ 2673350 w 5346700"/>
              <a:gd name="connsiteY1" fmla="*/ 0 h 5346700"/>
              <a:gd name="connsiteX2" fmla="*/ 5346700 w 5346700"/>
              <a:gd name="connsiteY2" fmla="*/ 2673350 h 5346700"/>
              <a:gd name="connsiteX3" fmla="*/ 2673350 w 5346700"/>
              <a:gd name="connsiteY3" fmla="*/ 5346700 h 5346700"/>
              <a:gd name="connsiteX4" fmla="*/ 0 w 5346700"/>
              <a:gd name="connsiteY4" fmla="*/ 2673350 h 5346700"/>
              <a:gd name="connsiteX0" fmla="*/ 0 w 5219700"/>
              <a:gd name="connsiteY0" fmla="*/ 2689238 h 5409529"/>
              <a:gd name="connsiteX1" fmla="*/ 2673350 w 5219700"/>
              <a:gd name="connsiteY1" fmla="*/ 15888 h 5409529"/>
              <a:gd name="connsiteX2" fmla="*/ 5219700 w 5219700"/>
              <a:gd name="connsiteY2" fmla="*/ 3768738 h 5409529"/>
              <a:gd name="connsiteX3" fmla="*/ 2673350 w 5219700"/>
              <a:gd name="connsiteY3" fmla="*/ 5362588 h 5409529"/>
              <a:gd name="connsiteX4" fmla="*/ 0 w 5219700"/>
              <a:gd name="connsiteY4" fmla="*/ 2689238 h 5409529"/>
              <a:gd name="connsiteX0" fmla="*/ 0 w 5816600"/>
              <a:gd name="connsiteY0" fmla="*/ 2652571 h 5413185"/>
              <a:gd name="connsiteX1" fmla="*/ 3270250 w 5816600"/>
              <a:gd name="connsiteY1" fmla="*/ 17321 h 5413185"/>
              <a:gd name="connsiteX2" fmla="*/ 5816600 w 5816600"/>
              <a:gd name="connsiteY2" fmla="*/ 3770171 h 5413185"/>
              <a:gd name="connsiteX3" fmla="*/ 3270250 w 5816600"/>
              <a:gd name="connsiteY3" fmla="*/ 5364021 h 5413185"/>
              <a:gd name="connsiteX4" fmla="*/ 0 w 5816600"/>
              <a:gd name="connsiteY4" fmla="*/ 2652571 h 5413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600" h="5413185">
                <a:moveTo>
                  <a:pt x="0" y="2652571"/>
                </a:moveTo>
                <a:cubicBezTo>
                  <a:pt x="0" y="1176121"/>
                  <a:pt x="2300817" y="-168946"/>
                  <a:pt x="3270250" y="17321"/>
                </a:cubicBezTo>
                <a:cubicBezTo>
                  <a:pt x="4239683" y="203588"/>
                  <a:pt x="5816600" y="2293721"/>
                  <a:pt x="5816600" y="3770171"/>
                </a:cubicBezTo>
                <a:cubicBezTo>
                  <a:pt x="5816600" y="5246621"/>
                  <a:pt x="4239683" y="5550288"/>
                  <a:pt x="3270250" y="5364021"/>
                </a:cubicBezTo>
                <a:cubicBezTo>
                  <a:pt x="2300817" y="5177754"/>
                  <a:pt x="0" y="4129021"/>
                  <a:pt x="0" y="2652571"/>
                </a:cubicBezTo>
                <a:close/>
              </a:path>
            </a:pathLst>
          </a:custGeom>
          <a:solidFill>
            <a:srgbClr val="F1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111" name="Google Shape;13;p2">
            <a:extLst>
              <a:ext uri="{FF2B5EF4-FFF2-40B4-BE49-F238E27FC236}">
                <a16:creationId xmlns:a16="http://schemas.microsoft.com/office/drawing/2014/main" xmlns="" id="{FE203A12-2F6F-4FBA-ABFA-024EA9547919}"/>
              </a:ext>
            </a:extLst>
          </p:cNvPr>
          <p:cNvSpPr/>
          <p:nvPr/>
        </p:nvSpPr>
        <p:spPr>
          <a:xfrm rot="12770">
            <a:off x="785731" y="2172073"/>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cs typeface="+mn-ea"/>
              <a:sym typeface="+mn-lt"/>
            </a:endParaRPr>
          </a:p>
        </p:txBody>
      </p:sp>
      <p:sp>
        <p:nvSpPr>
          <p:cNvPr id="112" name="Google Shape;14;p2">
            <a:extLst>
              <a:ext uri="{FF2B5EF4-FFF2-40B4-BE49-F238E27FC236}">
                <a16:creationId xmlns:a16="http://schemas.microsoft.com/office/drawing/2014/main" xmlns="" id="{8CF311B9-85E8-4C4D-97F2-0003069816F9}"/>
              </a:ext>
            </a:extLst>
          </p:cNvPr>
          <p:cNvSpPr/>
          <p:nvPr/>
        </p:nvSpPr>
        <p:spPr>
          <a:xfrm rot="12770">
            <a:off x="1208470" y="1853267"/>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cs typeface="+mn-ea"/>
              <a:sym typeface="+mn-lt"/>
            </a:endParaRPr>
          </a:p>
        </p:txBody>
      </p:sp>
      <p:sp>
        <p:nvSpPr>
          <p:cNvPr id="44" name="Rectangle: Rounded Corners 43">
            <a:extLst>
              <a:ext uri="{FF2B5EF4-FFF2-40B4-BE49-F238E27FC236}">
                <a16:creationId xmlns:a16="http://schemas.microsoft.com/office/drawing/2014/main" xmlns="" id="{117EF8F1-6574-484E-BEEE-F10817527964}"/>
              </a:ext>
            </a:extLst>
          </p:cNvPr>
          <p:cNvSpPr/>
          <p:nvPr/>
        </p:nvSpPr>
        <p:spPr>
          <a:xfrm>
            <a:off x="645973" y="653389"/>
            <a:ext cx="11046674" cy="5672404"/>
          </a:xfrm>
          <a:prstGeom prst="roundRect">
            <a:avLst>
              <a:gd name="adj" fmla="val 4241"/>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2" name="Rectangle 1">
            <a:extLst>
              <a:ext uri="{FF2B5EF4-FFF2-40B4-BE49-F238E27FC236}">
                <a16:creationId xmlns:a16="http://schemas.microsoft.com/office/drawing/2014/main" xmlns="" id="{92E46A0E-C442-3B46-9615-1A08790FD302}"/>
              </a:ext>
            </a:extLst>
          </p:cNvPr>
          <p:cNvSpPr/>
          <p:nvPr/>
        </p:nvSpPr>
        <p:spPr>
          <a:xfrm>
            <a:off x="1039893" y="1770967"/>
            <a:ext cx="7907582" cy="1323439"/>
          </a:xfrm>
          <a:prstGeom prst="rect">
            <a:avLst/>
          </a:prstGeom>
        </p:spPr>
        <p:txBody>
          <a:bodyPr wrap="square">
            <a:spAutoFit/>
          </a:bodyPr>
          <a:lstStyle/>
          <a:p>
            <a:pPr algn="just"/>
            <a:r>
              <a:rPr lang="en-US" altLang="zh-CN" sz="4000" b="1" dirty="0">
                <a:solidFill>
                  <a:schemeClr val="tx1">
                    <a:lumMod val="85000"/>
                    <a:lumOff val="15000"/>
                  </a:schemeClr>
                </a:solidFill>
                <a:ea typeface="Roboto" panose="02000000000000000000" pitchFamily="2" charset="0"/>
                <a:cs typeface="Arial" panose="020B0604020202020204" pitchFamily="34" charset="0"/>
              </a:rPr>
              <a:t>1. </a:t>
            </a:r>
            <a:r>
              <a:rPr lang="en-US" altLang="zh-CN" sz="4000" b="1" dirty="0" err="1">
                <a:solidFill>
                  <a:schemeClr val="tx1">
                    <a:lumMod val="85000"/>
                    <a:lumOff val="15000"/>
                  </a:schemeClr>
                </a:solidFill>
                <a:ea typeface="Roboto" panose="02000000000000000000" pitchFamily="2" charset="0"/>
                <a:cs typeface="Arial" panose="020B0604020202020204" pitchFamily="34" charset="0"/>
              </a:rPr>
              <a:t>Em</a:t>
            </a:r>
            <a:r>
              <a:rPr lang="en-US" altLang="zh-CN" sz="4000" b="1" dirty="0">
                <a:solidFill>
                  <a:schemeClr val="tx1">
                    <a:lumMod val="85000"/>
                    <a:lumOff val="15000"/>
                  </a:schemeClr>
                </a:solidFill>
                <a:ea typeface="Roboto" panose="02000000000000000000" pitchFamily="2" charset="0"/>
                <a:cs typeface="Arial" panose="020B0604020202020204" pitchFamily="34" charset="0"/>
              </a:rPr>
              <a:t> </a:t>
            </a:r>
            <a:r>
              <a:rPr lang="en-US" altLang="zh-CN" sz="4000" b="1" dirty="0" err="1">
                <a:solidFill>
                  <a:schemeClr val="tx1">
                    <a:lumMod val="85000"/>
                    <a:lumOff val="15000"/>
                  </a:schemeClr>
                </a:solidFill>
                <a:ea typeface="Roboto" panose="02000000000000000000" pitchFamily="2" charset="0"/>
                <a:cs typeface="Arial" panose="020B0604020202020204" pitchFamily="34" charset="0"/>
              </a:rPr>
              <a:t>hãy</a:t>
            </a:r>
            <a:r>
              <a:rPr lang="en-US" altLang="zh-CN" sz="4000" b="1" dirty="0">
                <a:solidFill>
                  <a:schemeClr val="tx1">
                    <a:lumMod val="85000"/>
                    <a:lumOff val="15000"/>
                  </a:schemeClr>
                </a:solidFill>
                <a:ea typeface="Roboto" panose="02000000000000000000" pitchFamily="2" charset="0"/>
                <a:cs typeface="Arial" panose="020B0604020202020204" pitchFamily="34" charset="0"/>
              </a:rPr>
              <a:t> </a:t>
            </a:r>
            <a:r>
              <a:rPr lang="en-US" altLang="zh-CN" sz="4000" b="1" dirty="0" err="1">
                <a:solidFill>
                  <a:schemeClr val="tx1">
                    <a:lumMod val="85000"/>
                    <a:lumOff val="15000"/>
                  </a:schemeClr>
                </a:solidFill>
                <a:ea typeface="Roboto" panose="02000000000000000000" pitchFamily="2" charset="0"/>
                <a:cs typeface="Arial" panose="020B0604020202020204" pitchFamily="34" charset="0"/>
              </a:rPr>
              <a:t>kể</a:t>
            </a:r>
            <a:r>
              <a:rPr lang="en-US" altLang="zh-CN" sz="4000" b="1" dirty="0">
                <a:solidFill>
                  <a:schemeClr val="tx1">
                    <a:lumMod val="85000"/>
                    <a:lumOff val="15000"/>
                  </a:schemeClr>
                </a:solidFill>
                <a:ea typeface="Roboto" panose="02000000000000000000" pitchFamily="2" charset="0"/>
                <a:cs typeface="Arial" panose="020B0604020202020204" pitchFamily="34" charset="0"/>
              </a:rPr>
              <a:t> </a:t>
            </a:r>
            <a:r>
              <a:rPr lang="en-US" altLang="zh-CN" sz="4000" b="1" dirty="0" err="1">
                <a:solidFill>
                  <a:schemeClr val="tx1">
                    <a:lumMod val="85000"/>
                    <a:lumOff val="15000"/>
                  </a:schemeClr>
                </a:solidFill>
                <a:ea typeface="Roboto" panose="02000000000000000000" pitchFamily="2" charset="0"/>
                <a:cs typeface="Arial" panose="020B0604020202020204" pitchFamily="34" charset="0"/>
              </a:rPr>
              <a:t>lại</a:t>
            </a:r>
            <a:r>
              <a:rPr lang="en-US" altLang="zh-CN" sz="4000" b="1" dirty="0">
                <a:solidFill>
                  <a:schemeClr val="tx1">
                    <a:lumMod val="85000"/>
                    <a:lumOff val="15000"/>
                  </a:schemeClr>
                </a:solidFill>
                <a:ea typeface="Roboto" panose="02000000000000000000" pitchFamily="2" charset="0"/>
                <a:cs typeface="Arial" panose="020B0604020202020204" pitchFamily="34" charset="0"/>
              </a:rPr>
              <a:t> </a:t>
            </a:r>
            <a:r>
              <a:rPr lang="en-US" altLang="zh-CN" sz="4000" b="1" dirty="0" err="1">
                <a:solidFill>
                  <a:schemeClr val="tx1">
                    <a:lumMod val="85000"/>
                    <a:lumOff val="15000"/>
                  </a:schemeClr>
                </a:solidFill>
                <a:ea typeface="Roboto" panose="02000000000000000000" pitchFamily="2" charset="0"/>
                <a:cs typeface="Arial" panose="020B0604020202020204" pitchFamily="34" charset="0"/>
              </a:rPr>
              <a:t>câu</a:t>
            </a:r>
            <a:r>
              <a:rPr lang="en-US" altLang="zh-CN" sz="4000" b="1" dirty="0">
                <a:solidFill>
                  <a:schemeClr val="tx1">
                    <a:lumMod val="85000"/>
                    <a:lumOff val="15000"/>
                  </a:schemeClr>
                </a:solidFill>
                <a:ea typeface="Roboto" panose="02000000000000000000" pitchFamily="2" charset="0"/>
                <a:cs typeface="Arial" panose="020B0604020202020204" pitchFamily="34" charset="0"/>
              </a:rPr>
              <a:t> </a:t>
            </a:r>
            <a:r>
              <a:rPr lang="en-US" altLang="zh-CN" sz="4000" b="1" dirty="0" err="1">
                <a:solidFill>
                  <a:schemeClr val="tx1">
                    <a:lumMod val="85000"/>
                    <a:lumOff val="15000"/>
                  </a:schemeClr>
                </a:solidFill>
                <a:ea typeface="Roboto" panose="02000000000000000000" pitchFamily="2" charset="0"/>
                <a:cs typeface="Arial" panose="020B0604020202020204" pitchFamily="34" charset="0"/>
              </a:rPr>
              <a:t>chuyện</a:t>
            </a:r>
            <a:r>
              <a:rPr lang="en-US" altLang="zh-CN" sz="4000" b="1" dirty="0">
                <a:solidFill>
                  <a:schemeClr val="tx1">
                    <a:lumMod val="85000"/>
                    <a:lumOff val="15000"/>
                  </a:schemeClr>
                </a:solidFill>
                <a:ea typeface="Roboto" panose="02000000000000000000" pitchFamily="2" charset="0"/>
                <a:cs typeface="Arial" panose="020B0604020202020204" pitchFamily="34" charset="0"/>
              </a:rPr>
              <a:t> </a:t>
            </a:r>
            <a:r>
              <a:rPr lang="en-US" altLang="zh-CN" sz="4000" b="1" dirty="0" err="1">
                <a:solidFill>
                  <a:schemeClr val="tx1">
                    <a:lumMod val="85000"/>
                    <a:lumOff val="15000"/>
                  </a:schemeClr>
                </a:solidFill>
                <a:ea typeface="Roboto" panose="02000000000000000000" pitchFamily="2" charset="0"/>
                <a:cs typeface="Arial" panose="020B0604020202020204" pitchFamily="34" charset="0"/>
              </a:rPr>
              <a:t>cho</a:t>
            </a:r>
            <a:r>
              <a:rPr lang="en-US" altLang="zh-CN" sz="4000" b="1" dirty="0">
                <a:solidFill>
                  <a:schemeClr val="tx1">
                    <a:lumMod val="85000"/>
                    <a:lumOff val="15000"/>
                  </a:schemeClr>
                </a:solidFill>
                <a:ea typeface="Roboto" panose="02000000000000000000" pitchFamily="2" charset="0"/>
                <a:cs typeface="Arial" panose="020B0604020202020204" pitchFamily="34" charset="0"/>
              </a:rPr>
              <a:t> </a:t>
            </a:r>
            <a:r>
              <a:rPr lang="en-US" altLang="zh-CN" sz="4000" b="1" dirty="0" err="1">
                <a:solidFill>
                  <a:schemeClr val="tx1">
                    <a:lumMod val="85000"/>
                    <a:lumOff val="15000"/>
                  </a:schemeClr>
                </a:solidFill>
                <a:ea typeface="Roboto" panose="02000000000000000000" pitchFamily="2" charset="0"/>
                <a:cs typeface="Arial" panose="020B0604020202020204" pitchFamily="34" charset="0"/>
              </a:rPr>
              <a:t>bạn</a:t>
            </a:r>
            <a:r>
              <a:rPr lang="en-US" altLang="zh-CN" sz="4000" b="1" dirty="0">
                <a:solidFill>
                  <a:schemeClr val="tx1">
                    <a:lumMod val="85000"/>
                    <a:lumOff val="15000"/>
                  </a:schemeClr>
                </a:solidFill>
                <a:ea typeface="Roboto" panose="02000000000000000000" pitchFamily="2" charset="0"/>
                <a:cs typeface="Arial" panose="020B0604020202020204" pitchFamily="34" charset="0"/>
              </a:rPr>
              <a:t> </a:t>
            </a:r>
            <a:r>
              <a:rPr lang="en-US" altLang="zh-CN" sz="4000" b="1" dirty="0" err="1">
                <a:solidFill>
                  <a:schemeClr val="tx1">
                    <a:lumMod val="85000"/>
                    <a:lumOff val="15000"/>
                  </a:schemeClr>
                </a:solidFill>
                <a:ea typeface="Roboto" panose="02000000000000000000" pitchFamily="2" charset="0"/>
                <a:cs typeface="Arial" panose="020B0604020202020204" pitchFamily="34" charset="0"/>
              </a:rPr>
              <a:t>bè</a:t>
            </a:r>
            <a:r>
              <a:rPr lang="en-US" altLang="zh-CN" sz="4000" b="1" dirty="0">
                <a:solidFill>
                  <a:schemeClr val="tx1">
                    <a:lumMod val="85000"/>
                    <a:lumOff val="15000"/>
                  </a:schemeClr>
                </a:solidFill>
                <a:ea typeface="Roboto" panose="02000000000000000000" pitchFamily="2" charset="0"/>
                <a:cs typeface="Arial" panose="020B0604020202020204" pitchFamily="34" charset="0"/>
              </a:rPr>
              <a:t> (</a:t>
            </a:r>
            <a:r>
              <a:rPr lang="en-US" altLang="zh-CN" sz="4000" b="1" dirty="0" err="1">
                <a:solidFill>
                  <a:schemeClr val="tx1">
                    <a:lumMod val="85000"/>
                    <a:lumOff val="15000"/>
                  </a:schemeClr>
                </a:solidFill>
                <a:ea typeface="Roboto" panose="02000000000000000000" pitchFamily="2" charset="0"/>
                <a:cs typeface="Arial" panose="020B0604020202020204" pitchFamily="34" charset="0"/>
              </a:rPr>
              <a:t>hoặc</a:t>
            </a:r>
            <a:r>
              <a:rPr lang="en-US" altLang="zh-CN" sz="4000" b="1" dirty="0">
                <a:solidFill>
                  <a:schemeClr val="tx1">
                    <a:lumMod val="85000"/>
                    <a:lumOff val="15000"/>
                  </a:schemeClr>
                </a:solidFill>
                <a:ea typeface="Roboto" panose="02000000000000000000" pitchFamily="2" charset="0"/>
                <a:cs typeface="Arial" panose="020B0604020202020204" pitchFamily="34" charset="0"/>
              </a:rPr>
              <a:t> </a:t>
            </a:r>
            <a:r>
              <a:rPr lang="en-US" altLang="zh-CN" sz="4000" b="1" dirty="0" err="1">
                <a:solidFill>
                  <a:schemeClr val="tx1">
                    <a:lumMod val="85000"/>
                    <a:lumOff val="15000"/>
                  </a:schemeClr>
                </a:solidFill>
                <a:ea typeface="Roboto" panose="02000000000000000000" pitchFamily="2" charset="0"/>
                <a:cs typeface="Arial" panose="020B0604020202020204" pitchFamily="34" charset="0"/>
              </a:rPr>
              <a:t>người</a:t>
            </a:r>
            <a:r>
              <a:rPr lang="en-US" altLang="zh-CN" sz="4000" b="1" dirty="0">
                <a:solidFill>
                  <a:schemeClr val="tx1">
                    <a:lumMod val="85000"/>
                    <a:lumOff val="15000"/>
                  </a:schemeClr>
                </a:solidFill>
                <a:ea typeface="Roboto" panose="02000000000000000000" pitchFamily="2" charset="0"/>
                <a:cs typeface="Arial" panose="020B0604020202020204" pitchFamily="34" charset="0"/>
              </a:rPr>
              <a:t> </a:t>
            </a:r>
            <a:r>
              <a:rPr lang="en-US" altLang="zh-CN" sz="4000" b="1" dirty="0" err="1">
                <a:solidFill>
                  <a:schemeClr val="tx1">
                    <a:lumMod val="85000"/>
                    <a:lumOff val="15000"/>
                  </a:schemeClr>
                </a:solidFill>
                <a:ea typeface="Roboto" panose="02000000000000000000" pitchFamily="2" charset="0"/>
                <a:cs typeface="Arial" panose="020B0604020202020204" pitchFamily="34" charset="0"/>
              </a:rPr>
              <a:t>thân</a:t>
            </a:r>
            <a:r>
              <a:rPr lang="en-US" altLang="zh-CN" sz="4000" b="1" dirty="0">
                <a:solidFill>
                  <a:schemeClr val="tx1">
                    <a:lumMod val="85000"/>
                    <a:lumOff val="15000"/>
                  </a:schemeClr>
                </a:solidFill>
                <a:ea typeface="Roboto" panose="02000000000000000000" pitchFamily="2" charset="0"/>
                <a:cs typeface="Arial" panose="020B0604020202020204" pitchFamily="34" charset="0"/>
              </a:rPr>
              <a:t>) </a:t>
            </a:r>
            <a:r>
              <a:rPr lang="en-US" altLang="zh-CN" sz="4000" b="1" dirty="0" err="1">
                <a:solidFill>
                  <a:schemeClr val="tx1">
                    <a:lumMod val="85000"/>
                    <a:lumOff val="15000"/>
                  </a:schemeClr>
                </a:solidFill>
                <a:ea typeface="Roboto" panose="02000000000000000000" pitchFamily="2" charset="0"/>
                <a:cs typeface="Arial" panose="020B0604020202020204" pitchFamily="34" charset="0"/>
              </a:rPr>
              <a:t>nghe</a:t>
            </a:r>
            <a:r>
              <a:rPr lang="en-US" altLang="zh-CN" sz="4000" b="1" dirty="0">
                <a:solidFill>
                  <a:schemeClr val="tx1">
                    <a:lumMod val="85000"/>
                    <a:lumOff val="15000"/>
                  </a:schemeClr>
                </a:solidFill>
                <a:ea typeface="Roboto" panose="02000000000000000000" pitchFamily="2" charset="0"/>
                <a:cs typeface="Arial" panose="020B0604020202020204" pitchFamily="34" charset="0"/>
              </a:rPr>
              <a:t>.</a:t>
            </a:r>
            <a:endParaRPr lang="ko-KR" altLang="en-US" sz="4000" b="1" dirty="0">
              <a:solidFill>
                <a:schemeClr val="tx1">
                  <a:lumMod val="85000"/>
                  <a:lumOff val="15000"/>
                </a:schemeClr>
              </a:solidFill>
              <a:cs typeface="Arial" panose="020B0604020202020204" pitchFamily="34" charset="0"/>
            </a:endParaRPr>
          </a:p>
        </p:txBody>
      </p:sp>
      <p:pic>
        <p:nvPicPr>
          <p:cNvPr id="20" name="图片 5">
            <a:extLst>
              <a:ext uri="{FF2B5EF4-FFF2-40B4-BE49-F238E27FC236}">
                <a16:creationId xmlns:a16="http://schemas.microsoft.com/office/drawing/2014/main" xmlns="" id="{C76FE3F7-FCCF-044D-96EC-ED18662CB6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32604" y="1693095"/>
            <a:ext cx="3841749" cy="4632698"/>
          </a:xfrm>
          <a:prstGeom prst="rect">
            <a:avLst/>
          </a:prstGeom>
        </p:spPr>
      </p:pic>
      <p:sp>
        <p:nvSpPr>
          <p:cNvPr id="21" name="Google Shape;13;p2">
            <a:extLst>
              <a:ext uri="{FF2B5EF4-FFF2-40B4-BE49-F238E27FC236}">
                <a16:creationId xmlns:a16="http://schemas.microsoft.com/office/drawing/2014/main" xmlns="" id="{8D72642D-901C-3647-93FC-023F22900152}"/>
              </a:ext>
            </a:extLst>
          </p:cNvPr>
          <p:cNvSpPr/>
          <p:nvPr/>
        </p:nvSpPr>
        <p:spPr>
          <a:xfrm rot="12770">
            <a:off x="1798455" y="5453837"/>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cs typeface="+mn-ea"/>
              <a:sym typeface="+mn-lt"/>
            </a:endParaRPr>
          </a:p>
        </p:txBody>
      </p:sp>
      <p:sp>
        <p:nvSpPr>
          <p:cNvPr id="22" name="Google Shape;14;p2">
            <a:extLst>
              <a:ext uri="{FF2B5EF4-FFF2-40B4-BE49-F238E27FC236}">
                <a16:creationId xmlns:a16="http://schemas.microsoft.com/office/drawing/2014/main" xmlns="" id="{566274FF-C076-354C-A7BC-C91482CCC66A}"/>
              </a:ext>
            </a:extLst>
          </p:cNvPr>
          <p:cNvSpPr/>
          <p:nvPr/>
        </p:nvSpPr>
        <p:spPr>
          <a:xfrm rot="12770">
            <a:off x="1610495" y="5062585"/>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cs typeface="+mn-ea"/>
              <a:sym typeface="+mn-lt"/>
            </a:endParaRPr>
          </a:p>
        </p:txBody>
      </p:sp>
      <p:sp>
        <p:nvSpPr>
          <p:cNvPr id="13" name="Rectangle 12">
            <a:extLst>
              <a:ext uri="{FF2B5EF4-FFF2-40B4-BE49-F238E27FC236}">
                <a16:creationId xmlns:a16="http://schemas.microsoft.com/office/drawing/2014/main" xmlns="" id="{E7D5BB05-BEB9-43D0-9DD9-7E8890FEF8EC}"/>
              </a:ext>
            </a:extLst>
          </p:cNvPr>
          <p:cNvSpPr/>
          <p:nvPr/>
        </p:nvSpPr>
        <p:spPr>
          <a:xfrm>
            <a:off x="1085655" y="3346605"/>
            <a:ext cx="6947484" cy="1323439"/>
          </a:xfrm>
          <a:prstGeom prst="rect">
            <a:avLst/>
          </a:prstGeom>
        </p:spPr>
        <p:txBody>
          <a:bodyPr wrap="square">
            <a:spAutoFit/>
          </a:bodyPr>
          <a:lstStyle/>
          <a:p>
            <a:pPr algn="just"/>
            <a:r>
              <a:rPr lang="en-US" altLang="zh-CN" sz="4000" b="1" dirty="0">
                <a:solidFill>
                  <a:schemeClr val="tx1">
                    <a:lumMod val="85000"/>
                    <a:lumOff val="15000"/>
                  </a:schemeClr>
                </a:solidFill>
                <a:ea typeface="Roboto" panose="02000000000000000000" pitchFamily="2" charset="0"/>
                <a:cs typeface="Arial" panose="020B0604020202020204" pitchFamily="34" charset="0"/>
              </a:rPr>
              <a:t>2. </a:t>
            </a:r>
            <a:r>
              <a:rPr lang="en-US" altLang="zh-CN" sz="4000" b="1" dirty="0" err="1">
                <a:solidFill>
                  <a:schemeClr val="tx1">
                    <a:lumMod val="85000"/>
                    <a:lumOff val="15000"/>
                  </a:schemeClr>
                </a:solidFill>
                <a:ea typeface="Roboto" panose="02000000000000000000" pitchFamily="2" charset="0"/>
                <a:cs typeface="Arial" panose="020B0604020202020204" pitchFamily="34" charset="0"/>
              </a:rPr>
              <a:t>Chuẩn</a:t>
            </a:r>
            <a:r>
              <a:rPr lang="en-US" altLang="zh-CN" sz="4000" b="1" dirty="0">
                <a:solidFill>
                  <a:schemeClr val="tx1">
                    <a:lumMod val="85000"/>
                    <a:lumOff val="15000"/>
                  </a:schemeClr>
                </a:solidFill>
                <a:ea typeface="Roboto" panose="02000000000000000000" pitchFamily="2" charset="0"/>
                <a:cs typeface="Arial" panose="020B0604020202020204" pitchFamily="34" charset="0"/>
              </a:rPr>
              <a:t> </a:t>
            </a:r>
            <a:r>
              <a:rPr lang="en-US" altLang="zh-CN" sz="4000" b="1" dirty="0" err="1">
                <a:solidFill>
                  <a:schemeClr val="tx1">
                    <a:lumMod val="85000"/>
                    <a:lumOff val="15000"/>
                  </a:schemeClr>
                </a:solidFill>
                <a:ea typeface="Roboto" panose="02000000000000000000" pitchFamily="2" charset="0"/>
                <a:cs typeface="Arial" panose="020B0604020202020204" pitchFamily="34" charset="0"/>
              </a:rPr>
              <a:t>bị</a:t>
            </a:r>
            <a:r>
              <a:rPr lang="en-US" altLang="zh-CN" sz="4000" b="1" dirty="0">
                <a:solidFill>
                  <a:schemeClr val="tx1">
                    <a:lumMod val="85000"/>
                    <a:lumOff val="15000"/>
                  </a:schemeClr>
                </a:solidFill>
                <a:ea typeface="Roboto" panose="02000000000000000000" pitchFamily="2" charset="0"/>
                <a:cs typeface="Arial" panose="020B0604020202020204" pitchFamily="34" charset="0"/>
              </a:rPr>
              <a:t> </a:t>
            </a:r>
            <a:r>
              <a:rPr lang="en-US" altLang="zh-CN" sz="4000" b="1" dirty="0" err="1">
                <a:solidFill>
                  <a:schemeClr val="tx1">
                    <a:lumMod val="85000"/>
                    <a:lumOff val="15000"/>
                  </a:schemeClr>
                </a:solidFill>
                <a:ea typeface="Roboto" panose="02000000000000000000" pitchFamily="2" charset="0"/>
                <a:cs typeface="Arial" panose="020B0604020202020204" pitchFamily="34" charset="0"/>
              </a:rPr>
              <a:t>bài</a:t>
            </a:r>
            <a:r>
              <a:rPr lang="en-US" altLang="zh-CN" sz="4000" b="1" dirty="0">
                <a:solidFill>
                  <a:schemeClr val="tx1">
                    <a:lumMod val="85000"/>
                    <a:lumOff val="15000"/>
                  </a:schemeClr>
                </a:solidFill>
                <a:ea typeface="Roboto" panose="02000000000000000000" pitchFamily="2" charset="0"/>
                <a:cs typeface="Arial" panose="020B0604020202020204" pitchFamily="34" charset="0"/>
              </a:rPr>
              <a:t> </a:t>
            </a:r>
            <a:r>
              <a:rPr lang="en-US" altLang="zh-CN" sz="4000" b="1" dirty="0" err="1">
                <a:solidFill>
                  <a:schemeClr val="tx1">
                    <a:lumMod val="85000"/>
                    <a:lumOff val="15000"/>
                  </a:schemeClr>
                </a:solidFill>
                <a:ea typeface="Roboto" panose="02000000000000000000" pitchFamily="2" charset="0"/>
                <a:cs typeface="Arial" panose="020B0604020202020204" pitchFamily="34" charset="0"/>
              </a:rPr>
              <a:t>sau</a:t>
            </a:r>
            <a:r>
              <a:rPr lang="en-US" altLang="zh-CN" sz="4000" b="1" dirty="0">
                <a:solidFill>
                  <a:schemeClr val="tx1">
                    <a:lumMod val="85000"/>
                    <a:lumOff val="15000"/>
                  </a:schemeClr>
                </a:solidFill>
                <a:ea typeface="Roboto" panose="02000000000000000000" pitchFamily="2" charset="0"/>
                <a:cs typeface="Arial" panose="020B0604020202020204" pitchFamily="34" charset="0"/>
              </a:rPr>
              <a:t>: </a:t>
            </a:r>
            <a:r>
              <a:rPr lang="en-US" altLang="zh-CN" sz="4000" b="1" i="1" dirty="0" err="1">
                <a:solidFill>
                  <a:srgbClr val="C00000"/>
                </a:solidFill>
                <a:ea typeface="Roboto" panose="02000000000000000000" pitchFamily="2" charset="0"/>
                <a:cs typeface="Arial" panose="020B0604020202020204" pitchFamily="34" charset="0"/>
              </a:rPr>
              <a:t>Kể</a:t>
            </a:r>
            <a:r>
              <a:rPr lang="en-US" altLang="zh-CN" sz="4000" b="1" i="1" dirty="0">
                <a:solidFill>
                  <a:srgbClr val="C00000"/>
                </a:solidFill>
                <a:ea typeface="Roboto" panose="02000000000000000000" pitchFamily="2" charset="0"/>
                <a:cs typeface="Arial" panose="020B0604020202020204" pitchFamily="34" charset="0"/>
              </a:rPr>
              <a:t> </a:t>
            </a:r>
            <a:r>
              <a:rPr lang="en-US" altLang="zh-CN" sz="4000" b="1" i="1" dirty="0" err="1">
                <a:solidFill>
                  <a:srgbClr val="C00000"/>
                </a:solidFill>
                <a:ea typeface="Roboto" panose="02000000000000000000" pitchFamily="2" charset="0"/>
                <a:cs typeface="Arial" panose="020B0604020202020204" pitchFamily="34" charset="0"/>
              </a:rPr>
              <a:t>chuyện</a:t>
            </a:r>
            <a:r>
              <a:rPr lang="en-US" altLang="zh-CN" sz="4000" b="1" i="1" dirty="0">
                <a:solidFill>
                  <a:srgbClr val="C00000"/>
                </a:solidFill>
                <a:ea typeface="Roboto" panose="02000000000000000000" pitchFamily="2" charset="0"/>
                <a:cs typeface="Arial" panose="020B0604020202020204" pitchFamily="34" charset="0"/>
              </a:rPr>
              <a:t> </a:t>
            </a:r>
            <a:r>
              <a:rPr lang="en-US" altLang="zh-CN" sz="4000" b="1" i="1" dirty="0" err="1">
                <a:solidFill>
                  <a:srgbClr val="C00000"/>
                </a:solidFill>
                <a:ea typeface="Roboto" panose="02000000000000000000" pitchFamily="2" charset="0"/>
                <a:cs typeface="Arial" panose="020B0604020202020204" pitchFamily="34" charset="0"/>
              </a:rPr>
              <a:t>được</a:t>
            </a:r>
            <a:r>
              <a:rPr lang="en-US" altLang="zh-CN" sz="4000" b="1" i="1" dirty="0">
                <a:solidFill>
                  <a:srgbClr val="C00000"/>
                </a:solidFill>
                <a:ea typeface="Roboto" panose="02000000000000000000" pitchFamily="2" charset="0"/>
                <a:cs typeface="Arial" panose="020B0604020202020204" pitchFamily="34" charset="0"/>
              </a:rPr>
              <a:t> </a:t>
            </a:r>
            <a:r>
              <a:rPr lang="en-US" altLang="zh-CN" sz="4000" b="1" i="1" dirty="0" err="1">
                <a:solidFill>
                  <a:srgbClr val="C00000"/>
                </a:solidFill>
                <a:ea typeface="Roboto" panose="02000000000000000000" pitchFamily="2" charset="0"/>
                <a:cs typeface="Arial" panose="020B0604020202020204" pitchFamily="34" charset="0"/>
              </a:rPr>
              <a:t>chứng</a:t>
            </a:r>
            <a:r>
              <a:rPr lang="en-US" altLang="zh-CN" sz="4000" b="1" i="1" dirty="0">
                <a:solidFill>
                  <a:srgbClr val="C00000"/>
                </a:solidFill>
                <a:ea typeface="Roboto" panose="02000000000000000000" pitchFamily="2" charset="0"/>
                <a:cs typeface="Arial" panose="020B0604020202020204" pitchFamily="34" charset="0"/>
              </a:rPr>
              <a:t> </a:t>
            </a:r>
            <a:r>
              <a:rPr lang="en-US" altLang="zh-CN" sz="4000" b="1" i="1" dirty="0" err="1">
                <a:solidFill>
                  <a:srgbClr val="C00000"/>
                </a:solidFill>
                <a:ea typeface="Roboto" panose="02000000000000000000" pitchFamily="2" charset="0"/>
                <a:cs typeface="Arial" panose="020B0604020202020204" pitchFamily="34" charset="0"/>
              </a:rPr>
              <a:t>kiến</a:t>
            </a:r>
            <a:r>
              <a:rPr lang="en-US" altLang="zh-CN" sz="4000" b="1" i="1" dirty="0">
                <a:solidFill>
                  <a:srgbClr val="C00000"/>
                </a:solidFill>
                <a:ea typeface="Roboto" panose="02000000000000000000" pitchFamily="2" charset="0"/>
                <a:cs typeface="Arial" panose="020B0604020202020204" pitchFamily="34" charset="0"/>
              </a:rPr>
              <a:t> </a:t>
            </a:r>
            <a:r>
              <a:rPr lang="en-US" altLang="zh-CN" sz="4000" b="1" i="1" dirty="0" err="1">
                <a:solidFill>
                  <a:srgbClr val="C00000"/>
                </a:solidFill>
                <a:ea typeface="Roboto" panose="02000000000000000000" pitchFamily="2" charset="0"/>
                <a:cs typeface="Arial" panose="020B0604020202020204" pitchFamily="34" charset="0"/>
              </a:rPr>
              <a:t>hoặc</a:t>
            </a:r>
            <a:r>
              <a:rPr lang="en-US" altLang="zh-CN" sz="4000" b="1" i="1" dirty="0">
                <a:solidFill>
                  <a:srgbClr val="C00000"/>
                </a:solidFill>
                <a:ea typeface="Roboto" panose="02000000000000000000" pitchFamily="2" charset="0"/>
                <a:cs typeface="Arial" panose="020B0604020202020204" pitchFamily="34" charset="0"/>
              </a:rPr>
              <a:t> </a:t>
            </a:r>
            <a:r>
              <a:rPr lang="en-US" altLang="zh-CN" sz="4000" b="1" i="1" dirty="0" err="1">
                <a:solidFill>
                  <a:srgbClr val="C00000"/>
                </a:solidFill>
                <a:ea typeface="Roboto" panose="02000000000000000000" pitchFamily="2" charset="0"/>
                <a:cs typeface="Arial" panose="020B0604020202020204" pitchFamily="34" charset="0"/>
              </a:rPr>
              <a:t>tham</a:t>
            </a:r>
            <a:r>
              <a:rPr lang="en-US" altLang="zh-CN" sz="4000" b="1" i="1" dirty="0">
                <a:solidFill>
                  <a:srgbClr val="C00000"/>
                </a:solidFill>
                <a:ea typeface="Roboto" panose="02000000000000000000" pitchFamily="2" charset="0"/>
                <a:cs typeface="Arial" panose="020B0604020202020204" pitchFamily="34" charset="0"/>
              </a:rPr>
              <a:t> </a:t>
            </a:r>
            <a:r>
              <a:rPr lang="en-US" altLang="zh-CN" sz="4000" b="1" i="1" dirty="0" err="1">
                <a:solidFill>
                  <a:srgbClr val="C00000"/>
                </a:solidFill>
                <a:ea typeface="Roboto" panose="02000000000000000000" pitchFamily="2" charset="0"/>
                <a:cs typeface="Arial" panose="020B0604020202020204" pitchFamily="34" charset="0"/>
              </a:rPr>
              <a:t>gia</a:t>
            </a:r>
            <a:r>
              <a:rPr lang="en-US" altLang="zh-CN" sz="4000" b="1" i="1" dirty="0">
                <a:solidFill>
                  <a:srgbClr val="C00000"/>
                </a:solidFill>
                <a:ea typeface="Roboto" panose="02000000000000000000" pitchFamily="2" charset="0"/>
                <a:cs typeface="Arial" panose="020B0604020202020204" pitchFamily="34" charset="0"/>
              </a:rPr>
              <a:t>.</a:t>
            </a:r>
            <a:endParaRPr lang="ko-KR" altLang="en-US" sz="4000" b="1" dirty="0">
              <a:solidFill>
                <a:schemeClr val="tx1">
                  <a:lumMod val="85000"/>
                  <a:lumOff val="15000"/>
                </a:schemeClr>
              </a:solidFill>
              <a:cs typeface="Arial" panose="020B0604020202020204" pitchFamily="34" charset="0"/>
            </a:endParaRPr>
          </a:p>
        </p:txBody>
      </p:sp>
    </p:spTree>
    <p:extLst>
      <p:ext uri="{BB962C8B-B14F-4D97-AF65-F5344CB8AC3E}">
        <p14:creationId xmlns:p14="http://schemas.microsoft.com/office/powerpoint/2010/main" val="103715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0"/>
                                        </p:tgtEl>
                                        <p:attrNameLst>
                                          <p:attrName>style.visibility</p:attrName>
                                        </p:attrNameLst>
                                      </p:cBhvr>
                                      <p:to>
                                        <p:strVal val="visible"/>
                                      </p:to>
                                    </p:set>
                                    <p:animEffect transition="in" filter="dissolve">
                                      <p:cBhvr>
                                        <p:cTn id="10" dur="500"/>
                                        <p:tgtEl>
                                          <p:spTgt spid="11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11"/>
                                        </p:tgtEl>
                                        <p:attrNameLst>
                                          <p:attrName>style.visibility</p:attrName>
                                        </p:attrNameLst>
                                      </p:cBhvr>
                                      <p:to>
                                        <p:strVal val="visible"/>
                                      </p:to>
                                    </p:set>
                                    <p:animEffect transition="in" filter="dissolve">
                                      <p:cBhvr>
                                        <p:cTn id="13" dur="500"/>
                                        <p:tgtEl>
                                          <p:spTgt spid="111"/>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12"/>
                                        </p:tgtEl>
                                        <p:attrNameLst>
                                          <p:attrName>style.visibility</p:attrName>
                                        </p:attrNameLst>
                                      </p:cBhvr>
                                      <p:to>
                                        <p:strVal val="visible"/>
                                      </p:to>
                                    </p:set>
                                    <p:animEffect transition="in" filter="dissolve">
                                      <p:cBhvr>
                                        <p:cTn id="16" dur="500"/>
                                        <p:tgtEl>
                                          <p:spTgt spid="112"/>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dissolve">
                                      <p:cBhvr>
                                        <p:cTn id="19" dur="500"/>
                                        <p:tgtEl>
                                          <p:spTgt spid="2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dissolve">
                                      <p:cBhvr>
                                        <p:cTn id="22" dur="500"/>
                                        <p:tgtEl>
                                          <p:spTgt spid="22"/>
                                        </p:tgtEl>
                                      </p:cBhvr>
                                    </p:animEffect>
                                  </p:childTnLst>
                                </p:cTn>
                              </p:par>
                            </p:childTnLst>
                          </p:cTn>
                        </p:par>
                        <p:par>
                          <p:cTn id="23" fill="hold">
                            <p:stCondLst>
                              <p:cond delay="500"/>
                            </p:stCondLst>
                            <p:childTnLst>
                              <p:par>
                                <p:cTn id="24" presetID="9" presetClass="entr" presetSubtype="0" fill="hold" grpId="0" nodeType="after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dissolve">
                                      <p:cBhvr>
                                        <p:cTn id="26" dur="500"/>
                                        <p:tgtEl>
                                          <p:spTgt spid="44"/>
                                        </p:tgtEl>
                                      </p:cBhvr>
                                    </p:animEffect>
                                  </p:childTnLst>
                                </p:cTn>
                              </p:par>
                            </p:childTnLst>
                          </p:cTn>
                        </p:par>
                        <p:par>
                          <p:cTn id="27" fill="hold">
                            <p:stCondLst>
                              <p:cond delay="1000"/>
                            </p:stCondLst>
                            <p:childTnLst>
                              <p:par>
                                <p:cTn id="28" presetID="5" presetClass="entr" presetSubtype="10"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checkerboard(across)">
                                      <p:cBhvr>
                                        <p:cTn id="30" dur="500"/>
                                        <p:tgtEl>
                                          <p:spTgt spid="20"/>
                                        </p:tgtEl>
                                      </p:cBhvr>
                                    </p:animEffect>
                                  </p:childTnLst>
                                </p:cTn>
                              </p:par>
                            </p:childTnLst>
                          </p:cTn>
                        </p:par>
                        <p:par>
                          <p:cTn id="31" fill="hold">
                            <p:stCondLst>
                              <p:cond delay="1500"/>
                            </p:stCondLst>
                            <p:childTnLst>
                              <p:par>
                                <p:cTn id="32" presetID="9" presetClass="entr" presetSubtype="0" fill="hold" nodeType="afterEffect">
                                  <p:stCondLst>
                                    <p:cond delay="0"/>
                                  </p:stCondLst>
                                  <p:childTnLst>
                                    <p:set>
                                      <p:cBhvr>
                                        <p:cTn id="33" dur="1" fill="hold">
                                          <p:stCondLst>
                                            <p:cond delay="0"/>
                                          </p:stCondLst>
                                        </p:cTn>
                                        <p:tgtEl>
                                          <p:spTgt spid="2">
                                            <p:txEl>
                                              <p:pRg st="0" end="0"/>
                                            </p:txEl>
                                          </p:spTgt>
                                        </p:tgtEl>
                                        <p:attrNameLst>
                                          <p:attrName>style.visibility</p:attrName>
                                        </p:attrNameLst>
                                      </p:cBhvr>
                                      <p:to>
                                        <p:strVal val="visible"/>
                                      </p:to>
                                    </p:set>
                                    <p:animEffect transition="in" filter="dissolve">
                                      <p:cBhvr>
                                        <p:cTn id="34" dur="500"/>
                                        <p:tgtEl>
                                          <p:spTgt spid="2">
                                            <p:txEl>
                                              <p:pRg st="0" end="0"/>
                                            </p:txEl>
                                          </p:spTgt>
                                        </p:tgtEl>
                                      </p:cBhvr>
                                    </p:animEffect>
                                  </p:childTnLst>
                                </p:cTn>
                              </p:par>
                            </p:childTnLst>
                          </p:cTn>
                        </p:par>
                        <p:par>
                          <p:cTn id="35" fill="hold">
                            <p:stCondLst>
                              <p:cond delay="2000"/>
                            </p:stCondLst>
                            <p:childTnLst>
                              <p:par>
                                <p:cTn id="36" presetID="9" presetClass="entr" presetSubtype="0" fill="hold" nodeType="after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animEffect transition="in" filter="dissolve">
                                      <p:cBhvr>
                                        <p:cTn id="38"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P spid="111" grpId="0" animBg="1"/>
      <p:bldP spid="112" grpId="0" animBg="1"/>
      <p:bldP spid="44" grpId="0" animBg="1"/>
      <p:bldP spid="21"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741" name="Google Shape;741;p22"/>
          <p:cNvSpPr/>
          <p:nvPr/>
        </p:nvSpPr>
        <p:spPr>
          <a:xfrm>
            <a:off x="1426224" y="3948971"/>
            <a:ext cx="764192" cy="775129"/>
          </a:xfrm>
          <a:custGeom>
            <a:avLst/>
            <a:gdLst/>
            <a:ahLst/>
            <a:cxnLst/>
            <a:rect l="l" t="t" r="r" b="b"/>
            <a:pathLst>
              <a:path w="18444" h="18444" extrusionOk="0">
                <a:moveTo>
                  <a:pt x="9216" y="0"/>
                </a:moveTo>
                <a:cubicBezTo>
                  <a:pt x="4132" y="0"/>
                  <a:pt x="1" y="4132"/>
                  <a:pt x="1" y="9228"/>
                </a:cubicBezTo>
                <a:cubicBezTo>
                  <a:pt x="1" y="14312"/>
                  <a:pt x="4132" y="18443"/>
                  <a:pt x="9216" y="18443"/>
                </a:cubicBezTo>
                <a:cubicBezTo>
                  <a:pt x="14312" y="18443"/>
                  <a:pt x="18443" y="14312"/>
                  <a:pt x="18443" y="9228"/>
                </a:cubicBezTo>
                <a:cubicBezTo>
                  <a:pt x="18443" y="4132"/>
                  <a:pt x="14312" y="0"/>
                  <a:pt x="9216" y="0"/>
                </a:cubicBezTo>
                <a:close/>
              </a:path>
            </a:pathLst>
          </a:custGeom>
          <a:solidFill>
            <a:srgbClr val="F1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 sz="2800" dirty="0">
                <a:solidFill>
                  <a:prstClr val="white"/>
                </a:solidFill>
                <a:cs typeface="+mn-ea"/>
                <a:sym typeface="+mn-lt"/>
              </a:rPr>
              <a:t>02</a:t>
            </a:r>
            <a:endParaRPr sz="2800" dirty="0">
              <a:solidFill>
                <a:prstClr val="white"/>
              </a:solidFill>
              <a:cs typeface="+mn-ea"/>
              <a:sym typeface="+mn-lt"/>
            </a:endParaRPr>
          </a:p>
        </p:txBody>
      </p:sp>
      <p:sp>
        <p:nvSpPr>
          <p:cNvPr id="749" name="Google Shape;749;p22"/>
          <p:cNvSpPr/>
          <p:nvPr/>
        </p:nvSpPr>
        <p:spPr>
          <a:xfrm>
            <a:off x="1426224" y="2230027"/>
            <a:ext cx="764192" cy="775129"/>
          </a:xfrm>
          <a:custGeom>
            <a:avLst/>
            <a:gdLst/>
            <a:ahLst/>
            <a:cxnLst/>
            <a:rect l="l" t="t" r="r" b="b"/>
            <a:pathLst>
              <a:path w="18444" h="18444" extrusionOk="0">
                <a:moveTo>
                  <a:pt x="9216" y="0"/>
                </a:moveTo>
                <a:cubicBezTo>
                  <a:pt x="4132" y="0"/>
                  <a:pt x="1" y="4132"/>
                  <a:pt x="1" y="9228"/>
                </a:cubicBezTo>
                <a:cubicBezTo>
                  <a:pt x="1" y="14312"/>
                  <a:pt x="4132" y="18443"/>
                  <a:pt x="9216" y="18443"/>
                </a:cubicBezTo>
                <a:cubicBezTo>
                  <a:pt x="14312" y="18443"/>
                  <a:pt x="18443" y="14312"/>
                  <a:pt x="18443" y="9228"/>
                </a:cubicBezTo>
                <a:cubicBezTo>
                  <a:pt x="18443" y="4132"/>
                  <a:pt x="14312" y="0"/>
                  <a:pt x="9216" y="0"/>
                </a:cubicBezTo>
                <a:close/>
              </a:path>
            </a:pathLst>
          </a:custGeom>
          <a:solidFill>
            <a:srgbClr val="F1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 sz="3600" dirty="0">
                <a:solidFill>
                  <a:prstClr val="white"/>
                </a:solidFill>
                <a:cs typeface="+mn-ea"/>
                <a:sym typeface="+mn-lt"/>
              </a:rPr>
              <a:t>01</a:t>
            </a:r>
            <a:endParaRPr sz="3600" dirty="0">
              <a:solidFill>
                <a:prstClr val="white"/>
              </a:solidFill>
              <a:cs typeface="+mn-ea"/>
              <a:sym typeface="+mn-lt"/>
            </a:endParaRPr>
          </a:p>
        </p:txBody>
      </p:sp>
      <p:sp>
        <p:nvSpPr>
          <p:cNvPr id="31" name="文本框 44">
            <a:extLst>
              <a:ext uri="{FF2B5EF4-FFF2-40B4-BE49-F238E27FC236}">
                <a16:creationId xmlns:a16="http://schemas.microsoft.com/office/drawing/2014/main" xmlns="" id="{B6446BFD-8C22-0245-87D9-937B93115889}"/>
              </a:ext>
            </a:extLst>
          </p:cNvPr>
          <p:cNvSpPr txBox="1">
            <a:spLocks noChangeArrowheads="1"/>
          </p:cNvSpPr>
          <p:nvPr>
            <p:custDataLst>
              <p:tags r:id="rId1"/>
            </p:custDataLst>
          </p:nvPr>
        </p:nvSpPr>
        <p:spPr bwMode="auto">
          <a:xfrm>
            <a:off x="2437964" y="1944194"/>
            <a:ext cx="8646805" cy="1346794"/>
          </a:xfrm>
          <a:prstGeom prst="rect">
            <a:avLst/>
          </a:prstGeom>
          <a:noFill/>
          <a:ln>
            <a:no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a:r>
              <a:rPr lang="vi-VN" sz="3200" dirty="0"/>
              <a:t>Kể lại được câu chuyện đã nghe, đã đọc nói về những người đã góp sức </a:t>
            </a:r>
            <a:r>
              <a:rPr lang="vi-VN" sz="3200" dirty="0" err="1"/>
              <a:t>mình</a:t>
            </a:r>
            <a:r>
              <a:rPr lang="vi-VN" sz="3200" dirty="0"/>
              <a:t> ch</a:t>
            </a:r>
            <a:r>
              <a:rPr lang="en-US" sz="3200" dirty="0"/>
              <a:t>ố</a:t>
            </a:r>
            <a:r>
              <a:rPr lang="vi-VN" sz="3200" dirty="0" err="1"/>
              <a:t>ng</a:t>
            </a:r>
            <a:r>
              <a:rPr lang="vi-VN" sz="3200" dirty="0"/>
              <a:t> lại đói nghèo, lạc hậu, vì hạnh phúc của nhân dân.</a:t>
            </a:r>
            <a:endParaRPr lang="zh-CN" altLang="en-US" sz="4400" dirty="0">
              <a:latin typeface="+mn-lt"/>
              <a:ea typeface="华文新魏" panose="02010800040101010101" pitchFamily="2" charset="-122"/>
              <a:cs typeface="Arial" panose="020B0604020202020204" pitchFamily="34" charset="0"/>
            </a:endParaRPr>
          </a:p>
        </p:txBody>
      </p:sp>
      <p:sp>
        <p:nvSpPr>
          <p:cNvPr id="33" name="文本框 44">
            <a:extLst>
              <a:ext uri="{FF2B5EF4-FFF2-40B4-BE49-F238E27FC236}">
                <a16:creationId xmlns:a16="http://schemas.microsoft.com/office/drawing/2014/main" xmlns="" id="{70CC850A-4E3A-0D43-91C3-E92483A62D41}"/>
              </a:ext>
            </a:extLst>
          </p:cNvPr>
          <p:cNvSpPr txBox="1">
            <a:spLocks noChangeArrowheads="1"/>
          </p:cNvSpPr>
          <p:nvPr>
            <p:custDataLst>
              <p:tags r:id="rId2"/>
            </p:custDataLst>
          </p:nvPr>
        </p:nvSpPr>
        <p:spPr bwMode="auto">
          <a:xfrm>
            <a:off x="2437963" y="3948971"/>
            <a:ext cx="8646805" cy="870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sz="3200" dirty="0" err="1"/>
              <a:t>Biết</a:t>
            </a:r>
            <a:r>
              <a:rPr lang="en-US" sz="3200" dirty="0"/>
              <a:t> </a:t>
            </a:r>
            <a:r>
              <a:rPr lang="en-US" sz="3200" dirty="0" err="1"/>
              <a:t>trao</a:t>
            </a:r>
            <a:r>
              <a:rPr lang="en-US" sz="3200" dirty="0"/>
              <a:t> </a:t>
            </a:r>
            <a:r>
              <a:rPr lang="en-US" sz="3200" dirty="0" err="1"/>
              <a:t>đổi</a:t>
            </a:r>
            <a:r>
              <a:rPr lang="en-US" sz="3200" dirty="0"/>
              <a:t> </a:t>
            </a:r>
            <a:r>
              <a:rPr lang="en-US" sz="3200" dirty="0" err="1"/>
              <a:t>ý</a:t>
            </a:r>
            <a:r>
              <a:rPr lang="en-US" sz="3200" dirty="0"/>
              <a:t> </a:t>
            </a:r>
            <a:r>
              <a:rPr lang="en-US" sz="3200" dirty="0" err="1"/>
              <a:t>nghĩa</a:t>
            </a:r>
            <a:r>
              <a:rPr lang="en-US" sz="3200" dirty="0"/>
              <a:t> </a:t>
            </a:r>
            <a:r>
              <a:rPr lang="en-US" sz="3200" dirty="0" err="1"/>
              <a:t>câu</a:t>
            </a:r>
            <a:r>
              <a:rPr lang="en-US" sz="3200" dirty="0"/>
              <a:t> </a:t>
            </a:r>
            <a:r>
              <a:rPr lang="en-US" sz="3200" dirty="0" err="1"/>
              <a:t>chuyện</a:t>
            </a:r>
            <a:r>
              <a:rPr lang="en-US" sz="3200" dirty="0"/>
              <a:t>; </a:t>
            </a:r>
            <a:r>
              <a:rPr lang="en-US" sz="3200" dirty="0" err="1"/>
              <a:t>biết</a:t>
            </a:r>
            <a:r>
              <a:rPr lang="en-US" sz="3200" dirty="0"/>
              <a:t> </a:t>
            </a:r>
            <a:r>
              <a:rPr lang="en-US" sz="3200" dirty="0" err="1"/>
              <a:t>nghe</a:t>
            </a:r>
            <a:r>
              <a:rPr lang="en-US" sz="3200" dirty="0"/>
              <a:t> </a:t>
            </a:r>
            <a:r>
              <a:rPr lang="en-US" sz="3200" dirty="0" err="1"/>
              <a:t>và</a:t>
            </a:r>
            <a:r>
              <a:rPr lang="en-US" sz="3200" dirty="0"/>
              <a:t> </a:t>
            </a:r>
            <a:r>
              <a:rPr lang="en-US" sz="3200" dirty="0" err="1"/>
              <a:t>nhận</a:t>
            </a:r>
            <a:r>
              <a:rPr lang="en-US" sz="3200" dirty="0"/>
              <a:t> </a:t>
            </a:r>
            <a:r>
              <a:rPr lang="en-US" sz="3200" dirty="0" err="1"/>
              <a:t>xét</a:t>
            </a:r>
            <a:r>
              <a:rPr lang="en-US" sz="3200" dirty="0"/>
              <a:t> </a:t>
            </a:r>
            <a:r>
              <a:rPr lang="en-US" sz="3200" dirty="0" err="1"/>
              <a:t>lời</a:t>
            </a:r>
            <a:r>
              <a:rPr lang="en-US" sz="3200" dirty="0"/>
              <a:t> </a:t>
            </a:r>
            <a:r>
              <a:rPr lang="en-US" sz="3200" dirty="0" err="1"/>
              <a:t>kể</a:t>
            </a:r>
            <a:r>
              <a:rPr lang="en-US" sz="3200" dirty="0"/>
              <a:t> </a:t>
            </a:r>
            <a:r>
              <a:rPr lang="en-US" sz="3200" dirty="0" err="1"/>
              <a:t>của</a:t>
            </a:r>
            <a:r>
              <a:rPr lang="en-US" sz="3200" dirty="0"/>
              <a:t> </a:t>
            </a:r>
            <a:r>
              <a:rPr lang="en-US" sz="3200" dirty="0" err="1"/>
              <a:t>bạn</a:t>
            </a:r>
            <a:r>
              <a:rPr lang="en-US" sz="3200" dirty="0"/>
              <a:t>.</a:t>
            </a:r>
            <a:endParaRPr lang="zh-CN" altLang="en-US" sz="4400" dirty="0">
              <a:latin typeface="+mn-lt"/>
              <a:ea typeface="华文新魏" panose="02010800040101010101" pitchFamily="2" charset="-122"/>
              <a:cs typeface="Arial" panose="020B0604020202020204" pitchFamily="34" charset="0"/>
            </a:endParaRPr>
          </a:p>
        </p:txBody>
      </p:sp>
      <p:grpSp>
        <p:nvGrpSpPr>
          <p:cNvPr id="4" name="Group 3">
            <a:extLst>
              <a:ext uri="{FF2B5EF4-FFF2-40B4-BE49-F238E27FC236}">
                <a16:creationId xmlns:a16="http://schemas.microsoft.com/office/drawing/2014/main" xmlns="" id="{CEDBAAD0-51E5-3B48-B1C5-FE614DCDE16C}"/>
              </a:ext>
            </a:extLst>
          </p:cNvPr>
          <p:cNvGrpSpPr/>
          <p:nvPr/>
        </p:nvGrpSpPr>
        <p:grpSpPr>
          <a:xfrm>
            <a:off x="0" y="717652"/>
            <a:ext cx="12192000" cy="566057"/>
            <a:chOff x="0" y="717652"/>
            <a:chExt cx="12192000" cy="566057"/>
          </a:xfrm>
        </p:grpSpPr>
        <p:grpSp>
          <p:nvGrpSpPr>
            <p:cNvPr id="93" name="组合 92">
              <a:extLst>
                <a:ext uri="{FF2B5EF4-FFF2-40B4-BE49-F238E27FC236}">
                  <a16:creationId xmlns:a16="http://schemas.microsoft.com/office/drawing/2014/main" xmlns="" id="{DCB469EB-9D72-41AC-B6C7-5B365939B4AD}"/>
                </a:ext>
              </a:extLst>
            </p:cNvPr>
            <p:cNvGrpSpPr/>
            <p:nvPr/>
          </p:nvGrpSpPr>
          <p:grpSpPr>
            <a:xfrm>
              <a:off x="0" y="717652"/>
              <a:ext cx="12192000" cy="566057"/>
              <a:chOff x="0" y="686244"/>
              <a:chExt cx="12192000" cy="566057"/>
            </a:xfrm>
          </p:grpSpPr>
          <p:cxnSp>
            <p:nvCxnSpPr>
              <p:cNvPr id="94" name="Straight Connector 13">
                <a:extLst>
                  <a:ext uri="{FF2B5EF4-FFF2-40B4-BE49-F238E27FC236}">
                    <a16:creationId xmlns:a16="http://schemas.microsoft.com/office/drawing/2014/main" xmlns="" id="{65F455A3-8049-4A3E-A216-4F9D0B2816B6}"/>
                  </a:ext>
                </a:extLst>
              </p:cNvPr>
              <p:cNvCxnSpPr/>
              <p:nvPr/>
            </p:nvCxnSpPr>
            <p:spPr>
              <a:xfrm>
                <a:off x="0" y="969272"/>
                <a:ext cx="12192000" cy="0"/>
              </a:xfrm>
              <a:prstGeom prst="line">
                <a:avLst/>
              </a:prstGeom>
              <a:ln>
                <a:solidFill>
                  <a:srgbClr val="EE7971"/>
                </a:solidFill>
              </a:ln>
            </p:spPr>
            <p:style>
              <a:lnRef idx="1">
                <a:schemeClr val="accent1"/>
              </a:lnRef>
              <a:fillRef idx="0">
                <a:schemeClr val="accent1"/>
              </a:fillRef>
              <a:effectRef idx="0">
                <a:schemeClr val="accent1"/>
              </a:effectRef>
              <a:fontRef idx="minor">
                <a:schemeClr val="tx1"/>
              </a:fontRef>
            </p:style>
          </p:cxnSp>
          <p:sp>
            <p:nvSpPr>
              <p:cNvPr id="95" name="Rectangle: Rounded Corners 165">
                <a:extLst>
                  <a:ext uri="{FF2B5EF4-FFF2-40B4-BE49-F238E27FC236}">
                    <a16:creationId xmlns:a16="http://schemas.microsoft.com/office/drawing/2014/main" xmlns="" id="{C83FAE9E-CB42-411A-93CE-420933C2D84D}"/>
                  </a:ext>
                </a:extLst>
              </p:cNvPr>
              <p:cNvSpPr/>
              <p:nvPr/>
            </p:nvSpPr>
            <p:spPr>
              <a:xfrm>
                <a:off x="4228697" y="686244"/>
                <a:ext cx="3734606" cy="566057"/>
              </a:xfrm>
              <a:prstGeom prst="roundRect">
                <a:avLst>
                  <a:gd name="adj" fmla="val 50000"/>
                </a:avLst>
              </a:prstGeom>
              <a:solidFill>
                <a:srgbClr val="EE797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cs typeface="+mn-ea"/>
                    <a:sym typeface="+mn-lt"/>
                  </a:rPr>
                  <a:t> </a:t>
                </a:r>
              </a:p>
            </p:txBody>
          </p:sp>
          <p:sp>
            <p:nvSpPr>
              <p:cNvPr id="96" name="Title 1">
                <a:extLst>
                  <a:ext uri="{FF2B5EF4-FFF2-40B4-BE49-F238E27FC236}">
                    <a16:creationId xmlns:a16="http://schemas.microsoft.com/office/drawing/2014/main" xmlns="" id="{E988D542-040D-4E87-BFD9-F7231AEBF516}"/>
                  </a:ext>
                </a:extLst>
              </p:cNvPr>
              <p:cNvSpPr txBox="1">
                <a:spLocks/>
              </p:cNvSpPr>
              <p:nvPr/>
            </p:nvSpPr>
            <p:spPr>
              <a:xfrm>
                <a:off x="4982047" y="858472"/>
                <a:ext cx="2227905" cy="2215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dist"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mn-lt"/>
                    <a:ea typeface="+mn-ea"/>
                    <a:cs typeface="+mn-ea"/>
                    <a:sym typeface="+mn-lt"/>
                  </a:rPr>
                  <a:t>1PPT.COM</a:t>
                </a:r>
              </a:p>
            </p:txBody>
          </p:sp>
        </p:grpSp>
        <p:sp>
          <p:nvSpPr>
            <p:cNvPr id="3" name="Rounded Rectangle 2">
              <a:extLst>
                <a:ext uri="{FF2B5EF4-FFF2-40B4-BE49-F238E27FC236}">
                  <a16:creationId xmlns:a16="http://schemas.microsoft.com/office/drawing/2014/main" xmlns="" id="{FA0D7D6A-0864-2446-9A41-7D18F3194880}"/>
                </a:ext>
              </a:extLst>
            </p:cNvPr>
            <p:cNvSpPr/>
            <p:nvPr/>
          </p:nvSpPr>
          <p:spPr>
            <a:xfrm>
              <a:off x="4490283" y="769740"/>
              <a:ext cx="3319885" cy="446374"/>
            </a:xfrm>
            <a:prstGeom prst="roundRect">
              <a:avLst/>
            </a:prstGeom>
            <a:solidFill>
              <a:srgbClr val="EE7971"/>
            </a:solidFill>
            <a:ln>
              <a:solidFill>
                <a:srgbClr val="EE79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000"/>
            </a:p>
          </p:txBody>
        </p:sp>
      </p:grpSp>
      <p:sp>
        <p:nvSpPr>
          <p:cNvPr id="35" name="文本框 4">
            <a:extLst>
              <a:ext uri="{FF2B5EF4-FFF2-40B4-BE49-F238E27FC236}">
                <a16:creationId xmlns:a16="http://schemas.microsoft.com/office/drawing/2014/main" xmlns="" id="{8EA75307-0AE8-3443-8841-AB112A5AD269}"/>
              </a:ext>
            </a:extLst>
          </p:cNvPr>
          <p:cNvSpPr txBox="1"/>
          <p:nvPr/>
        </p:nvSpPr>
        <p:spPr>
          <a:xfrm>
            <a:off x="4908757" y="691199"/>
            <a:ext cx="2374483" cy="646331"/>
          </a:xfrm>
          <a:prstGeom prst="rect">
            <a:avLst/>
          </a:prstGeom>
          <a:noFill/>
        </p:spPr>
        <p:txBody>
          <a:bodyPr wrap="square" rtlCol="0">
            <a:spAutoFit/>
          </a:bodyPr>
          <a:lstStyle/>
          <a:p>
            <a:pPr algn="ctr"/>
            <a:r>
              <a:rPr lang="en-US" altLang="zh-CN" sz="3600" b="1" dirty="0" err="1">
                <a:solidFill>
                  <a:srgbClr val="FFFF00"/>
                </a:solidFill>
                <a:cs typeface="Arial" panose="020B0604020202020204" pitchFamily="34" charset="0"/>
              </a:rPr>
              <a:t>Mục</a:t>
            </a:r>
            <a:r>
              <a:rPr lang="en-US" altLang="zh-CN" sz="3600" b="1" dirty="0">
                <a:solidFill>
                  <a:srgbClr val="FFFF00"/>
                </a:solidFill>
                <a:cs typeface="Arial" panose="020B0604020202020204" pitchFamily="34" charset="0"/>
              </a:rPr>
              <a:t> </a:t>
            </a:r>
            <a:r>
              <a:rPr lang="en-US" altLang="zh-CN" sz="3600" b="1" dirty="0" err="1">
                <a:solidFill>
                  <a:srgbClr val="FFFF00"/>
                </a:solidFill>
                <a:cs typeface="Arial" panose="020B0604020202020204" pitchFamily="34" charset="0"/>
              </a:rPr>
              <a:t>tiêu</a:t>
            </a:r>
            <a:endParaRPr lang="en-US" altLang="zh-CN" sz="3600" b="1" dirty="0">
              <a:solidFill>
                <a:srgbClr val="FFFF00"/>
              </a:solidFill>
              <a:cs typeface="Arial" panose="020B0604020202020204" pitchFamily="34" charset="0"/>
            </a:endParaRPr>
          </a:p>
        </p:txBody>
      </p:sp>
      <p:sp>
        <p:nvSpPr>
          <p:cNvPr id="49" name="Google Shape;13;p2">
            <a:extLst>
              <a:ext uri="{FF2B5EF4-FFF2-40B4-BE49-F238E27FC236}">
                <a16:creationId xmlns:a16="http://schemas.microsoft.com/office/drawing/2014/main" xmlns="" id="{A28E6A30-A1AF-C542-9499-F978A16A601E}"/>
              </a:ext>
            </a:extLst>
          </p:cNvPr>
          <p:cNvSpPr/>
          <p:nvPr/>
        </p:nvSpPr>
        <p:spPr>
          <a:xfrm rot="12770">
            <a:off x="11414692" y="6459508"/>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dirty="0">
              <a:solidFill>
                <a:srgbClr val="EE7971"/>
              </a:solidFill>
              <a:cs typeface="+mn-ea"/>
              <a:sym typeface="+mn-lt"/>
            </a:endParaRPr>
          </a:p>
        </p:txBody>
      </p:sp>
      <p:sp>
        <p:nvSpPr>
          <p:cNvPr id="50" name="Google Shape;14;p2">
            <a:extLst>
              <a:ext uri="{FF2B5EF4-FFF2-40B4-BE49-F238E27FC236}">
                <a16:creationId xmlns:a16="http://schemas.microsoft.com/office/drawing/2014/main" xmlns="" id="{EE130680-968E-B84B-8371-DBA8D3BC3805}"/>
              </a:ext>
            </a:extLst>
          </p:cNvPr>
          <p:cNvSpPr/>
          <p:nvPr/>
        </p:nvSpPr>
        <p:spPr>
          <a:xfrm rot="12770">
            <a:off x="8508581" y="5991966"/>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solidFill>
                <a:srgbClr val="EE7971"/>
              </a:solidFill>
              <a:cs typeface="+mn-ea"/>
              <a:sym typeface="+mn-lt"/>
            </a:endParaRPr>
          </a:p>
        </p:txBody>
      </p:sp>
      <p:sp>
        <p:nvSpPr>
          <p:cNvPr id="51" name="Google Shape;13;p2">
            <a:extLst>
              <a:ext uri="{FF2B5EF4-FFF2-40B4-BE49-F238E27FC236}">
                <a16:creationId xmlns:a16="http://schemas.microsoft.com/office/drawing/2014/main" xmlns="" id="{706A350F-F91D-244E-8A2E-4A659E5E90CD}"/>
              </a:ext>
            </a:extLst>
          </p:cNvPr>
          <p:cNvSpPr/>
          <p:nvPr/>
        </p:nvSpPr>
        <p:spPr>
          <a:xfrm rot="12770">
            <a:off x="482531" y="1138665"/>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dirty="0">
              <a:solidFill>
                <a:srgbClr val="EE7971"/>
              </a:solidFill>
              <a:cs typeface="+mn-ea"/>
              <a:sym typeface="+mn-lt"/>
            </a:endParaRPr>
          </a:p>
        </p:txBody>
      </p:sp>
      <p:sp>
        <p:nvSpPr>
          <p:cNvPr id="52" name="Google Shape;14;p2">
            <a:extLst>
              <a:ext uri="{FF2B5EF4-FFF2-40B4-BE49-F238E27FC236}">
                <a16:creationId xmlns:a16="http://schemas.microsoft.com/office/drawing/2014/main" xmlns="" id="{F3F4621A-CFC1-A64F-99BB-E946B7339CC4}"/>
              </a:ext>
            </a:extLst>
          </p:cNvPr>
          <p:cNvSpPr/>
          <p:nvPr/>
        </p:nvSpPr>
        <p:spPr>
          <a:xfrm rot="12770">
            <a:off x="894632" y="755728"/>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solidFill>
                <a:srgbClr val="EE7971"/>
              </a:solidFill>
              <a:cs typeface="+mn-ea"/>
              <a:sym typeface="+mn-lt"/>
            </a:endParaRPr>
          </a:p>
        </p:txBody>
      </p:sp>
      <p:pic>
        <p:nvPicPr>
          <p:cNvPr id="26" name="图片 100">
            <a:extLst>
              <a:ext uri="{FF2B5EF4-FFF2-40B4-BE49-F238E27FC236}">
                <a16:creationId xmlns:a16="http://schemas.microsoft.com/office/drawing/2014/main" xmlns="" id="{28271749-5238-3641-85EA-50DC018DBAB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48527" y="4147283"/>
            <a:ext cx="2943473" cy="2943473"/>
          </a:xfrm>
          <a:prstGeom prst="rect">
            <a:avLst/>
          </a:prstGeom>
        </p:spPr>
      </p:pic>
    </p:spTree>
    <p:extLst>
      <p:ext uri="{BB962C8B-B14F-4D97-AF65-F5344CB8AC3E}">
        <p14:creationId xmlns:p14="http://schemas.microsoft.com/office/powerpoint/2010/main" val="101379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500"/>
                                        <p:tgtEl>
                                          <p:spTgt spid="52"/>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49"/>
                                        </p:tgtEl>
                                        <p:attrNameLst>
                                          <p:attrName>style.visibility</p:attrName>
                                        </p:attrNameLst>
                                      </p:cBhvr>
                                      <p:to>
                                        <p:strVal val="visible"/>
                                      </p:to>
                                    </p:set>
                                    <p:animEffect transition="in" filter="barn(inVertical)">
                                      <p:cBhvr>
                                        <p:cTn id="21" dur="500"/>
                                        <p:tgtEl>
                                          <p:spTgt spid="74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41"/>
                                        </p:tgtEl>
                                        <p:attrNameLst>
                                          <p:attrName>style.visibility</p:attrName>
                                        </p:attrNameLst>
                                      </p:cBhvr>
                                      <p:to>
                                        <p:strVal val="visible"/>
                                      </p:to>
                                    </p:set>
                                    <p:animEffect transition="in" filter="barn(inVertical)">
                                      <p:cBhvr>
                                        <p:cTn id="29" dur="500"/>
                                        <p:tgtEl>
                                          <p:spTgt spid="74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barn(inVertical)">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1" grpId="0" animBg="1"/>
      <p:bldP spid="749" grpId="0" animBg="1"/>
      <p:bldP spid="31" grpId="0"/>
      <p:bldP spid="33" grpId="0"/>
      <p:bldP spid="35" grpId="0"/>
      <p:bldP spid="51" grpId="0" animBg="1"/>
      <p:bldP spid="52"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xmlns="" id="{04387314-A1CC-465C-BA05-67CC62DED4EA}"/>
              </a:ext>
            </a:extLst>
          </p:cNvPr>
          <p:cNvSpPr/>
          <p:nvPr/>
        </p:nvSpPr>
        <p:spPr>
          <a:xfrm>
            <a:off x="4608251" y="564709"/>
            <a:ext cx="5816600" cy="5413185"/>
          </a:xfrm>
          <a:custGeom>
            <a:avLst/>
            <a:gdLst>
              <a:gd name="connsiteX0" fmla="*/ 0 w 5346700"/>
              <a:gd name="connsiteY0" fmla="*/ 2673350 h 5346700"/>
              <a:gd name="connsiteX1" fmla="*/ 2673350 w 5346700"/>
              <a:gd name="connsiteY1" fmla="*/ 0 h 5346700"/>
              <a:gd name="connsiteX2" fmla="*/ 5346700 w 5346700"/>
              <a:gd name="connsiteY2" fmla="*/ 2673350 h 5346700"/>
              <a:gd name="connsiteX3" fmla="*/ 2673350 w 5346700"/>
              <a:gd name="connsiteY3" fmla="*/ 5346700 h 5346700"/>
              <a:gd name="connsiteX4" fmla="*/ 0 w 5346700"/>
              <a:gd name="connsiteY4" fmla="*/ 2673350 h 5346700"/>
              <a:gd name="connsiteX0" fmla="*/ 0 w 5219700"/>
              <a:gd name="connsiteY0" fmla="*/ 2689238 h 5409529"/>
              <a:gd name="connsiteX1" fmla="*/ 2673350 w 5219700"/>
              <a:gd name="connsiteY1" fmla="*/ 15888 h 5409529"/>
              <a:gd name="connsiteX2" fmla="*/ 5219700 w 5219700"/>
              <a:gd name="connsiteY2" fmla="*/ 3768738 h 5409529"/>
              <a:gd name="connsiteX3" fmla="*/ 2673350 w 5219700"/>
              <a:gd name="connsiteY3" fmla="*/ 5362588 h 5409529"/>
              <a:gd name="connsiteX4" fmla="*/ 0 w 5219700"/>
              <a:gd name="connsiteY4" fmla="*/ 2689238 h 5409529"/>
              <a:gd name="connsiteX0" fmla="*/ 0 w 5816600"/>
              <a:gd name="connsiteY0" fmla="*/ 2652571 h 5413185"/>
              <a:gd name="connsiteX1" fmla="*/ 3270250 w 5816600"/>
              <a:gd name="connsiteY1" fmla="*/ 17321 h 5413185"/>
              <a:gd name="connsiteX2" fmla="*/ 5816600 w 5816600"/>
              <a:gd name="connsiteY2" fmla="*/ 3770171 h 5413185"/>
              <a:gd name="connsiteX3" fmla="*/ 3270250 w 5816600"/>
              <a:gd name="connsiteY3" fmla="*/ 5364021 h 5413185"/>
              <a:gd name="connsiteX4" fmla="*/ 0 w 5816600"/>
              <a:gd name="connsiteY4" fmla="*/ 2652571 h 5413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600" h="5413185">
                <a:moveTo>
                  <a:pt x="0" y="2652571"/>
                </a:moveTo>
                <a:cubicBezTo>
                  <a:pt x="0" y="1176121"/>
                  <a:pt x="2300817" y="-168946"/>
                  <a:pt x="3270250" y="17321"/>
                </a:cubicBezTo>
                <a:cubicBezTo>
                  <a:pt x="4239683" y="203588"/>
                  <a:pt x="5816600" y="2293721"/>
                  <a:pt x="5816600" y="3770171"/>
                </a:cubicBezTo>
                <a:cubicBezTo>
                  <a:pt x="5816600" y="5246621"/>
                  <a:pt x="4239683" y="5550288"/>
                  <a:pt x="3270250" y="5364021"/>
                </a:cubicBezTo>
                <a:cubicBezTo>
                  <a:pt x="2300817" y="5177754"/>
                  <a:pt x="0" y="4129021"/>
                  <a:pt x="0" y="2652571"/>
                </a:cubicBez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5" name="Oval 3">
            <a:extLst>
              <a:ext uri="{FF2B5EF4-FFF2-40B4-BE49-F238E27FC236}">
                <a16:creationId xmlns:a16="http://schemas.microsoft.com/office/drawing/2014/main" xmlns="" id="{F2048318-3643-4EB4-904C-9EE979F54B2D}"/>
              </a:ext>
            </a:extLst>
          </p:cNvPr>
          <p:cNvSpPr/>
          <p:nvPr/>
        </p:nvSpPr>
        <p:spPr>
          <a:xfrm>
            <a:off x="6439140" y="799084"/>
            <a:ext cx="4832350" cy="4497198"/>
          </a:xfrm>
          <a:custGeom>
            <a:avLst/>
            <a:gdLst>
              <a:gd name="connsiteX0" fmla="*/ 0 w 5346700"/>
              <a:gd name="connsiteY0" fmla="*/ 2673350 h 5346700"/>
              <a:gd name="connsiteX1" fmla="*/ 2673350 w 5346700"/>
              <a:gd name="connsiteY1" fmla="*/ 0 h 5346700"/>
              <a:gd name="connsiteX2" fmla="*/ 5346700 w 5346700"/>
              <a:gd name="connsiteY2" fmla="*/ 2673350 h 5346700"/>
              <a:gd name="connsiteX3" fmla="*/ 2673350 w 5346700"/>
              <a:gd name="connsiteY3" fmla="*/ 5346700 h 5346700"/>
              <a:gd name="connsiteX4" fmla="*/ 0 w 5346700"/>
              <a:gd name="connsiteY4" fmla="*/ 2673350 h 5346700"/>
              <a:gd name="connsiteX0" fmla="*/ 0 w 5219700"/>
              <a:gd name="connsiteY0" fmla="*/ 2689238 h 5409529"/>
              <a:gd name="connsiteX1" fmla="*/ 2673350 w 5219700"/>
              <a:gd name="connsiteY1" fmla="*/ 15888 h 5409529"/>
              <a:gd name="connsiteX2" fmla="*/ 5219700 w 5219700"/>
              <a:gd name="connsiteY2" fmla="*/ 3768738 h 5409529"/>
              <a:gd name="connsiteX3" fmla="*/ 2673350 w 5219700"/>
              <a:gd name="connsiteY3" fmla="*/ 5362588 h 5409529"/>
              <a:gd name="connsiteX4" fmla="*/ 0 w 5219700"/>
              <a:gd name="connsiteY4" fmla="*/ 2689238 h 5409529"/>
              <a:gd name="connsiteX0" fmla="*/ 0 w 5816600"/>
              <a:gd name="connsiteY0" fmla="*/ 2652571 h 5413185"/>
              <a:gd name="connsiteX1" fmla="*/ 3270250 w 5816600"/>
              <a:gd name="connsiteY1" fmla="*/ 17321 h 5413185"/>
              <a:gd name="connsiteX2" fmla="*/ 5816600 w 5816600"/>
              <a:gd name="connsiteY2" fmla="*/ 3770171 h 5413185"/>
              <a:gd name="connsiteX3" fmla="*/ 3270250 w 5816600"/>
              <a:gd name="connsiteY3" fmla="*/ 5364021 h 5413185"/>
              <a:gd name="connsiteX4" fmla="*/ 0 w 5816600"/>
              <a:gd name="connsiteY4" fmla="*/ 2652571 h 5413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600" h="5413185">
                <a:moveTo>
                  <a:pt x="0" y="2652571"/>
                </a:moveTo>
                <a:cubicBezTo>
                  <a:pt x="0" y="1176121"/>
                  <a:pt x="2300817" y="-168946"/>
                  <a:pt x="3270250" y="17321"/>
                </a:cubicBezTo>
                <a:cubicBezTo>
                  <a:pt x="4239683" y="203588"/>
                  <a:pt x="5816600" y="2293721"/>
                  <a:pt x="5816600" y="3770171"/>
                </a:cubicBezTo>
                <a:cubicBezTo>
                  <a:pt x="5816600" y="5246621"/>
                  <a:pt x="4239683" y="5550288"/>
                  <a:pt x="3270250" y="5364021"/>
                </a:cubicBezTo>
                <a:cubicBezTo>
                  <a:pt x="2300817" y="5177754"/>
                  <a:pt x="0" y="4129021"/>
                  <a:pt x="0" y="2652571"/>
                </a:cubicBezTo>
                <a:close/>
              </a:path>
            </a:pathLst>
          </a:custGeom>
          <a:solidFill>
            <a:srgbClr val="F1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pic>
        <p:nvPicPr>
          <p:cNvPr id="25" name="图片 24">
            <a:extLst>
              <a:ext uri="{FF2B5EF4-FFF2-40B4-BE49-F238E27FC236}">
                <a16:creationId xmlns:a16="http://schemas.microsoft.com/office/drawing/2014/main" xmlns="" id="{DD8D4FEC-CE6A-40FB-B01C-37E18856BA6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916" y="1666752"/>
            <a:ext cx="5499667" cy="5499667"/>
          </a:xfrm>
          <a:prstGeom prst="rect">
            <a:avLst/>
          </a:prstGeom>
        </p:spPr>
      </p:pic>
      <p:sp>
        <p:nvSpPr>
          <p:cNvPr id="26" name="文本框 25">
            <a:extLst>
              <a:ext uri="{FF2B5EF4-FFF2-40B4-BE49-F238E27FC236}">
                <a16:creationId xmlns:a16="http://schemas.microsoft.com/office/drawing/2014/main" xmlns="" id="{85B26F08-6D52-43CD-AF5B-CEFA3A92D4CB}"/>
              </a:ext>
            </a:extLst>
          </p:cNvPr>
          <p:cNvSpPr txBox="1"/>
          <p:nvPr/>
        </p:nvSpPr>
        <p:spPr>
          <a:xfrm>
            <a:off x="5388827" y="2453128"/>
            <a:ext cx="5351864" cy="1200329"/>
          </a:xfrm>
          <a:prstGeom prst="rect">
            <a:avLst/>
          </a:prstGeom>
          <a:noFill/>
        </p:spPr>
        <p:txBody>
          <a:bodyPr wrap="square" rtlCol="0">
            <a:spAutoFit/>
          </a:bodyPr>
          <a:lstStyle/>
          <a:p>
            <a:r>
              <a:rPr lang="en-US" altLang="zh-CN" sz="7200" dirty="0">
                <a:solidFill>
                  <a:schemeClr val="bg1"/>
                </a:solidFill>
                <a:cs typeface="+mn-ea"/>
                <a:sym typeface="+mn-lt"/>
              </a:rPr>
              <a:t>Thank</a:t>
            </a:r>
            <a:r>
              <a:rPr lang="zh-CN" altLang="en-US" sz="7200" dirty="0">
                <a:solidFill>
                  <a:schemeClr val="bg1"/>
                </a:solidFill>
                <a:cs typeface="+mn-ea"/>
                <a:sym typeface="+mn-lt"/>
              </a:rPr>
              <a:t> </a:t>
            </a:r>
            <a:r>
              <a:rPr lang="en-US" altLang="zh-CN" sz="7200">
                <a:solidFill>
                  <a:schemeClr val="bg1"/>
                </a:solidFill>
                <a:cs typeface="+mn-ea"/>
                <a:sym typeface="+mn-lt"/>
              </a:rPr>
              <a:t>you !</a:t>
            </a:r>
            <a:endParaRPr lang="en-US" altLang="zh-CN" sz="7200" dirty="0">
              <a:solidFill>
                <a:schemeClr val="bg1"/>
              </a:solidFill>
              <a:cs typeface="+mn-ea"/>
              <a:sym typeface="+mn-lt"/>
            </a:endParaRPr>
          </a:p>
        </p:txBody>
      </p:sp>
      <p:sp>
        <p:nvSpPr>
          <p:cNvPr id="27" name="Google Shape;13;p2">
            <a:extLst>
              <a:ext uri="{FF2B5EF4-FFF2-40B4-BE49-F238E27FC236}">
                <a16:creationId xmlns:a16="http://schemas.microsoft.com/office/drawing/2014/main" xmlns="" id="{009D1404-719F-471A-A78A-EBC6717DF29D}"/>
              </a:ext>
            </a:extLst>
          </p:cNvPr>
          <p:cNvSpPr/>
          <p:nvPr/>
        </p:nvSpPr>
        <p:spPr>
          <a:xfrm rot="12770">
            <a:off x="10859715" y="1467886"/>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cs typeface="+mn-ea"/>
              <a:sym typeface="+mn-lt"/>
            </a:endParaRPr>
          </a:p>
        </p:txBody>
      </p:sp>
      <p:sp>
        <p:nvSpPr>
          <p:cNvPr id="28" name="Google Shape;14;p2">
            <a:extLst>
              <a:ext uri="{FF2B5EF4-FFF2-40B4-BE49-F238E27FC236}">
                <a16:creationId xmlns:a16="http://schemas.microsoft.com/office/drawing/2014/main" xmlns="" id="{7F8473A6-4658-4B7A-91D6-C9B908FB16F1}"/>
              </a:ext>
            </a:extLst>
          </p:cNvPr>
          <p:cNvSpPr/>
          <p:nvPr/>
        </p:nvSpPr>
        <p:spPr>
          <a:xfrm rot="12770">
            <a:off x="11282454" y="1149080"/>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cs typeface="+mn-ea"/>
              <a:sym typeface="+mn-lt"/>
            </a:endParaRPr>
          </a:p>
        </p:txBody>
      </p:sp>
      <p:sp>
        <p:nvSpPr>
          <p:cNvPr id="34" name="Google Shape;13;p2">
            <a:extLst>
              <a:ext uri="{FF2B5EF4-FFF2-40B4-BE49-F238E27FC236}">
                <a16:creationId xmlns:a16="http://schemas.microsoft.com/office/drawing/2014/main" xmlns="" id="{60ED2CDB-F12C-4533-B51B-E9E516F191C9}"/>
              </a:ext>
            </a:extLst>
          </p:cNvPr>
          <p:cNvSpPr/>
          <p:nvPr/>
        </p:nvSpPr>
        <p:spPr>
          <a:xfrm rot="12770">
            <a:off x="921246" y="1786266"/>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cs typeface="+mn-ea"/>
              <a:sym typeface="+mn-lt"/>
            </a:endParaRPr>
          </a:p>
        </p:txBody>
      </p:sp>
      <p:sp>
        <p:nvSpPr>
          <p:cNvPr id="35" name="Google Shape;14;p2">
            <a:extLst>
              <a:ext uri="{FF2B5EF4-FFF2-40B4-BE49-F238E27FC236}">
                <a16:creationId xmlns:a16="http://schemas.microsoft.com/office/drawing/2014/main" xmlns="" id="{C5C45423-913A-456A-84FC-FD95F36C59D0}"/>
              </a:ext>
            </a:extLst>
          </p:cNvPr>
          <p:cNvSpPr/>
          <p:nvPr/>
        </p:nvSpPr>
        <p:spPr>
          <a:xfrm rot="12770">
            <a:off x="1343985" y="1467460"/>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cs typeface="+mn-ea"/>
              <a:sym typeface="+mn-lt"/>
            </a:endParaRPr>
          </a:p>
        </p:txBody>
      </p:sp>
      <p:pic>
        <p:nvPicPr>
          <p:cNvPr id="36" name="图片 35">
            <a:extLst>
              <a:ext uri="{FF2B5EF4-FFF2-40B4-BE49-F238E27FC236}">
                <a16:creationId xmlns:a16="http://schemas.microsoft.com/office/drawing/2014/main" xmlns="" id="{7337A60B-49F5-4874-9273-8462D9BF3F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56555" y="758254"/>
            <a:ext cx="1771095" cy="1771095"/>
          </a:xfrm>
          <a:prstGeom prst="rect">
            <a:avLst/>
          </a:prstGeom>
        </p:spPr>
      </p:pic>
      <p:pic>
        <p:nvPicPr>
          <p:cNvPr id="38" name="图片 37">
            <a:extLst>
              <a:ext uri="{FF2B5EF4-FFF2-40B4-BE49-F238E27FC236}">
                <a16:creationId xmlns:a16="http://schemas.microsoft.com/office/drawing/2014/main" xmlns="" id="{BAFAB824-9693-496D-97CC-E97BF38B141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51728" y="3709402"/>
            <a:ext cx="2393040" cy="2393040"/>
          </a:xfrm>
          <a:prstGeom prst="rect">
            <a:avLst/>
          </a:prstGeom>
        </p:spPr>
      </p:pic>
    </p:spTree>
    <p:extLst>
      <p:ext uri="{BB962C8B-B14F-4D97-AF65-F5344CB8AC3E}">
        <p14:creationId xmlns:p14="http://schemas.microsoft.com/office/powerpoint/2010/main" val="427040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par>
                                <p:cTn id="8" presetID="9" presetClass="entr" presetSubtype="0" fill="hold" grpId="1"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par>
                                <p:cTn id="11" presetID="9" presetClass="entr" presetSubtype="0" fill="hold" grpId="1"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dissolve">
                                      <p:cBhvr>
                                        <p:cTn id="13" dur="500"/>
                                        <p:tgtEl>
                                          <p:spTgt spid="28"/>
                                        </p:tgtEl>
                                      </p:cBhvr>
                                    </p:animEffect>
                                  </p:childTnLst>
                                </p:cTn>
                              </p:par>
                              <p:par>
                                <p:cTn id="14" presetID="9" presetClass="entr" presetSubtype="0" fill="hold" grpId="1"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dissolve">
                                      <p:cBhvr>
                                        <p:cTn id="16" dur="500"/>
                                        <p:tgtEl>
                                          <p:spTgt spid="34"/>
                                        </p:tgtEl>
                                      </p:cBhvr>
                                    </p:animEffect>
                                  </p:childTnLst>
                                </p:cTn>
                              </p:par>
                              <p:par>
                                <p:cTn id="17" presetID="9" presetClass="entr" presetSubtype="0" fill="hold" grpId="1"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dissolve">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dissolve">
                                      <p:cBhvr>
                                        <p:cTn id="24" dur="500"/>
                                        <p:tgtEl>
                                          <p:spTgt spid="4"/>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par>
                                <p:cTn id="28" presetID="9" presetClass="entr" presetSubtype="0"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dissolve">
                                      <p:cBhvr>
                                        <p:cTn id="30" dur="500"/>
                                        <p:tgtEl>
                                          <p:spTgt spid="36"/>
                                        </p:tgtEl>
                                      </p:cBhvr>
                                    </p:animEffect>
                                  </p:childTnLst>
                                </p:cTn>
                              </p:par>
                              <p:par>
                                <p:cTn id="31" presetID="9" presetClass="entr" presetSubtype="0"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dissolve">
                                      <p:cBhvr>
                                        <p:cTn id="33" dur="500"/>
                                        <p:tgtEl>
                                          <p:spTgt spid="38"/>
                                        </p:tgtEl>
                                      </p:cBhvr>
                                    </p:animEffect>
                                  </p:childTnLst>
                                </p:cTn>
                              </p:par>
                            </p:childTnLst>
                          </p:cTn>
                        </p:par>
                        <p:par>
                          <p:cTn id="34" fill="hold">
                            <p:stCondLst>
                              <p:cond delay="500"/>
                            </p:stCondLst>
                            <p:childTnLst>
                              <p:par>
                                <p:cTn id="35" presetID="9" presetClass="entr" presetSubtype="0" fill="hold" grpId="1"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dissolve">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6" grpId="1"/>
      <p:bldP spid="27" grpId="1" animBg="1"/>
      <p:bldP spid="28" grpId="1" animBg="1"/>
      <p:bldP spid="34" grpId="1" animBg="1"/>
      <p:bldP spid="35" grpId="1"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 name="Freeform: Shape 99">
            <a:extLst>
              <a:ext uri="{FF2B5EF4-FFF2-40B4-BE49-F238E27FC236}">
                <a16:creationId xmlns:a16="http://schemas.microsoft.com/office/drawing/2014/main" xmlns="" id="{1AA62CB3-DA08-4AED-A6CA-24875D5E8621}"/>
              </a:ext>
            </a:extLst>
          </p:cNvPr>
          <p:cNvSpPr/>
          <p:nvPr/>
        </p:nvSpPr>
        <p:spPr>
          <a:xfrm>
            <a:off x="0" y="-27888"/>
            <a:ext cx="4194028" cy="3037639"/>
          </a:xfrm>
          <a:custGeom>
            <a:avLst/>
            <a:gdLst>
              <a:gd name="connsiteX0" fmla="*/ 0 w 4194028"/>
              <a:gd name="connsiteY0" fmla="*/ 0 h 3037639"/>
              <a:gd name="connsiteX1" fmla="*/ 3906791 w 4194028"/>
              <a:gd name="connsiteY1" fmla="*/ 0 h 3037639"/>
              <a:gd name="connsiteX2" fmla="*/ 3931462 w 4194028"/>
              <a:gd name="connsiteY2" fmla="*/ 61431 h 3037639"/>
              <a:gd name="connsiteX3" fmla="*/ 4194028 w 4194028"/>
              <a:gd name="connsiteY3" fmla="*/ 1069889 h 3037639"/>
              <a:gd name="connsiteX4" fmla="*/ 944489 w 4194028"/>
              <a:gd name="connsiteY4" fmla="*/ 2966878 h 3037639"/>
              <a:gd name="connsiteX5" fmla="*/ 230631 w 4194028"/>
              <a:gd name="connsiteY5" fmla="*/ 2728935 h 3037639"/>
              <a:gd name="connsiteX6" fmla="*/ 0 w 4194028"/>
              <a:gd name="connsiteY6" fmla="*/ 2622383 h 3037639"/>
              <a:gd name="connsiteX7" fmla="*/ 0 w 4194028"/>
              <a:gd name="connsiteY7" fmla="*/ 0 h 303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4028" h="3037639">
                <a:moveTo>
                  <a:pt x="0" y="0"/>
                </a:moveTo>
                <a:lnTo>
                  <a:pt x="3906791" y="0"/>
                </a:lnTo>
                <a:lnTo>
                  <a:pt x="3931462" y="61431"/>
                </a:lnTo>
                <a:cubicBezTo>
                  <a:pt x="4071879" y="426930"/>
                  <a:pt x="4165453" y="771932"/>
                  <a:pt x="4194028" y="1069889"/>
                </a:cubicBezTo>
                <a:cubicBezTo>
                  <a:pt x="4194028" y="2906644"/>
                  <a:pt x="2040369" y="3205003"/>
                  <a:pt x="944489" y="2966878"/>
                </a:cubicBezTo>
                <a:cubicBezTo>
                  <a:pt x="739012" y="2922230"/>
                  <a:pt x="493668" y="2841977"/>
                  <a:pt x="230631" y="2728935"/>
                </a:cubicBezTo>
                <a:lnTo>
                  <a:pt x="0" y="2622383"/>
                </a:lnTo>
                <a:lnTo>
                  <a:pt x="0" y="0"/>
                </a:ln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cs typeface="+mn-ea"/>
              <a:sym typeface="+mn-lt"/>
            </a:endParaRPr>
          </a:p>
        </p:txBody>
      </p:sp>
      <p:sp>
        <p:nvSpPr>
          <p:cNvPr id="44" name="Rectangle: Rounded Corners 43">
            <a:extLst>
              <a:ext uri="{FF2B5EF4-FFF2-40B4-BE49-F238E27FC236}">
                <a16:creationId xmlns:a16="http://schemas.microsoft.com/office/drawing/2014/main" xmlns="" id="{117EF8F1-6574-484E-BEEE-F10817527964}"/>
              </a:ext>
            </a:extLst>
          </p:cNvPr>
          <p:cNvSpPr/>
          <p:nvPr/>
        </p:nvSpPr>
        <p:spPr>
          <a:xfrm>
            <a:off x="2601006" y="592798"/>
            <a:ext cx="6989989" cy="5672404"/>
          </a:xfrm>
          <a:prstGeom prst="roundRect">
            <a:avLst>
              <a:gd name="adj" fmla="val 4241"/>
            </a:avLst>
          </a:prstGeom>
          <a:solidFill>
            <a:schemeClr val="accent6">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cs typeface="+mn-ea"/>
              <a:sym typeface="+mn-lt"/>
            </a:endParaRPr>
          </a:p>
        </p:txBody>
      </p:sp>
      <p:sp>
        <p:nvSpPr>
          <p:cNvPr id="6" name="Rectangle: Rounded Corners 5">
            <a:extLst>
              <a:ext uri="{FF2B5EF4-FFF2-40B4-BE49-F238E27FC236}">
                <a16:creationId xmlns:a16="http://schemas.microsoft.com/office/drawing/2014/main" xmlns="" id="{D07A3EA0-A29B-432C-8EE9-A3B55CAD6F00}"/>
              </a:ext>
            </a:extLst>
          </p:cNvPr>
          <p:cNvSpPr/>
          <p:nvPr/>
        </p:nvSpPr>
        <p:spPr>
          <a:xfrm>
            <a:off x="4194027" y="365558"/>
            <a:ext cx="3901661" cy="646331"/>
          </a:xfrm>
          <a:prstGeom prst="roundRect">
            <a:avLst>
              <a:gd name="adj" fmla="val 50000"/>
            </a:avLst>
          </a:prstGeom>
          <a:solidFill>
            <a:srgbClr val="FF7F7A"/>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cs typeface="+mn-ea"/>
                <a:sym typeface="+mn-lt"/>
              </a:rPr>
              <a:t> </a:t>
            </a:r>
          </a:p>
        </p:txBody>
      </p:sp>
      <p:pic>
        <p:nvPicPr>
          <p:cNvPr id="91" name="图片 90">
            <a:extLst>
              <a:ext uri="{FF2B5EF4-FFF2-40B4-BE49-F238E27FC236}">
                <a16:creationId xmlns:a16="http://schemas.microsoft.com/office/drawing/2014/main" xmlns="" id="{976B32B7-86AC-4B99-8C1F-FA9690C70A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3604" y="2477437"/>
            <a:ext cx="4183290" cy="4183290"/>
          </a:xfrm>
          <a:prstGeom prst="rect">
            <a:avLst/>
          </a:prstGeom>
        </p:spPr>
      </p:pic>
      <p:pic>
        <p:nvPicPr>
          <p:cNvPr id="101" name="图片 100">
            <a:extLst>
              <a:ext uri="{FF2B5EF4-FFF2-40B4-BE49-F238E27FC236}">
                <a16:creationId xmlns:a16="http://schemas.microsoft.com/office/drawing/2014/main" xmlns="" id="{745C509B-A393-439F-BA61-A094F3EDE0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06309" y="3942415"/>
            <a:ext cx="2943473" cy="2943473"/>
          </a:xfrm>
          <a:prstGeom prst="rect">
            <a:avLst/>
          </a:prstGeom>
        </p:spPr>
      </p:pic>
      <p:sp>
        <p:nvSpPr>
          <p:cNvPr id="131" name="Google Shape;13;p2">
            <a:extLst>
              <a:ext uri="{FF2B5EF4-FFF2-40B4-BE49-F238E27FC236}">
                <a16:creationId xmlns:a16="http://schemas.microsoft.com/office/drawing/2014/main" xmlns="" id="{2DA3F958-2A63-4C0B-8E6A-8A7E61ED862F}"/>
              </a:ext>
            </a:extLst>
          </p:cNvPr>
          <p:cNvSpPr/>
          <p:nvPr/>
        </p:nvSpPr>
        <p:spPr>
          <a:xfrm rot="12770">
            <a:off x="908996" y="1673132"/>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rgbClr val="EE7971"/>
              </a:solidFill>
              <a:cs typeface="+mn-ea"/>
              <a:sym typeface="+mn-lt"/>
            </a:endParaRPr>
          </a:p>
        </p:txBody>
      </p:sp>
      <p:sp>
        <p:nvSpPr>
          <p:cNvPr id="132" name="Google Shape;14;p2">
            <a:extLst>
              <a:ext uri="{FF2B5EF4-FFF2-40B4-BE49-F238E27FC236}">
                <a16:creationId xmlns:a16="http://schemas.microsoft.com/office/drawing/2014/main" xmlns="" id="{32E004A9-031B-487A-9A3C-7FF4AADC5E60}"/>
              </a:ext>
            </a:extLst>
          </p:cNvPr>
          <p:cNvSpPr/>
          <p:nvPr/>
        </p:nvSpPr>
        <p:spPr>
          <a:xfrm rot="12770">
            <a:off x="1331735" y="1354326"/>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EE7971"/>
              </a:solidFill>
              <a:cs typeface="+mn-ea"/>
              <a:sym typeface="+mn-lt"/>
            </a:endParaRPr>
          </a:p>
        </p:txBody>
      </p:sp>
      <p:sp>
        <p:nvSpPr>
          <p:cNvPr id="37" name="TextBox 36">
            <a:extLst>
              <a:ext uri="{FF2B5EF4-FFF2-40B4-BE49-F238E27FC236}">
                <a16:creationId xmlns:a16="http://schemas.microsoft.com/office/drawing/2014/main" xmlns="" id="{E45FA61E-5767-134F-8A41-D9B8F5758086}"/>
              </a:ext>
            </a:extLst>
          </p:cNvPr>
          <p:cNvSpPr txBox="1"/>
          <p:nvPr/>
        </p:nvSpPr>
        <p:spPr>
          <a:xfrm>
            <a:off x="4901688" y="273224"/>
            <a:ext cx="2388624" cy="830997"/>
          </a:xfrm>
          <a:prstGeom prst="rect">
            <a:avLst/>
          </a:prstGeom>
          <a:noFill/>
        </p:spPr>
        <p:txBody>
          <a:bodyPr wrap="square" rtlCol="0">
            <a:spAutoFit/>
          </a:bodyPr>
          <a:lstStyle/>
          <a:p>
            <a:pPr algn="ctr"/>
            <a:r>
              <a:rPr lang="en-US" sz="4800" b="1" dirty="0" err="1">
                <a:cs typeface="Baloo Da" panose="03080902040302020200" pitchFamily="66" charset="77"/>
              </a:rPr>
              <a:t>Đề</a:t>
            </a:r>
            <a:r>
              <a:rPr lang="en-US" sz="4800" b="1" dirty="0">
                <a:cs typeface="Baloo Da" panose="03080902040302020200" pitchFamily="66" charset="77"/>
              </a:rPr>
              <a:t> </a:t>
            </a:r>
            <a:r>
              <a:rPr lang="en-US" sz="4800" b="1" dirty="0" err="1">
                <a:cs typeface="Baloo Da" panose="03080902040302020200" pitchFamily="66" charset="77"/>
              </a:rPr>
              <a:t>bài</a:t>
            </a:r>
            <a:endParaRPr lang="en-US" sz="4800" b="1" dirty="0">
              <a:cs typeface="Baloo Da" panose="03080902040302020200" pitchFamily="66" charset="77"/>
            </a:endParaRPr>
          </a:p>
        </p:txBody>
      </p:sp>
      <p:sp>
        <p:nvSpPr>
          <p:cNvPr id="39" name="TextBox 38">
            <a:extLst>
              <a:ext uri="{FF2B5EF4-FFF2-40B4-BE49-F238E27FC236}">
                <a16:creationId xmlns:a16="http://schemas.microsoft.com/office/drawing/2014/main" xmlns="" id="{83231E34-DCEF-764A-B2D2-3363EE9890BA}"/>
              </a:ext>
            </a:extLst>
          </p:cNvPr>
          <p:cNvSpPr txBox="1"/>
          <p:nvPr/>
        </p:nvSpPr>
        <p:spPr>
          <a:xfrm>
            <a:off x="3008671" y="1500517"/>
            <a:ext cx="6421980" cy="4154984"/>
          </a:xfrm>
          <a:prstGeom prst="rect">
            <a:avLst/>
          </a:prstGeom>
          <a:noFill/>
        </p:spPr>
        <p:txBody>
          <a:bodyPr wrap="square" rtlCol="0">
            <a:spAutoFit/>
          </a:bodyPr>
          <a:lstStyle/>
          <a:p>
            <a:pPr algn="just"/>
            <a:r>
              <a:rPr lang="en-US" sz="4400" dirty="0" err="1">
                <a:ea typeface="Roboto" panose="02000000000000000000" pitchFamily="2" charset="0"/>
                <a:cs typeface="Arial" panose="020B0604020202020204" pitchFamily="34" charset="0"/>
              </a:rPr>
              <a:t>Hãy</a:t>
            </a:r>
            <a:r>
              <a:rPr lang="en-US" sz="4400" dirty="0">
                <a:ea typeface="Roboto" panose="02000000000000000000" pitchFamily="2" charset="0"/>
                <a:cs typeface="Arial" panose="020B0604020202020204" pitchFamily="34" charset="0"/>
              </a:rPr>
              <a:t> </a:t>
            </a:r>
            <a:r>
              <a:rPr lang="en-US" sz="4400" dirty="0" err="1">
                <a:ea typeface="Roboto" panose="02000000000000000000" pitchFamily="2" charset="0"/>
                <a:cs typeface="Arial" panose="020B0604020202020204" pitchFamily="34" charset="0"/>
              </a:rPr>
              <a:t>kể</a:t>
            </a:r>
            <a:r>
              <a:rPr lang="en-US" sz="4400" dirty="0">
                <a:ea typeface="Roboto" panose="02000000000000000000" pitchFamily="2" charset="0"/>
                <a:cs typeface="Arial" panose="020B0604020202020204" pitchFamily="34" charset="0"/>
              </a:rPr>
              <a:t> </a:t>
            </a:r>
            <a:r>
              <a:rPr lang="en-US" sz="4400" dirty="0" err="1">
                <a:ea typeface="Roboto" panose="02000000000000000000" pitchFamily="2" charset="0"/>
                <a:cs typeface="Arial" panose="020B0604020202020204" pitchFamily="34" charset="0"/>
              </a:rPr>
              <a:t>lại</a:t>
            </a:r>
            <a:r>
              <a:rPr lang="en-US" sz="4400" dirty="0">
                <a:ea typeface="Roboto" panose="02000000000000000000" pitchFamily="2" charset="0"/>
                <a:cs typeface="Arial" panose="020B0604020202020204" pitchFamily="34" charset="0"/>
              </a:rPr>
              <a:t> </a:t>
            </a:r>
            <a:r>
              <a:rPr lang="en-US" sz="4400" dirty="0" err="1">
                <a:ea typeface="Roboto" panose="02000000000000000000" pitchFamily="2" charset="0"/>
                <a:cs typeface="Arial" panose="020B0604020202020204" pitchFamily="34" charset="0"/>
              </a:rPr>
              <a:t>một</a:t>
            </a:r>
            <a:r>
              <a:rPr lang="en-US" sz="4400" dirty="0">
                <a:ea typeface="Roboto" panose="02000000000000000000" pitchFamily="2" charset="0"/>
                <a:cs typeface="Arial" panose="020B0604020202020204" pitchFamily="34" charset="0"/>
              </a:rPr>
              <a:t> </a:t>
            </a:r>
            <a:r>
              <a:rPr lang="en-US" sz="4400" dirty="0" err="1">
                <a:ea typeface="Roboto" panose="02000000000000000000" pitchFamily="2" charset="0"/>
                <a:cs typeface="Arial" panose="020B0604020202020204" pitchFamily="34" charset="0"/>
              </a:rPr>
              <a:t>câu</a:t>
            </a:r>
            <a:r>
              <a:rPr lang="en-US" sz="4400" dirty="0">
                <a:ea typeface="Roboto" panose="02000000000000000000" pitchFamily="2" charset="0"/>
                <a:cs typeface="Arial" panose="020B0604020202020204" pitchFamily="34" charset="0"/>
              </a:rPr>
              <a:t> </a:t>
            </a:r>
            <a:r>
              <a:rPr lang="en-US" sz="4400" dirty="0" err="1">
                <a:ea typeface="Roboto" panose="02000000000000000000" pitchFamily="2" charset="0"/>
                <a:cs typeface="Arial" panose="020B0604020202020204" pitchFamily="34" charset="0"/>
              </a:rPr>
              <a:t>chuyện</a:t>
            </a:r>
            <a:r>
              <a:rPr lang="en-US" sz="4400" dirty="0">
                <a:ea typeface="Roboto" panose="02000000000000000000" pitchFamily="2" charset="0"/>
                <a:cs typeface="Arial" panose="020B0604020202020204" pitchFamily="34" charset="0"/>
              </a:rPr>
              <a:t> </a:t>
            </a:r>
            <a:r>
              <a:rPr lang="en-US" sz="4400" dirty="0" err="1">
                <a:ea typeface="Roboto" panose="02000000000000000000" pitchFamily="2" charset="0"/>
                <a:cs typeface="Arial" panose="020B0604020202020204" pitchFamily="34" charset="0"/>
              </a:rPr>
              <a:t>em</a:t>
            </a:r>
            <a:r>
              <a:rPr lang="en-US" sz="4400" dirty="0">
                <a:ea typeface="Roboto" panose="02000000000000000000" pitchFamily="2" charset="0"/>
                <a:cs typeface="Arial" panose="020B0604020202020204" pitchFamily="34" charset="0"/>
              </a:rPr>
              <a:t> </a:t>
            </a:r>
            <a:r>
              <a:rPr lang="en-US" sz="4400" dirty="0" err="1">
                <a:ea typeface="Roboto" panose="02000000000000000000" pitchFamily="2" charset="0"/>
                <a:cs typeface="Arial" panose="020B0604020202020204" pitchFamily="34" charset="0"/>
              </a:rPr>
              <a:t>đã</a:t>
            </a:r>
            <a:r>
              <a:rPr lang="en-US" sz="4400" dirty="0">
                <a:ea typeface="Roboto" panose="02000000000000000000" pitchFamily="2" charset="0"/>
                <a:cs typeface="Arial" panose="020B0604020202020204" pitchFamily="34" charset="0"/>
              </a:rPr>
              <a:t> </a:t>
            </a:r>
            <a:r>
              <a:rPr lang="en-US" sz="4400" dirty="0" err="1">
                <a:ea typeface="Roboto" panose="02000000000000000000" pitchFamily="2" charset="0"/>
                <a:cs typeface="Arial" panose="020B0604020202020204" pitchFamily="34" charset="0"/>
              </a:rPr>
              <a:t>nghe</a:t>
            </a:r>
            <a:r>
              <a:rPr lang="en-US" sz="4400" dirty="0">
                <a:ea typeface="Roboto" panose="02000000000000000000" pitchFamily="2" charset="0"/>
                <a:cs typeface="Arial" panose="020B0604020202020204" pitchFamily="34" charset="0"/>
              </a:rPr>
              <a:t> hay </a:t>
            </a:r>
            <a:r>
              <a:rPr lang="en-US" sz="4400" dirty="0" err="1">
                <a:ea typeface="Roboto" panose="02000000000000000000" pitchFamily="2" charset="0"/>
                <a:cs typeface="Arial" panose="020B0604020202020204" pitchFamily="34" charset="0"/>
              </a:rPr>
              <a:t>đã</a:t>
            </a:r>
            <a:r>
              <a:rPr lang="en-US" sz="4400" dirty="0">
                <a:ea typeface="Roboto" panose="02000000000000000000" pitchFamily="2" charset="0"/>
                <a:cs typeface="Arial" panose="020B0604020202020204" pitchFamily="34" charset="0"/>
              </a:rPr>
              <a:t> </a:t>
            </a:r>
            <a:r>
              <a:rPr lang="en-US" sz="4400" dirty="0" err="1">
                <a:ea typeface="Roboto" panose="02000000000000000000" pitchFamily="2" charset="0"/>
                <a:cs typeface="Arial" panose="020B0604020202020204" pitchFamily="34" charset="0"/>
              </a:rPr>
              <a:t>đọc</a:t>
            </a:r>
            <a:r>
              <a:rPr lang="en-US" sz="4400" dirty="0">
                <a:ea typeface="Roboto" panose="02000000000000000000" pitchFamily="2" charset="0"/>
                <a:cs typeface="Arial" panose="020B0604020202020204" pitchFamily="34" charset="0"/>
              </a:rPr>
              <a:t> </a:t>
            </a:r>
            <a:r>
              <a:rPr lang="en-US" sz="4400" dirty="0" err="1">
                <a:ea typeface="Roboto" panose="02000000000000000000" pitchFamily="2" charset="0"/>
                <a:cs typeface="Arial" panose="020B0604020202020204" pitchFamily="34" charset="0"/>
              </a:rPr>
              <a:t>nói</a:t>
            </a:r>
            <a:r>
              <a:rPr lang="en-US" sz="4400" dirty="0">
                <a:ea typeface="Roboto" panose="02000000000000000000" pitchFamily="2" charset="0"/>
                <a:cs typeface="Arial" panose="020B0604020202020204" pitchFamily="34" charset="0"/>
              </a:rPr>
              <a:t> </a:t>
            </a:r>
            <a:r>
              <a:rPr lang="en-US" sz="4400" dirty="0" err="1">
                <a:ea typeface="Roboto" panose="02000000000000000000" pitchFamily="2" charset="0"/>
                <a:cs typeface="Arial" panose="020B0604020202020204" pitchFamily="34" charset="0"/>
              </a:rPr>
              <a:t>về</a:t>
            </a:r>
            <a:r>
              <a:rPr lang="en-US" sz="4400" dirty="0">
                <a:ea typeface="Roboto" panose="02000000000000000000" pitchFamily="2" charset="0"/>
                <a:cs typeface="Arial" panose="020B0604020202020204" pitchFamily="34" charset="0"/>
              </a:rPr>
              <a:t> </a:t>
            </a:r>
            <a:r>
              <a:rPr lang="en-US" sz="4400" dirty="0" err="1">
                <a:ea typeface="Roboto" panose="02000000000000000000" pitchFamily="2" charset="0"/>
                <a:cs typeface="Arial" panose="020B0604020202020204" pitchFamily="34" charset="0"/>
              </a:rPr>
              <a:t>những</a:t>
            </a:r>
            <a:r>
              <a:rPr lang="en-US" sz="4400" dirty="0">
                <a:ea typeface="Roboto" panose="02000000000000000000" pitchFamily="2" charset="0"/>
                <a:cs typeface="Arial" panose="020B0604020202020204" pitchFamily="34" charset="0"/>
              </a:rPr>
              <a:t> </a:t>
            </a:r>
            <a:r>
              <a:rPr lang="en-US" sz="4400" dirty="0" err="1">
                <a:ea typeface="Roboto" panose="02000000000000000000" pitchFamily="2" charset="0"/>
                <a:cs typeface="Arial" panose="020B0604020202020204" pitchFamily="34" charset="0"/>
              </a:rPr>
              <a:t>người</a:t>
            </a:r>
            <a:r>
              <a:rPr lang="en-US" sz="4400" dirty="0">
                <a:ea typeface="Roboto" panose="02000000000000000000" pitchFamily="2" charset="0"/>
                <a:cs typeface="Arial" panose="020B0604020202020204" pitchFamily="34" charset="0"/>
              </a:rPr>
              <a:t> </a:t>
            </a:r>
            <a:r>
              <a:rPr lang="en-US" sz="4400" dirty="0" err="1">
                <a:ea typeface="Roboto" panose="02000000000000000000" pitchFamily="2" charset="0"/>
                <a:cs typeface="Arial" panose="020B0604020202020204" pitchFamily="34" charset="0"/>
              </a:rPr>
              <a:t>đã</a:t>
            </a:r>
            <a:r>
              <a:rPr lang="en-US" sz="4400" dirty="0">
                <a:ea typeface="Roboto" panose="02000000000000000000" pitchFamily="2" charset="0"/>
                <a:cs typeface="Arial" panose="020B0604020202020204" pitchFamily="34" charset="0"/>
              </a:rPr>
              <a:t> </a:t>
            </a:r>
            <a:r>
              <a:rPr lang="en-US" sz="4400" dirty="0" err="1">
                <a:ea typeface="Roboto" panose="02000000000000000000" pitchFamily="2" charset="0"/>
                <a:cs typeface="Arial" panose="020B0604020202020204" pitchFamily="34" charset="0"/>
              </a:rPr>
              <a:t>góp</a:t>
            </a:r>
            <a:r>
              <a:rPr lang="en-US" sz="4400" dirty="0">
                <a:ea typeface="Roboto" panose="02000000000000000000" pitchFamily="2" charset="0"/>
                <a:cs typeface="Arial" panose="020B0604020202020204" pitchFamily="34" charset="0"/>
              </a:rPr>
              <a:t> </a:t>
            </a:r>
            <a:r>
              <a:rPr lang="en-US" sz="4400" dirty="0" err="1">
                <a:ea typeface="Roboto" panose="02000000000000000000" pitchFamily="2" charset="0"/>
                <a:cs typeface="Arial" panose="020B0604020202020204" pitchFamily="34" charset="0"/>
              </a:rPr>
              <a:t>sức</a:t>
            </a:r>
            <a:r>
              <a:rPr lang="en-US" sz="4400" dirty="0">
                <a:ea typeface="Roboto" panose="02000000000000000000" pitchFamily="2" charset="0"/>
                <a:cs typeface="Arial" panose="020B0604020202020204" pitchFamily="34" charset="0"/>
              </a:rPr>
              <a:t> </a:t>
            </a:r>
            <a:r>
              <a:rPr lang="en-US" sz="4400" dirty="0" err="1">
                <a:ea typeface="Roboto" panose="02000000000000000000" pitchFamily="2" charset="0"/>
                <a:cs typeface="Arial" panose="020B0604020202020204" pitchFamily="34" charset="0"/>
              </a:rPr>
              <a:t>mình</a:t>
            </a:r>
            <a:r>
              <a:rPr lang="en-US" sz="4400" dirty="0">
                <a:ea typeface="Roboto" panose="02000000000000000000" pitchFamily="2" charset="0"/>
                <a:cs typeface="Arial" panose="020B0604020202020204" pitchFamily="34" charset="0"/>
              </a:rPr>
              <a:t> </a:t>
            </a:r>
            <a:r>
              <a:rPr lang="en-US" sz="4400" dirty="0" err="1">
                <a:ea typeface="Roboto" panose="02000000000000000000" pitchFamily="2" charset="0"/>
                <a:cs typeface="Arial" panose="020B0604020202020204" pitchFamily="34" charset="0"/>
              </a:rPr>
              <a:t>chống</a:t>
            </a:r>
            <a:r>
              <a:rPr lang="en-US" sz="4400" dirty="0">
                <a:ea typeface="Roboto" panose="02000000000000000000" pitchFamily="2" charset="0"/>
                <a:cs typeface="Arial" panose="020B0604020202020204" pitchFamily="34" charset="0"/>
              </a:rPr>
              <a:t> </a:t>
            </a:r>
            <a:r>
              <a:rPr lang="en-US" sz="4400" dirty="0" err="1">
                <a:ea typeface="Roboto" panose="02000000000000000000" pitchFamily="2" charset="0"/>
                <a:cs typeface="Arial" panose="020B0604020202020204" pitchFamily="34" charset="0"/>
              </a:rPr>
              <a:t>lại</a:t>
            </a:r>
            <a:r>
              <a:rPr lang="en-US" sz="4400" dirty="0">
                <a:ea typeface="Roboto" panose="02000000000000000000" pitchFamily="2" charset="0"/>
                <a:cs typeface="Arial" panose="020B0604020202020204" pitchFamily="34" charset="0"/>
              </a:rPr>
              <a:t> </a:t>
            </a:r>
            <a:r>
              <a:rPr lang="en-US" sz="4400" dirty="0" err="1">
                <a:ea typeface="Roboto" panose="02000000000000000000" pitchFamily="2" charset="0"/>
                <a:cs typeface="Arial" panose="020B0604020202020204" pitchFamily="34" charset="0"/>
              </a:rPr>
              <a:t>đói</a:t>
            </a:r>
            <a:r>
              <a:rPr lang="en-US" sz="4400" dirty="0">
                <a:ea typeface="Roboto" panose="02000000000000000000" pitchFamily="2" charset="0"/>
                <a:cs typeface="Arial" panose="020B0604020202020204" pitchFamily="34" charset="0"/>
              </a:rPr>
              <a:t> </a:t>
            </a:r>
            <a:r>
              <a:rPr lang="en-US" sz="4400" dirty="0" err="1">
                <a:ea typeface="Roboto" panose="02000000000000000000" pitchFamily="2" charset="0"/>
                <a:cs typeface="Arial" panose="020B0604020202020204" pitchFamily="34" charset="0"/>
              </a:rPr>
              <a:t>nghèo</a:t>
            </a:r>
            <a:r>
              <a:rPr lang="en-US" sz="4400" dirty="0">
                <a:ea typeface="Roboto" panose="02000000000000000000" pitchFamily="2" charset="0"/>
                <a:cs typeface="Arial" panose="020B0604020202020204" pitchFamily="34" charset="0"/>
              </a:rPr>
              <a:t>, </a:t>
            </a:r>
            <a:r>
              <a:rPr lang="en-US" sz="4400" dirty="0" err="1">
                <a:ea typeface="Roboto" panose="02000000000000000000" pitchFamily="2" charset="0"/>
                <a:cs typeface="Arial" panose="020B0604020202020204" pitchFamily="34" charset="0"/>
              </a:rPr>
              <a:t>lạc</a:t>
            </a:r>
            <a:r>
              <a:rPr lang="en-US" sz="4400" dirty="0">
                <a:ea typeface="Roboto" panose="02000000000000000000" pitchFamily="2" charset="0"/>
                <a:cs typeface="Arial" panose="020B0604020202020204" pitchFamily="34" charset="0"/>
              </a:rPr>
              <a:t> </a:t>
            </a:r>
            <a:r>
              <a:rPr lang="en-US" sz="4400" dirty="0" err="1">
                <a:ea typeface="Roboto" panose="02000000000000000000" pitchFamily="2" charset="0"/>
                <a:cs typeface="Arial" panose="020B0604020202020204" pitchFamily="34" charset="0"/>
              </a:rPr>
              <a:t>hậu</a:t>
            </a:r>
            <a:r>
              <a:rPr lang="en-US" sz="4400" dirty="0">
                <a:ea typeface="Roboto" panose="02000000000000000000" pitchFamily="2" charset="0"/>
                <a:cs typeface="Arial" panose="020B0604020202020204" pitchFamily="34" charset="0"/>
              </a:rPr>
              <a:t>, </a:t>
            </a:r>
            <a:r>
              <a:rPr lang="en-US" sz="4400" dirty="0" err="1">
                <a:ea typeface="Roboto" panose="02000000000000000000" pitchFamily="2" charset="0"/>
                <a:cs typeface="Arial" panose="020B0604020202020204" pitchFamily="34" charset="0"/>
              </a:rPr>
              <a:t>vì</a:t>
            </a:r>
            <a:r>
              <a:rPr lang="en-US" sz="4400" dirty="0">
                <a:ea typeface="Roboto" panose="02000000000000000000" pitchFamily="2" charset="0"/>
                <a:cs typeface="Arial" panose="020B0604020202020204" pitchFamily="34" charset="0"/>
              </a:rPr>
              <a:t> </a:t>
            </a:r>
            <a:r>
              <a:rPr lang="en-US" sz="4400" dirty="0" err="1">
                <a:ea typeface="Roboto" panose="02000000000000000000" pitchFamily="2" charset="0"/>
                <a:cs typeface="Arial" panose="020B0604020202020204" pitchFamily="34" charset="0"/>
              </a:rPr>
              <a:t>hạnh</a:t>
            </a:r>
            <a:r>
              <a:rPr lang="en-US" sz="4400" dirty="0">
                <a:ea typeface="Roboto" panose="02000000000000000000" pitchFamily="2" charset="0"/>
                <a:cs typeface="Arial" panose="020B0604020202020204" pitchFamily="34" charset="0"/>
              </a:rPr>
              <a:t> </a:t>
            </a:r>
            <a:r>
              <a:rPr lang="en-US" sz="4400" dirty="0" err="1">
                <a:ea typeface="Roboto" panose="02000000000000000000" pitchFamily="2" charset="0"/>
                <a:cs typeface="Arial" panose="020B0604020202020204" pitchFamily="34" charset="0"/>
              </a:rPr>
              <a:t>phúc</a:t>
            </a:r>
            <a:r>
              <a:rPr lang="en-US" sz="4400" dirty="0">
                <a:ea typeface="Roboto" panose="02000000000000000000" pitchFamily="2" charset="0"/>
                <a:cs typeface="Arial" panose="020B0604020202020204" pitchFamily="34" charset="0"/>
              </a:rPr>
              <a:t> </a:t>
            </a:r>
            <a:r>
              <a:rPr lang="en-US" sz="4400" dirty="0" err="1">
                <a:ea typeface="Roboto" panose="02000000000000000000" pitchFamily="2" charset="0"/>
                <a:cs typeface="Arial" panose="020B0604020202020204" pitchFamily="34" charset="0"/>
              </a:rPr>
              <a:t>của</a:t>
            </a:r>
            <a:r>
              <a:rPr lang="en-US" sz="4400" dirty="0">
                <a:ea typeface="Roboto" panose="02000000000000000000" pitchFamily="2" charset="0"/>
                <a:cs typeface="Arial" panose="020B0604020202020204" pitchFamily="34" charset="0"/>
              </a:rPr>
              <a:t> </a:t>
            </a:r>
            <a:r>
              <a:rPr lang="en-US" sz="4400" dirty="0" err="1">
                <a:ea typeface="Roboto" panose="02000000000000000000" pitchFamily="2" charset="0"/>
                <a:cs typeface="Arial" panose="020B0604020202020204" pitchFamily="34" charset="0"/>
              </a:rPr>
              <a:t>nhân</a:t>
            </a:r>
            <a:r>
              <a:rPr lang="en-US" sz="4400" dirty="0">
                <a:ea typeface="Roboto" panose="02000000000000000000" pitchFamily="2" charset="0"/>
                <a:cs typeface="Arial" panose="020B0604020202020204" pitchFamily="34" charset="0"/>
              </a:rPr>
              <a:t> </a:t>
            </a:r>
            <a:r>
              <a:rPr lang="en-US" sz="4400" dirty="0" err="1">
                <a:ea typeface="Roboto" panose="02000000000000000000" pitchFamily="2" charset="0"/>
                <a:cs typeface="Arial" panose="020B0604020202020204" pitchFamily="34" charset="0"/>
              </a:rPr>
              <a:t>dân</a:t>
            </a:r>
            <a:r>
              <a:rPr lang="en-US" sz="4400" dirty="0">
                <a:ea typeface="Roboto" panose="02000000000000000000" pitchFamily="2" charset="0"/>
                <a:cs typeface="Arial" panose="020B0604020202020204" pitchFamily="34" charset="0"/>
              </a:rPr>
              <a:t>.</a:t>
            </a:r>
          </a:p>
        </p:txBody>
      </p:sp>
      <p:cxnSp>
        <p:nvCxnSpPr>
          <p:cNvPr id="3" name="Straight Connector 2">
            <a:extLst>
              <a:ext uri="{FF2B5EF4-FFF2-40B4-BE49-F238E27FC236}">
                <a16:creationId xmlns:a16="http://schemas.microsoft.com/office/drawing/2014/main" xmlns="" id="{7B17ECD4-0B3F-EF48-81E1-533D5795CB02}"/>
              </a:ext>
            </a:extLst>
          </p:cNvPr>
          <p:cNvCxnSpPr>
            <a:cxnSpLocks/>
          </p:cNvCxnSpPr>
          <p:nvPr/>
        </p:nvCxnSpPr>
        <p:spPr>
          <a:xfrm>
            <a:off x="3969686" y="2843034"/>
            <a:ext cx="438623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xmlns="" id="{BDFB8460-A735-7D43-8D12-A243527E376D}"/>
              </a:ext>
            </a:extLst>
          </p:cNvPr>
          <p:cNvCxnSpPr>
            <a:cxnSpLocks/>
          </p:cNvCxnSpPr>
          <p:nvPr/>
        </p:nvCxnSpPr>
        <p:spPr>
          <a:xfrm>
            <a:off x="4601497" y="4152238"/>
            <a:ext cx="460481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5" name="Straight Connector 44">
            <a:extLst>
              <a:ext uri="{FF2B5EF4-FFF2-40B4-BE49-F238E27FC236}">
                <a16:creationId xmlns:a16="http://schemas.microsoft.com/office/drawing/2014/main" xmlns="" id="{F12F1964-91BC-3D47-888D-0F6380830948}"/>
              </a:ext>
            </a:extLst>
          </p:cNvPr>
          <p:cNvCxnSpPr>
            <a:cxnSpLocks/>
          </p:cNvCxnSpPr>
          <p:nvPr/>
        </p:nvCxnSpPr>
        <p:spPr>
          <a:xfrm>
            <a:off x="3124389" y="4880581"/>
            <a:ext cx="177729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6" name="Straight Connector 45">
            <a:extLst>
              <a:ext uri="{FF2B5EF4-FFF2-40B4-BE49-F238E27FC236}">
                <a16:creationId xmlns:a16="http://schemas.microsoft.com/office/drawing/2014/main" xmlns="" id="{11D89553-AFA7-964D-AFA5-EBD2B6DE3732}"/>
              </a:ext>
            </a:extLst>
          </p:cNvPr>
          <p:cNvCxnSpPr>
            <a:cxnSpLocks/>
          </p:cNvCxnSpPr>
          <p:nvPr/>
        </p:nvCxnSpPr>
        <p:spPr>
          <a:xfrm>
            <a:off x="5239263" y="4880581"/>
            <a:ext cx="311665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xmlns="" id="{6292FD89-9CF0-4C21-936F-373A35987BE2}"/>
              </a:ext>
            </a:extLst>
          </p:cNvPr>
          <p:cNvCxnSpPr>
            <a:cxnSpLocks/>
          </p:cNvCxnSpPr>
          <p:nvPr/>
        </p:nvCxnSpPr>
        <p:spPr>
          <a:xfrm>
            <a:off x="4194027" y="2172474"/>
            <a:ext cx="501228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2869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dissolve">
                                      <p:cBhvr>
                                        <p:cTn id="7" dur="500"/>
                                        <p:tgtEl>
                                          <p:spTgt spid="4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dissolve">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nodeType="clickEffect">
                                  <p:stCondLst>
                                    <p:cond delay="0"/>
                                  </p:stCondLst>
                                  <p:iterate type="lt">
                                    <p:tmPct val="10000"/>
                                  </p:iterate>
                                  <p:childTnLst>
                                    <p:set>
                                      <p:cBhvr>
                                        <p:cTn id="17" dur="1" fill="hold">
                                          <p:stCondLst>
                                            <p:cond delay="0"/>
                                          </p:stCondLst>
                                        </p:cTn>
                                        <p:tgtEl>
                                          <p:spTgt spid="39">
                                            <p:txEl>
                                              <p:pRg st="0" end="0"/>
                                            </p:txEl>
                                          </p:spTgt>
                                        </p:tgtEl>
                                        <p:attrNameLst>
                                          <p:attrName>style.visibility</p:attrName>
                                        </p:attrNameLst>
                                      </p:cBhvr>
                                      <p:to>
                                        <p:strVal val="visible"/>
                                      </p:to>
                                    </p:set>
                                    <p:anim calcmode="lin" valueType="num">
                                      <p:cBhvr>
                                        <p:cTn id="18" dur="500" fill="hold"/>
                                        <p:tgtEl>
                                          <p:spTgt spid="3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39">
                                            <p:txEl>
                                              <p:pRg st="0" end="0"/>
                                            </p:txEl>
                                          </p:spTgt>
                                        </p:tgtEl>
                                        <p:attrNameLst>
                                          <p:attrName>ppt_y</p:attrName>
                                        </p:attrNameLst>
                                      </p:cBhvr>
                                      <p:tavLst>
                                        <p:tav tm="0">
                                          <p:val>
                                            <p:strVal val="#ppt_y"/>
                                          </p:val>
                                        </p:tav>
                                        <p:tav tm="100000">
                                          <p:val>
                                            <p:strVal val="#ppt_y"/>
                                          </p:val>
                                        </p:tav>
                                      </p:tavLst>
                                    </p:anim>
                                    <p:anim calcmode="lin" valueType="num">
                                      <p:cBhvr>
                                        <p:cTn id="20" dur="500" fill="hold"/>
                                        <p:tgtEl>
                                          <p:spTgt spid="3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3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3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dissolve">
                                      <p:cBhvr>
                                        <p:cTn id="27" dur="500"/>
                                        <p:tgtEl>
                                          <p:spTgt spid="3"/>
                                        </p:tgtEl>
                                      </p:cBhvr>
                                    </p:animEffect>
                                  </p:childTnLst>
                                </p:cTn>
                              </p:par>
                              <p:par>
                                <p:cTn id="28" presetID="9" presetClass="entr" presetSubtype="0" fill="hold"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dissolve">
                                      <p:cBhvr>
                                        <p:cTn id="30" dur="500"/>
                                        <p:tgtEl>
                                          <p:spTgt spid="42"/>
                                        </p:tgtEl>
                                      </p:cBhvr>
                                    </p:animEffect>
                                  </p:childTnLst>
                                </p:cTn>
                              </p:par>
                              <p:par>
                                <p:cTn id="31" presetID="9" presetClass="entr" presetSubtype="0"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dissolve">
                                      <p:cBhvr>
                                        <p:cTn id="33" dur="500"/>
                                        <p:tgtEl>
                                          <p:spTgt spid="45"/>
                                        </p:tgtEl>
                                      </p:cBhvr>
                                    </p:animEffect>
                                  </p:childTnLst>
                                </p:cTn>
                              </p:par>
                              <p:par>
                                <p:cTn id="34" presetID="9" presetClass="entr" presetSubtype="0" fill="hold"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dissolve">
                                      <p:cBhvr>
                                        <p:cTn id="36" dur="500"/>
                                        <p:tgtEl>
                                          <p:spTgt spid="46"/>
                                        </p:tgtEl>
                                      </p:cBhvr>
                                    </p:animEffect>
                                  </p:childTnLst>
                                </p:cTn>
                              </p:par>
                              <p:par>
                                <p:cTn id="37" presetID="9"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dissolv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6" grpId="0" animBg="1"/>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680"/>
        <p:cNvGrpSpPr/>
        <p:nvPr/>
      </p:nvGrpSpPr>
      <p:grpSpPr>
        <a:xfrm>
          <a:off x="0" y="0"/>
          <a:ext cx="0" cy="0"/>
          <a:chOff x="0" y="0"/>
          <a:chExt cx="0" cy="0"/>
        </a:xfrm>
      </p:grpSpPr>
      <p:cxnSp>
        <p:nvCxnSpPr>
          <p:cNvPr id="736" name="Google Shape;736;p22"/>
          <p:cNvCxnSpPr>
            <a:cxnSpLocks/>
          </p:cNvCxnSpPr>
          <p:nvPr/>
        </p:nvCxnSpPr>
        <p:spPr>
          <a:xfrm flipH="1">
            <a:off x="2855684" y="3459559"/>
            <a:ext cx="1144413" cy="4885"/>
          </a:xfrm>
          <a:prstGeom prst="straightConnector1">
            <a:avLst/>
          </a:prstGeom>
          <a:noFill/>
          <a:ln w="19050" cap="flat" cmpd="sng">
            <a:solidFill>
              <a:schemeClr val="tx1"/>
            </a:solidFill>
            <a:prstDash val="solid"/>
            <a:round/>
            <a:headEnd type="none" w="med" len="med"/>
            <a:tailEnd type="oval" w="med" len="med"/>
          </a:ln>
        </p:spPr>
      </p:cxnSp>
      <p:sp>
        <p:nvSpPr>
          <p:cNvPr id="737" name="Google Shape;737;p22"/>
          <p:cNvSpPr/>
          <p:nvPr/>
        </p:nvSpPr>
        <p:spPr>
          <a:xfrm>
            <a:off x="3977090" y="3142953"/>
            <a:ext cx="596664" cy="596664"/>
          </a:xfrm>
          <a:custGeom>
            <a:avLst/>
            <a:gdLst/>
            <a:ahLst/>
            <a:cxnLst/>
            <a:rect l="l" t="t" r="r" b="b"/>
            <a:pathLst>
              <a:path w="18444" h="18444" extrusionOk="0">
                <a:moveTo>
                  <a:pt x="9216" y="0"/>
                </a:moveTo>
                <a:cubicBezTo>
                  <a:pt x="4132" y="0"/>
                  <a:pt x="1" y="4132"/>
                  <a:pt x="1" y="9228"/>
                </a:cubicBezTo>
                <a:cubicBezTo>
                  <a:pt x="1" y="14312"/>
                  <a:pt x="4132" y="18443"/>
                  <a:pt x="9216" y="18443"/>
                </a:cubicBezTo>
                <a:cubicBezTo>
                  <a:pt x="14312" y="18443"/>
                  <a:pt x="18443" y="14312"/>
                  <a:pt x="18443" y="9228"/>
                </a:cubicBezTo>
                <a:cubicBezTo>
                  <a:pt x="18443" y="4132"/>
                  <a:pt x="14312" y="0"/>
                  <a:pt x="9216" y="0"/>
                </a:cubicBez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 sz="2800" dirty="0">
                <a:solidFill>
                  <a:prstClr val="white"/>
                </a:solidFill>
                <a:cs typeface="+mn-ea"/>
                <a:sym typeface="+mn-lt"/>
              </a:rPr>
              <a:t>02</a:t>
            </a:r>
            <a:endParaRPr sz="2800" dirty="0">
              <a:solidFill>
                <a:prstClr val="white"/>
              </a:solidFill>
              <a:cs typeface="+mn-ea"/>
              <a:sym typeface="+mn-lt"/>
            </a:endParaRPr>
          </a:p>
        </p:txBody>
      </p:sp>
      <p:cxnSp>
        <p:nvCxnSpPr>
          <p:cNvPr id="740" name="Google Shape;740;p22"/>
          <p:cNvCxnSpPr>
            <a:cxnSpLocks/>
          </p:cNvCxnSpPr>
          <p:nvPr/>
        </p:nvCxnSpPr>
        <p:spPr>
          <a:xfrm flipH="1">
            <a:off x="2855685" y="4591892"/>
            <a:ext cx="1286432" cy="6657"/>
          </a:xfrm>
          <a:prstGeom prst="straightConnector1">
            <a:avLst/>
          </a:prstGeom>
          <a:noFill/>
          <a:ln w="19050" cap="flat" cmpd="sng">
            <a:solidFill>
              <a:schemeClr val="tx1"/>
            </a:solidFill>
            <a:prstDash val="solid"/>
            <a:round/>
            <a:headEnd type="none" w="med" len="med"/>
            <a:tailEnd type="oval" w="med" len="med"/>
          </a:ln>
        </p:spPr>
      </p:cxnSp>
      <p:sp>
        <p:nvSpPr>
          <p:cNvPr id="741" name="Google Shape;741;p22"/>
          <p:cNvSpPr/>
          <p:nvPr/>
        </p:nvSpPr>
        <p:spPr>
          <a:xfrm>
            <a:off x="3977090" y="4269720"/>
            <a:ext cx="596664" cy="596664"/>
          </a:xfrm>
          <a:custGeom>
            <a:avLst/>
            <a:gdLst/>
            <a:ahLst/>
            <a:cxnLst/>
            <a:rect l="l" t="t" r="r" b="b"/>
            <a:pathLst>
              <a:path w="18444" h="18444" extrusionOk="0">
                <a:moveTo>
                  <a:pt x="9216" y="0"/>
                </a:moveTo>
                <a:cubicBezTo>
                  <a:pt x="4132" y="0"/>
                  <a:pt x="1" y="4132"/>
                  <a:pt x="1" y="9228"/>
                </a:cubicBezTo>
                <a:cubicBezTo>
                  <a:pt x="1" y="14312"/>
                  <a:pt x="4132" y="18443"/>
                  <a:pt x="9216" y="18443"/>
                </a:cubicBezTo>
                <a:cubicBezTo>
                  <a:pt x="14312" y="18443"/>
                  <a:pt x="18443" y="14312"/>
                  <a:pt x="18443" y="9228"/>
                </a:cubicBezTo>
                <a:cubicBezTo>
                  <a:pt x="18443" y="4132"/>
                  <a:pt x="14312" y="0"/>
                  <a:pt x="9216" y="0"/>
                </a:cubicBezTo>
                <a:close/>
              </a:path>
            </a:pathLst>
          </a:custGeom>
          <a:solidFill>
            <a:srgbClr val="F1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 sz="2800" dirty="0">
                <a:solidFill>
                  <a:prstClr val="white"/>
                </a:solidFill>
                <a:cs typeface="+mn-ea"/>
                <a:sym typeface="+mn-lt"/>
              </a:rPr>
              <a:t>03</a:t>
            </a:r>
            <a:endParaRPr sz="2800" dirty="0">
              <a:solidFill>
                <a:prstClr val="white"/>
              </a:solidFill>
              <a:cs typeface="+mn-ea"/>
              <a:sym typeface="+mn-lt"/>
            </a:endParaRPr>
          </a:p>
        </p:txBody>
      </p:sp>
      <p:cxnSp>
        <p:nvCxnSpPr>
          <p:cNvPr id="744" name="Google Shape;744;p22"/>
          <p:cNvCxnSpPr>
            <a:cxnSpLocks/>
          </p:cNvCxnSpPr>
          <p:nvPr/>
        </p:nvCxnSpPr>
        <p:spPr>
          <a:xfrm flipH="1">
            <a:off x="2857134" y="5724276"/>
            <a:ext cx="1418288" cy="6606"/>
          </a:xfrm>
          <a:prstGeom prst="straightConnector1">
            <a:avLst/>
          </a:prstGeom>
          <a:noFill/>
          <a:ln w="19050" cap="flat" cmpd="sng">
            <a:solidFill>
              <a:schemeClr val="tx1"/>
            </a:solidFill>
            <a:prstDash val="solid"/>
            <a:round/>
            <a:headEnd type="none" w="med" len="med"/>
            <a:tailEnd type="oval" w="med" len="med"/>
          </a:ln>
        </p:spPr>
      </p:cxnSp>
      <p:sp>
        <p:nvSpPr>
          <p:cNvPr id="745" name="Google Shape;745;p22"/>
          <p:cNvSpPr/>
          <p:nvPr/>
        </p:nvSpPr>
        <p:spPr>
          <a:xfrm>
            <a:off x="3977090" y="5397168"/>
            <a:ext cx="596664" cy="596664"/>
          </a:xfrm>
          <a:custGeom>
            <a:avLst/>
            <a:gdLst/>
            <a:ahLst/>
            <a:cxnLst/>
            <a:rect l="l" t="t" r="r" b="b"/>
            <a:pathLst>
              <a:path w="18444" h="18444" extrusionOk="0">
                <a:moveTo>
                  <a:pt x="9216" y="0"/>
                </a:moveTo>
                <a:cubicBezTo>
                  <a:pt x="4132" y="0"/>
                  <a:pt x="1" y="4132"/>
                  <a:pt x="1" y="9228"/>
                </a:cubicBezTo>
                <a:cubicBezTo>
                  <a:pt x="1" y="14312"/>
                  <a:pt x="4132" y="18443"/>
                  <a:pt x="9216" y="18443"/>
                </a:cubicBezTo>
                <a:cubicBezTo>
                  <a:pt x="14312" y="18443"/>
                  <a:pt x="18443" y="14312"/>
                  <a:pt x="18443" y="9228"/>
                </a:cubicBezTo>
                <a:cubicBezTo>
                  <a:pt x="18443" y="4132"/>
                  <a:pt x="14312" y="0"/>
                  <a:pt x="9216" y="0"/>
                </a:cubicBez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 sz="2800" dirty="0">
                <a:solidFill>
                  <a:prstClr val="white"/>
                </a:solidFill>
                <a:cs typeface="+mn-ea"/>
                <a:sym typeface="+mn-lt"/>
              </a:rPr>
              <a:t>04</a:t>
            </a:r>
            <a:endParaRPr sz="2800" dirty="0">
              <a:solidFill>
                <a:prstClr val="white"/>
              </a:solidFill>
              <a:cs typeface="+mn-ea"/>
              <a:sym typeface="+mn-lt"/>
            </a:endParaRPr>
          </a:p>
        </p:txBody>
      </p:sp>
      <p:cxnSp>
        <p:nvCxnSpPr>
          <p:cNvPr id="748" name="Google Shape;748;p22"/>
          <p:cNvCxnSpPr>
            <a:cxnSpLocks/>
          </p:cNvCxnSpPr>
          <p:nvPr/>
        </p:nvCxnSpPr>
        <p:spPr>
          <a:xfrm flipH="1">
            <a:off x="2855684" y="2296618"/>
            <a:ext cx="1144413" cy="0"/>
          </a:xfrm>
          <a:prstGeom prst="straightConnector1">
            <a:avLst/>
          </a:prstGeom>
          <a:noFill/>
          <a:ln w="19050" cap="flat" cmpd="sng">
            <a:solidFill>
              <a:schemeClr val="tx1"/>
            </a:solidFill>
            <a:prstDash val="solid"/>
            <a:round/>
            <a:headEnd type="none" w="med" len="med"/>
            <a:tailEnd type="oval" w="med" len="med"/>
          </a:ln>
        </p:spPr>
      </p:cxnSp>
      <p:sp>
        <p:nvSpPr>
          <p:cNvPr id="749" name="Google Shape;749;p22"/>
          <p:cNvSpPr/>
          <p:nvPr/>
        </p:nvSpPr>
        <p:spPr>
          <a:xfrm>
            <a:off x="3977091" y="1985535"/>
            <a:ext cx="596664" cy="596664"/>
          </a:xfrm>
          <a:custGeom>
            <a:avLst/>
            <a:gdLst/>
            <a:ahLst/>
            <a:cxnLst/>
            <a:rect l="l" t="t" r="r" b="b"/>
            <a:pathLst>
              <a:path w="18444" h="18444" extrusionOk="0">
                <a:moveTo>
                  <a:pt x="9216" y="0"/>
                </a:moveTo>
                <a:cubicBezTo>
                  <a:pt x="4132" y="0"/>
                  <a:pt x="1" y="4132"/>
                  <a:pt x="1" y="9228"/>
                </a:cubicBezTo>
                <a:cubicBezTo>
                  <a:pt x="1" y="14312"/>
                  <a:pt x="4132" y="18443"/>
                  <a:pt x="9216" y="18443"/>
                </a:cubicBezTo>
                <a:cubicBezTo>
                  <a:pt x="14312" y="18443"/>
                  <a:pt x="18443" y="14312"/>
                  <a:pt x="18443" y="9228"/>
                </a:cubicBezTo>
                <a:cubicBezTo>
                  <a:pt x="18443" y="4132"/>
                  <a:pt x="14312" y="0"/>
                  <a:pt x="9216" y="0"/>
                </a:cubicBezTo>
                <a:close/>
              </a:path>
            </a:pathLst>
          </a:custGeom>
          <a:solidFill>
            <a:srgbClr val="F1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 sz="2800" dirty="0">
                <a:solidFill>
                  <a:prstClr val="white"/>
                </a:solidFill>
                <a:cs typeface="+mn-ea"/>
                <a:sym typeface="+mn-lt"/>
              </a:rPr>
              <a:t>01</a:t>
            </a:r>
            <a:endParaRPr sz="2800" dirty="0">
              <a:solidFill>
                <a:prstClr val="white"/>
              </a:solidFill>
              <a:cs typeface="+mn-ea"/>
              <a:sym typeface="+mn-lt"/>
            </a:endParaRPr>
          </a:p>
        </p:txBody>
      </p:sp>
      <p:sp>
        <p:nvSpPr>
          <p:cNvPr id="31" name="文本框 44">
            <a:extLst>
              <a:ext uri="{FF2B5EF4-FFF2-40B4-BE49-F238E27FC236}">
                <a16:creationId xmlns:a16="http://schemas.microsoft.com/office/drawing/2014/main" xmlns="" id="{B6446BFD-8C22-0245-87D9-937B93115889}"/>
              </a:ext>
            </a:extLst>
          </p:cNvPr>
          <p:cNvSpPr txBox="1">
            <a:spLocks noChangeArrowheads="1"/>
          </p:cNvSpPr>
          <p:nvPr>
            <p:custDataLst>
              <p:tags r:id="rId1"/>
            </p:custDataLst>
          </p:nvPr>
        </p:nvSpPr>
        <p:spPr bwMode="auto">
          <a:xfrm>
            <a:off x="4680157" y="2079533"/>
            <a:ext cx="7012705" cy="489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800" dirty="0" err="1">
                <a:latin typeface="+mn-lt"/>
                <a:ea typeface="华文新魏" panose="02010800040101010101" pitchFamily="2" charset="-122"/>
                <a:cs typeface="Arial" panose="020B0604020202020204" pitchFamily="34" charset="0"/>
              </a:rPr>
              <a:t>Tìm</a:t>
            </a:r>
            <a:r>
              <a:rPr lang="en-US" altLang="zh-CN" sz="2800" dirty="0">
                <a:latin typeface="+mn-lt"/>
                <a:ea typeface="华文新魏" panose="02010800040101010101" pitchFamily="2" charset="-122"/>
                <a:cs typeface="Arial" panose="020B0604020202020204" pitchFamily="34" charset="0"/>
              </a:rPr>
              <a:t> </a:t>
            </a:r>
            <a:r>
              <a:rPr lang="en-US" altLang="zh-CN" sz="2800" dirty="0" err="1">
                <a:latin typeface="+mn-lt"/>
                <a:ea typeface="华文新魏" panose="02010800040101010101" pitchFamily="2" charset="-122"/>
                <a:cs typeface="Arial" panose="020B0604020202020204" pitchFamily="34" charset="0"/>
              </a:rPr>
              <a:t>hiểu</a:t>
            </a:r>
            <a:r>
              <a:rPr lang="en-US" altLang="zh-CN" sz="2800" dirty="0">
                <a:latin typeface="+mn-lt"/>
                <a:ea typeface="华文新魏" panose="02010800040101010101" pitchFamily="2" charset="-122"/>
                <a:cs typeface="Arial" panose="020B0604020202020204" pitchFamily="34" charset="0"/>
              </a:rPr>
              <a:t> </a:t>
            </a:r>
            <a:r>
              <a:rPr lang="en-US" altLang="zh-CN" sz="2800" dirty="0" err="1">
                <a:latin typeface="+mn-lt"/>
                <a:ea typeface="华文新魏" panose="02010800040101010101" pitchFamily="2" charset="-122"/>
                <a:cs typeface="Arial" panose="020B0604020202020204" pitchFamily="34" charset="0"/>
              </a:rPr>
              <a:t>về</a:t>
            </a:r>
            <a:r>
              <a:rPr lang="en-US" altLang="zh-CN" sz="2800" dirty="0">
                <a:latin typeface="+mn-lt"/>
                <a:ea typeface="华文新魏" panose="02010800040101010101" pitchFamily="2" charset="-122"/>
                <a:cs typeface="Arial" panose="020B0604020202020204" pitchFamily="34" charset="0"/>
              </a:rPr>
              <a:t> </a:t>
            </a:r>
            <a:r>
              <a:rPr lang="en-US" altLang="zh-CN" sz="2800" b="1" i="1" dirty="0" err="1">
                <a:latin typeface="+mn-lt"/>
                <a:ea typeface="华文新魏" panose="02010800040101010101" pitchFamily="2" charset="-122"/>
                <a:cs typeface="Arial" panose="020B0604020202020204" pitchFamily="34" charset="0"/>
              </a:rPr>
              <a:t>đói</a:t>
            </a:r>
            <a:r>
              <a:rPr lang="en-US" altLang="zh-CN" sz="2800" b="1" i="1" dirty="0">
                <a:latin typeface="+mn-lt"/>
                <a:ea typeface="华文新魏" panose="02010800040101010101" pitchFamily="2" charset="-122"/>
                <a:cs typeface="Arial" panose="020B0604020202020204" pitchFamily="34" charset="0"/>
              </a:rPr>
              <a:t> </a:t>
            </a:r>
            <a:r>
              <a:rPr lang="en-US" altLang="zh-CN" sz="2800" b="1" i="1" dirty="0" err="1">
                <a:latin typeface="+mn-lt"/>
                <a:ea typeface="华文新魏" panose="02010800040101010101" pitchFamily="2" charset="-122"/>
                <a:cs typeface="Arial" panose="020B0604020202020204" pitchFamily="34" charset="0"/>
              </a:rPr>
              <a:t>nghèo</a:t>
            </a:r>
            <a:r>
              <a:rPr lang="en-US" altLang="zh-CN" sz="2800" b="1" i="1" dirty="0">
                <a:latin typeface="+mn-lt"/>
                <a:ea typeface="华文新魏" panose="02010800040101010101" pitchFamily="2" charset="-122"/>
                <a:cs typeface="Arial" panose="020B0604020202020204" pitchFamily="34" charset="0"/>
              </a:rPr>
              <a:t>, </a:t>
            </a:r>
            <a:r>
              <a:rPr lang="en-US" altLang="zh-CN" sz="2800" b="1" i="1" dirty="0" err="1">
                <a:latin typeface="+mn-lt"/>
                <a:ea typeface="华文新魏" panose="02010800040101010101" pitchFamily="2" charset="-122"/>
                <a:cs typeface="Arial" panose="020B0604020202020204" pitchFamily="34" charset="0"/>
              </a:rPr>
              <a:t>lạc</a:t>
            </a:r>
            <a:r>
              <a:rPr lang="en-US" altLang="zh-CN" sz="2800" b="1" i="1" dirty="0">
                <a:latin typeface="+mn-lt"/>
                <a:ea typeface="华文新魏" panose="02010800040101010101" pitchFamily="2" charset="-122"/>
                <a:cs typeface="Arial" panose="020B0604020202020204" pitchFamily="34" charset="0"/>
              </a:rPr>
              <a:t> </a:t>
            </a:r>
            <a:r>
              <a:rPr lang="en-US" altLang="zh-CN" sz="2800" b="1" i="1" dirty="0" err="1">
                <a:latin typeface="+mn-lt"/>
                <a:ea typeface="华文新魏" panose="02010800040101010101" pitchFamily="2" charset="-122"/>
                <a:cs typeface="Arial" panose="020B0604020202020204" pitchFamily="34" charset="0"/>
              </a:rPr>
              <a:t>hậu</a:t>
            </a:r>
            <a:r>
              <a:rPr lang="en-US" altLang="zh-CN" sz="2800" b="1" i="1" dirty="0">
                <a:latin typeface="+mn-lt"/>
                <a:ea typeface="华文新魏" panose="02010800040101010101" pitchFamily="2" charset="-122"/>
                <a:cs typeface="Arial" panose="020B0604020202020204" pitchFamily="34" charset="0"/>
              </a:rPr>
              <a:t> </a:t>
            </a:r>
            <a:r>
              <a:rPr lang="en-US" altLang="zh-CN" sz="2800" dirty="0" err="1">
                <a:latin typeface="+mn-lt"/>
                <a:ea typeface="华文新魏" panose="02010800040101010101" pitchFamily="2" charset="-122"/>
                <a:cs typeface="Arial" panose="020B0604020202020204" pitchFamily="34" charset="0"/>
              </a:rPr>
              <a:t>và</a:t>
            </a:r>
            <a:r>
              <a:rPr lang="en-US" altLang="zh-CN" sz="2800" dirty="0">
                <a:latin typeface="+mn-lt"/>
                <a:ea typeface="华文新魏" panose="02010800040101010101" pitchFamily="2" charset="-122"/>
                <a:cs typeface="Arial" panose="020B0604020202020204" pitchFamily="34" charset="0"/>
              </a:rPr>
              <a:t> </a:t>
            </a:r>
            <a:r>
              <a:rPr lang="en-US" altLang="zh-CN" sz="2800" b="1" i="1" dirty="0" err="1">
                <a:latin typeface="+mn-lt"/>
                <a:ea typeface="华文新魏" panose="02010800040101010101" pitchFamily="2" charset="-122"/>
                <a:cs typeface="Arial" panose="020B0604020202020204" pitchFamily="34" charset="0"/>
              </a:rPr>
              <a:t>hạnh</a:t>
            </a:r>
            <a:r>
              <a:rPr lang="en-US" altLang="zh-CN" sz="2800" b="1" i="1" dirty="0">
                <a:latin typeface="+mn-lt"/>
                <a:ea typeface="华文新魏" panose="02010800040101010101" pitchFamily="2" charset="-122"/>
                <a:cs typeface="Arial" panose="020B0604020202020204" pitchFamily="34" charset="0"/>
              </a:rPr>
              <a:t> </a:t>
            </a:r>
            <a:r>
              <a:rPr lang="en-US" altLang="zh-CN" sz="2800" b="1" i="1" dirty="0" err="1">
                <a:latin typeface="+mn-lt"/>
                <a:ea typeface="华文新魏" panose="02010800040101010101" pitchFamily="2" charset="-122"/>
                <a:cs typeface="Arial" panose="020B0604020202020204" pitchFamily="34" charset="0"/>
              </a:rPr>
              <a:t>phúc</a:t>
            </a:r>
            <a:r>
              <a:rPr lang="en-US" altLang="zh-CN" sz="2800" dirty="0">
                <a:latin typeface="+mn-lt"/>
                <a:ea typeface="华文新魏" panose="02010800040101010101" pitchFamily="2" charset="-122"/>
                <a:cs typeface="Arial" panose="020B0604020202020204" pitchFamily="34" charset="0"/>
              </a:rPr>
              <a:t>.</a:t>
            </a:r>
            <a:endParaRPr lang="zh-CN" altLang="en-US" sz="2800" dirty="0">
              <a:latin typeface="+mn-lt"/>
              <a:ea typeface="华文新魏" panose="02010800040101010101" pitchFamily="2" charset="-122"/>
              <a:cs typeface="Arial" panose="020B0604020202020204" pitchFamily="34" charset="0"/>
            </a:endParaRPr>
          </a:p>
        </p:txBody>
      </p:sp>
      <p:sp>
        <p:nvSpPr>
          <p:cNvPr id="32" name="文本框 44">
            <a:extLst>
              <a:ext uri="{FF2B5EF4-FFF2-40B4-BE49-F238E27FC236}">
                <a16:creationId xmlns:a16="http://schemas.microsoft.com/office/drawing/2014/main" xmlns="" id="{1E6F105C-B8E5-2141-B0D6-B827CEDFCA47}"/>
              </a:ext>
            </a:extLst>
          </p:cNvPr>
          <p:cNvSpPr txBox="1">
            <a:spLocks noChangeArrowheads="1"/>
          </p:cNvSpPr>
          <p:nvPr>
            <p:custDataLst>
              <p:tags r:id="rId2"/>
            </p:custDataLst>
          </p:nvPr>
        </p:nvSpPr>
        <p:spPr bwMode="auto">
          <a:xfrm>
            <a:off x="4702199" y="3216933"/>
            <a:ext cx="7012705" cy="522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a:r>
              <a:rPr lang="vi-VN" sz="2800" dirty="0"/>
              <a:t>Câu chuyện về những người có công chống </a:t>
            </a:r>
          </a:p>
          <a:p>
            <a:pPr algn="just"/>
            <a:r>
              <a:rPr lang="vi-VN" sz="2800" dirty="0"/>
              <a:t>đói nghèo, lạc hậu, vì hạnh phúc của nhân dân.</a:t>
            </a:r>
            <a:endParaRPr lang="zh-CN" altLang="en-US" sz="5400" b="1" dirty="0">
              <a:ea typeface="华文新魏" panose="02010800040101010101" pitchFamily="2" charset="-122"/>
              <a:cs typeface="Arial" panose="020B0604020202020204" pitchFamily="34" charset="0"/>
            </a:endParaRPr>
          </a:p>
        </p:txBody>
      </p:sp>
      <p:sp>
        <p:nvSpPr>
          <p:cNvPr id="33" name="文本框 44">
            <a:extLst>
              <a:ext uri="{FF2B5EF4-FFF2-40B4-BE49-F238E27FC236}">
                <a16:creationId xmlns:a16="http://schemas.microsoft.com/office/drawing/2014/main" xmlns="" id="{70CC850A-4E3A-0D43-91C3-E92483A62D41}"/>
              </a:ext>
            </a:extLst>
          </p:cNvPr>
          <p:cNvSpPr txBox="1">
            <a:spLocks noChangeArrowheads="1"/>
          </p:cNvSpPr>
          <p:nvPr>
            <p:custDataLst>
              <p:tags r:id="rId3"/>
            </p:custDataLst>
          </p:nvPr>
        </p:nvSpPr>
        <p:spPr bwMode="auto">
          <a:xfrm>
            <a:off x="4753448" y="4350152"/>
            <a:ext cx="4064110" cy="522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800" dirty="0" err="1">
                <a:latin typeface="+mn-lt"/>
                <a:ea typeface="华文新魏" panose="02010800040101010101" pitchFamily="2" charset="-122"/>
                <a:cs typeface="Arial" panose="020B0604020202020204" pitchFamily="34" charset="0"/>
              </a:rPr>
              <a:t>Các</a:t>
            </a:r>
            <a:r>
              <a:rPr lang="en-US" altLang="zh-CN" sz="2800" dirty="0">
                <a:latin typeface="+mn-lt"/>
                <a:ea typeface="华文新魏" panose="02010800040101010101" pitchFamily="2" charset="-122"/>
                <a:cs typeface="Arial" panose="020B0604020202020204" pitchFamily="34" charset="0"/>
              </a:rPr>
              <a:t> </a:t>
            </a:r>
            <a:r>
              <a:rPr lang="en-US" altLang="zh-CN" sz="2800" dirty="0" err="1">
                <a:latin typeface="+mn-lt"/>
                <a:ea typeface="华文新魏" panose="02010800040101010101" pitchFamily="2" charset="-122"/>
                <a:cs typeface="Arial" panose="020B0604020202020204" pitchFamily="34" charset="0"/>
              </a:rPr>
              <a:t>bước</a:t>
            </a:r>
            <a:r>
              <a:rPr lang="en-US" altLang="zh-CN" sz="2800" dirty="0">
                <a:latin typeface="+mn-lt"/>
                <a:ea typeface="华文新魏" panose="02010800040101010101" pitchFamily="2" charset="-122"/>
                <a:cs typeface="Arial" panose="020B0604020202020204" pitchFamily="34" charset="0"/>
              </a:rPr>
              <a:t> </a:t>
            </a:r>
            <a:r>
              <a:rPr lang="en-US" altLang="zh-CN" sz="2800" dirty="0" err="1">
                <a:latin typeface="+mn-lt"/>
                <a:ea typeface="华文新魏" panose="02010800040101010101" pitchFamily="2" charset="-122"/>
                <a:cs typeface="Arial" panose="020B0604020202020204" pitchFamily="34" charset="0"/>
              </a:rPr>
              <a:t>kể</a:t>
            </a:r>
            <a:r>
              <a:rPr lang="en-US" altLang="zh-CN" sz="2800" dirty="0">
                <a:latin typeface="+mn-lt"/>
                <a:ea typeface="华文新魏" panose="02010800040101010101" pitchFamily="2" charset="-122"/>
                <a:cs typeface="Arial" panose="020B0604020202020204" pitchFamily="34" charset="0"/>
              </a:rPr>
              <a:t> </a:t>
            </a:r>
            <a:r>
              <a:rPr lang="en-US" altLang="zh-CN" sz="2800" dirty="0" err="1">
                <a:latin typeface="+mn-lt"/>
                <a:ea typeface="华文新魏" panose="02010800040101010101" pitchFamily="2" charset="-122"/>
                <a:cs typeface="Arial" panose="020B0604020202020204" pitchFamily="34" charset="0"/>
              </a:rPr>
              <a:t>chuyện</a:t>
            </a:r>
            <a:r>
              <a:rPr lang="en-US" altLang="zh-CN" sz="2800" dirty="0">
                <a:latin typeface="+mn-lt"/>
                <a:ea typeface="华文新魏" panose="02010800040101010101" pitchFamily="2" charset="-122"/>
                <a:cs typeface="Arial" panose="020B0604020202020204" pitchFamily="34" charset="0"/>
              </a:rPr>
              <a:t>.</a:t>
            </a:r>
            <a:endParaRPr lang="zh-CN" altLang="en-US" sz="2800" dirty="0">
              <a:latin typeface="+mn-lt"/>
              <a:ea typeface="华文新魏" panose="02010800040101010101" pitchFamily="2" charset="-122"/>
              <a:cs typeface="Arial" panose="020B0604020202020204" pitchFamily="34" charset="0"/>
            </a:endParaRPr>
          </a:p>
        </p:txBody>
      </p:sp>
      <p:sp>
        <p:nvSpPr>
          <p:cNvPr id="34" name="文本框 44">
            <a:extLst>
              <a:ext uri="{FF2B5EF4-FFF2-40B4-BE49-F238E27FC236}">
                <a16:creationId xmlns:a16="http://schemas.microsoft.com/office/drawing/2014/main" xmlns="" id="{BF9E8ED5-5994-244A-94B6-1C6EDCC2A897}"/>
              </a:ext>
            </a:extLst>
          </p:cNvPr>
          <p:cNvSpPr txBox="1">
            <a:spLocks noChangeArrowheads="1"/>
          </p:cNvSpPr>
          <p:nvPr>
            <p:custDataLst>
              <p:tags r:id="rId4"/>
            </p:custDataLst>
          </p:nvPr>
        </p:nvSpPr>
        <p:spPr bwMode="auto">
          <a:xfrm>
            <a:off x="4753447" y="5483372"/>
            <a:ext cx="4037047" cy="522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800" dirty="0" err="1">
                <a:latin typeface="+mn-lt"/>
                <a:ea typeface="华文新魏" panose="02010800040101010101" pitchFamily="2" charset="-122"/>
                <a:cs typeface="Arial" panose="020B0604020202020204" pitchFamily="34" charset="0"/>
              </a:rPr>
              <a:t>Thực</a:t>
            </a:r>
            <a:r>
              <a:rPr lang="en-US" altLang="zh-CN" sz="2800" dirty="0">
                <a:latin typeface="+mn-lt"/>
                <a:ea typeface="华文新魏" panose="02010800040101010101" pitchFamily="2" charset="-122"/>
                <a:cs typeface="Arial" panose="020B0604020202020204" pitchFamily="34" charset="0"/>
              </a:rPr>
              <a:t> </a:t>
            </a:r>
            <a:r>
              <a:rPr lang="en-US" altLang="zh-CN" sz="2800" dirty="0" err="1">
                <a:latin typeface="+mn-lt"/>
                <a:ea typeface="华文新魏" panose="02010800040101010101" pitchFamily="2" charset="-122"/>
                <a:cs typeface="Arial" panose="020B0604020202020204" pitchFamily="34" charset="0"/>
              </a:rPr>
              <a:t>hành</a:t>
            </a:r>
            <a:r>
              <a:rPr lang="en-US" altLang="zh-CN" sz="2800" dirty="0">
                <a:latin typeface="+mn-lt"/>
                <a:ea typeface="华文新魏" panose="02010800040101010101" pitchFamily="2" charset="-122"/>
                <a:cs typeface="Arial" panose="020B0604020202020204" pitchFamily="34" charset="0"/>
              </a:rPr>
              <a:t> </a:t>
            </a:r>
            <a:r>
              <a:rPr lang="en-US" altLang="zh-CN" sz="2800" dirty="0" err="1">
                <a:latin typeface="+mn-lt"/>
                <a:ea typeface="华文新魏" panose="02010800040101010101" pitchFamily="2" charset="-122"/>
                <a:cs typeface="Arial" panose="020B0604020202020204" pitchFamily="34" charset="0"/>
              </a:rPr>
              <a:t>kể</a:t>
            </a:r>
            <a:r>
              <a:rPr lang="en-US" altLang="zh-CN" sz="2800" dirty="0">
                <a:latin typeface="+mn-lt"/>
                <a:ea typeface="华文新魏" panose="02010800040101010101" pitchFamily="2" charset="-122"/>
                <a:cs typeface="Arial" panose="020B0604020202020204" pitchFamily="34" charset="0"/>
              </a:rPr>
              <a:t> </a:t>
            </a:r>
            <a:r>
              <a:rPr lang="en-US" altLang="zh-CN" sz="2800" dirty="0" err="1">
                <a:latin typeface="+mn-lt"/>
                <a:ea typeface="华文新魏" panose="02010800040101010101" pitchFamily="2" charset="-122"/>
                <a:cs typeface="Arial" panose="020B0604020202020204" pitchFamily="34" charset="0"/>
              </a:rPr>
              <a:t>chuyện</a:t>
            </a:r>
            <a:r>
              <a:rPr lang="en-US" altLang="zh-CN" sz="2800" dirty="0">
                <a:latin typeface="+mn-lt"/>
                <a:ea typeface="华文新魏" panose="02010800040101010101" pitchFamily="2" charset="-122"/>
                <a:cs typeface="Arial" panose="020B0604020202020204" pitchFamily="34" charset="0"/>
              </a:rPr>
              <a:t>.</a:t>
            </a:r>
            <a:endParaRPr lang="zh-CN" altLang="en-US" sz="2800" dirty="0">
              <a:latin typeface="+mn-lt"/>
              <a:ea typeface="华文新魏" panose="02010800040101010101" pitchFamily="2" charset="-122"/>
              <a:cs typeface="Arial" panose="020B0604020202020204" pitchFamily="34" charset="0"/>
            </a:endParaRPr>
          </a:p>
        </p:txBody>
      </p:sp>
      <p:grpSp>
        <p:nvGrpSpPr>
          <p:cNvPr id="4" name="Group 3">
            <a:extLst>
              <a:ext uri="{FF2B5EF4-FFF2-40B4-BE49-F238E27FC236}">
                <a16:creationId xmlns:a16="http://schemas.microsoft.com/office/drawing/2014/main" xmlns="" id="{CEDBAAD0-51E5-3B48-B1C5-FE614DCDE16C}"/>
              </a:ext>
            </a:extLst>
          </p:cNvPr>
          <p:cNvGrpSpPr/>
          <p:nvPr/>
        </p:nvGrpSpPr>
        <p:grpSpPr>
          <a:xfrm>
            <a:off x="0" y="717652"/>
            <a:ext cx="12192000" cy="566057"/>
            <a:chOff x="0" y="717652"/>
            <a:chExt cx="12192000" cy="566057"/>
          </a:xfrm>
        </p:grpSpPr>
        <p:grpSp>
          <p:nvGrpSpPr>
            <p:cNvPr id="93" name="组合 92">
              <a:extLst>
                <a:ext uri="{FF2B5EF4-FFF2-40B4-BE49-F238E27FC236}">
                  <a16:creationId xmlns:a16="http://schemas.microsoft.com/office/drawing/2014/main" xmlns="" id="{DCB469EB-9D72-41AC-B6C7-5B365939B4AD}"/>
                </a:ext>
              </a:extLst>
            </p:cNvPr>
            <p:cNvGrpSpPr/>
            <p:nvPr/>
          </p:nvGrpSpPr>
          <p:grpSpPr>
            <a:xfrm>
              <a:off x="0" y="717652"/>
              <a:ext cx="12192000" cy="566057"/>
              <a:chOff x="0" y="686244"/>
              <a:chExt cx="12192000" cy="566057"/>
            </a:xfrm>
          </p:grpSpPr>
          <p:cxnSp>
            <p:nvCxnSpPr>
              <p:cNvPr id="94" name="Straight Connector 13">
                <a:extLst>
                  <a:ext uri="{FF2B5EF4-FFF2-40B4-BE49-F238E27FC236}">
                    <a16:creationId xmlns:a16="http://schemas.microsoft.com/office/drawing/2014/main" xmlns="" id="{65F455A3-8049-4A3E-A216-4F9D0B2816B6}"/>
                  </a:ext>
                </a:extLst>
              </p:cNvPr>
              <p:cNvCxnSpPr/>
              <p:nvPr/>
            </p:nvCxnSpPr>
            <p:spPr>
              <a:xfrm>
                <a:off x="0" y="969272"/>
                <a:ext cx="12192000" cy="0"/>
              </a:xfrm>
              <a:prstGeom prst="line">
                <a:avLst/>
              </a:prstGeom>
              <a:ln>
                <a:solidFill>
                  <a:srgbClr val="EE7971"/>
                </a:solidFill>
              </a:ln>
            </p:spPr>
            <p:style>
              <a:lnRef idx="1">
                <a:schemeClr val="accent1"/>
              </a:lnRef>
              <a:fillRef idx="0">
                <a:schemeClr val="accent1"/>
              </a:fillRef>
              <a:effectRef idx="0">
                <a:schemeClr val="accent1"/>
              </a:effectRef>
              <a:fontRef idx="minor">
                <a:schemeClr val="tx1"/>
              </a:fontRef>
            </p:style>
          </p:cxnSp>
          <p:sp>
            <p:nvSpPr>
              <p:cNvPr id="95" name="Rectangle: Rounded Corners 165">
                <a:extLst>
                  <a:ext uri="{FF2B5EF4-FFF2-40B4-BE49-F238E27FC236}">
                    <a16:creationId xmlns:a16="http://schemas.microsoft.com/office/drawing/2014/main" xmlns="" id="{C83FAE9E-CB42-411A-93CE-420933C2D84D}"/>
                  </a:ext>
                </a:extLst>
              </p:cNvPr>
              <p:cNvSpPr/>
              <p:nvPr/>
            </p:nvSpPr>
            <p:spPr>
              <a:xfrm>
                <a:off x="4228697" y="686244"/>
                <a:ext cx="3734606" cy="566057"/>
              </a:xfrm>
              <a:prstGeom prst="roundRect">
                <a:avLst>
                  <a:gd name="adj" fmla="val 50000"/>
                </a:avLst>
              </a:prstGeom>
              <a:solidFill>
                <a:srgbClr val="EE797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cs typeface="+mn-ea"/>
                    <a:sym typeface="+mn-lt"/>
                  </a:rPr>
                  <a:t> </a:t>
                </a:r>
              </a:p>
            </p:txBody>
          </p:sp>
          <p:sp>
            <p:nvSpPr>
              <p:cNvPr id="96" name="Title 1">
                <a:extLst>
                  <a:ext uri="{FF2B5EF4-FFF2-40B4-BE49-F238E27FC236}">
                    <a16:creationId xmlns:a16="http://schemas.microsoft.com/office/drawing/2014/main" xmlns="" id="{E988D542-040D-4E87-BFD9-F7231AEBF516}"/>
                  </a:ext>
                </a:extLst>
              </p:cNvPr>
              <p:cNvSpPr txBox="1">
                <a:spLocks/>
              </p:cNvSpPr>
              <p:nvPr/>
            </p:nvSpPr>
            <p:spPr>
              <a:xfrm>
                <a:off x="4982047" y="858472"/>
                <a:ext cx="2227905" cy="2215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dist"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mn-lt"/>
                    <a:ea typeface="+mn-ea"/>
                    <a:cs typeface="+mn-ea"/>
                    <a:sym typeface="+mn-lt"/>
                  </a:rPr>
                  <a:t>1PPT.COM</a:t>
                </a:r>
              </a:p>
            </p:txBody>
          </p:sp>
        </p:grpSp>
        <p:sp>
          <p:nvSpPr>
            <p:cNvPr id="3" name="Rounded Rectangle 2">
              <a:extLst>
                <a:ext uri="{FF2B5EF4-FFF2-40B4-BE49-F238E27FC236}">
                  <a16:creationId xmlns:a16="http://schemas.microsoft.com/office/drawing/2014/main" xmlns="" id="{FA0D7D6A-0864-2446-9A41-7D18F3194880}"/>
                </a:ext>
              </a:extLst>
            </p:cNvPr>
            <p:cNvSpPr/>
            <p:nvPr/>
          </p:nvSpPr>
          <p:spPr>
            <a:xfrm>
              <a:off x="4490283" y="769740"/>
              <a:ext cx="3319885" cy="446374"/>
            </a:xfrm>
            <a:prstGeom prst="roundRect">
              <a:avLst/>
            </a:prstGeom>
            <a:solidFill>
              <a:srgbClr val="EE7971"/>
            </a:solidFill>
            <a:ln>
              <a:solidFill>
                <a:srgbClr val="EE79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000"/>
            </a:p>
          </p:txBody>
        </p:sp>
      </p:grpSp>
      <p:sp>
        <p:nvSpPr>
          <p:cNvPr id="35" name="文本框 4">
            <a:extLst>
              <a:ext uri="{FF2B5EF4-FFF2-40B4-BE49-F238E27FC236}">
                <a16:creationId xmlns:a16="http://schemas.microsoft.com/office/drawing/2014/main" xmlns="" id="{8EA75307-0AE8-3443-8841-AB112A5AD269}"/>
              </a:ext>
            </a:extLst>
          </p:cNvPr>
          <p:cNvSpPr txBox="1"/>
          <p:nvPr/>
        </p:nvSpPr>
        <p:spPr>
          <a:xfrm>
            <a:off x="4908757" y="691199"/>
            <a:ext cx="2374483" cy="646331"/>
          </a:xfrm>
          <a:prstGeom prst="rect">
            <a:avLst/>
          </a:prstGeom>
          <a:noFill/>
        </p:spPr>
        <p:txBody>
          <a:bodyPr wrap="square" rtlCol="0">
            <a:spAutoFit/>
          </a:bodyPr>
          <a:lstStyle/>
          <a:p>
            <a:pPr algn="ctr"/>
            <a:r>
              <a:rPr lang="en-US" altLang="zh-CN" sz="3600" b="1" dirty="0">
                <a:solidFill>
                  <a:srgbClr val="FFFF00"/>
                </a:solidFill>
                <a:cs typeface="Arial" panose="020B0604020202020204" pitchFamily="34" charset="0"/>
              </a:rPr>
              <a:t>NỘI DUNG</a:t>
            </a:r>
          </a:p>
        </p:txBody>
      </p:sp>
      <p:pic>
        <p:nvPicPr>
          <p:cNvPr id="43" name="图片 8">
            <a:extLst>
              <a:ext uri="{FF2B5EF4-FFF2-40B4-BE49-F238E27FC236}">
                <a16:creationId xmlns:a16="http://schemas.microsoft.com/office/drawing/2014/main" xmlns="" id="{240C6DB9-AF3E-6C4A-BFFC-884B5E67218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8713" t="5810" r="29664" b="8127"/>
          <a:stretch/>
        </p:blipFill>
        <p:spPr>
          <a:xfrm>
            <a:off x="-420074" y="1097629"/>
            <a:ext cx="3332120" cy="5555242"/>
          </a:xfrm>
          <a:prstGeom prst="rect">
            <a:avLst/>
          </a:prstGeom>
        </p:spPr>
      </p:pic>
      <p:sp>
        <p:nvSpPr>
          <p:cNvPr id="49" name="Google Shape;13;p2">
            <a:extLst>
              <a:ext uri="{FF2B5EF4-FFF2-40B4-BE49-F238E27FC236}">
                <a16:creationId xmlns:a16="http://schemas.microsoft.com/office/drawing/2014/main" xmlns="" id="{A28E6A30-A1AF-C542-9499-F978A16A601E}"/>
              </a:ext>
            </a:extLst>
          </p:cNvPr>
          <p:cNvSpPr/>
          <p:nvPr/>
        </p:nvSpPr>
        <p:spPr>
          <a:xfrm rot="12770">
            <a:off x="10867445" y="5934706"/>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dirty="0">
              <a:solidFill>
                <a:srgbClr val="EE7971"/>
              </a:solidFill>
              <a:cs typeface="+mn-ea"/>
              <a:sym typeface="+mn-lt"/>
            </a:endParaRPr>
          </a:p>
        </p:txBody>
      </p:sp>
      <p:sp>
        <p:nvSpPr>
          <p:cNvPr id="50" name="Google Shape;14;p2">
            <a:extLst>
              <a:ext uri="{FF2B5EF4-FFF2-40B4-BE49-F238E27FC236}">
                <a16:creationId xmlns:a16="http://schemas.microsoft.com/office/drawing/2014/main" xmlns="" id="{EE130680-968E-B84B-8371-DBA8D3BC3805}"/>
              </a:ext>
            </a:extLst>
          </p:cNvPr>
          <p:cNvSpPr/>
          <p:nvPr/>
        </p:nvSpPr>
        <p:spPr>
          <a:xfrm rot="12770">
            <a:off x="11290184" y="5615900"/>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solidFill>
                <a:srgbClr val="EE7971"/>
              </a:solidFill>
              <a:cs typeface="+mn-ea"/>
              <a:sym typeface="+mn-lt"/>
            </a:endParaRPr>
          </a:p>
        </p:txBody>
      </p:sp>
      <p:sp>
        <p:nvSpPr>
          <p:cNvPr id="51" name="Google Shape;13;p2">
            <a:extLst>
              <a:ext uri="{FF2B5EF4-FFF2-40B4-BE49-F238E27FC236}">
                <a16:creationId xmlns:a16="http://schemas.microsoft.com/office/drawing/2014/main" xmlns="" id="{706A350F-F91D-244E-8A2E-4A659E5E90CD}"/>
              </a:ext>
            </a:extLst>
          </p:cNvPr>
          <p:cNvSpPr/>
          <p:nvPr/>
        </p:nvSpPr>
        <p:spPr>
          <a:xfrm rot="12770">
            <a:off x="641027" y="475178"/>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dirty="0">
              <a:solidFill>
                <a:srgbClr val="EE7971"/>
              </a:solidFill>
              <a:cs typeface="+mn-ea"/>
              <a:sym typeface="+mn-lt"/>
            </a:endParaRPr>
          </a:p>
        </p:txBody>
      </p:sp>
      <p:sp>
        <p:nvSpPr>
          <p:cNvPr id="52" name="Google Shape;14;p2">
            <a:extLst>
              <a:ext uri="{FF2B5EF4-FFF2-40B4-BE49-F238E27FC236}">
                <a16:creationId xmlns:a16="http://schemas.microsoft.com/office/drawing/2014/main" xmlns="" id="{F3F4621A-CFC1-A64F-99BB-E946B7339CC4}"/>
              </a:ext>
            </a:extLst>
          </p:cNvPr>
          <p:cNvSpPr/>
          <p:nvPr/>
        </p:nvSpPr>
        <p:spPr>
          <a:xfrm rot="12770">
            <a:off x="1063766" y="156372"/>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solidFill>
                <a:srgbClr val="EE7971"/>
              </a:solidFill>
              <a:cs typeface="+mn-ea"/>
              <a:sym typeface="+mn-lt"/>
            </a:endParaRPr>
          </a:p>
        </p:txBody>
      </p:sp>
    </p:spTree>
    <p:extLst>
      <p:ext uri="{BB962C8B-B14F-4D97-AF65-F5344CB8AC3E}">
        <p14:creationId xmlns:p14="http://schemas.microsoft.com/office/powerpoint/2010/main" val="235292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ssolve">
                                      <p:cBhvr>
                                        <p:cTn id="7" dur="500"/>
                                        <p:tgtEl>
                                          <p:spTgt spid="4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dissolve">
                                      <p:cBhvr>
                                        <p:cTn id="10" dur="500"/>
                                        <p:tgtEl>
                                          <p:spTgt spid="4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dissolve">
                                      <p:cBhvr>
                                        <p:cTn id="13" dur="500"/>
                                        <p:tgtEl>
                                          <p:spTgt spid="5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dissolve">
                                      <p:cBhvr>
                                        <p:cTn id="16" dur="500"/>
                                        <p:tgtEl>
                                          <p:spTgt spid="51"/>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dissolve">
                                      <p:cBhvr>
                                        <p:cTn id="19" dur="500"/>
                                        <p:tgtEl>
                                          <p:spTgt spid="5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ircle(in)">
                                      <p:cBhvr>
                                        <p:cTn id="24" dur="2000"/>
                                        <p:tgtEl>
                                          <p:spTgt spid="4"/>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circle(in)">
                                      <p:cBhvr>
                                        <p:cTn id="27" dur="20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748"/>
                                        </p:tgtEl>
                                        <p:attrNameLst>
                                          <p:attrName>style.visibility</p:attrName>
                                        </p:attrNameLst>
                                      </p:cBhvr>
                                      <p:to>
                                        <p:strVal val="visible"/>
                                      </p:to>
                                    </p:set>
                                    <p:animEffect transition="in" filter="randombar(horizontal)">
                                      <p:cBhvr>
                                        <p:cTn id="32" dur="500"/>
                                        <p:tgtEl>
                                          <p:spTgt spid="748"/>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749"/>
                                        </p:tgtEl>
                                        <p:attrNameLst>
                                          <p:attrName>style.visibility</p:attrName>
                                        </p:attrNameLst>
                                      </p:cBhvr>
                                      <p:to>
                                        <p:strVal val="visible"/>
                                      </p:to>
                                    </p:set>
                                    <p:animEffect transition="in" filter="randombar(horizontal)">
                                      <p:cBhvr>
                                        <p:cTn id="35" dur="500"/>
                                        <p:tgtEl>
                                          <p:spTgt spid="749"/>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737"/>
                                        </p:tgtEl>
                                        <p:attrNameLst>
                                          <p:attrName>style.visibility</p:attrName>
                                        </p:attrNameLst>
                                      </p:cBhvr>
                                      <p:to>
                                        <p:strVal val="visible"/>
                                      </p:to>
                                    </p:set>
                                    <p:animEffect transition="in" filter="randombar(horizontal)">
                                      <p:cBhvr>
                                        <p:cTn id="38" dur="500"/>
                                        <p:tgtEl>
                                          <p:spTgt spid="737"/>
                                        </p:tgtEl>
                                      </p:cBhvr>
                                    </p:animEffect>
                                  </p:childTnLst>
                                </p:cTn>
                              </p:par>
                              <p:par>
                                <p:cTn id="39" presetID="14" presetClass="entr" presetSubtype="10" fill="hold" nodeType="withEffect">
                                  <p:stCondLst>
                                    <p:cond delay="0"/>
                                  </p:stCondLst>
                                  <p:childTnLst>
                                    <p:set>
                                      <p:cBhvr>
                                        <p:cTn id="40" dur="1" fill="hold">
                                          <p:stCondLst>
                                            <p:cond delay="0"/>
                                          </p:stCondLst>
                                        </p:cTn>
                                        <p:tgtEl>
                                          <p:spTgt spid="736"/>
                                        </p:tgtEl>
                                        <p:attrNameLst>
                                          <p:attrName>style.visibility</p:attrName>
                                        </p:attrNameLst>
                                      </p:cBhvr>
                                      <p:to>
                                        <p:strVal val="visible"/>
                                      </p:to>
                                    </p:set>
                                    <p:animEffect transition="in" filter="randombar(horizontal)">
                                      <p:cBhvr>
                                        <p:cTn id="41" dur="500"/>
                                        <p:tgtEl>
                                          <p:spTgt spid="736"/>
                                        </p:tgtEl>
                                      </p:cBhvr>
                                    </p:animEffect>
                                  </p:childTnLst>
                                </p:cTn>
                              </p:par>
                              <p:par>
                                <p:cTn id="42" presetID="14" presetClass="entr" presetSubtype="10" fill="hold" nodeType="withEffect">
                                  <p:stCondLst>
                                    <p:cond delay="0"/>
                                  </p:stCondLst>
                                  <p:childTnLst>
                                    <p:set>
                                      <p:cBhvr>
                                        <p:cTn id="43" dur="1" fill="hold">
                                          <p:stCondLst>
                                            <p:cond delay="0"/>
                                          </p:stCondLst>
                                        </p:cTn>
                                        <p:tgtEl>
                                          <p:spTgt spid="740"/>
                                        </p:tgtEl>
                                        <p:attrNameLst>
                                          <p:attrName>style.visibility</p:attrName>
                                        </p:attrNameLst>
                                      </p:cBhvr>
                                      <p:to>
                                        <p:strVal val="visible"/>
                                      </p:to>
                                    </p:set>
                                    <p:animEffect transition="in" filter="randombar(horizontal)">
                                      <p:cBhvr>
                                        <p:cTn id="44" dur="500"/>
                                        <p:tgtEl>
                                          <p:spTgt spid="740"/>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741"/>
                                        </p:tgtEl>
                                        <p:attrNameLst>
                                          <p:attrName>style.visibility</p:attrName>
                                        </p:attrNameLst>
                                      </p:cBhvr>
                                      <p:to>
                                        <p:strVal val="visible"/>
                                      </p:to>
                                    </p:set>
                                    <p:animEffect transition="in" filter="randombar(horizontal)">
                                      <p:cBhvr>
                                        <p:cTn id="47" dur="500"/>
                                        <p:tgtEl>
                                          <p:spTgt spid="741"/>
                                        </p:tgtEl>
                                      </p:cBhvr>
                                    </p:animEffect>
                                  </p:childTnLst>
                                </p:cTn>
                              </p:par>
                              <p:par>
                                <p:cTn id="48" presetID="14" presetClass="entr" presetSubtype="10" fill="hold" nodeType="withEffect">
                                  <p:stCondLst>
                                    <p:cond delay="0"/>
                                  </p:stCondLst>
                                  <p:childTnLst>
                                    <p:set>
                                      <p:cBhvr>
                                        <p:cTn id="49" dur="1" fill="hold">
                                          <p:stCondLst>
                                            <p:cond delay="0"/>
                                          </p:stCondLst>
                                        </p:cTn>
                                        <p:tgtEl>
                                          <p:spTgt spid="744"/>
                                        </p:tgtEl>
                                        <p:attrNameLst>
                                          <p:attrName>style.visibility</p:attrName>
                                        </p:attrNameLst>
                                      </p:cBhvr>
                                      <p:to>
                                        <p:strVal val="visible"/>
                                      </p:to>
                                    </p:set>
                                    <p:animEffect transition="in" filter="randombar(horizontal)">
                                      <p:cBhvr>
                                        <p:cTn id="50" dur="500"/>
                                        <p:tgtEl>
                                          <p:spTgt spid="744"/>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745"/>
                                        </p:tgtEl>
                                        <p:attrNameLst>
                                          <p:attrName>style.visibility</p:attrName>
                                        </p:attrNameLst>
                                      </p:cBhvr>
                                      <p:to>
                                        <p:strVal val="visible"/>
                                      </p:to>
                                    </p:set>
                                    <p:animEffect transition="in" filter="randombar(horizontal)">
                                      <p:cBhvr>
                                        <p:cTn id="53" dur="500"/>
                                        <p:tgtEl>
                                          <p:spTgt spid="745"/>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dissolve">
                                      <p:cBhvr>
                                        <p:cTn id="58" dur="50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nodeType="clickEffect">
                                  <p:stCondLst>
                                    <p:cond delay="0"/>
                                  </p:stCondLst>
                                  <p:childTnLst>
                                    <p:set>
                                      <p:cBhvr>
                                        <p:cTn id="62" dur="1" fill="hold">
                                          <p:stCondLst>
                                            <p:cond delay="0"/>
                                          </p:stCondLst>
                                        </p:cTn>
                                        <p:tgtEl>
                                          <p:spTgt spid="32">
                                            <p:txEl>
                                              <p:pRg st="0" end="0"/>
                                            </p:txEl>
                                          </p:spTgt>
                                        </p:tgtEl>
                                        <p:attrNameLst>
                                          <p:attrName>style.visibility</p:attrName>
                                        </p:attrNameLst>
                                      </p:cBhvr>
                                      <p:to>
                                        <p:strVal val="visible"/>
                                      </p:to>
                                    </p:set>
                                    <p:animEffect transition="in" filter="dissolve">
                                      <p:cBhvr>
                                        <p:cTn id="63" dur="500"/>
                                        <p:tgtEl>
                                          <p:spTgt spid="32">
                                            <p:txEl>
                                              <p:pRg st="0" end="0"/>
                                            </p:txEl>
                                          </p:spTgt>
                                        </p:tgtEl>
                                      </p:cBhvr>
                                    </p:animEffect>
                                  </p:childTnLst>
                                </p:cTn>
                              </p:par>
                              <p:par>
                                <p:cTn id="64" presetID="9" presetClass="entr" presetSubtype="0" fill="hold" nodeType="withEffect">
                                  <p:stCondLst>
                                    <p:cond delay="0"/>
                                  </p:stCondLst>
                                  <p:childTnLst>
                                    <p:set>
                                      <p:cBhvr>
                                        <p:cTn id="65" dur="1" fill="hold">
                                          <p:stCondLst>
                                            <p:cond delay="0"/>
                                          </p:stCondLst>
                                        </p:cTn>
                                        <p:tgtEl>
                                          <p:spTgt spid="32">
                                            <p:txEl>
                                              <p:pRg st="1" end="1"/>
                                            </p:txEl>
                                          </p:spTgt>
                                        </p:tgtEl>
                                        <p:attrNameLst>
                                          <p:attrName>style.visibility</p:attrName>
                                        </p:attrNameLst>
                                      </p:cBhvr>
                                      <p:to>
                                        <p:strVal val="visible"/>
                                      </p:to>
                                    </p:set>
                                    <p:animEffect transition="in" filter="dissolve">
                                      <p:cBhvr>
                                        <p:cTn id="66" dur="500"/>
                                        <p:tgtEl>
                                          <p:spTgt spid="32">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dissolve">
                                      <p:cBhvr>
                                        <p:cTn id="71" dur="500"/>
                                        <p:tgtEl>
                                          <p:spTgt spid="33"/>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dissolve">
                                      <p:cBhvr>
                                        <p:cTn id="7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 grpId="0" animBg="1"/>
      <p:bldP spid="741" grpId="0" animBg="1"/>
      <p:bldP spid="745" grpId="0" animBg="1"/>
      <p:bldP spid="749" grpId="0" animBg="1"/>
      <p:bldP spid="31" grpId="0"/>
      <p:bldP spid="33" grpId="0"/>
      <p:bldP spid="34" grpId="0"/>
      <p:bldP spid="35" grpId="0"/>
      <p:bldP spid="49" grpId="0" animBg="1"/>
      <p:bldP spid="50" grpId="0" animBg="1"/>
      <p:bldP spid="51" grpId="0" animBg="1"/>
      <p:bldP spid="52"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E8E63899-A4C7-4504-AE77-C69F745159DF}"/>
              </a:ext>
            </a:extLst>
          </p:cNvPr>
          <p:cNvGrpSpPr/>
          <p:nvPr/>
        </p:nvGrpSpPr>
        <p:grpSpPr>
          <a:xfrm>
            <a:off x="3919806" y="135695"/>
            <a:ext cx="8272194" cy="6736820"/>
            <a:chOff x="5920472" y="1750509"/>
            <a:chExt cx="6271528" cy="5107491"/>
          </a:xfrm>
        </p:grpSpPr>
        <p:sp>
          <p:nvSpPr>
            <p:cNvPr id="43" name="Freeform: Shape 42">
              <a:extLst>
                <a:ext uri="{FF2B5EF4-FFF2-40B4-BE49-F238E27FC236}">
                  <a16:creationId xmlns:a16="http://schemas.microsoft.com/office/drawing/2014/main" xmlns="" id="{7971E018-DF18-40E1-83DC-F371BB5E416F}"/>
                </a:ext>
              </a:extLst>
            </p:cNvPr>
            <p:cNvSpPr/>
            <p:nvPr/>
          </p:nvSpPr>
          <p:spPr>
            <a:xfrm>
              <a:off x="6759037" y="1750509"/>
              <a:ext cx="5432963" cy="5107491"/>
            </a:xfrm>
            <a:custGeom>
              <a:avLst/>
              <a:gdLst>
                <a:gd name="connsiteX0" fmla="*/ 5105314 w 5432963"/>
                <a:gd name="connsiteY0" fmla="*/ 1218 h 5107491"/>
                <a:gd name="connsiteX1" fmla="*/ 5419221 w 5432963"/>
                <a:gd name="connsiteY1" fmla="*/ 98457 h 5107491"/>
                <a:gd name="connsiteX2" fmla="*/ 5432963 w 5432963"/>
                <a:gd name="connsiteY2" fmla="*/ 109037 h 5107491"/>
                <a:gd name="connsiteX3" fmla="*/ 5432963 w 5432963"/>
                <a:gd name="connsiteY3" fmla="*/ 5107491 h 5107491"/>
                <a:gd name="connsiteX4" fmla="*/ 4130562 w 5432963"/>
                <a:gd name="connsiteY4" fmla="*/ 5107491 h 5107491"/>
                <a:gd name="connsiteX5" fmla="*/ 0 w 5432963"/>
                <a:gd name="connsiteY5" fmla="*/ 5107491 h 5107491"/>
                <a:gd name="connsiteX6" fmla="*/ 18825 w 5432963"/>
                <a:gd name="connsiteY6" fmla="*/ 5074726 h 5107491"/>
                <a:gd name="connsiteX7" fmla="*/ 966776 w 5432963"/>
                <a:gd name="connsiteY7" fmla="*/ 2970559 h 5107491"/>
                <a:gd name="connsiteX8" fmla="*/ 3814024 w 5432963"/>
                <a:gd name="connsiteY8" fmla="*/ 505260 h 5107491"/>
                <a:gd name="connsiteX9" fmla="*/ 3824111 w 5432963"/>
                <a:gd name="connsiteY9" fmla="*/ 498856 h 5107491"/>
                <a:gd name="connsiteX10" fmla="*/ 3958290 w 5432963"/>
                <a:gd name="connsiteY10" fmla="*/ 413673 h 5107491"/>
                <a:gd name="connsiteX11" fmla="*/ 5105314 w 5432963"/>
                <a:gd name="connsiteY11" fmla="*/ 1218 h 510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2963" h="5107491">
                  <a:moveTo>
                    <a:pt x="5105314" y="1218"/>
                  </a:moveTo>
                  <a:cubicBezTo>
                    <a:pt x="5222021" y="7530"/>
                    <a:pt x="5327535" y="38550"/>
                    <a:pt x="5419221" y="98457"/>
                  </a:cubicBezTo>
                  <a:lnTo>
                    <a:pt x="5432963" y="109037"/>
                  </a:lnTo>
                  <a:lnTo>
                    <a:pt x="5432963" y="5107491"/>
                  </a:lnTo>
                  <a:lnTo>
                    <a:pt x="4130562" y="5107491"/>
                  </a:lnTo>
                  <a:lnTo>
                    <a:pt x="0" y="5107491"/>
                  </a:lnTo>
                  <a:lnTo>
                    <a:pt x="18825" y="5074726"/>
                  </a:lnTo>
                  <a:cubicBezTo>
                    <a:pt x="277381" y="4551761"/>
                    <a:pt x="159141" y="3726089"/>
                    <a:pt x="966776" y="2970559"/>
                  </a:cubicBezTo>
                  <a:cubicBezTo>
                    <a:pt x="1541856" y="2432581"/>
                    <a:pt x="2749075" y="1202005"/>
                    <a:pt x="3814024" y="505260"/>
                  </a:cubicBezTo>
                  <a:lnTo>
                    <a:pt x="3824111" y="498856"/>
                  </a:lnTo>
                  <a:lnTo>
                    <a:pt x="3958290" y="413673"/>
                  </a:lnTo>
                  <a:cubicBezTo>
                    <a:pt x="4388005" y="149530"/>
                    <a:pt x="4788019" y="-15943"/>
                    <a:pt x="5105314" y="1218"/>
                  </a:cubicBez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38" name="Freeform: Shape 37">
              <a:extLst>
                <a:ext uri="{FF2B5EF4-FFF2-40B4-BE49-F238E27FC236}">
                  <a16:creationId xmlns:a16="http://schemas.microsoft.com/office/drawing/2014/main" xmlns="" id="{97A55337-88B6-4F0D-AA7A-03289C6FCA91}"/>
                </a:ext>
              </a:extLst>
            </p:cNvPr>
            <p:cNvSpPr/>
            <p:nvPr/>
          </p:nvSpPr>
          <p:spPr>
            <a:xfrm>
              <a:off x="5920472" y="2249365"/>
              <a:ext cx="4662676" cy="4608635"/>
            </a:xfrm>
            <a:custGeom>
              <a:avLst/>
              <a:gdLst>
                <a:gd name="connsiteX0" fmla="*/ 4662676 w 4662676"/>
                <a:gd name="connsiteY0" fmla="*/ 0 h 4608635"/>
                <a:gd name="connsiteX1" fmla="*/ 4652589 w 4662676"/>
                <a:gd name="connsiteY1" fmla="*/ 6404 h 4608635"/>
                <a:gd name="connsiteX2" fmla="*/ 1805341 w 4662676"/>
                <a:gd name="connsiteY2" fmla="*/ 2471703 h 4608635"/>
                <a:gd name="connsiteX3" fmla="*/ 857390 w 4662676"/>
                <a:gd name="connsiteY3" fmla="*/ 4575870 h 4608635"/>
                <a:gd name="connsiteX4" fmla="*/ 838565 w 4662676"/>
                <a:gd name="connsiteY4" fmla="*/ 4608635 h 4608635"/>
                <a:gd name="connsiteX5" fmla="*/ 0 w 4662676"/>
                <a:gd name="connsiteY5" fmla="*/ 4608635 h 4608635"/>
                <a:gd name="connsiteX6" fmla="*/ 11875 w 4662676"/>
                <a:gd name="connsiteY6" fmla="*/ 4581012 h 4608635"/>
                <a:gd name="connsiteX7" fmla="*/ 841627 w 4662676"/>
                <a:gd name="connsiteY7" fmla="*/ 2744134 h 4608635"/>
                <a:gd name="connsiteX8" fmla="*/ 4565816 w 4662676"/>
                <a:gd name="connsiteY8" fmla="*/ 827 h 4608635"/>
                <a:gd name="connsiteX9" fmla="*/ 4662676 w 4662676"/>
                <a:gd name="connsiteY9" fmla="*/ 0 h 460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62676" h="4608635">
                  <a:moveTo>
                    <a:pt x="4662676" y="0"/>
                  </a:moveTo>
                  <a:lnTo>
                    <a:pt x="4652589" y="6404"/>
                  </a:lnTo>
                  <a:cubicBezTo>
                    <a:pt x="3587640" y="703149"/>
                    <a:pt x="2380421" y="1933725"/>
                    <a:pt x="1805341" y="2471703"/>
                  </a:cubicBezTo>
                  <a:cubicBezTo>
                    <a:pt x="997706" y="3227233"/>
                    <a:pt x="1115946" y="4052905"/>
                    <a:pt x="857390" y="4575870"/>
                  </a:cubicBezTo>
                  <a:lnTo>
                    <a:pt x="838565" y="4608635"/>
                  </a:lnTo>
                  <a:lnTo>
                    <a:pt x="0" y="4608635"/>
                  </a:lnTo>
                  <a:lnTo>
                    <a:pt x="11875" y="4581012"/>
                  </a:lnTo>
                  <a:cubicBezTo>
                    <a:pt x="193266" y="4096750"/>
                    <a:pt x="148551" y="3392495"/>
                    <a:pt x="841627" y="2744134"/>
                  </a:cubicBezTo>
                  <a:cubicBezTo>
                    <a:pt x="1590517" y="2043561"/>
                    <a:pt x="3499360" y="72093"/>
                    <a:pt x="4565816" y="827"/>
                  </a:cubicBezTo>
                  <a:lnTo>
                    <a:pt x="4662676" y="0"/>
                  </a:lnTo>
                  <a:close/>
                </a:path>
              </a:pathLst>
            </a:custGeom>
            <a:solidFill>
              <a:srgbClr val="F1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grpSp>
      <p:sp>
        <p:nvSpPr>
          <p:cNvPr id="44" name="Rectangle: Rounded Corners 43">
            <a:extLst>
              <a:ext uri="{FF2B5EF4-FFF2-40B4-BE49-F238E27FC236}">
                <a16:creationId xmlns:a16="http://schemas.microsoft.com/office/drawing/2014/main" xmlns="" id="{117EF8F1-6574-484E-BEEE-F10817527964}"/>
              </a:ext>
            </a:extLst>
          </p:cNvPr>
          <p:cNvSpPr/>
          <p:nvPr/>
        </p:nvSpPr>
        <p:spPr>
          <a:xfrm>
            <a:off x="4752067" y="592798"/>
            <a:ext cx="6989989" cy="5672404"/>
          </a:xfrm>
          <a:prstGeom prst="roundRect">
            <a:avLst>
              <a:gd name="adj" fmla="val 4241"/>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101" name="Rectangle 100">
            <a:extLst>
              <a:ext uri="{FF2B5EF4-FFF2-40B4-BE49-F238E27FC236}">
                <a16:creationId xmlns:a16="http://schemas.microsoft.com/office/drawing/2014/main" xmlns="" id="{E9F8E8AC-3D1B-4BF2-AC30-B9DF44CA2CC5}"/>
              </a:ext>
            </a:extLst>
          </p:cNvPr>
          <p:cNvSpPr/>
          <p:nvPr/>
        </p:nvSpPr>
        <p:spPr>
          <a:xfrm>
            <a:off x="6310613" y="2901972"/>
            <a:ext cx="784287" cy="60494"/>
          </a:xfrm>
          <a:prstGeom prst="rect">
            <a:avLst/>
          </a:pr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54" name="TextBox 53">
            <a:extLst>
              <a:ext uri="{FF2B5EF4-FFF2-40B4-BE49-F238E27FC236}">
                <a16:creationId xmlns:a16="http://schemas.microsoft.com/office/drawing/2014/main" xmlns="" id="{52E21E0B-E6C6-4296-B1D2-DBC3C588244C}"/>
              </a:ext>
            </a:extLst>
          </p:cNvPr>
          <p:cNvSpPr txBox="1"/>
          <p:nvPr/>
        </p:nvSpPr>
        <p:spPr>
          <a:xfrm>
            <a:off x="5972537" y="1852930"/>
            <a:ext cx="1206329" cy="1015663"/>
          </a:xfrm>
          <a:prstGeom prst="rect">
            <a:avLst/>
          </a:prstGeom>
          <a:noFill/>
          <a:ln>
            <a:noFill/>
          </a:ln>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
                <a:srgbClr val="4472C4"/>
              </a:buClr>
              <a:buSzTx/>
              <a:buFontTx/>
              <a:buNone/>
              <a:tabLst/>
              <a:defRPr/>
            </a:pPr>
            <a:r>
              <a:rPr kumimoji="0" lang="en-US" altLang="zh-CN" sz="6600" b="1" i="0" u="none" strike="noStrike" kern="1200" cap="none" spc="0" normalizeH="0" baseline="0" noProof="0" dirty="0">
                <a:ln>
                  <a:noFill/>
                </a:ln>
                <a:solidFill>
                  <a:srgbClr val="EE7971"/>
                </a:solidFill>
                <a:effectLst/>
                <a:uLnTx/>
                <a:uFillTx/>
                <a:cs typeface="+mn-ea"/>
                <a:sym typeface="+mn-lt"/>
              </a:rPr>
              <a:t>01</a:t>
            </a:r>
            <a:endParaRPr kumimoji="0" lang="en-US" sz="6600" b="1" i="0" u="none" strike="noStrike" kern="1200" cap="none" spc="0" normalizeH="0" baseline="0" noProof="0" dirty="0">
              <a:ln>
                <a:noFill/>
              </a:ln>
              <a:solidFill>
                <a:srgbClr val="EE7971"/>
              </a:solidFill>
              <a:effectLst/>
              <a:uLnTx/>
              <a:uFillTx/>
              <a:cs typeface="+mn-ea"/>
              <a:sym typeface="+mn-lt"/>
            </a:endParaRPr>
          </a:p>
        </p:txBody>
      </p:sp>
      <p:sp>
        <p:nvSpPr>
          <p:cNvPr id="106" name="ïṡ1íḋè">
            <a:extLst>
              <a:ext uri="{FF2B5EF4-FFF2-40B4-BE49-F238E27FC236}">
                <a16:creationId xmlns:a16="http://schemas.microsoft.com/office/drawing/2014/main" xmlns="" id="{63CDB0C4-FF21-499C-9662-8E430ADBD0B1}"/>
              </a:ext>
            </a:extLst>
          </p:cNvPr>
          <p:cNvSpPr/>
          <p:nvPr/>
        </p:nvSpPr>
        <p:spPr bwMode="auto">
          <a:xfrm>
            <a:off x="6438744" y="4322646"/>
            <a:ext cx="205561" cy="154170"/>
          </a:xfrm>
          <a:custGeom>
            <a:avLst/>
            <a:gdLst>
              <a:gd name="connsiteX0" fmla="*/ 505433 w 533400"/>
              <a:gd name="connsiteY0" fmla="*/ 621 h 400050"/>
              <a:gd name="connsiteX1" fmla="*/ 534008 w 533400"/>
              <a:gd name="connsiteY1" fmla="*/ 29196 h 400050"/>
              <a:gd name="connsiteX2" fmla="*/ 534008 w 533400"/>
              <a:gd name="connsiteY2" fmla="*/ 372096 h 400050"/>
              <a:gd name="connsiteX3" fmla="*/ 505433 w 533400"/>
              <a:gd name="connsiteY3" fmla="*/ 400671 h 400050"/>
              <a:gd name="connsiteX4" fmla="*/ 29183 w 533400"/>
              <a:gd name="connsiteY4" fmla="*/ 400671 h 400050"/>
              <a:gd name="connsiteX5" fmla="*/ 608 w 533400"/>
              <a:gd name="connsiteY5" fmla="*/ 372096 h 400050"/>
              <a:gd name="connsiteX6" fmla="*/ 608 w 533400"/>
              <a:gd name="connsiteY6" fmla="*/ 29196 h 400050"/>
              <a:gd name="connsiteX7" fmla="*/ 29183 w 533400"/>
              <a:gd name="connsiteY7" fmla="*/ 621 h 400050"/>
              <a:gd name="connsiteX8" fmla="*/ 505433 w 533400"/>
              <a:gd name="connsiteY8" fmla="*/ 621 h 400050"/>
              <a:gd name="connsiteX9" fmla="*/ 391419 w 533400"/>
              <a:gd name="connsiteY9" fmla="*/ 198646 h 400050"/>
              <a:gd name="connsiteX10" fmla="*/ 351414 w 533400"/>
              <a:gd name="connsiteY10" fmla="*/ 204170 h 400050"/>
              <a:gd name="connsiteX11" fmla="*/ 351414 w 533400"/>
              <a:gd name="connsiteY11" fmla="*/ 204170 h 400050"/>
              <a:gd name="connsiteX12" fmla="*/ 267118 w 533400"/>
              <a:gd name="connsiteY12" fmla="*/ 315613 h 400050"/>
              <a:gd name="connsiteX13" fmla="*/ 264641 w 533400"/>
              <a:gd name="connsiteY13" fmla="*/ 318470 h 400050"/>
              <a:gd name="connsiteX14" fmla="*/ 224255 w 533400"/>
              <a:gd name="connsiteY14" fmla="*/ 318756 h 400050"/>
              <a:gd name="connsiteX15" fmla="*/ 224255 w 533400"/>
              <a:gd name="connsiteY15" fmla="*/ 318756 h 400050"/>
              <a:gd name="connsiteX16" fmla="*/ 162152 w 533400"/>
              <a:gd name="connsiteY16" fmla="*/ 257415 h 400050"/>
              <a:gd name="connsiteX17" fmla="*/ 160247 w 533400"/>
              <a:gd name="connsiteY17" fmla="*/ 255701 h 400050"/>
              <a:gd name="connsiteX18" fmla="*/ 120052 w 533400"/>
              <a:gd name="connsiteY18" fmla="*/ 259606 h 400050"/>
              <a:gd name="connsiteX19" fmla="*/ 120052 w 533400"/>
              <a:gd name="connsiteY19" fmla="*/ 259606 h 400050"/>
              <a:gd name="connsiteX20" fmla="*/ 32517 w 533400"/>
              <a:gd name="connsiteY20" fmla="*/ 366095 h 400050"/>
              <a:gd name="connsiteX21" fmla="*/ 30326 w 533400"/>
              <a:gd name="connsiteY21" fmla="*/ 372096 h 400050"/>
              <a:gd name="connsiteX22" fmla="*/ 39851 w 533400"/>
              <a:gd name="connsiteY22" fmla="*/ 381621 h 400050"/>
              <a:gd name="connsiteX23" fmla="*/ 39851 w 533400"/>
              <a:gd name="connsiteY23" fmla="*/ 381621 h 400050"/>
              <a:gd name="connsiteX24" fmla="*/ 497242 w 533400"/>
              <a:gd name="connsiteY24" fmla="*/ 381621 h 400050"/>
              <a:gd name="connsiteX25" fmla="*/ 502480 w 533400"/>
              <a:gd name="connsiteY25" fmla="*/ 380002 h 400050"/>
              <a:gd name="connsiteX26" fmla="*/ 505147 w 533400"/>
              <a:gd name="connsiteY26" fmla="*/ 366762 h 400050"/>
              <a:gd name="connsiteX27" fmla="*/ 505147 w 533400"/>
              <a:gd name="connsiteY27" fmla="*/ 366762 h 400050"/>
              <a:gd name="connsiteX28" fmla="*/ 397991 w 533400"/>
              <a:gd name="connsiteY28" fmla="*/ 205504 h 400050"/>
              <a:gd name="connsiteX29" fmla="*/ 391419 w 533400"/>
              <a:gd name="connsiteY29" fmla="*/ 198646 h 400050"/>
              <a:gd name="connsiteX30" fmla="*/ 95858 w 533400"/>
              <a:gd name="connsiteY30" fmla="*/ 57771 h 400050"/>
              <a:gd name="connsiteX31" fmla="*/ 57758 w 533400"/>
              <a:gd name="connsiteY31" fmla="*/ 95871 h 400050"/>
              <a:gd name="connsiteX32" fmla="*/ 95858 w 533400"/>
              <a:gd name="connsiteY32" fmla="*/ 133971 h 400050"/>
              <a:gd name="connsiteX33" fmla="*/ 133958 w 533400"/>
              <a:gd name="connsiteY33" fmla="*/ 95871 h 400050"/>
              <a:gd name="connsiteX34" fmla="*/ 95858 w 533400"/>
              <a:gd name="connsiteY34" fmla="*/ 57771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33400" h="400050">
                <a:moveTo>
                  <a:pt x="505433" y="621"/>
                </a:moveTo>
                <a:cubicBezTo>
                  <a:pt x="521245" y="621"/>
                  <a:pt x="534008" y="13385"/>
                  <a:pt x="534008" y="29196"/>
                </a:cubicBezTo>
                <a:lnTo>
                  <a:pt x="534008" y="372096"/>
                </a:lnTo>
                <a:cubicBezTo>
                  <a:pt x="534008" y="387907"/>
                  <a:pt x="521245" y="400671"/>
                  <a:pt x="505433" y="400671"/>
                </a:cubicBezTo>
                <a:lnTo>
                  <a:pt x="29183" y="400671"/>
                </a:lnTo>
                <a:cubicBezTo>
                  <a:pt x="13371" y="400671"/>
                  <a:pt x="608" y="387907"/>
                  <a:pt x="608" y="372096"/>
                </a:cubicBezTo>
                <a:lnTo>
                  <a:pt x="608" y="29196"/>
                </a:lnTo>
                <a:cubicBezTo>
                  <a:pt x="608" y="13385"/>
                  <a:pt x="13371" y="621"/>
                  <a:pt x="29183" y="621"/>
                </a:cubicBezTo>
                <a:lnTo>
                  <a:pt x="505433" y="621"/>
                </a:lnTo>
                <a:close/>
                <a:moveTo>
                  <a:pt x="391419" y="198646"/>
                </a:moveTo>
                <a:cubicBezTo>
                  <a:pt x="378846" y="189121"/>
                  <a:pt x="360939" y="191597"/>
                  <a:pt x="351414" y="204170"/>
                </a:cubicBezTo>
                <a:lnTo>
                  <a:pt x="351414" y="204170"/>
                </a:lnTo>
                <a:lnTo>
                  <a:pt x="267118" y="315613"/>
                </a:lnTo>
                <a:cubicBezTo>
                  <a:pt x="266355" y="316660"/>
                  <a:pt x="265498" y="317518"/>
                  <a:pt x="264641" y="318470"/>
                </a:cubicBezTo>
                <a:cubicBezTo>
                  <a:pt x="253592" y="329710"/>
                  <a:pt x="235495" y="329805"/>
                  <a:pt x="224255" y="318756"/>
                </a:cubicBezTo>
                <a:lnTo>
                  <a:pt x="224255" y="318756"/>
                </a:lnTo>
                <a:lnTo>
                  <a:pt x="162152" y="257415"/>
                </a:lnTo>
                <a:cubicBezTo>
                  <a:pt x="161485" y="256844"/>
                  <a:pt x="160914" y="256177"/>
                  <a:pt x="160247" y="255701"/>
                </a:cubicBezTo>
                <a:cubicBezTo>
                  <a:pt x="148055" y="245699"/>
                  <a:pt x="130053" y="247414"/>
                  <a:pt x="120052" y="259606"/>
                </a:cubicBezTo>
                <a:lnTo>
                  <a:pt x="120052" y="259606"/>
                </a:lnTo>
                <a:lnTo>
                  <a:pt x="32517" y="366095"/>
                </a:lnTo>
                <a:cubicBezTo>
                  <a:pt x="31088" y="367810"/>
                  <a:pt x="30326" y="369905"/>
                  <a:pt x="30326" y="372096"/>
                </a:cubicBezTo>
                <a:cubicBezTo>
                  <a:pt x="30326" y="377335"/>
                  <a:pt x="34612" y="381621"/>
                  <a:pt x="39851" y="381621"/>
                </a:cubicBezTo>
                <a:lnTo>
                  <a:pt x="39851" y="381621"/>
                </a:lnTo>
                <a:lnTo>
                  <a:pt x="497242" y="381621"/>
                </a:lnTo>
                <a:cubicBezTo>
                  <a:pt x="499146" y="381621"/>
                  <a:pt x="500956" y="381050"/>
                  <a:pt x="502480" y="380002"/>
                </a:cubicBezTo>
                <a:cubicBezTo>
                  <a:pt x="506862" y="377049"/>
                  <a:pt x="508005" y="371144"/>
                  <a:pt x="505147" y="366762"/>
                </a:cubicBezTo>
                <a:lnTo>
                  <a:pt x="505147" y="366762"/>
                </a:lnTo>
                <a:lnTo>
                  <a:pt x="397991" y="205504"/>
                </a:lnTo>
                <a:cubicBezTo>
                  <a:pt x="396181" y="202932"/>
                  <a:pt x="393990" y="200551"/>
                  <a:pt x="391419" y="198646"/>
                </a:cubicBezTo>
                <a:close/>
                <a:moveTo>
                  <a:pt x="95858" y="57771"/>
                </a:moveTo>
                <a:cubicBezTo>
                  <a:pt x="74808" y="57771"/>
                  <a:pt x="57758" y="74821"/>
                  <a:pt x="57758" y="95871"/>
                </a:cubicBezTo>
                <a:cubicBezTo>
                  <a:pt x="57758" y="116921"/>
                  <a:pt x="74808" y="133971"/>
                  <a:pt x="95858" y="133971"/>
                </a:cubicBezTo>
                <a:cubicBezTo>
                  <a:pt x="116908" y="133971"/>
                  <a:pt x="133958" y="116921"/>
                  <a:pt x="133958" y="95871"/>
                </a:cubicBezTo>
                <a:cubicBezTo>
                  <a:pt x="133958" y="74821"/>
                  <a:pt x="116908" y="57771"/>
                  <a:pt x="95858" y="57771"/>
                </a:cubicBezTo>
                <a:close/>
              </a:path>
            </a:pathLst>
          </a:custGeom>
          <a:solidFill>
            <a:srgbClr val="FFFFFF"/>
          </a:solidFill>
          <a:ln>
            <a:noFill/>
          </a:ln>
        </p:spPr>
        <p:txBody>
          <a:bodyPr/>
          <a:lstStyle/>
          <a:p>
            <a:endParaRPr lang="zh-CN" altLang="en-US" dirty="0">
              <a:solidFill>
                <a:srgbClr val="EE7971"/>
              </a:solidFill>
              <a:cs typeface="+mn-ea"/>
              <a:sym typeface="+mn-lt"/>
            </a:endParaRPr>
          </a:p>
        </p:txBody>
      </p:sp>
      <p:sp>
        <p:nvSpPr>
          <p:cNvPr id="108" name="Google Shape;13;p2">
            <a:extLst>
              <a:ext uri="{FF2B5EF4-FFF2-40B4-BE49-F238E27FC236}">
                <a16:creationId xmlns:a16="http://schemas.microsoft.com/office/drawing/2014/main" xmlns="" id="{501DC54B-71F8-4374-B57D-621A5AE91237}"/>
              </a:ext>
            </a:extLst>
          </p:cNvPr>
          <p:cNvSpPr/>
          <p:nvPr/>
        </p:nvSpPr>
        <p:spPr>
          <a:xfrm rot="12770">
            <a:off x="9344347" y="2020520"/>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cs typeface="+mn-ea"/>
              <a:sym typeface="+mn-lt"/>
            </a:endParaRPr>
          </a:p>
        </p:txBody>
      </p:sp>
      <p:sp>
        <p:nvSpPr>
          <p:cNvPr id="109" name="Google Shape;14;p2">
            <a:extLst>
              <a:ext uri="{FF2B5EF4-FFF2-40B4-BE49-F238E27FC236}">
                <a16:creationId xmlns:a16="http://schemas.microsoft.com/office/drawing/2014/main" xmlns="" id="{95707DC7-5247-44C7-831F-53F6929F19E2}"/>
              </a:ext>
            </a:extLst>
          </p:cNvPr>
          <p:cNvSpPr/>
          <p:nvPr/>
        </p:nvSpPr>
        <p:spPr>
          <a:xfrm rot="12770">
            <a:off x="9767086" y="1701714"/>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cs typeface="+mn-ea"/>
              <a:sym typeface="+mn-lt"/>
            </a:endParaRPr>
          </a:p>
        </p:txBody>
      </p:sp>
      <p:sp>
        <p:nvSpPr>
          <p:cNvPr id="110" name="Oval 3">
            <a:extLst>
              <a:ext uri="{FF2B5EF4-FFF2-40B4-BE49-F238E27FC236}">
                <a16:creationId xmlns:a16="http://schemas.microsoft.com/office/drawing/2014/main" xmlns="" id="{C8174641-5C80-4379-8F77-F94DF907BAE9}"/>
              </a:ext>
            </a:extLst>
          </p:cNvPr>
          <p:cNvSpPr/>
          <p:nvPr/>
        </p:nvSpPr>
        <p:spPr>
          <a:xfrm>
            <a:off x="-2416175" y="-694692"/>
            <a:ext cx="4832350" cy="4497198"/>
          </a:xfrm>
          <a:custGeom>
            <a:avLst/>
            <a:gdLst>
              <a:gd name="connsiteX0" fmla="*/ 0 w 5346700"/>
              <a:gd name="connsiteY0" fmla="*/ 2673350 h 5346700"/>
              <a:gd name="connsiteX1" fmla="*/ 2673350 w 5346700"/>
              <a:gd name="connsiteY1" fmla="*/ 0 h 5346700"/>
              <a:gd name="connsiteX2" fmla="*/ 5346700 w 5346700"/>
              <a:gd name="connsiteY2" fmla="*/ 2673350 h 5346700"/>
              <a:gd name="connsiteX3" fmla="*/ 2673350 w 5346700"/>
              <a:gd name="connsiteY3" fmla="*/ 5346700 h 5346700"/>
              <a:gd name="connsiteX4" fmla="*/ 0 w 5346700"/>
              <a:gd name="connsiteY4" fmla="*/ 2673350 h 5346700"/>
              <a:gd name="connsiteX0" fmla="*/ 0 w 5219700"/>
              <a:gd name="connsiteY0" fmla="*/ 2689238 h 5409529"/>
              <a:gd name="connsiteX1" fmla="*/ 2673350 w 5219700"/>
              <a:gd name="connsiteY1" fmla="*/ 15888 h 5409529"/>
              <a:gd name="connsiteX2" fmla="*/ 5219700 w 5219700"/>
              <a:gd name="connsiteY2" fmla="*/ 3768738 h 5409529"/>
              <a:gd name="connsiteX3" fmla="*/ 2673350 w 5219700"/>
              <a:gd name="connsiteY3" fmla="*/ 5362588 h 5409529"/>
              <a:gd name="connsiteX4" fmla="*/ 0 w 5219700"/>
              <a:gd name="connsiteY4" fmla="*/ 2689238 h 5409529"/>
              <a:gd name="connsiteX0" fmla="*/ 0 w 5816600"/>
              <a:gd name="connsiteY0" fmla="*/ 2652571 h 5413185"/>
              <a:gd name="connsiteX1" fmla="*/ 3270250 w 5816600"/>
              <a:gd name="connsiteY1" fmla="*/ 17321 h 5413185"/>
              <a:gd name="connsiteX2" fmla="*/ 5816600 w 5816600"/>
              <a:gd name="connsiteY2" fmla="*/ 3770171 h 5413185"/>
              <a:gd name="connsiteX3" fmla="*/ 3270250 w 5816600"/>
              <a:gd name="connsiteY3" fmla="*/ 5364021 h 5413185"/>
              <a:gd name="connsiteX4" fmla="*/ 0 w 5816600"/>
              <a:gd name="connsiteY4" fmla="*/ 2652571 h 5413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600" h="5413185">
                <a:moveTo>
                  <a:pt x="0" y="2652571"/>
                </a:moveTo>
                <a:cubicBezTo>
                  <a:pt x="0" y="1176121"/>
                  <a:pt x="2300817" y="-168946"/>
                  <a:pt x="3270250" y="17321"/>
                </a:cubicBezTo>
                <a:cubicBezTo>
                  <a:pt x="4239683" y="203588"/>
                  <a:pt x="5816600" y="2293721"/>
                  <a:pt x="5816600" y="3770171"/>
                </a:cubicBezTo>
                <a:cubicBezTo>
                  <a:pt x="5816600" y="5246621"/>
                  <a:pt x="4239683" y="5550288"/>
                  <a:pt x="3270250" y="5364021"/>
                </a:cubicBezTo>
                <a:cubicBezTo>
                  <a:pt x="2300817" y="5177754"/>
                  <a:pt x="0" y="4129021"/>
                  <a:pt x="0" y="2652571"/>
                </a:cubicBezTo>
                <a:close/>
              </a:path>
            </a:pathLst>
          </a:custGeom>
          <a:solidFill>
            <a:srgbClr val="F1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pic>
        <p:nvPicPr>
          <p:cNvPr id="9" name="图片 8">
            <a:extLst>
              <a:ext uri="{FF2B5EF4-FFF2-40B4-BE49-F238E27FC236}">
                <a16:creationId xmlns:a16="http://schemas.microsoft.com/office/drawing/2014/main" xmlns="" id="{49DE8150-5894-41A8-9A6C-4777EA3DB1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14677"/>
            <a:ext cx="6096012" cy="6096012"/>
          </a:xfrm>
          <a:prstGeom prst="rect">
            <a:avLst/>
          </a:prstGeom>
        </p:spPr>
      </p:pic>
      <p:sp>
        <p:nvSpPr>
          <p:cNvPr id="111" name="Google Shape;13;p2">
            <a:extLst>
              <a:ext uri="{FF2B5EF4-FFF2-40B4-BE49-F238E27FC236}">
                <a16:creationId xmlns:a16="http://schemas.microsoft.com/office/drawing/2014/main" xmlns="" id="{FE203A12-2F6F-4FBA-ABFA-024EA9547919}"/>
              </a:ext>
            </a:extLst>
          </p:cNvPr>
          <p:cNvSpPr/>
          <p:nvPr/>
        </p:nvSpPr>
        <p:spPr>
          <a:xfrm rot="12770">
            <a:off x="785731" y="2172073"/>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cs typeface="+mn-ea"/>
              <a:sym typeface="+mn-lt"/>
            </a:endParaRPr>
          </a:p>
        </p:txBody>
      </p:sp>
      <p:sp>
        <p:nvSpPr>
          <p:cNvPr id="112" name="Google Shape;14;p2">
            <a:extLst>
              <a:ext uri="{FF2B5EF4-FFF2-40B4-BE49-F238E27FC236}">
                <a16:creationId xmlns:a16="http://schemas.microsoft.com/office/drawing/2014/main" xmlns="" id="{8CF311B9-85E8-4C4D-97F2-0003069816F9}"/>
              </a:ext>
            </a:extLst>
          </p:cNvPr>
          <p:cNvSpPr/>
          <p:nvPr/>
        </p:nvSpPr>
        <p:spPr>
          <a:xfrm rot="12770">
            <a:off x="1208470" y="1853267"/>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cs typeface="+mn-ea"/>
              <a:sym typeface="+mn-lt"/>
            </a:endParaRPr>
          </a:p>
        </p:txBody>
      </p:sp>
      <p:sp>
        <p:nvSpPr>
          <p:cNvPr id="18" name="文本框 44">
            <a:extLst>
              <a:ext uri="{FF2B5EF4-FFF2-40B4-BE49-F238E27FC236}">
                <a16:creationId xmlns:a16="http://schemas.microsoft.com/office/drawing/2014/main" xmlns="" id="{6CB8AC98-B074-AE47-BD9E-770EB710D48E}"/>
              </a:ext>
            </a:extLst>
          </p:cNvPr>
          <p:cNvSpPr txBox="1">
            <a:spLocks noChangeArrowheads="1"/>
          </p:cNvSpPr>
          <p:nvPr>
            <p:custDataLst>
              <p:tags r:id="rId1"/>
            </p:custDataLst>
          </p:nvPr>
        </p:nvSpPr>
        <p:spPr bwMode="auto">
          <a:xfrm>
            <a:off x="6265583" y="3259960"/>
            <a:ext cx="5366368" cy="119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14000"/>
              </a:lnSpc>
            </a:pPr>
            <a:r>
              <a:rPr lang="en-US" altLang="zh-CN" sz="4000" b="1" dirty="0" err="1">
                <a:latin typeface="+mn-lt"/>
                <a:ea typeface="华文新魏" panose="02010800040101010101" pitchFamily="2" charset="-122"/>
                <a:cs typeface="Arial" panose="020B0604020202020204" pitchFamily="34" charset="0"/>
              </a:rPr>
              <a:t>Tìm</a:t>
            </a:r>
            <a:r>
              <a:rPr lang="en-US" altLang="zh-CN" sz="4000" b="1" dirty="0">
                <a:latin typeface="+mn-lt"/>
                <a:ea typeface="华文新魏" panose="02010800040101010101" pitchFamily="2" charset="-122"/>
                <a:cs typeface="Arial" panose="020B0604020202020204" pitchFamily="34" charset="0"/>
              </a:rPr>
              <a:t> </a:t>
            </a:r>
            <a:r>
              <a:rPr lang="en-US" altLang="zh-CN" sz="4000" b="1" dirty="0" err="1">
                <a:latin typeface="+mn-lt"/>
                <a:ea typeface="华文新魏" panose="02010800040101010101" pitchFamily="2" charset="-122"/>
                <a:cs typeface="Arial" panose="020B0604020202020204" pitchFamily="34" charset="0"/>
              </a:rPr>
              <a:t>hiểu</a:t>
            </a:r>
            <a:r>
              <a:rPr lang="en-US" altLang="zh-CN" sz="4000" b="1" dirty="0">
                <a:latin typeface="+mn-lt"/>
                <a:ea typeface="华文新魏" panose="02010800040101010101" pitchFamily="2" charset="-122"/>
                <a:cs typeface="Arial" panose="020B0604020202020204" pitchFamily="34" charset="0"/>
              </a:rPr>
              <a:t> </a:t>
            </a:r>
            <a:r>
              <a:rPr lang="en-US" altLang="zh-CN" sz="4000" b="1" dirty="0" err="1">
                <a:latin typeface="+mn-lt"/>
                <a:ea typeface="华文新魏" panose="02010800040101010101" pitchFamily="2" charset="-122"/>
                <a:cs typeface="Arial" panose="020B0604020202020204" pitchFamily="34" charset="0"/>
              </a:rPr>
              <a:t>về</a:t>
            </a:r>
            <a:r>
              <a:rPr lang="en-US" altLang="zh-CN" sz="4000" b="1" dirty="0">
                <a:latin typeface="+mn-lt"/>
                <a:ea typeface="华文新魏" panose="02010800040101010101" pitchFamily="2" charset="-122"/>
                <a:cs typeface="Arial" panose="020B0604020202020204" pitchFamily="34" charset="0"/>
              </a:rPr>
              <a:t> </a:t>
            </a:r>
            <a:r>
              <a:rPr lang="en-US" altLang="zh-CN" sz="4000" b="1" i="1" dirty="0" err="1">
                <a:solidFill>
                  <a:srgbClr val="FF0000"/>
                </a:solidFill>
                <a:latin typeface="+mn-lt"/>
                <a:ea typeface="华文新魏" panose="02010800040101010101" pitchFamily="2" charset="-122"/>
                <a:cs typeface="Arial" panose="020B0604020202020204" pitchFamily="34" charset="0"/>
              </a:rPr>
              <a:t>đói</a:t>
            </a:r>
            <a:r>
              <a:rPr lang="en-US" altLang="zh-CN" sz="4000" b="1" i="1" dirty="0">
                <a:solidFill>
                  <a:srgbClr val="FF0000"/>
                </a:solidFill>
                <a:latin typeface="+mn-lt"/>
                <a:ea typeface="华文新魏" panose="02010800040101010101" pitchFamily="2" charset="-122"/>
                <a:cs typeface="Arial" panose="020B0604020202020204" pitchFamily="34" charset="0"/>
              </a:rPr>
              <a:t> </a:t>
            </a:r>
            <a:r>
              <a:rPr lang="en-US" altLang="zh-CN" sz="4000" b="1" i="1" dirty="0" err="1">
                <a:solidFill>
                  <a:srgbClr val="FF0000"/>
                </a:solidFill>
                <a:latin typeface="+mn-lt"/>
                <a:ea typeface="华文新魏" panose="02010800040101010101" pitchFamily="2" charset="-122"/>
                <a:cs typeface="Arial" panose="020B0604020202020204" pitchFamily="34" charset="0"/>
              </a:rPr>
              <a:t>nghèo</a:t>
            </a:r>
            <a:r>
              <a:rPr lang="en-US" altLang="zh-CN" sz="4000" b="1" dirty="0">
                <a:latin typeface="+mn-lt"/>
                <a:ea typeface="华文新魏" panose="02010800040101010101" pitchFamily="2" charset="-122"/>
                <a:cs typeface="Arial" panose="020B0604020202020204" pitchFamily="34" charset="0"/>
              </a:rPr>
              <a:t>, </a:t>
            </a:r>
            <a:r>
              <a:rPr lang="en-US" altLang="zh-CN" sz="4000" b="1" i="1" dirty="0" err="1">
                <a:solidFill>
                  <a:srgbClr val="FF0000"/>
                </a:solidFill>
                <a:latin typeface="+mn-lt"/>
                <a:ea typeface="华文新魏" panose="02010800040101010101" pitchFamily="2" charset="-122"/>
                <a:cs typeface="Arial" panose="020B0604020202020204" pitchFamily="34" charset="0"/>
              </a:rPr>
              <a:t>lạc</a:t>
            </a:r>
            <a:r>
              <a:rPr lang="en-US" altLang="zh-CN" sz="4000" b="1" i="1" dirty="0">
                <a:solidFill>
                  <a:srgbClr val="FF0000"/>
                </a:solidFill>
                <a:latin typeface="+mn-lt"/>
                <a:ea typeface="华文新魏" panose="02010800040101010101" pitchFamily="2" charset="-122"/>
                <a:cs typeface="Arial" panose="020B0604020202020204" pitchFamily="34" charset="0"/>
              </a:rPr>
              <a:t> </a:t>
            </a:r>
            <a:r>
              <a:rPr lang="en-US" altLang="zh-CN" sz="4000" b="1" i="1" dirty="0" err="1">
                <a:solidFill>
                  <a:srgbClr val="FF0000"/>
                </a:solidFill>
                <a:latin typeface="+mn-lt"/>
                <a:ea typeface="华文新魏" panose="02010800040101010101" pitchFamily="2" charset="-122"/>
                <a:cs typeface="Arial" panose="020B0604020202020204" pitchFamily="34" charset="0"/>
              </a:rPr>
              <a:t>hậu</a:t>
            </a:r>
            <a:r>
              <a:rPr lang="en-US" altLang="zh-CN" sz="4000" b="1" i="1" dirty="0">
                <a:latin typeface="+mn-lt"/>
                <a:ea typeface="华文新魏" panose="02010800040101010101" pitchFamily="2" charset="-122"/>
                <a:cs typeface="Arial" panose="020B0604020202020204" pitchFamily="34" charset="0"/>
              </a:rPr>
              <a:t> </a:t>
            </a:r>
            <a:r>
              <a:rPr lang="en-US" altLang="zh-CN" sz="4000" b="1" dirty="0" err="1">
                <a:latin typeface="+mn-lt"/>
                <a:ea typeface="华文新魏" panose="02010800040101010101" pitchFamily="2" charset="-122"/>
                <a:cs typeface="Arial" panose="020B0604020202020204" pitchFamily="34" charset="0"/>
              </a:rPr>
              <a:t>và</a:t>
            </a:r>
            <a:r>
              <a:rPr lang="en-US" altLang="zh-CN" sz="4000" b="1" dirty="0">
                <a:latin typeface="+mn-lt"/>
                <a:ea typeface="华文新魏" panose="02010800040101010101" pitchFamily="2" charset="-122"/>
                <a:cs typeface="Arial" panose="020B0604020202020204" pitchFamily="34" charset="0"/>
              </a:rPr>
              <a:t> </a:t>
            </a:r>
            <a:r>
              <a:rPr lang="en-US" altLang="zh-CN" sz="4000" b="1" i="1" dirty="0" err="1">
                <a:solidFill>
                  <a:srgbClr val="FF0000"/>
                </a:solidFill>
                <a:latin typeface="+mn-lt"/>
                <a:ea typeface="华文新魏" panose="02010800040101010101" pitchFamily="2" charset="-122"/>
                <a:cs typeface="Arial" panose="020B0604020202020204" pitchFamily="34" charset="0"/>
              </a:rPr>
              <a:t>hạnh</a:t>
            </a:r>
            <a:r>
              <a:rPr lang="en-US" altLang="zh-CN" sz="4000" b="1" i="1" dirty="0">
                <a:solidFill>
                  <a:srgbClr val="FF0000"/>
                </a:solidFill>
                <a:latin typeface="+mn-lt"/>
                <a:ea typeface="华文新魏" panose="02010800040101010101" pitchFamily="2" charset="-122"/>
                <a:cs typeface="Arial" panose="020B0604020202020204" pitchFamily="34" charset="0"/>
              </a:rPr>
              <a:t> </a:t>
            </a:r>
            <a:r>
              <a:rPr lang="en-US" altLang="zh-CN" sz="4000" b="1" i="1" dirty="0" err="1">
                <a:solidFill>
                  <a:srgbClr val="FF0000"/>
                </a:solidFill>
                <a:latin typeface="+mn-lt"/>
                <a:ea typeface="华文新魏" panose="02010800040101010101" pitchFamily="2" charset="-122"/>
                <a:cs typeface="Arial" panose="020B0604020202020204" pitchFamily="34" charset="0"/>
              </a:rPr>
              <a:t>phúc</a:t>
            </a:r>
            <a:r>
              <a:rPr lang="en-US" altLang="zh-CN" sz="4000" b="1" dirty="0">
                <a:latin typeface="+mn-lt"/>
                <a:ea typeface="华文新魏" panose="02010800040101010101" pitchFamily="2" charset="-122"/>
                <a:cs typeface="Arial" panose="020B0604020202020204" pitchFamily="34" charset="0"/>
              </a:rPr>
              <a:t>.</a:t>
            </a:r>
            <a:endParaRPr lang="zh-CN" altLang="en-US" sz="4000" b="1" dirty="0">
              <a:latin typeface="+mn-lt"/>
              <a:ea typeface="华文新魏" panose="02010800040101010101" pitchFamily="2" charset="-122"/>
              <a:cs typeface="Arial" panose="020B0604020202020204" pitchFamily="34" charset="0"/>
            </a:endParaRPr>
          </a:p>
        </p:txBody>
      </p:sp>
    </p:spTree>
    <p:extLst>
      <p:ext uri="{BB962C8B-B14F-4D97-AF65-F5344CB8AC3E}">
        <p14:creationId xmlns:p14="http://schemas.microsoft.com/office/powerpoint/2010/main" val="116745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10"/>
                                        </p:tgtEl>
                                        <p:attrNameLst>
                                          <p:attrName>style.visibility</p:attrName>
                                        </p:attrNameLst>
                                      </p:cBhvr>
                                      <p:to>
                                        <p:strVal val="visible"/>
                                      </p:to>
                                    </p:set>
                                    <p:animEffect transition="in" filter="dissolve">
                                      <p:cBhvr>
                                        <p:cTn id="13" dur="500"/>
                                        <p:tgtEl>
                                          <p:spTgt spid="11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12"/>
                                        </p:tgtEl>
                                        <p:attrNameLst>
                                          <p:attrName>style.visibility</p:attrName>
                                        </p:attrNameLst>
                                      </p:cBhvr>
                                      <p:to>
                                        <p:strVal val="visible"/>
                                      </p:to>
                                    </p:set>
                                    <p:animEffect transition="in" filter="dissolve">
                                      <p:cBhvr>
                                        <p:cTn id="16" dur="500"/>
                                        <p:tgtEl>
                                          <p:spTgt spid="112"/>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dissolve">
                                      <p:cBhvr>
                                        <p:cTn id="19" dur="500"/>
                                        <p:tgtEl>
                                          <p:spTgt spid="111"/>
                                        </p:tgtEl>
                                      </p:cBhvr>
                                    </p:animEffect>
                                  </p:childTnLst>
                                </p:cTn>
                              </p:par>
                            </p:childTnLst>
                          </p:cTn>
                        </p:par>
                        <p:par>
                          <p:cTn id="20" fill="hold">
                            <p:stCondLst>
                              <p:cond delay="500"/>
                            </p:stCondLst>
                            <p:childTnLst>
                              <p:par>
                                <p:cTn id="21" presetID="9" presetClass="entr" presetSubtype="0" fill="hold" grpId="0"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dissolve">
                                      <p:cBhvr>
                                        <p:cTn id="23" dur="500"/>
                                        <p:tgtEl>
                                          <p:spTgt spid="44"/>
                                        </p:tgtEl>
                                      </p:cBhvr>
                                    </p:animEffect>
                                  </p:childTnLst>
                                </p:cTn>
                              </p:par>
                            </p:childTnLst>
                          </p:cTn>
                        </p:par>
                        <p:par>
                          <p:cTn id="24" fill="hold">
                            <p:stCondLst>
                              <p:cond delay="1000"/>
                            </p:stCondLst>
                            <p:childTnLst>
                              <p:par>
                                <p:cTn id="25" presetID="9" presetClass="entr" presetSubtype="0" fill="hold" grpId="0" nodeType="afterEffect">
                                  <p:stCondLst>
                                    <p:cond delay="0"/>
                                  </p:stCondLst>
                                  <p:childTnLst>
                                    <p:set>
                                      <p:cBhvr>
                                        <p:cTn id="26" dur="1" fill="hold">
                                          <p:stCondLst>
                                            <p:cond delay="0"/>
                                          </p:stCondLst>
                                        </p:cTn>
                                        <p:tgtEl>
                                          <p:spTgt spid="101"/>
                                        </p:tgtEl>
                                        <p:attrNameLst>
                                          <p:attrName>style.visibility</p:attrName>
                                        </p:attrNameLst>
                                      </p:cBhvr>
                                      <p:to>
                                        <p:strVal val="visible"/>
                                      </p:to>
                                    </p:set>
                                    <p:animEffect transition="in" filter="dissolve">
                                      <p:cBhvr>
                                        <p:cTn id="27" dur="500"/>
                                        <p:tgtEl>
                                          <p:spTgt spid="101"/>
                                        </p:tgtEl>
                                      </p:cBhvr>
                                    </p:animEffect>
                                  </p:childTnLst>
                                </p:cTn>
                              </p:par>
                            </p:childTnLst>
                          </p:cTn>
                        </p:par>
                        <p:par>
                          <p:cTn id="28" fill="hold">
                            <p:stCondLst>
                              <p:cond delay="1500"/>
                            </p:stCondLst>
                            <p:childTnLst>
                              <p:par>
                                <p:cTn id="29" presetID="9" presetClass="entr" presetSubtype="0" fill="hold" grpId="0" nodeType="after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dissolve">
                                      <p:cBhvr>
                                        <p:cTn id="31" dur="500"/>
                                        <p:tgtEl>
                                          <p:spTgt spid="54"/>
                                        </p:tgtEl>
                                      </p:cBhvr>
                                    </p:animEffect>
                                  </p:childTnLst>
                                </p:cTn>
                              </p:par>
                            </p:childTnLst>
                          </p:cTn>
                        </p:par>
                        <p:par>
                          <p:cTn id="32" fill="hold">
                            <p:stCondLst>
                              <p:cond delay="2000"/>
                            </p:stCondLst>
                            <p:childTnLst>
                              <p:par>
                                <p:cTn id="33" presetID="9" presetClass="entr" presetSubtype="0" fill="hold" grpId="0" nodeType="afterEffect">
                                  <p:stCondLst>
                                    <p:cond delay="0"/>
                                  </p:stCondLst>
                                  <p:childTnLst>
                                    <p:set>
                                      <p:cBhvr>
                                        <p:cTn id="34" dur="1" fill="hold">
                                          <p:stCondLst>
                                            <p:cond delay="0"/>
                                          </p:stCondLst>
                                        </p:cTn>
                                        <p:tgtEl>
                                          <p:spTgt spid="106"/>
                                        </p:tgtEl>
                                        <p:attrNameLst>
                                          <p:attrName>style.visibility</p:attrName>
                                        </p:attrNameLst>
                                      </p:cBhvr>
                                      <p:to>
                                        <p:strVal val="visible"/>
                                      </p:to>
                                    </p:set>
                                    <p:animEffect transition="in" filter="dissolve">
                                      <p:cBhvr>
                                        <p:cTn id="35" dur="500"/>
                                        <p:tgtEl>
                                          <p:spTgt spid="106"/>
                                        </p:tgtEl>
                                      </p:cBhvr>
                                    </p:animEffect>
                                  </p:childTnLst>
                                </p:cTn>
                              </p:par>
                            </p:childTnLst>
                          </p:cTn>
                        </p:par>
                        <p:par>
                          <p:cTn id="36" fill="hold">
                            <p:stCondLst>
                              <p:cond delay="2500"/>
                            </p:stCondLst>
                            <p:childTnLst>
                              <p:par>
                                <p:cTn id="37" presetID="9" presetClass="entr" presetSubtype="0" fill="hold" grpId="0" nodeType="afterEffect">
                                  <p:stCondLst>
                                    <p:cond delay="0"/>
                                  </p:stCondLst>
                                  <p:childTnLst>
                                    <p:set>
                                      <p:cBhvr>
                                        <p:cTn id="38" dur="1" fill="hold">
                                          <p:stCondLst>
                                            <p:cond delay="0"/>
                                          </p:stCondLst>
                                        </p:cTn>
                                        <p:tgtEl>
                                          <p:spTgt spid="108"/>
                                        </p:tgtEl>
                                        <p:attrNameLst>
                                          <p:attrName>style.visibility</p:attrName>
                                        </p:attrNameLst>
                                      </p:cBhvr>
                                      <p:to>
                                        <p:strVal val="visible"/>
                                      </p:to>
                                    </p:set>
                                    <p:animEffect transition="in" filter="dissolve">
                                      <p:cBhvr>
                                        <p:cTn id="39" dur="500"/>
                                        <p:tgtEl>
                                          <p:spTgt spid="108"/>
                                        </p:tgtEl>
                                      </p:cBhvr>
                                    </p:animEffect>
                                  </p:childTnLst>
                                </p:cTn>
                              </p:par>
                            </p:childTnLst>
                          </p:cTn>
                        </p:par>
                        <p:par>
                          <p:cTn id="40" fill="hold">
                            <p:stCondLst>
                              <p:cond delay="3000"/>
                            </p:stCondLst>
                            <p:childTnLst>
                              <p:par>
                                <p:cTn id="41" presetID="9" presetClass="entr" presetSubtype="0" fill="hold" grpId="0" nodeType="afterEffect">
                                  <p:stCondLst>
                                    <p:cond delay="0"/>
                                  </p:stCondLst>
                                  <p:childTnLst>
                                    <p:set>
                                      <p:cBhvr>
                                        <p:cTn id="42" dur="1" fill="hold">
                                          <p:stCondLst>
                                            <p:cond delay="0"/>
                                          </p:stCondLst>
                                        </p:cTn>
                                        <p:tgtEl>
                                          <p:spTgt spid="109"/>
                                        </p:tgtEl>
                                        <p:attrNameLst>
                                          <p:attrName>style.visibility</p:attrName>
                                        </p:attrNameLst>
                                      </p:cBhvr>
                                      <p:to>
                                        <p:strVal val="visible"/>
                                      </p:to>
                                    </p:set>
                                    <p:animEffect transition="in" filter="dissolve">
                                      <p:cBhvr>
                                        <p:cTn id="43" dur="500"/>
                                        <p:tgtEl>
                                          <p:spTgt spid="109"/>
                                        </p:tgtEl>
                                      </p:cBhvr>
                                    </p:animEffect>
                                  </p:childTnLst>
                                </p:cTn>
                              </p:par>
                            </p:childTnLst>
                          </p:cTn>
                        </p:par>
                        <p:par>
                          <p:cTn id="44" fill="hold">
                            <p:stCondLst>
                              <p:cond delay="3500"/>
                            </p:stCondLst>
                            <p:childTnLst>
                              <p:par>
                                <p:cTn id="45" presetID="9" presetClass="entr" presetSubtype="0"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dissolve">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101" grpId="0" animBg="1"/>
      <p:bldP spid="54" grpId="0"/>
      <p:bldP spid="106" grpId="0" animBg="1"/>
      <p:bldP spid="108" grpId="0" animBg="1"/>
      <p:bldP spid="109" grpId="0" animBg="1"/>
      <p:bldP spid="110" grpId="0" animBg="1"/>
      <p:bldP spid="111" grpId="0" animBg="1"/>
      <p:bldP spid="112" grpId="0" animBg="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A2D05BE0-6EBE-48EE-8BA2-43CE263BABA2}"/>
              </a:ext>
            </a:extLst>
          </p:cNvPr>
          <p:cNvGrpSpPr/>
          <p:nvPr/>
        </p:nvGrpSpPr>
        <p:grpSpPr>
          <a:xfrm>
            <a:off x="7344697" y="3657601"/>
            <a:ext cx="4847303" cy="3200400"/>
            <a:chOff x="5920472" y="1750509"/>
            <a:chExt cx="6271528" cy="5107491"/>
          </a:xfrm>
        </p:grpSpPr>
        <p:sp>
          <p:nvSpPr>
            <p:cNvPr id="51" name="Freeform: Shape 50">
              <a:extLst>
                <a:ext uri="{FF2B5EF4-FFF2-40B4-BE49-F238E27FC236}">
                  <a16:creationId xmlns:a16="http://schemas.microsoft.com/office/drawing/2014/main" xmlns="" id="{47F6980D-4AF8-4E1A-AB5D-1EB5B37A6864}"/>
                </a:ext>
              </a:extLst>
            </p:cNvPr>
            <p:cNvSpPr/>
            <p:nvPr/>
          </p:nvSpPr>
          <p:spPr>
            <a:xfrm>
              <a:off x="6759037" y="1750509"/>
              <a:ext cx="5432963" cy="5107491"/>
            </a:xfrm>
            <a:custGeom>
              <a:avLst/>
              <a:gdLst>
                <a:gd name="connsiteX0" fmla="*/ 5105314 w 5432963"/>
                <a:gd name="connsiteY0" fmla="*/ 1218 h 5107491"/>
                <a:gd name="connsiteX1" fmla="*/ 5419221 w 5432963"/>
                <a:gd name="connsiteY1" fmla="*/ 98457 h 5107491"/>
                <a:gd name="connsiteX2" fmla="*/ 5432963 w 5432963"/>
                <a:gd name="connsiteY2" fmla="*/ 109037 h 5107491"/>
                <a:gd name="connsiteX3" fmla="*/ 5432963 w 5432963"/>
                <a:gd name="connsiteY3" fmla="*/ 5107491 h 5107491"/>
                <a:gd name="connsiteX4" fmla="*/ 4130562 w 5432963"/>
                <a:gd name="connsiteY4" fmla="*/ 5107491 h 5107491"/>
                <a:gd name="connsiteX5" fmla="*/ 0 w 5432963"/>
                <a:gd name="connsiteY5" fmla="*/ 5107491 h 5107491"/>
                <a:gd name="connsiteX6" fmla="*/ 18825 w 5432963"/>
                <a:gd name="connsiteY6" fmla="*/ 5074726 h 5107491"/>
                <a:gd name="connsiteX7" fmla="*/ 966776 w 5432963"/>
                <a:gd name="connsiteY7" fmla="*/ 2970559 h 5107491"/>
                <a:gd name="connsiteX8" fmla="*/ 3814024 w 5432963"/>
                <a:gd name="connsiteY8" fmla="*/ 505260 h 5107491"/>
                <a:gd name="connsiteX9" fmla="*/ 3824111 w 5432963"/>
                <a:gd name="connsiteY9" fmla="*/ 498856 h 5107491"/>
                <a:gd name="connsiteX10" fmla="*/ 3958290 w 5432963"/>
                <a:gd name="connsiteY10" fmla="*/ 413673 h 5107491"/>
                <a:gd name="connsiteX11" fmla="*/ 5105314 w 5432963"/>
                <a:gd name="connsiteY11" fmla="*/ 1218 h 510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2963" h="5107491">
                  <a:moveTo>
                    <a:pt x="5105314" y="1218"/>
                  </a:moveTo>
                  <a:cubicBezTo>
                    <a:pt x="5222021" y="7530"/>
                    <a:pt x="5327535" y="38550"/>
                    <a:pt x="5419221" y="98457"/>
                  </a:cubicBezTo>
                  <a:lnTo>
                    <a:pt x="5432963" y="109037"/>
                  </a:lnTo>
                  <a:lnTo>
                    <a:pt x="5432963" y="5107491"/>
                  </a:lnTo>
                  <a:lnTo>
                    <a:pt x="4130562" y="5107491"/>
                  </a:lnTo>
                  <a:lnTo>
                    <a:pt x="0" y="5107491"/>
                  </a:lnTo>
                  <a:lnTo>
                    <a:pt x="18825" y="5074726"/>
                  </a:lnTo>
                  <a:cubicBezTo>
                    <a:pt x="277381" y="4551761"/>
                    <a:pt x="159141" y="3726089"/>
                    <a:pt x="966776" y="2970559"/>
                  </a:cubicBezTo>
                  <a:cubicBezTo>
                    <a:pt x="1541856" y="2432581"/>
                    <a:pt x="2749075" y="1202005"/>
                    <a:pt x="3814024" y="505260"/>
                  </a:cubicBezTo>
                  <a:lnTo>
                    <a:pt x="3824111" y="498856"/>
                  </a:lnTo>
                  <a:lnTo>
                    <a:pt x="3958290" y="413673"/>
                  </a:lnTo>
                  <a:cubicBezTo>
                    <a:pt x="4388005" y="149530"/>
                    <a:pt x="4788019" y="-15943"/>
                    <a:pt x="5105314" y="1218"/>
                  </a:cubicBez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52" name="Freeform: Shape 51">
              <a:extLst>
                <a:ext uri="{FF2B5EF4-FFF2-40B4-BE49-F238E27FC236}">
                  <a16:creationId xmlns:a16="http://schemas.microsoft.com/office/drawing/2014/main" xmlns="" id="{6A80D81B-5C46-44D9-B299-D1314B23423C}"/>
                </a:ext>
              </a:extLst>
            </p:cNvPr>
            <p:cNvSpPr/>
            <p:nvPr/>
          </p:nvSpPr>
          <p:spPr>
            <a:xfrm>
              <a:off x="5920472" y="2249365"/>
              <a:ext cx="4662676" cy="4608635"/>
            </a:xfrm>
            <a:custGeom>
              <a:avLst/>
              <a:gdLst>
                <a:gd name="connsiteX0" fmla="*/ 4662676 w 4662676"/>
                <a:gd name="connsiteY0" fmla="*/ 0 h 4608635"/>
                <a:gd name="connsiteX1" fmla="*/ 4652589 w 4662676"/>
                <a:gd name="connsiteY1" fmla="*/ 6404 h 4608635"/>
                <a:gd name="connsiteX2" fmla="*/ 1805341 w 4662676"/>
                <a:gd name="connsiteY2" fmla="*/ 2471703 h 4608635"/>
                <a:gd name="connsiteX3" fmla="*/ 857390 w 4662676"/>
                <a:gd name="connsiteY3" fmla="*/ 4575870 h 4608635"/>
                <a:gd name="connsiteX4" fmla="*/ 838565 w 4662676"/>
                <a:gd name="connsiteY4" fmla="*/ 4608635 h 4608635"/>
                <a:gd name="connsiteX5" fmla="*/ 0 w 4662676"/>
                <a:gd name="connsiteY5" fmla="*/ 4608635 h 4608635"/>
                <a:gd name="connsiteX6" fmla="*/ 11875 w 4662676"/>
                <a:gd name="connsiteY6" fmla="*/ 4581012 h 4608635"/>
                <a:gd name="connsiteX7" fmla="*/ 841627 w 4662676"/>
                <a:gd name="connsiteY7" fmla="*/ 2744134 h 4608635"/>
                <a:gd name="connsiteX8" fmla="*/ 4565816 w 4662676"/>
                <a:gd name="connsiteY8" fmla="*/ 827 h 4608635"/>
                <a:gd name="connsiteX9" fmla="*/ 4662676 w 4662676"/>
                <a:gd name="connsiteY9" fmla="*/ 0 h 460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62676" h="4608635">
                  <a:moveTo>
                    <a:pt x="4662676" y="0"/>
                  </a:moveTo>
                  <a:lnTo>
                    <a:pt x="4652589" y="6404"/>
                  </a:lnTo>
                  <a:cubicBezTo>
                    <a:pt x="3587640" y="703149"/>
                    <a:pt x="2380421" y="1933725"/>
                    <a:pt x="1805341" y="2471703"/>
                  </a:cubicBezTo>
                  <a:cubicBezTo>
                    <a:pt x="997706" y="3227233"/>
                    <a:pt x="1115946" y="4052905"/>
                    <a:pt x="857390" y="4575870"/>
                  </a:cubicBezTo>
                  <a:lnTo>
                    <a:pt x="838565" y="4608635"/>
                  </a:lnTo>
                  <a:lnTo>
                    <a:pt x="0" y="4608635"/>
                  </a:lnTo>
                  <a:lnTo>
                    <a:pt x="11875" y="4581012"/>
                  </a:lnTo>
                  <a:cubicBezTo>
                    <a:pt x="193266" y="4096750"/>
                    <a:pt x="148551" y="3392495"/>
                    <a:pt x="841627" y="2744134"/>
                  </a:cubicBezTo>
                  <a:cubicBezTo>
                    <a:pt x="1590517" y="2043561"/>
                    <a:pt x="3499360" y="72093"/>
                    <a:pt x="4565816" y="827"/>
                  </a:cubicBezTo>
                  <a:lnTo>
                    <a:pt x="4662676" y="0"/>
                  </a:lnTo>
                  <a:close/>
                </a:path>
              </a:pathLst>
            </a:custGeom>
            <a:solidFill>
              <a:srgbClr val="F1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grpSp>
      <p:pic>
        <p:nvPicPr>
          <p:cNvPr id="9" name="图片 8">
            <a:extLst>
              <a:ext uri="{FF2B5EF4-FFF2-40B4-BE49-F238E27FC236}">
                <a16:creationId xmlns:a16="http://schemas.microsoft.com/office/drawing/2014/main" xmlns="" id="{75DF94B4-DAEE-4C07-AC31-159BC0A0852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93555" y="1627443"/>
            <a:ext cx="5447244" cy="5447244"/>
          </a:xfrm>
          <a:prstGeom prst="rect">
            <a:avLst/>
          </a:prstGeom>
        </p:spPr>
      </p:pic>
      <p:sp>
        <p:nvSpPr>
          <p:cNvPr id="4" name="Rounded Rectangle 3">
            <a:extLst>
              <a:ext uri="{FF2B5EF4-FFF2-40B4-BE49-F238E27FC236}">
                <a16:creationId xmlns:a16="http://schemas.microsoft.com/office/drawing/2014/main" xmlns="" id="{E15819AB-6363-7B4D-BCE2-31365D50616F}"/>
              </a:ext>
            </a:extLst>
          </p:cNvPr>
          <p:cNvSpPr/>
          <p:nvPr/>
        </p:nvSpPr>
        <p:spPr>
          <a:xfrm>
            <a:off x="1051010" y="220444"/>
            <a:ext cx="10039777" cy="1230746"/>
          </a:xfrm>
          <a:prstGeom prst="roundRect">
            <a:avLst/>
          </a:prstGeom>
          <a:solidFill>
            <a:srgbClr val="F4CCC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FF0000"/>
                </a:solidFill>
              </a:rPr>
              <a:t>Theo em, </a:t>
            </a:r>
            <a:r>
              <a:rPr lang="x-none" sz="3600" b="1" dirty="0">
                <a:solidFill>
                  <a:srgbClr val="002060"/>
                </a:solidFill>
              </a:rPr>
              <a:t>hạnh phúc </a:t>
            </a:r>
            <a:r>
              <a:rPr lang="x-none" sz="3600" b="1" dirty="0">
                <a:solidFill>
                  <a:srgbClr val="FF0000"/>
                </a:solidFill>
              </a:rPr>
              <a:t>là gì? </a:t>
            </a:r>
          </a:p>
          <a:p>
            <a:pPr algn="ctr"/>
            <a:r>
              <a:rPr lang="x-none" sz="3600" b="1" dirty="0">
                <a:solidFill>
                  <a:srgbClr val="FF0000"/>
                </a:solidFill>
              </a:rPr>
              <a:t>Điều gì sẽ làm em cảm thấy hạnh phúc?</a:t>
            </a:r>
          </a:p>
        </p:txBody>
      </p:sp>
      <p:sp>
        <p:nvSpPr>
          <p:cNvPr id="33" name="Google Shape;13;p2">
            <a:extLst>
              <a:ext uri="{FF2B5EF4-FFF2-40B4-BE49-F238E27FC236}">
                <a16:creationId xmlns:a16="http://schemas.microsoft.com/office/drawing/2014/main" xmlns="" id="{762DBFFA-921C-CA4A-A58A-51DAB09820D4}"/>
              </a:ext>
            </a:extLst>
          </p:cNvPr>
          <p:cNvSpPr/>
          <p:nvPr/>
        </p:nvSpPr>
        <p:spPr>
          <a:xfrm rot="10368124">
            <a:off x="699740" y="6215643"/>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cs typeface="+mn-ea"/>
              <a:sym typeface="+mn-lt"/>
            </a:endParaRPr>
          </a:p>
        </p:txBody>
      </p:sp>
      <p:sp>
        <p:nvSpPr>
          <p:cNvPr id="34" name="Google Shape;14;p2">
            <a:extLst>
              <a:ext uri="{FF2B5EF4-FFF2-40B4-BE49-F238E27FC236}">
                <a16:creationId xmlns:a16="http://schemas.microsoft.com/office/drawing/2014/main" xmlns="" id="{164B7DA4-FFDF-5043-A524-6DBE01FCAB43}"/>
              </a:ext>
            </a:extLst>
          </p:cNvPr>
          <p:cNvSpPr/>
          <p:nvPr/>
        </p:nvSpPr>
        <p:spPr>
          <a:xfrm rot="10368124">
            <a:off x="333346" y="6004751"/>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cs typeface="+mn-ea"/>
              <a:sym typeface="+mn-lt"/>
            </a:endParaRPr>
          </a:p>
        </p:txBody>
      </p:sp>
      <p:pic>
        <p:nvPicPr>
          <p:cNvPr id="2" name="video-1038130864.mp4" descr="video-1038130864.mp4">
            <a:hlinkClick r:id="" action="ppaction://media"/>
            <a:extLst>
              <a:ext uri="{FF2B5EF4-FFF2-40B4-BE49-F238E27FC236}">
                <a16:creationId xmlns:a16="http://schemas.microsoft.com/office/drawing/2014/main" xmlns="" id="{66C839A0-EAD3-A04E-BD24-6FD306F216D1}"/>
              </a:ext>
            </a:extLst>
          </p:cNvPr>
          <p:cNvPicPr>
            <a:picLocks noChangeAspect="1"/>
          </p:cNvPicPr>
          <p:nvPr>
            <a:videoFile r:link="rId1"/>
            <p:extLst>
              <p:ext uri="{DAA4B4D4-6D71-4841-9C94-3DE7FCFB9230}">
                <p14:media xmlns:p14="http://schemas.microsoft.com/office/powerpoint/2010/main" r:embed="rId2">
                  <p14:trim st="48538.3204" end="15293.0961"/>
                </p14:media>
              </p:ext>
            </p:extLst>
          </p:nvPr>
        </p:nvPicPr>
        <p:blipFill>
          <a:blip r:embed="rId6"/>
          <a:stretch>
            <a:fillRect/>
          </a:stretch>
        </p:blipFill>
        <p:spPr>
          <a:xfrm>
            <a:off x="783304" y="1842507"/>
            <a:ext cx="8128000" cy="4572000"/>
          </a:xfrm>
          <a:prstGeom prst="rect">
            <a:avLst/>
          </a:prstGeom>
        </p:spPr>
      </p:pic>
    </p:spTree>
    <p:extLst>
      <p:ext uri="{BB962C8B-B14F-4D97-AF65-F5344CB8AC3E}">
        <p14:creationId xmlns:p14="http://schemas.microsoft.com/office/powerpoint/2010/main" val="340429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par>
                          <p:cTn id="12" fill="hold">
                            <p:stCondLst>
                              <p:cond delay="1000"/>
                            </p:stCondLst>
                            <p:childTnLst>
                              <p:par>
                                <p:cTn id="13" presetID="6" presetClass="entr" presetSubtype="16"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dissolv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2"/>
                </p:tgtEl>
              </p:cMediaNode>
            </p:video>
          </p:childTnLst>
        </p:cTn>
      </p:par>
    </p:tnLst>
    <p:bldLst>
      <p:bldP spid="4" grpId="0" animBg="1"/>
      <p:bldP spid="33"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E05A017-F3CE-0F48-88D5-290FFFBA8E30}"/>
              </a:ext>
            </a:extLst>
          </p:cNvPr>
          <p:cNvPicPr>
            <a:picLocks noChangeAspect="1"/>
          </p:cNvPicPr>
          <p:nvPr/>
        </p:nvPicPr>
        <p:blipFill>
          <a:blip r:embed="rId3"/>
          <a:stretch>
            <a:fillRect/>
          </a:stretch>
        </p:blipFill>
        <p:spPr>
          <a:xfrm>
            <a:off x="1199734" y="4093590"/>
            <a:ext cx="2583859" cy="1694155"/>
          </a:xfrm>
          <a:prstGeom prst="rect">
            <a:avLst/>
          </a:prstGeom>
        </p:spPr>
      </p:pic>
      <p:grpSp>
        <p:nvGrpSpPr>
          <p:cNvPr id="3" name="Group 2">
            <a:extLst>
              <a:ext uri="{FF2B5EF4-FFF2-40B4-BE49-F238E27FC236}">
                <a16:creationId xmlns:a16="http://schemas.microsoft.com/office/drawing/2014/main" xmlns="" id="{A2D05BE0-6EBE-48EE-8BA2-43CE263BABA2}"/>
              </a:ext>
            </a:extLst>
          </p:cNvPr>
          <p:cNvGrpSpPr/>
          <p:nvPr/>
        </p:nvGrpSpPr>
        <p:grpSpPr>
          <a:xfrm>
            <a:off x="9332520" y="4129839"/>
            <a:ext cx="3349930" cy="2728161"/>
            <a:chOff x="5920472" y="1750509"/>
            <a:chExt cx="6271528" cy="5107491"/>
          </a:xfrm>
        </p:grpSpPr>
        <p:sp>
          <p:nvSpPr>
            <p:cNvPr id="51" name="Freeform: Shape 50">
              <a:extLst>
                <a:ext uri="{FF2B5EF4-FFF2-40B4-BE49-F238E27FC236}">
                  <a16:creationId xmlns:a16="http://schemas.microsoft.com/office/drawing/2014/main" xmlns="" id="{47F6980D-4AF8-4E1A-AB5D-1EB5B37A6864}"/>
                </a:ext>
              </a:extLst>
            </p:cNvPr>
            <p:cNvSpPr/>
            <p:nvPr/>
          </p:nvSpPr>
          <p:spPr>
            <a:xfrm>
              <a:off x="6759037" y="1750509"/>
              <a:ext cx="5432963" cy="5107491"/>
            </a:xfrm>
            <a:custGeom>
              <a:avLst/>
              <a:gdLst>
                <a:gd name="connsiteX0" fmla="*/ 5105314 w 5432963"/>
                <a:gd name="connsiteY0" fmla="*/ 1218 h 5107491"/>
                <a:gd name="connsiteX1" fmla="*/ 5419221 w 5432963"/>
                <a:gd name="connsiteY1" fmla="*/ 98457 h 5107491"/>
                <a:gd name="connsiteX2" fmla="*/ 5432963 w 5432963"/>
                <a:gd name="connsiteY2" fmla="*/ 109037 h 5107491"/>
                <a:gd name="connsiteX3" fmla="*/ 5432963 w 5432963"/>
                <a:gd name="connsiteY3" fmla="*/ 5107491 h 5107491"/>
                <a:gd name="connsiteX4" fmla="*/ 4130562 w 5432963"/>
                <a:gd name="connsiteY4" fmla="*/ 5107491 h 5107491"/>
                <a:gd name="connsiteX5" fmla="*/ 0 w 5432963"/>
                <a:gd name="connsiteY5" fmla="*/ 5107491 h 5107491"/>
                <a:gd name="connsiteX6" fmla="*/ 18825 w 5432963"/>
                <a:gd name="connsiteY6" fmla="*/ 5074726 h 5107491"/>
                <a:gd name="connsiteX7" fmla="*/ 966776 w 5432963"/>
                <a:gd name="connsiteY7" fmla="*/ 2970559 h 5107491"/>
                <a:gd name="connsiteX8" fmla="*/ 3814024 w 5432963"/>
                <a:gd name="connsiteY8" fmla="*/ 505260 h 5107491"/>
                <a:gd name="connsiteX9" fmla="*/ 3824111 w 5432963"/>
                <a:gd name="connsiteY9" fmla="*/ 498856 h 5107491"/>
                <a:gd name="connsiteX10" fmla="*/ 3958290 w 5432963"/>
                <a:gd name="connsiteY10" fmla="*/ 413673 h 5107491"/>
                <a:gd name="connsiteX11" fmla="*/ 5105314 w 5432963"/>
                <a:gd name="connsiteY11" fmla="*/ 1218 h 510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2963" h="5107491">
                  <a:moveTo>
                    <a:pt x="5105314" y="1218"/>
                  </a:moveTo>
                  <a:cubicBezTo>
                    <a:pt x="5222021" y="7530"/>
                    <a:pt x="5327535" y="38550"/>
                    <a:pt x="5419221" y="98457"/>
                  </a:cubicBezTo>
                  <a:lnTo>
                    <a:pt x="5432963" y="109037"/>
                  </a:lnTo>
                  <a:lnTo>
                    <a:pt x="5432963" y="5107491"/>
                  </a:lnTo>
                  <a:lnTo>
                    <a:pt x="4130562" y="5107491"/>
                  </a:lnTo>
                  <a:lnTo>
                    <a:pt x="0" y="5107491"/>
                  </a:lnTo>
                  <a:lnTo>
                    <a:pt x="18825" y="5074726"/>
                  </a:lnTo>
                  <a:cubicBezTo>
                    <a:pt x="277381" y="4551761"/>
                    <a:pt x="159141" y="3726089"/>
                    <a:pt x="966776" y="2970559"/>
                  </a:cubicBezTo>
                  <a:cubicBezTo>
                    <a:pt x="1541856" y="2432581"/>
                    <a:pt x="2749075" y="1202005"/>
                    <a:pt x="3814024" y="505260"/>
                  </a:cubicBezTo>
                  <a:lnTo>
                    <a:pt x="3824111" y="498856"/>
                  </a:lnTo>
                  <a:lnTo>
                    <a:pt x="3958290" y="413673"/>
                  </a:lnTo>
                  <a:cubicBezTo>
                    <a:pt x="4388005" y="149530"/>
                    <a:pt x="4788019" y="-15943"/>
                    <a:pt x="5105314" y="1218"/>
                  </a:cubicBez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52" name="Freeform: Shape 51">
              <a:extLst>
                <a:ext uri="{FF2B5EF4-FFF2-40B4-BE49-F238E27FC236}">
                  <a16:creationId xmlns:a16="http://schemas.microsoft.com/office/drawing/2014/main" xmlns="" id="{6A80D81B-5C46-44D9-B299-D1314B23423C}"/>
                </a:ext>
              </a:extLst>
            </p:cNvPr>
            <p:cNvSpPr/>
            <p:nvPr/>
          </p:nvSpPr>
          <p:spPr>
            <a:xfrm>
              <a:off x="5920472" y="2249365"/>
              <a:ext cx="4662676" cy="4608635"/>
            </a:xfrm>
            <a:custGeom>
              <a:avLst/>
              <a:gdLst>
                <a:gd name="connsiteX0" fmla="*/ 4662676 w 4662676"/>
                <a:gd name="connsiteY0" fmla="*/ 0 h 4608635"/>
                <a:gd name="connsiteX1" fmla="*/ 4652589 w 4662676"/>
                <a:gd name="connsiteY1" fmla="*/ 6404 h 4608635"/>
                <a:gd name="connsiteX2" fmla="*/ 1805341 w 4662676"/>
                <a:gd name="connsiteY2" fmla="*/ 2471703 h 4608635"/>
                <a:gd name="connsiteX3" fmla="*/ 857390 w 4662676"/>
                <a:gd name="connsiteY3" fmla="*/ 4575870 h 4608635"/>
                <a:gd name="connsiteX4" fmla="*/ 838565 w 4662676"/>
                <a:gd name="connsiteY4" fmla="*/ 4608635 h 4608635"/>
                <a:gd name="connsiteX5" fmla="*/ 0 w 4662676"/>
                <a:gd name="connsiteY5" fmla="*/ 4608635 h 4608635"/>
                <a:gd name="connsiteX6" fmla="*/ 11875 w 4662676"/>
                <a:gd name="connsiteY6" fmla="*/ 4581012 h 4608635"/>
                <a:gd name="connsiteX7" fmla="*/ 841627 w 4662676"/>
                <a:gd name="connsiteY7" fmla="*/ 2744134 h 4608635"/>
                <a:gd name="connsiteX8" fmla="*/ 4565816 w 4662676"/>
                <a:gd name="connsiteY8" fmla="*/ 827 h 4608635"/>
                <a:gd name="connsiteX9" fmla="*/ 4662676 w 4662676"/>
                <a:gd name="connsiteY9" fmla="*/ 0 h 460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62676" h="4608635">
                  <a:moveTo>
                    <a:pt x="4662676" y="0"/>
                  </a:moveTo>
                  <a:lnTo>
                    <a:pt x="4652589" y="6404"/>
                  </a:lnTo>
                  <a:cubicBezTo>
                    <a:pt x="3587640" y="703149"/>
                    <a:pt x="2380421" y="1933725"/>
                    <a:pt x="1805341" y="2471703"/>
                  </a:cubicBezTo>
                  <a:cubicBezTo>
                    <a:pt x="997706" y="3227233"/>
                    <a:pt x="1115946" y="4052905"/>
                    <a:pt x="857390" y="4575870"/>
                  </a:cubicBezTo>
                  <a:lnTo>
                    <a:pt x="838565" y="4608635"/>
                  </a:lnTo>
                  <a:lnTo>
                    <a:pt x="0" y="4608635"/>
                  </a:lnTo>
                  <a:lnTo>
                    <a:pt x="11875" y="4581012"/>
                  </a:lnTo>
                  <a:cubicBezTo>
                    <a:pt x="193266" y="4096750"/>
                    <a:pt x="148551" y="3392495"/>
                    <a:pt x="841627" y="2744134"/>
                  </a:cubicBezTo>
                  <a:cubicBezTo>
                    <a:pt x="1590517" y="2043561"/>
                    <a:pt x="3499360" y="72093"/>
                    <a:pt x="4565816" y="827"/>
                  </a:cubicBezTo>
                  <a:lnTo>
                    <a:pt x="4662676" y="0"/>
                  </a:lnTo>
                  <a:close/>
                </a:path>
              </a:pathLst>
            </a:custGeom>
            <a:solidFill>
              <a:srgbClr val="F1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grpSp>
      <p:pic>
        <p:nvPicPr>
          <p:cNvPr id="9" name="图片 8">
            <a:extLst>
              <a:ext uri="{FF2B5EF4-FFF2-40B4-BE49-F238E27FC236}">
                <a16:creationId xmlns:a16="http://schemas.microsoft.com/office/drawing/2014/main" xmlns="" id="{75DF94B4-DAEE-4C07-AC31-159BC0A0852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0261"/>
          <a:stretch/>
        </p:blipFill>
        <p:spPr>
          <a:xfrm>
            <a:off x="9999050" y="1672680"/>
            <a:ext cx="3798871" cy="5447244"/>
          </a:xfrm>
          <a:prstGeom prst="rect">
            <a:avLst/>
          </a:prstGeom>
        </p:spPr>
      </p:pic>
      <p:sp>
        <p:nvSpPr>
          <p:cNvPr id="4" name="Rounded Rectangle 3">
            <a:extLst>
              <a:ext uri="{FF2B5EF4-FFF2-40B4-BE49-F238E27FC236}">
                <a16:creationId xmlns:a16="http://schemas.microsoft.com/office/drawing/2014/main" xmlns="" id="{E15819AB-6363-7B4D-BCE2-31365D50616F}"/>
              </a:ext>
            </a:extLst>
          </p:cNvPr>
          <p:cNvSpPr/>
          <p:nvPr/>
        </p:nvSpPr>
        <p:spPr>
          <a:xfrm>
            <a:off x="1051010" y="220444"/>
            <a:ext cx="10039777" cy="982208"/>
          </a:xfrm>
          <a:prstGeom prst="roundRect">
            <a:avLst/>
          </a:prstGeom>
          <a:solidFill>
            <a:srgbClr val="F4CCC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err="1">
                <a:solidFill>
                  <a:srgbClr val="FF0000"/>
                </a:solidFill>
                <a:ea typeface="华文新魏" panose="02010800040101010101" pitchFamily="2" charset="-122"/>
                <a:cs typeface="Arial" panose="020B0604020202020204" pitchFamily="34" charset="0"/>
              </a:rPr>
              <a:t>Nêu</a:t>
            </a:r>
            <a:r>
              <a:rPr lang="en-US" altLang="zh-CN" sz="3600" b="1" dirty="0">
                <a:solidFill>
                  <a:srgbClr val="FF0000"/>
                </a:solidFill>
                <a:ea typeface="华文新魏" panose="02010800040101010101" pitchFamily="2" charset="-122"/>
                <a:cs typeface="Arial" panose="020B0604020202020204" pitchFamily="34" charset="0"/>
              </a:rPr>
              <a:t> </a:t>
            </a:r>
            <a:r>
              <a:rPr lang="en-US" altLang="zh-CN" sz="3600" b="1" dirty="0" err="1">
                <a:solidFill>
                  <a:srgbClr val="FF0000"/>
                </a:solidFill>
                <a:ea typeface="华文新魏" panose="02010800040101010101" pitchFamily="2" charset="-122"/>
                <a:cs typeface="Arial" panose="020B0604020202020204" pitchFamily="34" charset="0"/>
              </a:rPr>
              <a:t>những</a:t>
            </a:r>
            <a:r>
              <a:rPr lang="en-US" altLang="zh-CN" sz="3600" b="1" dirty="0">
                <a:solidFill>
                  <a:srgbClr val="FF0000"/>
                </a:solidFill>
                <a:ea typeface="华文新魏" panose="02010800040101010101" pitchFamily="2" charset="-122"/>
                <a:cs typeface="Arial" panose="020B0604020202020204" pitchFamily="34" charset="0"/>
              </a:rPr>
              <a:t> </a:t>
            </a:r>
            <a:r>
              <a:rPr lang="en-US" altLang="zh-CN" sz="3600" b="1" dirty="0" err="1">
                <a:solidFill>
                  <a:srgbClr val="FF0000"/>
                </a:solidFill>
                <a:ea typeface="华文新魏" panose="02010800040101010101" pitchFamily="2" charset="-122"/>
                <a:cs typeface="Arial" panose="020B0604020202020204" pitchFamily="34" charset="0"/>
              </a:rPr>
              <a:t>việc</a:t>
            </a:r>
            <a:r>
              <a:rPr lang="en-US" altLang="zh-CN" sz="3600" b="1" dirty="0">
                <a:solidFill>
                  <a:srgbClr val="FF0000"/>
                </a:solidFill>
                <a:ea typeface="华文新魏" panose="02010800040101010101" pitchFamily="2" charset="-122"/>
                <a:cs typeface="Arial" panose="020B0604020202020204" pitchFamily="34" charset="0"/>
              </a:rPr>
              <a:t> </a:t>
            </a:r>
            <a:r>
              <a:rPr lang="en-US" altLang="zh-CN" sz="3600" b="1" dirty="0" err="1">
                <a:solidFill>
                  <a:srgbClr val="FF0000"/>
                </a:solidFill>
                <a:ea typeface="华文新魏" panose="02010800040101010101" pitchFamily="2" charset="-122"/>
                <a:cs typeface="Arial" panose="020B0604020202020204" pitchFamily="34" charset="0"/>
              </a:rPr>
              <a:t>làm</a:t>
            </a:r>
            <a:r>
              <a:rPr lang="en-US" altLang="zh-CN" sz="3600" b="1" dirty="0">
                <a:solidFill>
                  <a:srgbClr val="FF0000"/>
                </a:solidFill>
                <a:ea typeface="华文新魏" panose="02010800040101010101" pitchFamily="2" charset="-122"/>
                <a:cs typeface="Arial" panose="020B0604020202020204" pitchFamily="34" charset="0"/>
              </a:rPr>
              <a:t> </a:t>
            </a:r>
            <a:r>
              <a:rPr lang="en-US" altLang="zh-CN" sz="3600" b="1" dirty="0" err="1">
                <a:solidFill>
                  <a:srgbClr val="FF0000"/>
                </a:solidFill>
                <a:ea typeface="华文新魏" panose="02010800040101010101" pitchFamily="2" charset="-122"/>
                <a:cs typeface="Arial" panose="020B0604020202020204" pitchFamily="34" charset="0"/>
              </a:rPr>
              <a:t>chống</a:t>
            </a:r>
            <a:r>
              <a:rPr lang="en-US" altLang="zh-CN" sz="3600" b="1" dirty="0">
                <a:solidFill>
                  <a:srgbClr val="FF0000"/>
                </a:solidFill>
                <a:ea typeface="华文新魏" panose="02010800040101010101" pitchFamily="2" charset="-122"/>
                <a:cs typeface="Arial" panose="020B0604020202020204" pitchFamily="34" charset="0"/>
              </a:rPr>
              <a:t> </a:t>
            </a:r>
            <a:r>
              <a:rPr lang="en-US" altLang="zh-CN" sz="3600" b="1" dirty="0" err="1">
                <a:solidFill>
                  <a:srgbClr val="FF0000"/>
                </a:solidFill>
                <a:ea typeface="华文新魏" panose="02010800040101010101" pitchFamily="2" charset="-122"/>
                <a:cs typeface="Arial" panose="020B0604020202020204" pitchFamily="34" charset="0"/>
              </a:rPr>
              <a:t>đói</a:t>
            </a:r>
            <a:r>
              <a:rPr lang="en-US" altLang="zh-CN" sz="3600" b="1" dirty="0">
                <a:solidFill>
                  <a:srgbClr val="FF0000"/>
                </a:solidFill>
                <a:ea typeface="华文新魏" panose="02010800040101010101" pitchFamily="2" charset="-122"/>
                <a:cs typeface="Arial" panose="020B0604020202020204" pitchFamily="34" charset="0"/>
              </a:rPr>
              <a:t> </a:t>
            </a:r>
            <a:r>
              <a:rPr lang="en-US" altLang="zh-CN" sz="3600" b="1" dirty="0" err="1">
                <a:solidFill>
                  <a:srgbClr val="FF0000"/>
                </a:solidFill>
                <a:ea typeface="华文新魏" panose="02010800040101010101" pitchFamily="2" charset="-122"/>
                <a:cs typeface="Arial" panose="020B0604020202020204" pitchFamily="34" charset="0"/>
              </a:rPr>
              <a:t>nghèo</a:t>
            </a:r>
            <a:r>
              <a:rPr lang="en-US" altLang="zh-CN" sz="3600" b="1" dirty="0">
                <a:solidFill>
                  <a:srgbClr val="FF0000"/>
                </a:solidFill>
                <a:ea typeface="华文新魏" panose="02010800040101010101" pitchFamily="2" charset="-122"/>
                <a:cs typeface="Arial" panose="020B0604020202020204" pitchFamily="34" charset="0"/>
              </a:rPr>
              <a:t>, </a:t>
            </a:r>
            <a:r>
              <a:rPr lang="en-US" altLang="zh-CN" sz="3600" b="1" dirty="0" err="1">
                <a:solidFill>
                  <a:srgbClr val="FF0000"/>
                </a:solidFill>
                <a:ea typeface="华文新魏" panose="02010800040101010101" pitchFamily="2" charset="-122"/>
                <a:cs typeface="Arial" panose="020B0604020202020204" pitchFamily="34" charset="0"/>
              </a:rPr>
              <a:t>lạc</a:t>
            </a:r>
            <a:r>
              <a:rPr lang="en-US" altLang="zh-CN" sz="3600" b="1" dirty="0">
                <a:solidFill>
                  <a:srgbClr val="FF0000"/>
                </a:solidFill>
                <a:ea typeface="华文新魏" panose="02010800040101010101" pitchFamily="2" charset="-122"/>
                <a:cs typeface="Arial" panose="020B0604020202020204" pitchFamily="34" charset="0"/>
              </a:rPr>
              <a:t> </a:t>
            </a:r>
            <a:r>
              <a:rPr lang="en-US" altLang="zh-CN" sz="3600" b="1" dirty="0" err="1">
                <a:solidFill>
                  <a:srgbClr val="FF0000"/>
                </a:solidFill>
                <a:ea typeface="华文新魏" panose="02010800040101010101" pitchFamily="2" charset="-122"/>
                <a:cs typeface="Arial" panose="020B0604020202020204" pitchFamily="34" charset="0"/>
              </a:rPr>
              <a:t>hậu</a:t>
            </a:r>
            <a:r>
              <a:rPr lang="en-US" altLang="zh-CN" sz="3600" b="1" dirty="0">
                <a:solidFill>
                  <a:srgbClr val="FF0000"/>
                </a:solidFill>
                <a:ea typeface="华文新魏" panose="02010800040101010101" pitchFamily="2" charset="-122"/>
                <a:cs typeface="Arial" panose="020B0604020202020204" pitchFamily="34" charset="0"/>
              </a:rPr>
              <a:t>?</a:t>
            </a:r>
            <a:endParaRPr lang="x-none" sz="3600" b="1" dirty="0">
              <a:solidFill>
                <a:srgbClr val="FF0000"/>
              </a:solidFill>
            </a:endParaRPr>
          </a:p>
        </p:txBody>
      </p:sp>
      <p:sp>
        <p:nvSpPr>
          <p:cNvPr id="27" name="Synergistically utilize technically sound portals with frictionless chains. Dramatically customize…">
            <a:extLst>
              <a:ext uri="{FF2B5EF4-FFF2-40B4-BE49-F238E27FC236}">
                <a16:creationId xmlns:a16="http://schemas.microsoft.com/office/drawing/2014/main" xmlns="" id="{9548EA5C-AE6E-6B45-82D1-F59130175BD6}"/>
              </a:ext>
            </a:extLst>
          </p:cNvPr>
          <p:cNvSpPr txBox="1"/>
          <p:nvPr/>
        </p:nvSpPr>
        <p:spPr>
          <a:xfrm>
            <a:off x="191297" y="5904942"/>
            <a:ext cx="4600731" cy="73866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defTabSz="412750" hangingPunct="0">
              <a:defRPr sz="2000" b="0">
                <a:solidFill>
                  <a:srgbClr val="1C1F25"/>
                </a:solidFill>
                <a:latin typeface="Roboto Bold"/>
                <a:ea typeface="Roboto Bold"/>
                <a:cs typeface="Roboto Bold"/>
                <a:sym typeface="Roboto Bold"/>
              </a:defRPr>
            </a:pPr>
            <a:r>
              <a:rPr lang="en-US" sz="2400" kern="0" dirty="0" err="1">
                <a:solidFill>
                  <a:srgbClr val="002060"/>
                </a:solidFill>
                <a:cs typeface="+mn-ea"/>
                <a:sym typeface="+mn-lt"/>
              </a:rPr>
              <a:t>Làm</a:t>
            </a:r>
            <a:r>
              <a:rPr lang="en-US" sz="2400" kern="0" dirty="0">
                <a:solidFill>
                  <a:srgbClr val="002060"/>
                </a:solidFill>
                <a:cs typeface="+mn-ea"/>
                <a:sym typeface="+mn-lt"/>
              </a:rPr>
              <a:t> </a:t>
            </a:r>
            <a:r>
              <a:rPr lang="en-US" sz="2400" kern="0" dirty="0" err="1">
                <a:solidFill>
                  <a:srgbClr val="002060"/>
                </a:solidFill>
                <a:cs typeface="+mn-ea"/>
                <a:sym typeface="+mn-lt"/>
              </a:rPr>
              <a:t>kinh</a:t>
            </a:r>
            <a:r>
              <a:rPr lang="en-US" sz="2400" kern="0" dirty="0">
                <a:solidFill>
                  <a:srgbClr val="002060"/>
                </a:solidFill>
                <a:cs typeface="+mn-ea"/>
                <a:sym typeface="+mn-lt"/>
              </a:rPr>
              <a:t> </a:t>
            </a:r>
            <a:r>
              <a:rPr lang="en-US" sz="2400" kern="0" dirty="0" err="1">
                <a:solidFill>
                  <a:srgbClr val="002060"/>
                </a:solidFill>
                <a:cs typeface="+mn-ea"/>
                <a:sym typeface="+mn-lt"/>
              </a:rPr>
              <a:t>tế</a:t>
            </a:r>
            <a:r>
              <a:rPr lang="en-US" sz="2400" kern="0" dirty="0">
                <a:solidFill>
                  <a:srgbClr val="002060"/>
                </a:solidFill>
                <a:cs typeface="+mn-ea"/>
                <a:sym typeface="+mn-lt"/>
              </a:rPr>
              <a:t> </a:t>
            </a:r>
            <a:r>
              <a:rPr lang="en-US" sz="2400" kern="0" dirty="0" err="1">
                <a:solidFill>
                  <a:srgbClr val="002060"/>
                </a:solidFill>
                <a:cs typeface="+mn-ea"/>
                <a:sym typeface="+mn-lt"/>
              </a:rPr>
              <a:t>giỏi</a:t>
            </a:r>
            <a:r>
              <a:rPr lang="en-US" sz="2400" kern="0" dirty="0">
                <a:solidFill>
                  <a:srgbClr val="002060"/>
                </a:solidFill>
                <a:cs typeface="+mn-ea"/>
                <a:sym typeface="+mn-lt"/>
              </a:rPr>
              <a:t>, </a:t>
            </a:r>
            <a:r>
              <a:rPr lang="en-US" sz="2400" kern="0" dirty="0" err="1">
                <a:solidFill>
                  <a:srgbClr val="002060"/>
                </a:solidFill>
                <a:cs typeface="+mn-ea"/>
                <a:sym typeface="+mn-lt"/>
              </a:rPr>
              <a:t>nâng</a:t>
            </a:r>
            <a:r>
              <a:rPr lang="en-US" sz="2400" kern="0" dirty="0">
                <a:solidFill>
                  <a:srgbClr val="002060"/>
                </a:solidFill>
                <a:cs typeface="+mn-ea"/>
                <a:sym typeface="+mn-lt"/>
              </a:rPr>
              <a:t> </a:t>
            </a:r>
            <a:r>
              <a:rPr lang="en-US" sz="2400" kern="0" dirty="0" err="1">
                <a:solidFill>
                  <a:srgbClr val="002060"/>
                </a:solidFill>
                <a:cs typeface="+mn-ea"/>
                <a:sym typeface="+mn-lt"/>
              </a:rPr>
              <a:t>cao</a:t>
            </a:r>
            <a:endParaRPr lang="en-US" sz="2400" kern="0" dirty="0">
              <a:solidFill>
                <a:srgbClr val="002060"/>
              </a:solidFill>
              <a:cs typeface="+mn-ea"/>
              <a:sym typeface="+mn-lt"/>
            </a:endParaRPr>
          </a:p>
          <a:p>
            <a:pPr algn="ctr" defTabSz="412750" hangingPunct="0">
              <a:defRPr sz="2000" b="0">
                <a:solidFill>
                  <a:srgbClr val="1C1F25"/>
                </a:solidFill>
                <a:latin typeface="Roboto Bold"/>
                <a:ea typeface="Roboto Bold"/>
                <a:cs typeface="Roboto Bold"/>
                <a:sym typeface="Roboto Bold"/>
              </a:defRPr>
            </a:pPr>
            <a:r>
              <a:rPr lang="en-US" sz="2400" kern="0" dirty="0" err="1">
                <a:solidFill>
                  <a:srgbClr val="002060"/>
                </a:solidFill>
                <a:cs typeface="+mn-ea"/>
                <a:sym typeface="+mn-lt"/>
              </a:rPr>
              <a:t>đời</a:t>
            </a:r>
            <a:r>
              <a:rPr lang="en-US" sz="2400" kern="0" dirty="0">
                <a:solidFill>
                  <a:srgbClr val="002060"/>
                </a:solidFill>
                <a:cs typeface="+mn-ea"/>
                <a:sym typeface="+mn-lt"/>
              </a:rPr>
              <a:t> </a:t>
            </a:r>
            <a:r>
              <a:rPr lang="en-US" sz="2400" kern="0" dirty="0" err="1">
                <a:solidFill>
                  <a:srgbClr val="002060"/>
                </a:solidFill>
                <a:cs typeface="+mn-ea"/>
                <a:sym typeface="+mn-lt"/>
              </a:rPr>
              <a:t>sống</a:t>
            </a:r>
            <a:r>
              <a:rPr lang="en-US" sz="2400" kern="0" dirty="0">
                <a:solidFill>
                  <a:srgbClr val="002060"/>
                </a:solidFill>
                <a:cs typeface="+mn-ea"/>
                <a:sym typeface="+mn-lt"/>
              </a:rPr>
              <a:t> </a:t>
            </a:r>
            <a:r>
              <a:rPr lang="en-US" sz="2400" kern="0" dirty="0" err="1">
                <a:solidFill>
                  <a:srgbClr val="002060"/>
                </a:solidFill>
                <a:cs typeface="+mn-ea"/>
                <a:sym typeface="+mn-lt"/>
              </a:rPr>
              <a:t>cho</a:t>
            </a:r>
            <a:r>
              <a:rPr lang="en-US" sz="2400" kern="0" dirty="0">
                <a:solidFill>
                  <a:srgbClr val="002060"/>
                </a:solidFill>
                <a:cs typeface="+mn-ea"/>
                <a:sym typeface="+mn-lt"/>
              </a:rPr>
              <a:t> </a:t>
            </a:r>
            <a:r>
              <a:rPr lang="en-US" sz="2400" kern="0" dirty="0" err="1">
                <a:solidFill>
                  <a:srgbClr val="002060"/>
                </a:solidFill>
                <a:cs typeface="+mn-ea"/>
                <a:sym typeface="+mn-lt"/>
              </a:rPr>
              <a:t>gia</a:t>
            </a:r>
            <a:r>
              <a:rPr lang="en-US" sz="2400" kern="0" dirty="0">
                <a:solidFill>
                  <a:srgbClr val="002060"/>
                </a:solidFill>
                <a:cs typeface="+mn-ea"/>
                <a:sym typeface="+mn-lt"/>
              </a:rPr>
              <a:t> </a:t>
            </a:r>
            <a:r>
              <a:rPr lang="en-US" sz="2400" kern="0" dirty="0" err="1">
                <a:solidFill>
                  <a:srgbClr val="002060"/>
                </a:solidFill>
                <a:cs typeface="+mn-ea"/>
                <a:sym typeface="+mn-lt"/>
              </a:rPr>
              <a:t>đình</a:t>
            </a:r>
            <a:r>
              <a:rPr lang="en-US" sz="2400" kern="0" dirty="0">
                <a:solidFill>
                  <a:srgbClr val="002060"/>
                </a:solidFill>
                <a:cs typeface="+mn-ea"/>
                <a:sym typeface="+mn-lt"/>
              </a:rPr>
              <a:t> </a:t>
            </a:r>
            <a:r>
              <a:rPr lang="en-US" sz="2400" kern="0" dirty="0" err="1">
                <a:solidFill>
                  <a:srgbClr val="002060"/>
                </a:solidFill>
                <a:cs typeface="+mn-ea"/>
                <a:sym typeface="+mn-lt"/>
              </a:rPr>
              <a:t>và</a:t>
            </a:r>
            <a:r>
              <a:rPr lang="en-US" sz="2400" kern="0" dirty="0">
                <a:solidFill>
                  <a:srgbClr val="002060"/>
                </a:solidFill>
                <a:cs typeface="+mn-ea"/>
                <a:sym typeface="+mn-lt"/>
              </a:rPr>
              <a:t> </a:t>
            </a:r>
            <a:r>
              <a:rPr lang="en-US" sz="2400" kern="0" dirty="0" err="1">
                <a:solidFill>
                  <a:srgbClr val="002060"/>
                </a:solidFill>
                <a:cs typeface="+mn-ea"/>
                <a:sym typeface="+mn-lt"/>
              </a:rPr>
              <a:t>xã</a:t>
            </a:r>
            <a:r>
              <a:rPr lang="en-US" sz="2400" kern="0" dirty="0">
                <a:solidFill>
                  <a:srgbClr val="002060"/>
                </a:solidFill>
                <a:cs typeface="+mn-ea"/>
                <a:sym typeface="+mn-lt"/>
              </a:rPr>
              <a:t> </a:t>
            </a:r>
            <a:r>
              <a:rPr lang="en-US" sz="2400" kern="0" dirty="0" err="1">
                <a:solidFill>
                  <a:srgbClr val="002060"/>
                </a:solidFill>
                <a:cs typeface="+mn-ea"/>
                <a:sym typeface="+mn-lt"/>
              </a:rPr>
              <a:t>hội</a:t>
            </a:r>
            <a:r>
              <a:rPr lang="en-US" sz="2400" kern="0" dirty="0">
                <a:solidFill>
                  <a:srgbClr val="002060"/>
                </a:solidFill>
                <a:cs typeface="+mn-ea"/>
                <a:sym typeface="+mn-lt"/>
              </a:rPr>
              <a:t>.</a:t>
            </a:r>
            <a:endParaRPr lang="en-US" altLang="zh-CN" sz="2400" kern="0" dirty="0">
              <a:solidFill>
                <a:srgbClr val="002060"/>
              </a:solidFill>
              <a:cs typeface="+mn-ea"/>
              <a:sym typeface="+mn-lt"/>
            </a:endParaRPr>
          </a:p>
        </p:txBody>
      </p:sp>
      <p:sp>
        <p:nvSpPr>
          <p:cNvPr id="28" name="Synergistically utilize technically sound portals with frictionless chains. Dramatically customize…">
            <a:extLst>
              <a:ext uri="{FF2B5EF4-FFF2-40B4-BE49-F238E27FC236}">
                <a16:creationId xmlns:a16="http://schemas.microsoft.com/office/drawing/2014/main" xmlns="" id="{A70107A9-B42B-1042-A8DF-BF4F04782A05}"/>
              </a:ext>
            </a:extLst>
          </p:cNvPr>
          <p:cNvSpPr txBox="1"/>
          <p:nvPr/>
        </p:nvSpPr>
        <p:spPr>
          <a:xfrm>
            <a:off x="5345698" y="3290808"/>
            <a:ext cx="4653351" cy="49244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defTabSz="412750" hangingPunct="0">
              <a:lnSpc>
                <a:spcPct val="150000"/>
              </a:lnSpc>
              <a:defRPr sz="2000" b="0">
                <a:solidFill>
                  <a:srgbClr val="1C1F25"/>
                </a:solidFill>
                <a:latin typeface="Roboto Bold"/>
                <a:ea typeface="Roboto Bold"/>
                <a:cs typeface="Roboto Bold"/>
                <a:sym typeface="Roboto Bold"/>
              </a:defRPr>
            </a:pPr>
            <a:r>
              <a:rPr lang="en-US" sz="2400" kern="0" dirty="0" err="1">
                <a:solidFill>
                  <a:srgbClr val="002060"/>
                </a:solidFill>
                <a:cs typeface="+mn-ea"/>
                <a:sym typeface="+mn-lt"/>
              </a:rPr>
              <a:t>Bài</a:t>
            </a:r>
            <a:r>
              <a:rPr lang="en-US" sz="2400" kern="0" dirty="0">
                <a:solidFill>
                  <a:srgbClr val="002060"/>
                </a:solidFill>
                <a:cs typeface="+mn-ea"/>
                <a:sym typeface="+mn-lt"/>
              </a:rPr>
              <a:t> </a:t>
            </a:r>
            <a:r>
              <a:rPr lang="en-US" sz="2400" kern="0" dirty="0" err="1">
                <a:solidFill>
                  <a:srgbClr val="002060"/>
                </a:solidFill>
                <a:cs typeface="+mn-ea"/>
                <a:sym typeface="+mn-lt"/>
              </a:rPr>
              <a:t>trừ</a:t>
            </a:r>
            <a:r>
              <a:rPr lang="en-US" sz="2400" kern="0" dirty="0">
                <a:solidFill>
                  <a:srgbClr val="002060"/>
                </a:solidFill>
                <a:cs typeface="+mn-ea"/>
                <a:sym typeface="+mn-lt"/>
              </a:rPr>
              <a:t> </a:t>
            </a:r>
            <a:r>
              <a:rPr lang="en-US" sz="2400" kern="0" dirty="0" err="1">
                <a:solidFill>
                  <a:srgbClr val="002060"/>
                </a:solidFill>
                <a:cs typeface="+mn-ea"/>
                <a:sym typeface="+mn-lt"/>
              </a:rPr>
              <a:t>các</a:t>
            </a:r>
            <a:r>
              <a:rPr lang="en-US" sz="2400" kern="0" dirty="0">
                <a:solidFill>
                  <a:srgbClr val="002060"/>
                </a:solidFill>
                <a:cs typeface="+mn-ea"/>
                <a:sym typeface="+mn-lt"/>
              </a:rPr>
              <a:t> </a:t>
            </a:r>
            <a:r>
              <a:rPr lang="en-US" sz="2400" kern="0" dirty="0" err="1">
                <a:solidFill>
                  <a:srgbClr val="002060"/>
                </a:solidFill>
                <a:cs typeface="+mn-ea"/>
                <a:sym typeface="+mn-lt"/>
              </a:rPr>
              <a:t>hủ</a:t>
            </a:r>
            <a:r>
              <a:rPr lang="en-US" sz="2400" kern="0" dirty="0">
                <a:solidFill>
                  <a:srgbClr val="002060"/>
                </a:solidFill>
                <a:cs typeface="+mn-ea"/>
                <a:sym typeface="+mn-lt"/>
              </a:rPr>
              <a:t> </a:t>
            </a:r>
            <a:r>
              <a:rPr lang="en-US" sz="2400" kern="0" dirty="0" err="1">
                <a:solidFill>
                  <a:srgbClr val="002060"/>
                </a:solidFill>
                <a:cs typeface="+mn-ea"/>
                <a:sym typeface="+mn-lt"/>
              </a:rPr>
              <a:t>tục</a:t>
            </a:r>
            <a:r>
              <a:rPr lang="en-US" sz="2400" kern="0" dirty="0">
                <a:solidFill>
                  <a:srgbClr val="002060"/>
                </a:solidFill>
                <a:cs typeface="+mn-ea"/>
                <a:sym typeface="+mn-lt"/>
              </a:rPr>
              <a:t> </a:t>
            </a:r>
            <a:r>
              <a:rPr lang="en-US" sz="2400" kern="0" dirty="0" err="1">
                <a:solidFill>
                  <a:srgbClr val="002060"/>
                </a:solidFill>
                <a:cs typeface="+mn-ea"/>
                <a:sym typeface="+mn-lt"/>
              </a:rPr>
              <a:t>mê</a:t>
            </a:r>
            <a:r>
              <a:rPr lang="en-US" sz="2400" kern="0" dirty="0">
                <a:solidFill>
                  <a:srgbClr val="002060"/>
                </a:solidFill>
                <a:cs typeface="+mn-ea"/>
                <a:sym typeface="+mn-lt"/>
              </a:rPr>
              <a:t> </a:t>
            </a:r>
            <a:r>
              <a:rPr lang="en-US" sz="2400" kern="0" dirty="0" err="1">
                <a:solidFill>
                  <a:srgbClr val="002060"/>
                </a:solidFill>
                <a:cs typeface="+mn-ea"/>
                <a:sym typeface="+mn-lt"/>
              </a:rPr>
              <a:t>tín</a:t>
            </a:r>
            <a:r>
              <a:rPr lang="en-US" sz="2400" kern="0" dirty="0">
                <a:solidFill>
                  <a:srgbClr val="002060"/>
                </a:solidFill>
                <a:cs typeface="+mn-ea"/>
                <a:sym typeface="+mn-lt"/>
              </a:rPr>
              <a:t> </a:t>
            </a:r>
            <a:r>
              <a:rPr lang="en-US" sz="2400" kern="0" dirty="0" err="1">
                <a:solidFill>
                  <a:srgbClr val="002060"/>
                </a:solidFill>
                <a:cs typeface="+mn-ea"/>
                <a:sym typeface="+mn-lt"/>
              </a:rPr>
              <a:t>dị</a:t>
            </a:r>
            <a:r>
              <a:rPr lang="en-US" sz="2400" kern="0" dirty="0">
                <a:solidFill>
                  <a:srgbClr val="002060"/>
                </a:solidFill>
                <a:cs typeface="+mn-ea"/>
                <a:sym typeface="+mn-lt"/>
              </a:rPr>
              <a:t> </a:t>
            </a:r>
            <a:r>
              <a:rPr lang="en-US" sz="2400" kern="0" dirty="0" err="1">
                <a:solidFill>
                  <a:srgbClr val="002060"/>
                </a:solidFill>
                <a:cs typeface="+mn-ea"/>
                <a:sym typeface="+mn-lt"/>
              </a:rPr>
              <a:t>đoan</a:t>
            </a:r>
            <a:r>
              <a:rPr lang="en-US" sz="2400" kern="0" dirty="0">
                <a:solidFill>
                  <a:srgbClr val="002060"/>
                </a:solidFill>
                <a:cs typeface="+mn-ea"/>
                <a:sym typeface="+mn-lt"/>
              </a:rPr>
              <a:t>.</a:t>
            </a:r>
            <a:endParaRPr lang="en-US" altLang="zh-CN" sz="2400" kern="0" dirty="0">
              <a:solidFill>
                <a:srgbClr val="002060"/>
              </a:solidFill>
              <a:cs typeface="+mn-ea"/>
              <a:sym typeface="+mn-lt"/>
            </a:endParaRPr>
          </a:p>
        </p:txBody>
      </p:sp>
      <p:sp>
        <p:nvSpPr>
          <p:cNvPr id="29" name="Synergistically utilize technically sound portals with frictionless chains. Dramatically customize…">
            <a:extLst>
              <a:ext uri="{FF2B5EF4-FFF2-40B4-BE49-F238E27FC236}">
                <a16:creationId xmlns:a16="http://schemas.microsoft.com/office/drawing/2014/main" xmlns="" id="{45980DEF-9550-C148-AE14-C157FE8C5ECE}"/>
              </a:ext>
            </a:extLst>
          </p:cNvPr>
          <p:cNvSpPr txBox="1"/>
          <p:nvPr/>
        </p:nvSpPr>
        <p:spPr>
          <a:xfrm>
            <a:off x="635239" y="3290808"/>
            <a:ext cx="3902771" cy="48551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defTabSz="412750" hangingPunct="0">
              <a:lnSpc>
                <a:spcPct val="150000"/>
              </a:lnSpc>
              <a:defRPr sz="2000" b="0">
                <a:solidFill>
                  <a:srgbClr val="1C1F25"/>
                </a:solidFill>
                <a:latin typeface="Roboto Bold"/>
                <a:ea typeface="Roboto Bold"/>
                <a:cs typeface="Roboto Bold"/>
                <a:sym typeface="Roboto Bold"/>
              </a:defRPr>
            </a:pPr>
            <a:r>
              <a:rPr lang="en-US" sz="2400" kern="0" dirty="0" err="1">
                <a:solidFill>
                  <a:srgbClr val="002060"/>
                </a:solidFill>
                <a:cs typeface="+mn-ea"/>
                <a:sym typeface="+mn-lt"/>
              </a:rPr>
              <a:t>Bài</a:t>
            </a:r>
            <a:r>
              <a:rPr lang="en-US" sz="2400" kern="0" dirty="0">
                <a:solidFill>
                  <a:srgbClr val="002060"/>
                </a:solidFill>
                <a:cs typeface="+mn-ea"/>
                <a:sym typeface="+mn-lt"/>
              </a:rPr>
              <a:t> </a:t>
            </a:r>
            <a:r>
              <a:rPr lang="en-US" sz="2400" kern="0" dirty="0" err="1">
                <a:solidFill>
                  <a:srgbClr val="002060"/>
                </a:solidFill>
                <a:cs typeface="+mn-ea"/>
                <a:sym typeface="+mn-lt"/>
              </a:rPr>
              <a:t>trừ</a:t>
            </a:r>
            <a:r>
              <a:rPr lang="en-US" sz="2400" kern="0" dirty="0">
                <a:solidFill>
                  <a:srgbClr val="002060"/>
                </a:solidFill>
                <a:cs typeface="+mn-ea"/>
                <a:sym typeface="+mn-lt"/>
              </a:rPr>
              <a:t> </a:t>
            </a:r>
            <a:r>
              <a:rPr lang="en-US" sz="2400" kern="0" dirty="0" err="1">
                <a:solidFill>
                  <a:srgbClr val="002060"/>
                </a:solidFill>
                <a:cs typeface="+mn-ea"/>
                <a:sym typeface="+mn-lt"/>
              </a:rPr>
              <a:t>các</a:t>
            </a:r>
            <a:r>
              <a:rPr lang="en-US" sz="2400" kern="0" dirty="0">
                <a:solidFill>
                  <a:srgbClr val="002060"/>
                </a:solidFill>
                <a:cs typeface="+mn-ea"/>
                <a:sym typeface="+mn-lt"/>
              </a:rPr>
              <a:t> </a:t>
            </a:r>
            <a:r>
              <a:rPr lang="en-US" sz="2400" kern="0" dirty="0" err="1">
                <a:solidFill>
                  <a:srgbClr val="002060"/>
                </a:solidFill>
                <a:cs typeface="+mn-ea"/>
                <a:sym typeface="+mn-lt"/>
              </a:rPr>
              <a:t>tệ</a:t>
            </a:r>
            <a:r>
              <a:rPr lang="en-US" sz="2400" kern="0" dirty="0">
                <a:solidFill>
                  <a:srgbClr val="002060"/>
                </a:solidFill>
                <a:cs typeface="+mn-ea"/>
                <a:sym typeface="+mn-lt"/>
              </a:rPr>
              <a:t> </a:t>
            </a:r>
            <a:r>
              <a:rPr lang="en-US" sz="2400" kern="0" dirty="0" err="1">
                <a:solidFill>
                  <a:srgbClr val="002060"/>
                </a:solidFill>
                <a:cs typeface="+mn-ea"/>
                <a:sym typeface="+mn-lt"/>
              </a:rPr>
              <a:t>nạn</a:t>
            </a:r>
            <a:r>
              <a:rPr lang="en-US" sz="2400" kern="0" dirty="0">
                <a:solidFill>
                  <a:srgbClr val="002060"/>
                </a:solidFill>
                <a:cs typeface="+mn-ea"/>
                <a:sym typeface="+mn-lt"/>
              </a:rPr>
              <a:t> </a:t>
            </a:r>
            <a:r>
              <a:rPr lang="en-US" sz="2400" kern="0" dirty="0" err="1">
                <a:solidFill>
                  <a:srgbClr val="002060"/>
                </a:solidFill>
                <a:cs typeface="+mn-ea"/>
                <a:sym typeface="+mn-lt"/>
              </a:rPr>
              <a:t>xã</a:t>
            </a:r>
            <a:r>
              <a:rPr lang="en-US" sz="2400" kern="0" dirty="0">
                <a:solidFill>
                  <a:srgbClr val="002060"/>
                </a:solidFill>
                <a:cs typeface="+mn-ea"/>
                <a:sym typeface="+mn-lt"/>
              </a:rPr>
              <a:t> </a:t>
            </a:r>
            <a:r>
              <a:rPr lang="en-US" sz="2400" kern="0" dirty="0" err="1">
                <a:solidFill>
                  <a:srgbClr val="002060"/>
                </a:solidFill>
                <a:cs typeface="+mn-ea"/>
                <a:sym typeface="+mn-lt"/>
              </a:rPr>
              <a:t>hội</a:t>
            </a:r>
            <a:r>
              <a:rPr lang="en-US" sz="2400" kern="0" dirty="0">
                <a:solidFill>
                  <a:srgbClr val="002060"/>
                </a:solidFill>
                <a:cs typeface="+mn-ea"/>
                <a:sym typeface="+mn-lt"/>
              </a:rPr>
              <a:t>.</a:t>
            </a:r>
            <a:endParaRPr lang="en-US" altLang="zh-CN" sz="2400" kern="0" dirty="0">
              <a:solidFill>
                <a:srgbClr val="002060"/>
              </a:solidFill>
              <a:cs typeface="+mn-ea"/>
              <a:sym typeface="+mn-lt"/>
            </a:endParaRPr>
          </a:p>
        </p:txBody>
      </p:sp>
      <p:sp>
        <p:nvSpPr>
          <p:cNvPr id="30" name="Synergistically utilize technically sound portals with frictionless chains. Dramatically customize…">
            <a:extLst>
              <a:ext uri="{FF2B5EF4-FFF2-40B4-BE49-F238E27FC236}">
                <a16:creationId xmlns:a16="http://schemas.microsoft.com/office/drawing/2014/main" xmlns="" id="{6A18D3A7-9178-AB44-A19E-226B0EEFD375}"/>
              </a:ext>
            </a:extLst>
          </p:cNvPr>
          <p:cNvSpPr txBox="1"/>
          <p:nvPr/>
        </p:nvSpPr>
        <p:spPr>
          <a:xfrm>
            <a:off x="5383557" y="5904942"/>
            <a:ext cx="4081692" cy="73866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defTabSz="412750" hangingPunct="0">
              <a:defRPr sz="2000" b="0">
                <a:solidFill>
                  <a:srgbClr val="1C1F25"/>
                </a:solidFill>
                <a:latin typeface="Roboto Bold"/>
                <a:ea typeface="Roboto Bold"/>
                <a:cs typeface="Roboto Bold"/>
                <a:sym typeface="Roboto Bold"/>
              </a:defRPr>
            </a:pPr>
            <a:r>
              <a:rPr lang="en-US" sz="2400" kern="0" dirty="0" err="1">
                <a:solidFill>
                  <a:srgbClr val="002060"/>
                </a:solidFill>
                <a:cs typeface="+mn-ea"/>
                <a:sym typeface="+mn-lt"/>
              </a:rPr>
              <a:t>Dạy</a:t>
            </a:r>
            <a:r>
              <a:rPr lang="en-US" sz="2400" kern="0" dirty="0">
                <a:solidFill>
                  <a:srgbClr val="002060"/>
                </a:solidFill>
                <a:cs typeface="+mn-ea"/>
                <a:sym typeface="+mn-lt"/>
              </a:rPr>
              <a:t> </a:t>
            </a:r>
            <a:r>
              <a:rPr lang="en-US" sz="2400" kern="0" dirty="0" err="1">
                <a:solidFill>
                  <a:srgbClr val="002060"/>
                </a:solidFill>
                <a:cs typeface="+mn-ea"/>
                <a:sym typeface="+mn-lt"/>
              </a:rPr>
              <a:t>học</a:t>
            </a:r>
            <a:r>
              <a:rPr lang="en-US" sz="2400" kern="0" dirty="0">
                <a:solidFill>
                  <a:srgbClr val="002060"/>
                </a:solidFill>
                <a:cs typeface="+mn-ea"/>
                <a:sym typeface="+mn-lt"/>
              </a:rPr>
              <a:t>, </a:t>
            </a:r>
            <a:r>
              <a:rPr lang="en-US" sz="2400" kern="0" dirty="0" err="1">
                <a:solidFill>
                  <a:srgbClr val="002060"/>
                </a:solidFill>
                <a:cs typeface="+mn-ea"/>
                <a:sym typeface="+mn-lt"/>
              </a:rPr>
              <a:t>mở</a:t>
            </a:r>
            <a:r>
              <a:rPr lang="en-US" sz="2400" kern="0" dirty="0">
                <a:solidFill>
                  <a:srgbClr val="002060"/>
                </a:solidFill>
                <a:cs typeface="+mn-ea"/>
                <a:sym typeface="+mn-lt"/>
              </a:rPr>
              <a:t> </a:t>
            </a:r>
            <a:r>
              <a:rPr lang="en-US" sz="2400" kern="0" dirty="0" err="1">
                <a:solidFill>
                  <a:srgbClr val="002060"/>
                </a:solidFill>
                <a:cs typeface="+mn-ea"/>
                <a:sym typeface="+mn-lt"/>
              </a:rPr>
              <a:t>mang</a:t>
            </a:r>
            <a:r>
              <a:rPr lang="en-US" sz="2400" kern="0" dirty="0">
                <a:solidFill>
                  <a:srgbClr val="002060"/>
                </a:solidFill>
                <a:cs typeface="+mn-ea"/>
                <a:sym typeface="+mn-lt"/>
              </a:rPr>
              <a:t> </a:t>
            </a:r>
            <a:r>
              <a:rPr lang="en-US" sz="2400" kern="0" dirty="0" err="1">
                <a:solidFill>
                  <a:srgbClr val="002060"/>
                </a:solidFill>
                <a:cs typeface="+mn-ea"/>
                <a:sym typeface="+mn-lt"/>
              </a:rPr>
              <a:t>dân</a:t>
            </a:r>
            <a:r>
              <a:rPr lang="en-US" sz="2400" kern="0" dirty="0">
                <a:solidFill>
                  <a:srgbClr val="002060"/>
                </a:solidFill>
                <a:cs typeface="+mn-ea"/>
                <a:sym typeface="+mn-lt"/>
              </a:rPr>
              <a:t> </a:t>
            </a:r>
            <a:r>
              <a:rPr lang="en-US" sz="2400" kern="0" dirty="0" err="1">
                <a:solidFill>
                  <a:srgbClr val="002060"/>
                </a:solidFill>
                <a:cs typeface="+mn-ea"/>
                <a:sym typeface="+mn-lt"/>
              </a:rPr>
              <a:t>trí</a:t>
            </a:r>
            <a:r>
              <a:rPr lang="en-US" sz="2400" kern="0" dirty="0">
                <a:solidFill>
                  <a:srgbClr val="002060"/>
                </a:solidFill>
                <a:cs typeface="+mn-ea"/>
                <a:sym typeface="+mn-lt"/>
              </a:rPr>
              <a:t> </a:t>
            </a:r>
            <a:r>
              <a:rPr lang="en-US" sz="2400" kern="0" dirty="0" err="1">
                <a:solidFill>
                  <a:srgbClr val="002060"/>
                </a:solidFill>
                <a:cs typeface="+mn-ea"/>
                <a:sym typeface="+mn-lt"/>
              </a:rPr>
              <a:t>ở</a:t>
            </a:r>
            <a:r>
              <a:rPr lang="en-US" sz="2400" kern="0" dirty="0">
                <a:solidFill>
                  <a:srgbClr val="002060"/>
                </a:solidFill>
                <a:cs typeface="+mn-ea"/>
                <a:sym typeface="+mn-lt"/>
              </a:rPr>
              <a:t> </a:t>
            </a:r>
            <a:r>
              <a:rPr lang="en-US" sz="2400" kern="0" dirty="0" err="1">
                <a:solidFill>
                  <a:srgbClr val="002060"/>
                </a:solidFill>
                <a:cs typeface="+mn-ea"/>
                <a:sym typeface="+mn-lt"/>
              </a:rPr>
              <a:t>những</a:t>
            </a:r>
            <a:r>
              <a:rPr lang="en-US" sz="2400" kern="0" dirty="0">
                <a:solidFill>
                  <a:srgbClr val="002060"/>
                </a:solidFill>
                <a:cs typeface="+mn-ea"/>
                <a:sym typeface="+mn-lt"/>
              </a:rPr>
              <a:t> </a:t>
            </a:r>
            <a:r>
              <a:rPr lang="en-US" sz="2400" kern="0" dirty="0" err="1">
                <a:solidFill>
                  <a:srgbClr val="002060"/>
                </a:solidFill>
                <a:cs typeface="+mn-ea"/>
                <a:sym typeface="+mn-lt"/>
              </a:rPr>
              <a:t>vùng</a:t>
            </a:r>
            <a:r>
              <a:rPr lang="en-US" sz="2400" kern="0" dirty="0">
                <a:solidFill>
                  <a:srgbClr val="002060"/>
                </a:solidFill>
                <a:cs typeface="+mn-ea"/>
                <a:sym typeface="+mn-lt"/>
              </a:rPr>
              <a:t> </a:t>
            </a:r>
            <a:r>
              <a:rPr lang="en-US" sz="2400" kern="0" dirty="0" err="1">
                <a:solidFill>
                  <a:srgbClr val="002060"/>
                </a:solidFill>
                <a:cs typeface="+mn-ea"/>
                <a:sym typeface="+mn-lt"/>
              </a:rPr>
              <a:t>khó</a:t>
            </a:r>
            <a:r>
              <a:rPr lang="en-US" sz="2400" kern="0" dirty="0">
                <a:solidFill>
                  <a:srgbClr val="002060"/>
                </a:solidFill>
                <a:cs typeface="+mn-ea"/>
                <a:sym typeface="+mn-lt"/>
              </a:rPr>
              <a:t> </a:t>
            </a:r>
            <a:r>
              <a:rPr lang="en-US" sz="2400" kern="0" dirty="0" err="1">
                <a:solidFill>
                  <a:srgbClr val="002060"/>
                </a:solidFill>
                <a:cs typeface="+mn-ea"/>
                <a:sym typeface="+mn-lt"/>
              </a:rPr>
              <a:t>khăn</a:t>
            </a:r>
            <a:r>
              <a:rPr lang="en-US" sz="2400" kern="0" dirty="0">
                <a:solidFill>
                  <a:srgbClr val="002060"/>
                </a:solidFill>
                <a:cs typeface="+mn-ea"/>
                <a:sym typeface="+mn-lt"/>
              </a:rPr>
              <a:t>.</a:t>
            </a:r>
            <a:endParaRPr lang="en-US" altLang="zh-CN" sz="2400" kern="0" dirty="0">
              <a:solidFill>
                <a:srgbClr val="002060"/>
              </a:solidFill>
              <a:cs typeface="+mn-ea"/>
              <a:sym typeface="+mn-lt"/>
            </a:endParaRPr>
          </a:p>
        </p:txBody>
      </p:sp>
      <p:pic>
        <p:nvPicPr>
          <p:cNvPr id="8" name="Picture 7">
            <a:extLst>
              <a:ext uri="{FF2B5EF4-FFF2-40B4-BE49-F238E27FC236}">
                <a16:creationId xmlns:a16="http://schemas.microsoft.com/office/drawing/2014/main" xmlns="" id="{63863EB1-5F00-7044-8249-208D0A5F1BBF}"/>
              </a:ext>
            </a:extLst>
          </p:cNvPr>
          <p:cNvPicPr>
            <a:picLocks noChangeAspect="1"/>
          </p:cNvPicPr>
          <p:nvPr/>
        </p:nvPicPr>
        <p:blipFill>
          <a:blip r:embed="rId5"/>
          <a:stretch>
            <a:fillRect/>
          </a:stretch>
        </p:blipFill>
        <p:spPr>
          <a:xfrm>
            <a:off x="6202911" y="1540533"/>
            <a:ext cx="2339120" cy="1660932"/>
          </a:xfrm>
          <a:prstGeom prst="rect">
            <a:avLst/>
          </a:prstGeom>
        </p:spPr>
      </p:pic>
      <p:pic>
        <p:nvPicPr>
          <p:cNvPr id="13" name="Picture 12">
            <a:extLst>
              <a:ext uri="{FF2B5EF4-FFF2-40B4-BE49-F238E27FC236}">
                <a16:creationId xmlns:a16="http://schemas.microsoft.com/office/drawing/2014/main" xmlns="" id="{0A87DD60-44D2-154A-ACB1-32C1EA973A2F}"/>
              </a:ext>
            </a:extLst>
          </p:cNvPr>
          <p:cNvPicPr>
            <a:picLocks noChangeAspect="1"/>
          </p:cNvPicPr>
          <p:nvPr/>
        </p:nvPicPr>
        <p:blipFill>
          <a:blip r:embed="rId6"/>
          <a:stretch>
            <a:fillRect/>
          </a:stretch>
        </p:blipFill>
        <p:spPr>
          <a:xfrm>
            <a:off x="1317410" y="1519916"/>
            <a:ext cx="2538428" cy="1854243"/>
          </a:xfrm>
          <a:prstGeom prst="rect">
            <a:avLst/>
          </a:prstGeom>
        </p:spPr>
      </p:pic>
      <p:pic>
        <p:nvPicPr>
          <p:cNvPr id="14" name="Picture 13">
            <a:extLst>
              <a:ext uri="{FF2B5EF4-FFF2-40B4-BE49-F238E27FC236}">
                <a16:creationId xmlns:a16="http://schemas.microsoft.com/office/drawing/2014/main" xmlns="" id="{73D249D9-8DB0-8A4D-B94F-8777DF0254E6}"/>
              </a:ext>
            </a:extLst>
          </p:cNvPr>
          <p:cNvPicPr>
            <a:picLocks noChangeAspect="1"/>
          </p:cNvPicPr>
          <p:nvPr/>
        </p:nvPicPr>
        <p:blipFill rotWithShape="1">
          <a:blip r:embed="rId7"/>
          <a:srcRect t="14685" r="19590"/>
          <a:stretch/>
        </p:blipFill>
        <p:spPr>
          <a:xfrm>
            <a:off x="6143617" y="4093589"/>
            <a:ext cx="2490563" cy="1768475"/>
          </a:xfrm>
          <a:prstGeom prst="rect">
            <a:avLst/>
          </a:prstGeom>
        </p:spPr>
      </p:pic>
    </p:spTree>
    <p:extLst>
      <p:ext uri="{BB962C8B-B14F-4D97-AF65-F5344CB8AC3E}">
        <p14:creationId xmlns:p14="http://schemas.microsoft.com/office/powerpoint/2010/main" val="155777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dissolve">
                                      <p:cBhvr>
                                        <p:cTn id="20" dur="500"/>
                                        <p:tgtEl>
                                          <p:spTgt spid="13"/>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dissolv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dissolve">
                                      <p:cBhvr>
                                        <p:cTn id="28" dur="500"/>
                                        <p:tgtEl>
                                          <p:spTgt spid="8"/>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dissolv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dissolv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dissolve">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dissolve">
                                      <p:cBhvr>
                                        <p:cTn id="46" dur="500"/>
                                        <p:tgtEl>
                                          <p:spTgt spid="14"/>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dissolve">
                                      <p:cBhvr>
                                        <p:cTn id="4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7" grpId="0" animBg="1"/>
      <p:bldP spid="28" grpId="0" animBg="1"/>
      <p:bldP spid="29" grpId="0" animBg="1"/>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E8E63899-A4C7-4504-AE77-C69F745159DF}"/>
              </a:ext>
            </a:extLst>
          </p:cNvPr>
          <p:cNvGrpSpPr/>
          <p:nvPr/>
        </p:nvGrpSpPr>
        <p:grpSpPr>
          <a:xfrm>
            <a:off x="3919806" y="121181"/>
            <a:ext cx="8272194" cy="6736820"/>
            <a:chOff x="5920472" y="1750509"/>
            <a:chExt cx="6271528" cy="5107491"/>
          </a:xfrm>
        </p:grpSpPr>
        <p:sp>
          <p:nvSpPr>
            <p:cNvPr id="43" name="Freeform: Shape 42">
              <a:extLst>
                <a:ext uri="{FF2B5EF4-FFF2-40B4-BE49-F238E27FC236}">
                  <a16:creationId xmlns:a16="http://schemas.microsoft.com/office/drawing/2014/main" xmlns="" id="{7971E018-DF18-40E1-83DC-F371BB5E416F}"/>
                </a:ext>
              </a:extLst>
            </p:cNvPr>
            <p:cNvSpPr/>
            <p:nvPr/>
          </p:nvSpPr>
          <p:spPr>
            <a:xfrm>
              <a:off x="6759037" y="1750509"/>
              <a:ext cx="5432963" cy="5107491"/>
            </a:xfrm>
            <a:custGeom>
              <a:avLst/>
              <a:gdLst>
                <a:gd name="connsiteX0" fmla="*/ 5105314 w 5432963"/>
                <a:gd name="connsiteY0" fmla="*/ 1218 h 5107491"/>
                <a:gd name="connsiteX1" fmla="*/ 5419221 w 5432963"/>
                <a:gd name="connsiteY1" fmla="*/ 98457 h 5107491"/>
                <a:gd name="connsiteX2" fmla="*/ 5432963 w 5432963"/>
                <a:gd name="connsiteY2" fmla="*/ 109037 h 5107491"/>
                <a:gd name="connsiteX3" fmla="*/ 5432963 w 5432963"/>
                <a:gd name="connsiteY3" fmla="*/ 5107491 h 5107491"/>
                <a:gd name="connsiteX4" fmla="*/ 4130562 w 5432963"/>
                <a:gd name="connsiteY4" fmla="*/ 5107491 h 5107491"/>
                <a:gd name="connsiteX5" fmla="*/ 0 w 5432963"/>
                <a:gd name="connsiteY5" fmla="*/ 5107491 h 5107491"/>
                <a:gd name="connsiteX6" fmla="*/ 18825 w 5432963"/>
                <a:gd name="connsiteY6" fmla="*/ 5074726 h 5107491"/>
                <a:gd name="connsiteX7" fmla="*/ 966776 w 5432963"/>
                <a:gd name="connsiteY7" fmla="*/ 2970559 h 5107491"/>
                <a:gd name="connsiteX8" fmla="*/ 3814024 w 5432963"/>
                <a:gd name="connsiteY8" fmla="*/ 505260 h 5107491"/>
                <a:gd name="connsiteX9" fmla="*/ 3824111 w 5432963"/>
                <a:gd name="connsiteY9" fmla="*/ 498856 h 5107491"/>
                <a:gd name="connsiteX10" fmla="*/ 3958290 w 5432963"/>
                <a:gd name="connsiteY10" fmla="*/ 413673 h 5107491"/>
                <a:gd name="connsiteX11" fmla="*/ 5105314 w 5432963"/>
                <a:gd name="connsiteY11" fmla="*/ 1218 h 510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2963" h="5107491">
                  <a:moveTo>
                    <a:pt x="5105314" y="1218"/>
                  </a:moveTo>
                  <a:cubicBezTo>
                    <a:pt x="5222021" y="7530"/>
                    <a:pt x="5327535" y="38550"/>
                    <a:pt x="5419221" y="98457"/>
                  </a:cubicBezTo>
                  <a:lnTo>
                    <a:pt x="5432963" y="109037"/>
                  </a:lnTo>
                  <a:lnTo>
                    <a:pt x="5432963" y="5107491"/>
                  </a:lnTo>
                  <a:lnTo>
                    <a:pt x="4130562" y="5107491"/>
                  </a:lnTo>
                  <a:lnTo>
                    <a:pt x="0" y="5107491"/>
                  </a:lnTo>
                  <a:lnTo>
                    <a:pt x="18825" y="5074726"/>
                  </a:lnTo>
                  <a:cubicBezTo>
                    <a:pt x="277381" y="4551761"/>
                    <a:pt x="159141" y="3726089"/>
                    <a:pt x="966776" y="2970559"/>
                  </a:cubicBezTo>
                  <a:cubicBezTo>
                    <a:pt x="1541856" y="2432581"/>
                    <a:pt x="2749075" y="1202005"/>
                    <a:pt x="3814024" y="505260"/>
                  </a:cubicBezTo>
                  <a:lnTo>
                    <a:pt x="3824111" y="498856"/>
                  </a:lnTo>
                  <a:lnTo>
                    <a:pt x="3958290" y="413673"/>
                  </a:lnTo>
                  <a:cubicBezTo>
                    <a:pt x="4388005" y="149530"/>
                    <a:pt x="4788019" y="-15943"/>
                    <a:pt x="5105314" y="1218"/>
                  </a:cubicBez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38" name="Freeform: Shape 37">
              <a:extLst>
                <a:ext uri="{FF2B5EF4-FFF2-40B4-BE49-F238E27FC236}">
                  <a16:creationId xmlns:a16="http://schemas.microsoft.com/office/drawing/2014/main" xmlns="" id="{97A55337-88B6-4F0D-AA7A-03289C6FCA91}"/>
                </a:ext>
              </a:extLst>
            </p:cNvPr>
            <p:cNvSpPr/>
            <p:nvPr/>
          </p:nvSpPr>
          <p:spPr>
            <a:xfrm>
              <a:off x="5920472" y="2249365"/>
              <a:ext cx="4662676" cy="4608635"/>
            </a:xfrm>
            <a:custGeom>
              <a:avLst/>
              <a:gdLst>
                <a:gd name="connsiteX0" fmla="*/ 4662676 w 4662676"/>
                <a:gd name="connsiteY0" fmla="*/ 0 h 4608635"/>
                <a:gd name="connsiteX1" fmla="*/ 4652589 w 4662676"/>
                <a:gd name="connsiteY1" fmla="*/ 6404 h 4608635"/>
                <a:gd name="connsiteX2" fmla="*/ 1805341 w 4662676"/>
                <a:gd name="connsiteY2" fmla="*/ 2471703 h 4608635"/>
                <a:gd name="connsiteX3" fmla="*/ 857390 w 4662676"/>
                <a:gd name="connsiteY3" fmla="*/ 4575870 h 4608635"/>
                <a:gd name="connsiteX4" fmla="*/ 838565 w 4662676"/>
                <a:gd name="connsiteY4" fmla="*/ 4608635 h 4608635"/>
                <a:gd name="connsiteX5" fmla="*/ 0 w 4662676"/>
                <a:gd name="connsiteY5" fmla="*/ 4608635 h 4608635"/>
                <a:gd name="connsiteX6" fmla="*/ 11875 w 4662676"/>
                <a:gd name="connsiteY6" fmla="*/ 4581012 h 4608635"/>
                <a:gd name="connsiteX7" fmla="*/ 841627 w 4662676"/>
                <a:gd name="connsiteY7" fmla="*/ 2744134 h 4608635"/>
                <a:gd name="connsiteX8" fmla="*/ 4565816 w 4662676"/>
                <a:gd name="connsiteY8" fmla="*/ 827 h 4608635"/>
                <a:gd name="connsiteX9" fmla="*/ 4662676 w 4662676"/>
                <a:gd name="connsiteY9" fmla="*/ 0 h 460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62676" h="4608635">
                  <a:moveTo>
                    <a:pt x="4662676" y="0"/>
                  </a:moveTo>
                  <a:lnTo>
                    <a:pt x="4652589" y="6404"/>
                  </a:lnTo>
                  <a:cubicBezTo>
                    <a:pt x="3587640" y="703149"/>
                    <a:pt x="2380421" y="1933725"/>
                    <a:pt x="1805341" y="2471703"/>
                  </a:cubicBezTo>
                  <a:cubicBezTo>
                    <a:pt x="997706" y="3227233"/>
                    <a:pt x="1115946" y="4052905"/>
                    <a:pt x="857390" y="4575870"/>
                  </a:cubicBezTo>
                  <a:lnTo>
                    <a:pt x="838565" y="4608635"/>
                  </a:lnTo>
                  <a:lnTo>
                    <a:pt x="0" y="4608635"/>
                  </a:lnTo>
                  <a:lnTo>
                    <a:pt x="11875" y="4581012"/>
                  </a:lnTo>
                  <a:cubicBezTo>
                    <a:pt x="193266" y="4096750"/>
                    <a:pt x="148551" y="3392495"/>
                    <a:pt x="841627" y="2744134"/>
                  </a:cubicBezTo>
                  <a:cubicBezTo>
                    <a:pt x="1590517" y="2043561"/>
                    <a:pt x="3499360" y="72093"/>
                    <a:pt x="4565816" y="827"/>
                  </a:cubicBezTo>
                  <a:lnTo>
                    <a:pt x="4662676" y="0"/>
                  </a:lnTo>
                  <a:close/>
                </a:path>
              </a:pathLst>
            </a:custGeom>
            <a:solidFill>
              <a:srgbClr val="F1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grpSp>
      <p:sp>
        <p:nvSpPr>
          <p:cNvPr id="44" name="Rectangle: Rounded Corners 43">
            <a:extLst>
              <a:ext uri="{FF2B5EF4-FFF2-40B4-BE49-F238E27FC236}">
                <a16:creationId xmlns:a16="http://schemas.microsoft.com/office/drawing/2014/main" xmlns="" id="{117EF8F1-6574-484E-BEEE-F10817527964}"/>
              </a:ext>
            </a:extLst>
          </p:cNvPr>
          <p:cNvSpPr/>
          <p:nvPr/>
        </p:nvSpPr>
        <p:spPr>
          <a:xfrm>
            <a:off x="4832350" y="703428"/>
            <a:ext cx="6989989" cy="5672404"/>
          </a:xfrm>
          <a:prstGeom prst="roundRect">
            <a:avLst>
              <a:gd name="adj" fmla="val 4241"/>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101" name="Rectangle 100">
            <a:extLst>
              <a:ext uri="{FF2B5EF4-FFF2-40B4-BE49-F238E27FC236}">
                <a16:creationId xmlns:a16="http://schemas.microsoft.com/office/drawing/2014/main" xmlns="" id="{E9F8E8AC-3D1B-4BF2-AC30-B9DF44CA2CC5}"/>
              </a:ext>
            </a:extLst>
          </p:cNvPr>
          <p:cNvSpPr/>
          <p:nvPr/>
        </p:nvSpPr>
        <p:spPr>
          <a:xfrm>
            <a:off x="6143986" y="2668425"/>
            <a:ext cx="784287" cy="60494"/>
          </a:xfrm>
          <a:prstGeom prst="rect">
            <a:avLst/>
          </a:pr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54" name="TextBox 53">
            <a:extLst>
              <a:ext uri="{FF2B5EF4-FFF2-40B4-BE49-F238E27FC236}">
                <a16:creationId xmlns:a16="http://schemas.microsoft.com/office/drawing/2014/main" xmlns="" id="{52E21E0B-E6C6-4296-B1D2-DBC3C588244C}"/>
              </a:ext>
            </a:extLst>
          </p:cNvPr>
          <p:cNvSpPr txBox="1"/>
          <p:nvPr/>
        </p:nvSpPr>
        <p:spPr>
          <a:xfrm>
            <a:off x="5762503" y="1683009"/>
            <a:ext cx="1206329" cy="1015663"/>
          </a:xfrm>
          <a:prstGeom prst="rect">
            <a:avLst/>
          </a:prstGeom>
          <a:noFill/>
          <a:ln>
            <a:noFill/>
          </a:ln>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
                <a:srgbClr val="4472C4"/>
              </a:buClr>
              <a:buSzTx/>
              <a:buFontTx/>
              <a:buNone/>
              <a:tabLst/>
              <a:defRPr/>
            </a:pPr>
            <a:r>
              <a:rPr kumimoji="0" lang="en-US" altLang="zh-CN" sz="6600" b="1" i="0" u="none" strike="noStrike" kern="1200" cap="none" spc="0" normalizeH="0" baseline="0" noProof="0" dirty="0">
                <a:ln>
                  <a:noFill/>
                </a:ln>
                <a:solidFill>
                  <a:srgbClr val="EE7971"/>
                </a:solidFill>
                <a:effectLst/>
                <a:uLnTx/>
                <a:uFillTx/>
                <a:cs typeface="+mn-ea"/>
                <a:sym typeface="+mn-lt"/>
              </a:rPr>
              <a:t>02</a:t>
            </a:r>
            <a:endParaRPr kumimoji="0" lang="en-US" sz="6600" b="1" i="0" u="none" strike="noStrike" kern="1200" cap="none" spc="0" normalizeH="0" baseline="0" noProof="0" dirty="0">
              <a:ln>
                <a:noFill/>
              </a:ln>
              <a:solidFill>
                <a:srgbClr val="EE7971"/>
              </a:solidFill>
              <a:effectLst/>
              <a:uLnTx/>
              <a:uFillTx/>
              <a:cs typeface="+mn-ea"/>
              <a:sym typeface="+mn-lt"/>
            </a:endParaRPr>
          </a:p>
        </p:txBody>
      </p:sp>
      <p:sp>
        <p:nvSpPr>
          <p:cNvPr id="106" name="ïṡ1íḋè">
            <a:extLst>
              <a:ext uri="{FF2B5EF4-FFF2-40B4-BE49-F238E27FC236}">
                <a16:creationId xmlns:a16="http://schemas.microsoft.com/office/drawing/2014/main" xmlns="" id="{63CDB0C4-FF21-499C-9662-8E430ADBD0B1}"/>
              </a:ext>
            </a:extLst>
          </p:cNvPr>
          <p:cNvSpPr/>
          <p:nvPr/>
        </p:nvSpPr>
        <p:spPr bwMode="auto">
          <a:xfrm>
            <a:off x="6438744" y="4322646"/>
            <a:ext cx="205561" cy="154170"/>
          </a:xfrm>
          <a:custGeom>
            <a:avLst/>
            <a:gdLst>
              <a:gd name="connsiteX0" fmla="*/ 505433 w 533400"/>
              <a:gd name="connsiteY0" fmla="*/ 621 h 400050"/>
              <a:gd name="connsiteX1" fmla="*/ 534008 w 533400"/>
              <a:gd name="connsiteY1" fmla="*/ 29196 h 400050"/>
              <a:gd name="connsiteX2" fmla="*/ 534008 w 533400"/>
              <a:gd name="connsiteY2" fmla="*/ 372096 h 400050"/>
              <a:gd name="connsiteX3" fmla="*/ 505433 w 533400"/>
              <a:gd name="connsiteY3" fmla="*/ 400671 h 400050"/>
              <a:gd name="connsiteX4" fmla="*/ 29183 w 533400"/>
              <a:gd name="connsiteY4" fmla="*/ 400671 h 400050"/>
              <a:gd name="connsiteX5" fmla="*/ 608 w 533400"/>
              <a:gd name="connsiteY5" fmla="*/ 372096 h 400050"/>
              <a:gd name="connsiteX6" fmla="*/ 608 w 533400"/>
              <a:gd name="connsiteY6" fmla="*/ 29196 h 400050"/>
              <a:gd name="connsiteX7" fmla="*/ 29183 w 533400"/>
              <a:gd name="connsiteY7" fmla="*/ 621 h 400050"/>
              <a:gd name="connsiteX8" fmla="*/ 505433 w 533400"/>
              <a:gd name="connsiteY8" fmla="*/ 621 h 400050"/>
              <a:gd name="connsiteX9" fmla="*/ 391419 w 533400"/>
              <a:gd name="connsiteY9" fmla="*/ 198646 h 400050"/>
              <a:gd name="connsiteX10" fmla="*/ 351414 w 533400"/>
              <a:gd name="connsiteY10" fmla="*/ 204170 h 400050"/>
              <a:gd name="connsiteX11" fmla="*/ 351414 w 533400"/>
              <a:gd name="connsiteY11" fmla="*/ 204170 h 400050"/>
              <a:gd name="connsiteX12" fmla="*/ 267118 w 533400"/>
              <a:gd name="connsiteY12" fmla="*/ 315613 h 400050"/>
              <a:gd name="connsiteX13" fmla="*/ 264641 w 533400"/>
              <a:gd name="connsiteY13" fmla="*/ 318470 h 400050"/>
              <a:gd name="connsiteX14" fmla="*/ 224255 w 533400"/>
              <a:gd name="connsiteY14" fmla="*/ 318756 h 400050"/>
              <a:gd name="connsiteX15" fmla="*/ 224255 w 533400"/>
              <a:gd name="connsiteY15" fmla="*/ 318756 h 400050"/>
              <a:gd name="connsiteX16" fmla="*/ 162152 w 533400"/>
              <a:gd name="connsiteY16" fmla="*/ 257415 h 400050"/>
              <a:gd name="connsiteX17" fmla="*/ 160247 w 533400"/>
              <a:gd name="connsiteY17" fmla="*/ 255701 h 400050"/>
              <a:gd name="connsiteX18" fmla="*/ 120052 w 533400"/>
              <a:gd name="connsiteY18" fmla="*/ 259606 h 400050"/>
              <a:gd name="connsiteX19" fmla="*/ 120052 w 533400"/>
              <a:gd name="connsiteY19" fmla="*/ 259606 h 400050"/>
              <a:gd name="connsiteX20" fmla="*/ 32517 w 533400"/>
              <a:gd name="connsiteY20" fmla="*/ 366095 h 400050"/>
              <a:gd name="connsiteX21" fmla="*/ 30326 w 533400"/>
              <a:gd name="connsiteY21" fmla="*/ 372096 h 400050"/>
              <a:gd name="connsiteX22" fmla="*/ 39851 w 533400"/>
              <a:gd name="connsiteY22" fmla="*/ 381621 h 400050"/>
              <a:gd name="connsiteX23" fmla="*/ 39851 w 533400"/>
              <a:gd name="connsiteY23" fmla="*/ 381621 h 400050"/>
              <a:gd name="connsiteX24" fmla="*/ 497242 w 533400"/>
              <a:gd name="connsiteY24" fmla="*/ 381621 h 400050"/>
              <a:gd name="connsiteX25" fmla="*/ 502480 w 533400"/>
              <a:gd name="connsiteY25" fmla="*/ 380002 h 400050"/>
              <a:gd name="connsiteX26" fmla="*/ 505147 w 533400"/>
              <a:gd name="connsiteY26" fmla="*/ 366762 h 400050"/>
              <a:gd name="connsiteX27" fmla="*/ 505147 w 533400"/>
              <a:gd name="connsiteY27" fmla="*/ 366762 h 400050"/>
              <a:gd name="connsiteX28" fmla="*/ 397991 w 533400"/>
              <a:gd name="connsiteY28" fmla="*/ 205504 h 400050"/>
              <a:gd name="connsiteX29" fmla="*/ 391419 w 533400"/>
              <a:gd name="connsiteY29" fmla="*/ 198646 h 400050"/>
              <a:gd name="connsiteX30" fmla="*/ 95858 w 533400"/>
              <a:gd name="connsiteY30" fmla="*/ 57771 h 400050"/>
              <a:gd name="connsiteX31" fmla="*/ 57758 w 533400"/>
              <a:gd name="connsiteY31" fmla="*/ 95871 h 400050"/>
              <a:gd name="connsiteX32" fmla="*/ 95858 w 533400"/>
              <a:gd name="connsiteY32" fmla="*/ 133971 h 400050"/>
              <a:gd name="connsiteX33" fmla="*/ 133958 w 533400"/>
              <a:gd name="connsiteY33" fmla="*/ 95871 h 400050"/>
              <a:gd name="connsiteX34" fmla="*/ 95858 w 533400"/>
              <a:gd name="connsiteY34" fmla="*/ 57771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33400" h="400050">
                <a:moveTo>
                  <a:pt x="505433" y="621"/>
                </a:moveTo>
                <a:cubicBezTo>
                  <a:pt x="521245" y="621"/>
                  <a:pt x="534008" y="13385"/>
                  <a:pt x="534008" y="29196"/>
                </a:cubicBezTo>
                <a:lnTo>
                  <a:pt x="534008" y="372096"/>
                </a:lnTo>
                <a:cubicBezTo>
                  <a:pt x="534008" y="387907"/>
                  <a:pt x="521245" y="400671"/>
                  <a:pt x="505433" y="400671"/>
                </a:cubicBezTo>
                <a:lnTo>
                  <a:pt x="29183" y="400671"/>
                </a:lnTo>
                <a:cubicBezTo>
                  <a:pt x="13371" y="400671"/>
                  <a:pt x="608" y="387907"/>
                  <a:pt x="608" y="372096"/>
                </a:cubicBezTo>
                <a:lnTo>
                  <a:pt x="608" y="29196"/>
                </a:lnTo>
                <a:cubicBezTo>
                  <a:pt x="608" y="13385"/>
                  <a:pt x="13371" y="621"/>
                  <a:pt x="29183" y="621"/>
                </a:cubicBezTo>
                <a:lnTo>
                  <a:pt x="505433" y="621"/>
                </a:lnTo>
                <a:close/>
                <a:moveTo>
                  <a:pt x="391419" y="198646"/>
                </a:moveTo>
                <a:cubicBezTo>
                  <a:pt x="378846" y="189121"/>
                  <a:pt x="360939" y="191597"/>
                  <a:pt x="351414" y="204170"/>
                </a:cubicBezTo>
                <a:lnTo>
                  <a:pt x="351414" y="204170"/>
                </a:lnTo>
                <a:lnTo>
                  <a:pt x="267118" y="315613"/>
                </a:lnTo>
                <a:cubicBezTo>
                  <a:pt x="266355" y="316660"/>
                  <a:pt x="265498" y="317518"/>
                  <a:pt x="264641" y="318470"/>
                </a:cubicBezTo>
                <a:cubicBezTo>
                  <a:pt x="253592" y="329710"/>
                  <a:pt x="235495" y="329805"/>
                  <a:pt x="224255" y="318756"/>
                </a:cubicBezTo>
                <a:lnTo>
                  <a:pt x="224255" y="318756"/>
                </a:lnTo>
                <a:lnTo>
                  <a:pt x="162152" y="257415"/>
                </a:lnTo>
                <a:cubicBezTo>
                  <a:pt x="161485" y="256844"/>
                  <a:pt x="160914" y="256177"/>
                  <a:pt x="160247" y="255701"/>
                </a:cubicBezTo>
                <a:cubicBezTo>
                  <a:pt x="148055" y="245699"/>
                  <a:pt x="130053" y="247414"/>
                  <a:pt x="120052" y="259606"/>
                </a:cubicBezTo>
                <a:lnTo>
                  <a:pt x="120052" y="259606"/>
                </a:lnTo>
                <a:lnTo>
                  <a:pt x="32517" y="366095"/>
                </a:lnTo>
                <a:cubicBezTo>
                  <a:pt x="31088" y="367810"/>
                  <a:pt x="30326" y="369905"/>
                  <a:pt x="30326" y="372096"/>
                </a:cubicBezTo>
                <a:cubicBezTo>
                  <a:pt x="30326" y="377335"/>
                  <a:pt x="34612" y="381621"/>
                  <a:pt x="39851" y="381621"/>
                </a:cubicBezTo>
                <a:lnTo>
                  <a:pt x="39851" y="381621"/>
                </a:lnTo>
                <a:lnTo>
                  <a:pt x="497242" y="381621"/>
                </a:lnTo>
                <a:cubicBezTo>
                  <a:pt x="499146" y="381621"/>
                  <a:pt x="500956" y="381050"/>
                  <a:pt x="502480" y="380002"/>
                </a:cubicBezTo>
                <a:cubicBezTo>
                  <a:pt x="506862" y="377049"/>
                  <a:pt x="508005" y="371144"/>
                  <a:pt x="505147" y="366762"/>
                </a:cubicBezTo>
                <a:lnTo>
                  <a:pt x="505147" y="366762"/>
                </a:lnTo>
                <a:lnTo>
                  <a:pt x="397991" y="205504"/>
                </a:lnTo>
                <a:cubicBezTo>
                  <a:pt x="396181" y="202932"/>
                  <a:pt x="393990" y="200551"/>
                  <a:pt x="391419" y="198646"/>
                </a:cubicBezTo>
                <a:close/>
                <a:moveTo>
                  <a:pt x="95858" y="57771"/>
                </a:moveTo>
                <a:cubicBezTo>
                  <a:pt x="74808" y="57771"/>
                  <a:pt x="57758" y="74821"/>
                  <a:pt x="57758" y="95871"/>
                </a:cubicBezTo>
                <a:cubicBezTo>
                  <a:pt x="57758" y="116921"/>
                  <a:pt x="74808" y="133971"/>
                  <a:pt x="95858" y="133971"/>
                </a:cubicBezTo>
                <a:cubicBezTo>
                  <a:pt x="116908" y="133971"/>
                  <a:pt x="133958" y="116921"/>
                  <a:pt x="133958" y="95871"/>
                </a:cubicBezTo>
                <a:cubicBezTo>
                  <a:pt x="133958" y="74821"/>
                  <a:pt x="116908" y="57771"/>
                  <a:pt x="95858" y="57771"/>
                </a:cubicBezTo>
                <a:close/>
              </a:path>
            </a:pathLst>
          </a:custGeom>
          <a:solidFill>
            <a:srgbClr val="FFFFFF"/>
          </a:solidFill>
          <a:ln>
            <a:noFill/>
          </a:ln>
        </p:spPr>
        <p:txBody>
          <a:bodyPr/>
          <a:lstStyle/>
          <a:p>
            <a:endParaRPr lang="zh-CN" altLang="en-US" dirty="0">
              <a:solidFill>
                <a:srgbClr val="EE7971"/>
              </a:solidFill>
              <a:cs typeface="+mn-ea"/>
              <a:sym typeface="+mn-lt"/>
            </a:endParaRPr>
          </a:p>
        </p:txBody>
      </p:sp>
      <p:sp>
        <p:nvSpPr>
          <p:cNvPr id="108" name="Google Shape;13;p2">
            <a:extLst>
              <a:ext uri="{FF2B5EF4-FFF2-40B4-BE49-F238E27FC236}">
                <a16:creationId xmlns:a16="http://schemas.microsoft.com/office/drawing/2014/main" xmlns="" id="{501DC54B-71F8-4374-B57D-621A5AE91237}"/>
              </a:ext>
            </a:extLst>
          </p:cNvPr>
          <p:cNvSpPr/>
          <p:nvPr/>
        </p:nvSpPr>
        <p:spPr>
          <a:xfrm rot="12770">
            <a:off x="9344347" y="2020520"/>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cs typeface="+mn-ea"/>
              <a:sym typeface="+mn-lt"/>
            </a:endParaRPr>
          </a:p>
        </p:txBody>
      </p:sp>
      <p:sp>
        <p:nvSpPr>
          <p:cNvPr id="109" name="Google Shape;14;p2">
            <a:extLst>
              <a:ext uri="{FF2B5EF4-FFF2-40B4-BE49-F238E27FC236}">
                <a16:creationId xmlns:a16="http://schemas.microsoft.com/office/drawing/2014/main" xmlns="" id="{95707DC7-5247-44C7-831F-53F6929F19E2}"/>
              </a:ext>
            </a:extLst>
          </p:cNvPr>
          <p:cNvSpPr/>
          <p:nvPr/>
        </p:nvSpPr>
        <p:spPr>
          <a:xfrm rot="12770">
            <a:off x="9767086" y="1701714"/>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cs typeface="+mn-ea"/>
              <a:sym typeface="+mn-lt"/>
            </a:endParaRPr>
          </a:p>
        </p:txBody>
      </p:sp>
      <p:sp>
        <p:nvSpPr>
          <p:cNvPr id="110" name="Oval 3">
            <a:extLst>
              <a:ext uri="{FF2B5EF4-FFF2-40B4-BE49-F238E27FC236}">
                <a16:creationId xmlns:a16="http://schemas.microsoft.com/office/drawing/2014/main" xmlns="" id="{C8174641-5C80-4379-8F77-F94DF907BAE9}"/>
              </a:ext>
            </a:extLst>
          </p:cNvPr>
          <p:cNvSpPr/>
          <p:nvPr/>
        </p:nvSpPr>
        <p:spPr>
          <a:xfrm>
            <a:off x="-2416175" y="-701782"/>
            <a:ext cx="4832350" cy="4497198"/>
          </a:xfrm>
          <a:custGeom>
            <a:avLst/>
            <a:gdLst>
              <a:gd name="connsiteX0" fmla="*/ 0 w 5346700"/>
              <a:gd name="connsiteY0" fmla="*/ 2673350 h 5346700"/>
              <a:gd name="connsiteX1" fmla="*/ 2673350 w 5346700"/>
              <a:gd name="connsiteY1" fmla="*/ 0 h 5346700"/>
              <a:gd name="connsiteX2" fmla="*/ 5346700 w 5346700"/>
              <a:gd name="connsiteY2" fmla="*/ 2673350 h 5346700"/>
              <a:gd name="connsiteX3" fmla="*/ 2673350 w 5346700"/>
              <a:gd name="connsiteY3" fmla="*/ 5346700 h 5346700"/>
              <a:gd name="connsiteX4" fmla="*/ 0 w 5346700"/>
              <a:gd name="connsiteY4" fmla="*/ 2673350 h 5346700"/>
              <a:gd name="connsiteX0" fmla="*/ 0 w 5219700"/>
              <a:gd name="connsiteY0" fmla="*/ 2689238 h 5409529"/>
              <a:gd name="connsiteX1" fmla="*/ 2673350 w 5219700"/>
              <a:gd name="connsiteY1" fmla="*/ 15888 h 5409529"/>
              <a:gd name="connsiteX2" fmla="*/ 5219700 w 5219700"/>
              <a:gd name="connsiteY2" fmla="*/ 3768738 h 5409529"/>
              <a:gd name="connsiteX3" fmla="*/ 2673350 w 5219700"/>
              <a:gd name="connsiteY3" fmla="*/ 5362588 h 5409529"/>
              <a:gd name="connsiteX4" fmla="*/ 0 w 5219700"/>
              <a:gd name="connsiteY4" fmla="*/ 2689238 h 5409529"/>
              <a:gd name="connsiteX0" fmla="*/ 0 w 5816600"/>
              <a:gd name="connsiteY0" fmla="*/ 2652571 h 5413185"/>
              <a:gd name="connsiteX1" fmla="*/ 3270250 w 5816600"/>
              <a:gd name="connsiteY1" fmla="*/ 17321 h 5413185"/>
              <a:gd name="connsiteX2" fmla="*/ 5816600 w 5816600"/>
              <a:gd name="connsiteY2" fmla="*/ 3770171 h 5413185"/>
              <a:gd name="connsiteX3" fmla="*/ 3270250 w 5816600"/>
              <a:gd name="connsiteY3" fmla="*/ 5364021 h 5413185"/>
              <a:gd name="connsiteX4" fmla="*/ 0 w 5816600"/>
              <a:gd name="connsiteY4" fmla="*/ 2652571 h 5413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600" h="5413185">
                <a:moveTo>
                  <a:pt x="0" y="2652571"/>
                </a:moveTo>
                <a:cubicBezTo>
                  <a:pt x="0" y="1176121"/>
                  <a:pt x="2300817" y="-168946"/>
                  <a:pt x="3270250" y="17321"/>
                </a:cubicBezTo>
                <a:cubicBezTo>
                  <a:pt x="4239683" y="203588"/>
                  <a:pt x="5816600" y="2293721"/>
                  <a:pt x="5816600" y="3770171"/>
                </a:cubicBezTo>
                <a:cubicBezTo>
                  <a:pt x="5816600" y="5246621"/>
                  <a:pt x="4239683" y="5550288"/>
                  <a:pt x="3270250" y="5364021"/>
                </a:cubicBezTo>
                <a:cubicBezTo>
                  <a:pt x="2300817" y="5177754"/>
                  <a:pt x="0" y="4129021"/>
                  <a:pt x="0" y="2652571"/>
                </a:cubicBezTo>
                <a:close/>
              </a:path>
            </a:pathLst>
          </a:custGeom>
          <a:solidFill>
            <a:srgbClr val="F1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pic>
        <p:nvPicPr>
          <p:cNvPr id="9" name="图片 8">
            <a:extLst>
              <a:ext uri="{FF2B5EF4-FFF2-40B4-BE49-F238E27FC236}">
                <a16:creationId xmlns:a16="http://schemas.microsoft.com/office/drawing/2014/main" xmlns="" id="{49DE8150-5894-41A8-9A6C-4777EA3DB1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00163"/>
            <a:ext cx="6096012" cy="6096012"/>
          </a:xfrm>
          <a:prstGeom prst="rect">
            <a:avLst/>
          </a:prstGeom>
        </p:spPr>
      </p:pic>
      <p:sp>
        <p:nvSpPr>
          <p:cNvPr id="111" name="Google Shape;13;p2">
            <a:extLst>
              <a:ext uri="{FF2B5EF4-FFF2-40B4-BE49-F238E27FC236}">
                <a16:creationId xmlns:a16="http://schemas.microsoft.com/office/drawing/2014/main" xmlns="" id="{FE203A12-2F6F-4FBA-ABFA-024EA9547919}"/>
              </a:ext>
            </a:extLst>
          </p:cNvPr>
          <p:cNvSpPr/>
          <p:nvPr/>
        </p:nvSpPr>
        <p:spPr>
          <a:xfrm rot="12770">
            <a:off x="785731" y="2172073"/>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cs typeface="+mn-ea"/>
              <a:sym typeface="+mn-lt"/>
            </a:endParaRPr>
          </a:p>
        </p:txBody>
      </p:sp>
      <p:sp>
        <p:nvSpPr>
          <p:cNvPr id="112" name="Google Shape;14;p2">
            <a:extLst>
              <a:ext uri="{FF2B5EF4-FFF2-40B4-BE49-F238E27FC236}">
                <a16:creationId xmlns:a16="http://schemas.microsoft.com/office/drawing/2014/main" xmlns="" id="{8CF311B9-85E8-4C4D-97F2-0003069816F9}"/>
              </a:ext>
            </a:extLst>
          </p:cNvPr>
          <p:cNvSpPr/>
          <p:nvPr/>
        </p:nvSpPr>
        <p:spPr>
          <a:xfrm rot="12770">
            <a:off x="1208470" y="1853267"/>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cs typeface="+mn-ea"/>
              <a:sym typeface="+mn-lt"/>
            </a:endParaRPr>
          </a:p>
        </p:txBody>
      </p:sp>
      <p:sp>
        <p:nvSpPr>
          <p:cNvPr id="18" name="文本框 44">
            <a:extLst>
              <a:ext uri="{FF2B5EF4-FFF2-40B4-BE49-F238E27FC236}">
                <a16:creationId xmlns:a16="http://schemas.microsoft.com/office/drawing/2014/main" xmlns="" id="{6CB8AC98-B074-AE47-BD9E-770EB710D48E}"/>
              </a:ext>
            </a:extLst>
          </p:cNvPr>
          <p:cNvSpPr txBox="1">
            <a:spLocks noChangeArrowheads="1"/>
          </p:cNvSpPr>
          <p:nvPr>
            <p:custDataLst>
              <p:tags r:id="rId1"/>
            </p:custDataLst>
          </p:nvPr>
        </p:nvSpPr>
        <p:spPr bwMode="auto">
          <a:xfrm>
            <a:off x="5429511" y="2910729"/>
            <a:ext cx="6096012" cy="2468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vi-VN" sz="3600" b="1" dirty="0"/>
              <a:t>Câu chuyện về những người có công chống đói nghèo, lạc hậu, vì hạnh phúc của nhân dân.</a:t>
            </a:r>
            <a:endParaRPr lang="zh-CN" altLang="en-US" sz="6600" b="1" dirty="0">
              <a:ea typeface="华文新魏" panose="02010800040101010101" pitchFamily="2" charset="-122"/>
              <a:cs typeface="Arial" panose="020B0604020202020204" pitchFamily="34" charset="0"/>
            </a:endParaRPr>
          </a:p>
        </p:txBody>
      </p:sp>
    </p:spTree>
    <p:extLst>
      <p:ext uri="{BB962C8B-B14F-4D97-AF65-F5344CB8AC3E}">
        <p14:creationId xmlns:p14="http://schemas.microsoft.com/office/powerpoint/2010/main" val="347176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0"/>
                                        </p:tgtEl>
                                        <p:attrNameLst>
                                          <p:attrName>style.visibility</p:attrName>
                                        </p:attrNameLst>
                                      </p:cBhvr>
                                      <p:to>
                                        <p:strVal val="visible"/>
                                      </p:to>
                                    </p:set>
                                    <p:animEffect transition="in" filter="fade">
                                      <p:cBhvr>
                                        <p:cTn id="12" dur="500"/>
                                        <p:tgtEl>
                                          <p:spTgt spid="110"/>
                                        </p:tgtEl>
                                      </p:cBhvr>
                                    </p:animEffect>
                                  </p:childTnLst>
                                </p:cTn>
                              </p:par>
                            </p:childTnLst>
                          </p:cTn>
                        </p:par>
                        <p:par>
                          <p:cTn id="13" fill="hold">
                            <p:stCondLst>
                              <p:cond delay="1000"/>
                            </p:stCondLst>
                            <p:childTnLst>
                              <p:par>
                                <p:cTn id="14" presetID="9"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childTnLst>
                          </p:cTn>
                        </p:par>
                        <p:par>
                          <p:cTn id="17" fill="hold">
                            <p:stCondLst>
                              <p:cond delay="1500"/>
                            </p:stCondLst>
                            <p:childTnLst>
                              <p:par>
                                <p:cTn id="18" presetID="9" presetClass="entr" presetSubtype="0" fill="hold" grpId="0" nodeType="after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dissolve">
                                      <p:cBhvr>
                                        <p:cTn id="20" dur="500"/>
                                        <p:tgtEl>
                                          <p:spTgt spid="44"/>
                                        </p:tgtEl>
                                      </p:cBhvr>
                                    </p:animEffect>
                                  </p:childTnLst>
                                </p:cTn>
                              </p:par>
                            </p:childTnLst>
                          </p:cTn>
                        </p:par>
                        <p:par>
                          <p:cTn id="21" fill="hold">
                            <p:stCondLst>
                              <p:cond delay="2000"/>
                            </p:stCondLst>
                            <p:childTnLst>
                              <p:par>
                                <p:cTn id="22" presetID="9" presetClass="entr" presetSubtype="0" fill="hold" grpId="0" nodeType="afterEffect">
                                  <p:stCondLst>
                                    <p:cond delay="0"/>
                                  </p:stCondLst>
                                  <p:childTnLst>
                                    <p:set>
                                      <p:cBhvr>
                                        <p:cTn id="23" dur="1" fill="hold">
                                          <p:stCondLst>
                                            <p:cond delay="0"/>
                                          </p:stCondLst>
                                        </p:cTn>
                                        <p:tgtEl>
                                          <p:spTgt spid="101"/>
                                        </p:tgtEl>
                                        <p:attrNameLst>
                                          <p:attrName>style.visibility</p:attrName>
                                        </p:attrNameLst>
                                      </p:cBhvr>
                                      <p:to>
                                        <p:strVal val="visible"/>
                                      </p:to>
                                    </p:set>
                                    <p:animEffect transition="in" filter="dissolve">
                                      <p:cBhvr>
                                        <p:cTn id="24" dur="500"/>
                                        <p:tgtEl>
                                          <p:spTgt spid="101"/>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dissolve">
                                      <p:cBhvr>
                                        <p:cTn id="27" dur="500"/>
                                        <p:tgtEl>
                                          <p:spTgt spid="54"/>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06"/>
                                        </p:tgtEl>
                                        <p:attrNameLst>
                                          <p:attrName>style.visibility</p:attrName>
                                        </p:attrNameLst>
                                      </p:cBhvr>
                                      <p:to>
                                        <p:strVal val="visible"/>
                                      </p:to>
                                    </p:set>
                                    <p:animEffect transition="in" filter="dissolve">
                                      <p:cBhvr>
                                        <p:cTn id="30" dur="500"/>
                                        <p:tgtEl>
                                          <p:spTgt spid="106"/>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08"/>
                                        </p:tgtEl>
                                        <p:attrNameLst>
                                          <p:attrName>style.visibility</p:attrName>
                                        </p:attrNameLst>
                                      </p:cBhvr>
                                      <p:to>
                                        <p:strVal val="visible"/>
                                      </p:to>
                                    </p:set>
                                    <p:animEffect transition="in" filter="dissolve">
                                      <p:cBhvr>
                                        <p:cTn id="33" dur="500"/>
                                        <p:tgtEl>
                                          <p:spTgt spid="108"/>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09"/>
                                        </p:tgtEl>
                                        <p:attrNameLst>
                                          <p:attrName>style.visibility</p:attrName>
                                        </p:attrNameLst>
                                      </p:cBhvr>
                                      <p:to>
                                        <p:strVal val="visible"/>
                                      </p:to>
                                    </p:set>
                                    <p:animEffect transition="in" filter="dissolve">
                                      <p:cBhvr>
                                        <p:cTn id="36" dur="500"/>
                                        <p:tgtEl>
                                          <p:spTgt spid="109"/>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dissolv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101" grpId="0" animBg="1"/>
      <p:bldP spid="54" grpId="0"/>
      <p:bldP spid="106" grpId="0" animBg="1"/>
      <p:bldP spid="108" grpId="0" animBg="1"/>
      <p:bldP spid="109" grpId="0" animBg="1"/>
      <p:bldP spid="110" grpId="0" animBg="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174"/>
        <p:cNvGrpSpPr/>
        <p:nvPr/>
      </p:nvGrpSpPr>
      <p:grpSpPr>
        <a:xfrm>
          <a:off x="0" y="0"/>
          <a:ext cx="0" cy="0"/>
          <a:chOff x="0" y="0"/>
          <a:chExt cx="0" cy="0"/>
        </a:xfrm>
      </p:grpSpPr>
      <p:pic>
        <p:nvPicPr>
          <p:cNvPr id="60" name="图片 59">
            <a:extLst>
              <a:ext uri="{FF2B5EF4-FFF2-40B4-BE49-F238E27FC236}">
                <a16:creationId xmlns:a16="http://schemas.microsoft.com/office/drawing/2014/main" xmlns="" id="{28AABB2E-51CC-4083-8FCC-4545ACFC69D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8396" t="20120" r="23325" b="24314"/>
          <a:stretch/>
        </p:blipFill>
        <p:spPr>
          <a:xfrm>
            <a:off x="343213" y="4794831"/>
            <a:ext cx="1677316" cy="1930495"/>
          </a:xfrm>
          <a:prstGeom prst="rect">
            <a:avLst/>
          </a:prstGeom>
        </p:spPr>
      </p:pic>
      <p:pic>
        <p:nvPicPr>
          <p:cNvPr id="2" name="Picture 1">
            <a:extLst>
              <a:ext uri="{FF2B5EF4-FFF2-40B4-BE49-F238E27FC236}">
                <a16:creationId xmlns:a16="http://schemas.microsoft.com/office/drawing/2014/main" xmlns="" id="{3F830247-72C5-4747-AFA4-9638C666A12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3750" b="78750" l="54844" r="95391">
                        <a14:foregroundMark x1="55000" y1="35833" x2="56172" y2="38472"/>
                        <a14:foregroundMark x1="60859" y1="23889" x2="63516" y2="28056"/>
                        <a14:foregroundMark x1="74297" y1="18194" x2="74297" y2="24444"/>
                        <a14:foregroundMark x1="86094" y1="23889" x2="85156" y2="30694"/>
                        <a14:foregroundMark x1="93125" y1="43750" x2="90469" y2="47361"/>
                        <a14:foregroundMark x1="83750" y1="34306" x2="82266" y2="36389"/>
                        <a14:foregroundMark x1="90156" y1="46250" x2="88125" y2="47917"/>
                        <a14:foregroundMark x1="72266" y1="28056" x2="73125" y2="32778"/>
                        <a14:foregroundMark x1="63516" y1="33333" x2="64375" y2="35833"/>
                        <a14:foregroundMark x1="64375" y1="34306" x2="64375" y2="34306"/>
                        <a14:foregroundMark x1="57031" y1="40556" x2="57031" y2="40556"/>
                        <a14:foregroundMark x1="95234" y1="41944" x2="95391" y2="44028"/>
                        <a14:foregroundMark x1="60703" y1="41389" x2="60703" y2="42222"/>
                        <a14:foregroundMark x1="58047" y1="40972" x2="58047" y2="40972"/>
                        <a14:foregroundMark x1="57969" y1="40556" x2="58516" y2="41944"/>
                      </a14:backgroundRemoval>
                    </a14:imgEffect>
                  </a14:imgLayer>
                </a14:imgProps>
              </a:ext>
            </a:extLst>
          </a:blip>
          <a:srcRect l="50000" t="5645" r="1432" b="13065"/>
          <a:stretch/>
        </p:blipFill>
        <p:spPr>
          <a:xfrm>
            <a:off x="9748684" y="0"/>
            <a:ext cx="2443316" cy="2300307"/>
          </a:xfrm>
          <a:prstGeom prst="rect">
            <a:avLst/>
          </a:prstGeom>
        </p:spPr>
      </p:pic>
      <p:pic>
        <p:nvPicPr>
          <p:cNvPr id="3" name="Picture 2">
            <a:extLst>
              <a:ext uri="{FF2B5EF4-FFF2-40B4-BE49-F238E27FC236}">
                <a16:creationId xmlns:a16="http://schemas.microsoft.com/office/drawing/2014/main" xmlns="" id="{C8CE72A9-6C73-0548-A69E-6CF19C70D279}"/>
              </a:ext>
            </a:extLst>
          </p:cNvPr>
          <p:cNvPicPr>
            <a:picLocks noChangeAspect="1"/>
          </p:cNvPicPr>
          <p:nvPr/>
        </p:nvPicPr>
        <p:blipFill>
          <a:blip r:embed="rId7"/>
          <a:stretch>
            <a:fillRect/>
          </a:stretch>
        </p:blipFill>
        <p:spPr>
          <a:xfrm>
            <a:off x="2635660" y="1652119"/>
            <a:ext cx="6641076" cy="4111142"/>
          </a:xfrm>
          <a:prstGeom prst="rect">
            <a:avLst/>
          </a:prstGeom>
        </p:spPr>
      </p:pic>
      <p:sp>
        <p:nvSpPr>
          <p:cNvPr id="22" name="文本框 44">
            <a:extLst>
              <a:ext uri="{FF2B5EF4-FFF2-40B4-BE49-F238E27FC236}">
                <a16:creationId xmlns:a16="http://schemas.microsoft.com/office/drawing/2014/main" xmlns="" id="{F8AB16E8-63A7-284E-9E56-9BB5BA2563C5}"/>
              </a:ext>
            </a:extLst>
          </p:cNvPr>
          <p:cNvSpPr txBox="1">
            <a:spLocks noChangeArrowheads="1"/>
          </p:cNvSpPr>
          <p:nvPr>
            <p:custDataLst>
              <p:tags r:id="rId1"/>
            </p:custDataLst>
          </p:nvPr>
        </p:nvSpPr>
        <p:spPr bwMode="auto">
          <a:xfrm>
            <a:off x="3232299" y="5679351"/>
            <a:ext cx="5476473" cy="119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zh-CN" sz="3600" b="1" dirty="0" err="1">
                <a:solidFill>
                  <a:schemeClr val="accent2">
                    <a:lumMod val="75000"/>
                  </a:schemeClr>
                </a:solidFill>
                <a:ea typeface="华文新魏" panose="02010800040101010101" pitchFamily="2" charset="-122"/>
                <a:cs typeface="Arial" panose="020B0604020202020204" pitchFamily="34" charset="0"/>
              </a:rPr>
              <a:t>Buôn</a:t>
            </a:r>
            <a:r>
              <a:rPr lang="en-US" altLang="zh-CN" sz="3600" b="1" dirty="0">
                <a:solidFill>
                  <a:schemeClr val="accent2">
                    <a:lumMod val="75000"/>
                  </a:schemeClr>
                </a:solidFill>
                <a:ea typeface="华文新魏" panose="02010800040101010101" pitchFamily="2" charset="-122"/>
                <a:cs typeface="Arial" panose="020B0604020202020204" pitchFamily="34" charset="0"/>
              </a:rPr>
              <a:t> </a:t>
            </a:r>
            <a:r>
              <a:rPr lang="en-US" altLang="zh-CN" sz="3600" b="1" dirty="0" err="1">
                <a:solidFill>
                  <a:schemeClr val="accent2">
                    <a:lumMod val="75000"/>
                  </a:schemeClr>
                </a:solidFill>
                <a:ea typeface="华文新魏" panose="02010800040101010101" pitchFamily="2" charset="-122"/>
                <a:cs typeface="Arial" panose="020B0604020202020204" pitchFamily="34" charset="0"/>
              </a:rPr>
              <a:t>Chư</a:t>
            </a:r>
            <a:r>
              <a:rPr lang="en-US" altLang="zh-CN" sz="3600" b="1" dirty="0">
                <a:solidFill>
                  <a:schemeClr val="accent2">
                    <a:lumMod val="75000"/>
                  </a:schemeClr>
                </a:solidFill>
                <a:ea typeface="华文新魏" panose="02010800040101010101" pitchFamily="2" charset="-122"/>
                <a:cs typeface="Arial" panose="020B0604020202020204" pitchFamily="34" charset="0"/>
              </a:rPr>
              <a:t> </a:t>
            </a:r>
            <a:r>
              <a:rPr lang="en-US" altLang="zh-CN" sz="3600" b="1" dirty="0" err="1">
                <a:solidFill>
                  <a:schemeClr val="accent2">
                    <a:lumMod val="75000"/>
                  </a:schemeClr>
                </a:solidFill>
                <a:ea typeface="华文新魏" panose="02010800040101010101" pitchFamily="2" charset="-122"/>
                <a:cs typeface="Arial" panose="020B0604020202020204" pitchFamily="34" charset="0"/>
              </a:rPr>
              <a:t>Lênh</a:t>
            </a:r>
            <a:r>
              <a:rPr lang="en-US" altLang="zh-CN" sz="3600" b="1" dirty="0">
                <a:solidFill>
                  <a:schemeClr val="accent2">
                    <a:lumMod val="75000"/>
                  </a:schemeClr>
                </a:solidFill>
                <a:ea typeface="华文新魏" panose="02010800040101010101" pitchFamily="2" charset="-122"/>
                <a:cs typeface="Arial" panose="020B0604020202020204" pitchFamily="34" charset="0"/>
              </a:rPr>
              <a:t> </a:t>
            </a:r>
            <a:r>
              <a:rPr lang="en-US" altLang="zh-CN" sz="3600" b="1" dirty="0" err="1">
                <a:solidFill>
                  <a:schemeClr val="accent2">
                    <a:lumMod val="75000"/>
                  </a:schemeClr>
                </a:solidFill>
                <a:ea typeface="华文新魏" panose="02010800040101010101" pitchFamily="2" charset="-122"/>
                <a:cs typeface="Arial" panose="020B0604020202020204" pitchFamily="34" charset="0"/>
              </a:rPr>
              <a:t>đón</a:t>
            </a:r>
            <a:r>
              <a:rPr lang="en-US" altLang="zh-CN" sz="3600" b="1" dirty="0">
                <a:solidFill>
                  <a:schemeClr val="accent2">
                    <a:lumMod val="75000"/>
                  </a:schemeClr>
                </a:solidFill>
                <a:ea typeface="华文新魏" panose="02010800040101010101" pitchFamily="2" charset="-122"/>
                <a:cs typeface="Arial" panose="020B0604020202020204" pitchFamily="34" charset="0"/>
              </a:rPr>
              <a:t> </a:t>
            </a:r>
            <a:r>
              <a:rPr lang="en-US" altLang="zh-CN" sz="3600" b="1" dirty="0" err="1">
                <a:solidFill>
                  <a:schemeClr val="accent2">
                    <a:lumMod val="75000"/>
                  </a:schemeClr>
                </a:solidFill>
                <a:ea typeface="华文新魏" panose="02010800040101010101" pitchFamily="2" charset="-122"/>
                <a:cs typeface="Arial" panose="020B0604020202020204" pitchFamily="34" charset="0"/>
              </a:rPr>
              <a:t>cô</a:t>
            </a:r>
            <a:r>
              <a:rPr lang="en-US" altLang="zh-CN" sz="3600" b="1" dirty="0">
                <a:solidFill>
                  <a:schemeClr val="accent2">
                    <a:lumMod val="75000"/>
                  </a:schemeClr>
                </a:solidFill>
                <a:ea typeface="华文新魏" panose="02010800040101010101" pitchFamily="2" charset="-122"/>
                <a:cs typeface="Arial" panose="020B0604020202020204" pitchFamily="34" charset="0"/>
              </a:rPr>
              <a:t> </a:t>
            </a:r>
            <a:r>
              <a:rPr lang="en-US" altLang="zh-CN" sz="3600" b="1" dirty="0" err="1">
                <a:solidFill>
                  <a:schemeClr val="accent2">
                    <a:lumMod val="75000"/>
                  </a:schemeClr>
                </a:solidFill>
                <a:ea typeface="华文新魏" panose="02010800040101010101" pitchFamily="2" charset="-122"/>
                <a:cs typeface="Arial" panose="020B0604020202020204" pitchFamily="34" charset="0"/>
              </a:rPr>
              <a:t>giáo</a:t>
            </a:r>
            <a:endParaRPr lang="zh-CN" altLang="en-US" sz="3600" b="1" dirty="0">
              <a:solidFill>
                <a:schemeClr val="accent2">
                  <a:lumMod val="75000"/>
                </a:schemeClr>
              </a:solidFill>
              <a:ea typeface="华文新魏" panose="02010800040101010101" pitchFamily="2" charset="-122"/>
              <a:cs typeface="Arial" panose="020B0604020202020204" pitchFamily="34" charset="0"/>
            </a:endParaRPr>
          </a:p>
        </p:txBody>
      </p:sp>
      <p:sp>
        <p:nvSpPr>
          <p:cNvPr id="23" name="Google Shape;13;p2">
            <a:extLst>
              <a:ext uri="{FF2B5EF4-FFF2-40B4-BE49-F238E27FC236}">
                <a16:creationId xmlns:a16="http://schemas.microsoft.com/office/drawing/2014/main" xmlns="" id="{AA3BFDEF-D038-BC42-B7B7-46428E6D7A9C}"/>
              </a:ext>
            </a:extLst>
          </p:cNvPr>
          <p:cNvSpPr/>
          <p:nvPr/>
        </p:nvSpPr>
        <p:spPr>
          <a:xfrm rot="12770">
            <a:off x="10900773" y="5764023"/>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cs typeface="+mn-ea"/>
              <a:sym typeface="+mn-lt"/>
            </a:endParaRPr>
          </a:p>
        </p:txBody>
      </p:sp>
      <p:sp>
        <p:nvSpPr>
          <p:cNvPr id="24" name="Google Shape;14;p2">
            <a:extLst>
              <a:ext uri="{FF2B5EF4-FFF2-40B4-BE49-F238E27FC236}">
                <a16:creationId xmlns:a16="http://schemas.microsoft.com/office/drawing/2014/main" xmlns="" id="{D23BCC8A-9983-DF48-8758-118C38CC5288}"/>
              </a:ext>
            </a:extLst>
          </p:cNvPr>
          <p:cNvSpPr/>
          <p:nvPr/>
        </p:nvSpPr>
        <p:spPr>
          <a:xfrm rot="12770">
            <a:off x="11323512" y="5445217"/>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cs typeface="+mn-ea"/>
              <a:sym typeface="+mn-lt"/>
            </a:endParaRPr>
          </a:p>
        </p:txBody>
      </p:sp>
      <p:sp>
        <p:nvSpPr>
          <p:cNvPr id="11" name="Rectangle 10">
            <a:extLst>
              <a:ext uri="{FF2B5EF4-FFF2-40B4-BE49-F238E27FC236}">
                <a16:creationId xmlns:a16="http://schemas.microsoft.com/office/drawing/2014/main" xmlns="" id="{3F098FD7-2922-6D42-848C-4B8188A39AAD}"/>
              </a:ext>
            </a:extLst>
          </p:cNvPr>
          <p:cNvSpPr/>
          <p:nvPr/>
        </p:nvSpPr>
        <p:spPr>
          <a:xfrm>
            <a:off x="3667079" y="226823"/>
            <a:ext cx="4857841" cy="923330"/>
          </a:xfrm>
          <a:prstGeom prst="rect">
            <a:avLst/>
          </a:prstGeom>
          <a:noFill/>
        </p:spPr>
        <p:txBody>
          <a:bodyPr wrap="none" lIns="91440" tIns="45720" rIns="91440" bIns="45720">
            <a:prstTxWarp prst="textPlain">
              <a:avLst/>
            </a:prstTxWarp>
            <a:spAutoFit/>
          </a:bodyPr>
          <a:lstStyle/>
          <a:p>
            <a:pPr algn="ctr"/>
            <a:r>
              <a:rPr lang="en-US" sz="5400" b="1" dirty="0">
                <a:ln w="12700">
                  <a:solidFill>
                    <a:schemeClr val="tx1"/>
                  </a:solidFill>
                  <a:prstDash val="solid"/>
                </a:ln>
                <a:solidFill>
                  <a:srgbClr val="FFC000"/>
                </a:solidFill>
                <a:effectLst>
                  <a:outerShdw dist="38100" dir="2640000" algn="bl" rotWithShape="0">
                    <a:schemeClr val="tx2">
                      <a:lumMod val="75000"/>
                    </a:schemeClr>
                  </a:outerShdw>
                </a:effectLst>
              </a:rPr>
              <a:t>THỬ TÀI TRÍ NHỚ</a:t>
            </a:r>
          </a:p>
        </p:txBody>
      </p:sp>
    </p:spTree>
    <p:extLst>
      <p:ext uri="{BB962C8B-B14F-4D97-AF65-F5344CB8AC3E}">
        <p14:creationId xmlns:p14="http://schemas.microsoft.com/office/powerpoint/2010/main" val="19598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dissolve">
                                      <p:cBhvr>
                                        <p:cTn id="10" dur="500"/>
                                        <p:tgtEl>
                                          <p:spTgt spid="24"/>
                                        </p:tgtEl>
                                      </p:cBhvr>
                                    </p:animEffect>
                                  </p:childTnLst>
                                </p:cTn>
                              </p:par>
                              <p:par>
                                <p:cTn id="11" presetID="9"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par>
                                <p:cTn id="14" presetID="9" presetClass="entr" presetSubtype="0" fill="hold"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dissolve">
                                      <p:cBhvr>
                                        <p:cTn id="16" dur="500"/>
                                        <p:tgtEl>
                                          <p:spTgt spid="60"/>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circle(in)">
                                      <p:cBhvr>
                                        <p:cTn id="26" dur="20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dissolve">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4" grpId="0" animBg="1"/>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489179444"/>
</p:tagLst>
</file>

<file path=ppt/tags/tag10.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文本框 44"/>
</p:tagLst>
</file>

<file path=ppt/tags/tag11.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文本框 44"/>
</p:tagLst>
</file>

<file path=ppt/tags/tag12.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文本框 44"/>
</p:tagLst>
</file>

<file path=ppt/tags/tag13.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文本框 44"/>
</p:tagLst>
</file>

<file path=ppt/tags/tag14.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文本框 44"/>
</p:tagLst>
</file>

<file path=ppt/tags/tag15.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文本框 44"/>
</p:tagLst>
</file>

<file path=ppt/tags/tag2.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文本框 44"/>
</p:tagLst>
</file>

<file path=ppt/tags/tag3.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文本框 44"/>
</p:tagLst>
</file>

<file path=ppt/tags/tag4.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文本框 44"/>
</p:tagLst>
</file>

<file path=ppt/tags/tag5.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文本框 44"/>
</p:tagLst>
</file>

<file path=ppt/tags/tag6.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文本框 44"/>
</p:tagLst>
</file>

<file path=ppt/tags/tag7.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文本框 44"/>
</p:tagLst>
</file>

<file path=ppt/tags/tag8.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文本框 44"/>
</p:tagLst>
</file>

<file path=ppt/tags/tag9.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文本框 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TotalTime>
  <Words>691</Words>
  <Application>Microsoft Office PowerPoint</Application>
  <PresentationFormat>Widescreen</PresentationFormat>
  <Paragraphs>87</Paragraphs>
  <Slides>20</Slides>
  <Notes>12</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等线</vt:lpstr>
      <vt:lpstr>Roboto Bold</vt:lpstr>
      <vt:lpstr>Baloo Da</vt:lpstr>
      <vt:lpstr>맑은 고딕</vt:lpstr>
      <vt:lpstr>Calibri</vt:lpstr>
      <vt:lpstr>华文新魏</vt:lpstr>
      <vt:lpstr>Roboto</vt:lpstr>
      <vt:lpstr>Arial</vt:lpstr>
      <vt:lpstr>Roboto Black</vt:lpstr>
      <vt:lpstr>Calibri Light</vt:lpstr>
      <vt:lpstr>宋体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Ánh Lê</dc:creator>
  <cp:lastModifiedBy>DELL</cp:lastModifiedBy>
  <cp:revision>6</cp:revision>
  <dcterms:created xsi:type="dcterms:W3CDTF">2021-12-07T14:55:18Z</dcterms:created>
  <dcterms:modified xsi:type="dcterms:W3CDTF">2021-12-10T16:15:37Z</dcterms:modified>
</cp:coreProperties>
</file>