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3" r:id="rId2"/>
    <p:sldMasterId id="2147483735" r:id="rId3"/>
    <p:sldMasterId id="2147483771" r:id="rId4"/>
  </p:sldMasterIdLst>
  <p:notesMasterIdLst>
    <p:notesMasterId r:id="rId18"/>
  </p:notesMasterIdLst>
  <p:sldIdLst>
    <p:sldId id="266" r:id="rId5"/>
    <p:sldId id="265" r:id="rId6"/>
    <p:sldId id="263" r:id="rId7"/>
    <p:sldId id="256" r:id="rId8"/>
    <p:sldId id="257" r:id="rId9"/>
    <p:sldId id="258" r:id="rId10"/>
    <p:sldId id="267" r:id="rId11"/>
    <p:sldId id="268" r:id="rId12"/>
    <p:sldId id="269" r:id="rId13"/>
    <p:sldId id="270" r:id="rId14"/>
    <p:sldId id="262" r:id="rId15"/>
    <p:sldId id="272" r:id="rId16"/>
    <p:sldId id="271" r:id="rId17"/>
  </p:sldIdLst>
  <p:sldSz cx="9144000" cy="5143500" type="screen16x9"/>
  <p:notesSz cx="6858000" cy="9144000"/>
  <p:embeddedFontLst>
    <p:embeddedFont>
      <p:font typeface="#9Slide04 SVNNaive Inline" panose="02010503010101020104" pitchFamily="2" charset="0"/>
      <p:bold r:id="rId19"/>
    </p:embeddedFont>
    <p:embeddedFont>
      <p:font typeface="#9Slide07 IcielCadena" panose="02000503000000020004" pitchFamily="2" charset="0"/>
      <p:bold r:id="rId20"/>
    </p:embeddedFont>
    <p:embeddedFont>
      <p:font typeface="#9Slide07 SVNAdam Gorry" panose="02040603050506020204" pitchFamily="18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Montserrat" panose="00000500000000000000" pitchFamily="2" charset="0"/>
      <p:regular r:id="rId27"/>
    </p:embeddedFont>
    <p:embeddedFont>
      <p:font typeface="Nunito" pitchFamily="2" charset="0"/>
      <p:regular r:id="rId28"/>
      <p:bold r:id="rId29"/>
      <p:italic r:id="rId30"/>
      <p:boldItalic r:id="rId31"/>
    </p:embeddedFont>
    <p:embeddedFont>
      <p:font typeface="Poppins" panose="00000500000000000000" pitchFamily="2" charset="0"/>
      <p:regular r:id="rId32"/>
    </p:embeddedFont>
    <p:embeddedFont>
      <p:font typeface="Poppins Light" panose="00000400000000000000" pitchFamily="2" charset="0"/>
      <p:regular r:id="rId33"/>
    </p:embeddedFont>
    <p:embeddedFont>
      <p:font typeface="Roboto Condensed Light" panose="02000000000000000000" pitchFamily="2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349"/>
    <a:srgbClr val="81FB87"/>
    <a:srgbClr val="C0E399"/>
    <a:srgbClr val="FAEFEC"/>
    <a:srgbClr val="009900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666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D1273-37DE-4AA5-A34D-75634E0C71A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83FF-90A1-4838-9C11-CB4CE59EC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8a38ad965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8a38ad965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8bedff94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8bedff94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824a699796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824a699796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824a699796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824a699796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503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8bedff9428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8bedff9428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8b3719354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8b3719354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28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C3121-AD9A-48F2-BC9D-F26850D39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CB691-B705-4B5C-94BF-430CD5BA6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B072-4CBE-4D87-99CC-87CEB5D4F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AF5D1-633F-4941-BAF7-62D1DC6F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5CEB8-E501-4748-B477-E0DAB68E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1DB04-9CB1-42F0-8121-B38184F36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0841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7F457-63AE-4C41-B974-D3652EAE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851FA-1290-4FEE-BA2A-B558570A2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375F4-1C8B-46DC-A510-F4F309CB5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5320A-3347-424A-A050-07A11481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17788-BD06-43C1-98BC-2E665F22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8930-EC0C-4C80-8936-13D648A0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43668-4DF3-46E6-A3FB-5AD8BF3D0B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3456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FA865-AA81-4F69-8661-16DDEB6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F813C-BBDA-465D-8BDA-F6900AED2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4AB7A-32D1-4D77-9803-E0A831C6F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7EB2D-02AC-4C28-91EA-13392DCD57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245C92-AA72-4161-9A32-27556444F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118220-C574-4021-9200-C7C1248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944934-A078-4367-808B-4A9C614E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C751C9-6436-4528-8995-DAE005D4A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6B6E2-16F8-488B-A83E-629126F70D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8392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84D13-EBF4-4F90-9197-E1B7195C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878F2-E448-4DEB-9142-9B187E58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4A11D-387E-4B09-9CB7-D41857219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91F34-DCF8-4DA9-A57D-B6A1E488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D47B3-8190-40A4-83C6-79E5042FDF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6059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54017-7D4F-4C21-BC70-96A9F832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471EB5-B482-40B1-B55C-745934B7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00E3A-BA2B-4237-A7F9-0A54D7FF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F8CA8-3739-43C2-AE5C-6CCED5267C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2011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E4D5-0E15-4F8B-8683-69C75C38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85F1E-0738-49D5-A120-9BE0E05C9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6DE9B-1265-4AA2-AD0D-CFAA9F5D5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0141C-E359-4899-8486-51366429B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9C8D6-9BD2-4C51-88A5-BFDF90F3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01AC5-B1F9-48A8-8D5E-58F390D8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11D16-C333-4107-A8B2-6E051D1ECB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1421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117E-6EDE-4785-89AE-95EFE131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2140D-FE9D-4FCB-B8C4-B69832F00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F3CFF1-1391-44E6-A82C-1FAB48EFA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C7C9D-5BBE-49E8-A527-8909C21B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4A3FD-12B1-439A-929E-A7578946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745D1-208D-4057-BADC-6C37BFFB4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F9399-6CAB-4503-BC6D-0081EA0BF6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6546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0FB7-DD54-4F0C-A6FC-DFEE88BFF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A87B7-3A7B-4DBE-AD09-F7F4D1C96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80395-6E59-4B98-B7B9-C10F274BA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F888A-FE57-4CED-9102-5408B6F4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9566C-7998-4FE5-A2DE-346F9AA7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719A3-F336-4A18-8888-D29E70381C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2100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C068C8-6A85-4006-BE3E-6236BF7B3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1449D-1276-4BE9-90DD-9F83BCCD1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09C42-C04B-49A1-8611-236CEAF9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0F0A0-B5CF-4753-8EDD-D765317F7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83BF8-DC67-4DC3-8FB9-A71C7BD7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93E19-181C-490D-B2E5-59067AB8D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1480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04A973-F86C-4076-ABA6-0A44122771B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B39724-1632-4406-A4D4-B91574F3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59BFC-C11A-4E3C-ADD6-125D56912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D66CB-ACA0-4C5D-9BC2-2D12DA7C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DF3E0F36-CE3C-4C78-B24C-36C8AA6E4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82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83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0025" y="3912900"/>
            <a:ext cx="7283884" cy="123061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0025" y="4216575"/>
            <a:ext cx="3292737" cy="409108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941" y="4309775"/>
            <a:ext cx="7642384" cy="83359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56506" y="4454146"/>
            <a:ext cx="1639143" cy="689390"/>
            <a:chOff x="456506" y="4454146"/>
            <a:chExt cx="1639143" cy="689390"/>
          </a:xfrm>
        </p:grpSpPr>
        <p:sp>
          <p:nvSpPr>
            <p:cNvPr id="13" name="Google Shape;13;p2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912926" y="91305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7694750" y="76049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130775" y="604100"/>
            <a:ext cx="4563300" cy="25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atrick Hand"/>
              <a:buNone/>
              <a:defRPr sz="6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130775" y="3061625"/>
            <a:ext cx="27750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037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785612" y="3481272"/>
            <a:ext cx="4309167" cy="1669408"/>
            <a:chOff x="2189450" y="2220300"/>
            <a:chExt cx="3202175" cy="1240550"/>
          </a:xfrm>
        </p:grpSpPr>
        <p:sp>
          <p:nvSpPr>
            <p:cNvPr id="33" name="Google Shape;33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884606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196730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66857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3349466" y="3839498"/>
            <a:ext cx="3391103" cy="1313742"/>
            <a:chOff x="2189450" y="2220300"/>
            <a:chExt cx="3202175" cy="1240550"/>
          </a:xfrm>
        </p:grpSpPr>
        <p:sp>
          <p:nvSpPr>
            <p:cNvPr id="39" name="Google Shape;39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1700950" y="2420475"/>
            <a:ext cx="57420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1701050" y="2947482"/>
            <a:ext cx="57420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1716703" y="4761096"/>
            <a:ext cx="5710522" cy="40066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 flipH="1">
            <a:off x="350087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flipH="1">
            <a:off x="7924902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flipH="1">
            <a:off x="7453072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721928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5530862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35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62" name="Google Shape;62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65" name="Google Shape;65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536850" y="967277"/>
            <a:ext cx="8070300" cy="3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>
            <a:off x="6460945" y="4224285"/>
            <a:ext cx="1779618" cy="680752"/>
            <a:chOff x="6460945" y="4155274"/>
            <a:chExt cx="1779618" cy="680752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4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876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315902" y="286552"/>
            <a:ext cx="800532" cy="5057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6601850" y="4446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8438037" y="513251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7908000" y="23074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2727230" y="1889952"/>
            <a:ext cx="4285800" cy="10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2727230" y="1673950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3"/>
          </p:nvPr>
        </p:nvSpPr>
        <p:spPr>
          <a:xfrm>
            <a:off x="2727230" y="3316820"/>
            <a:ext cx="4285800" cy="10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2727230" y="3101650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17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6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119" name="Google Shape;119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122" name="Google Shape;122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0549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/>
          <p:nvPr/>
        </p:nvSpPr>
        <p:spPr>
          <a:xfrm>
            <a:off x="578325" y="845623"/>
            <a:ext cx="1860950" cy="11755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"/>
          <p:cNvSpPr/>
          <p:nvPr/>
        </p:nvSpPr>
        <p:spPr>
          <a:xfrm>
            <a:off x="253304" y="406317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7002651" y="54575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1073301" y="227078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706465" y="3977886"/>
            <a:ext cx="3004281" cy="1163884"/>
            <a:chOff x="2189450" y="2220300"/>
            <a:chExt cx="3202175" cy="1240550"/>
          </a:xfrm>
        </p:grpSpPr>
        <p:sp>
          <p:nvSpPr>
            <p:cNvPr id="138" name="Google Shape;138;p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2493892" y="4227600"/>
            <a:ext cx="2364166" cy="915898"/>
            <a:chOff x="2189450" y="2220300"/>
            <a:chExt cx="3202175" cy="1240550"/>
          </a:xfrm>
        </p:grpSpPr>
        <p:sp>
          <p:nvSpPr>
            <p:cNvPr id="141" name="Google Shape;141;p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7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2465525" y="4931186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750025" y="1900325"/>
            <a:ext cx="5200800" cy="24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756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260150" y="926950"/>
            <a:ext cx="4685400" cy="22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ubTitle" idx="1"/>
          </p:nvPr>
        </p:nvSpPr>
        <p:spPr>
          <a:xfrm>
            <a:off x="2548675" y="3085925"/>
            <a:ext cx="40467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016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9"/>
          <p:cNvGrpSpPr/>
          <p:nvPr/>
        </p:nvGrpSpPr>
        <p:grpSpPr>
          <a:xfrm>
            <a:off x="91587" y="3444747"/>
            <a:ext cx="4309167" cy="1669408"/>
            <a:chOff x="2189450" y="2220300"/>
            <a:chExt cx="3202175" cy="1240550"/>
          </a:xfrm>
        </p:grpSpPr>
        <p:sp>
          <p:nvSpPr>
            <p:cNvPr id="153" name="Google Shape;153;p9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5;p9"/>
          <p:cNvGrpSpPr/>
          <p:nvPr/>
        </p:nvGrpSpPr>
        <p:grpSpPr>
          <a:xfrm>
            <a:off x="2655441" y="3802973"/>
            <a:ext cx="3391103" cy="1313742"/>
            <a:chOff x="2189450" y="2220300"/>
            <a:chExt cx="3202175" cy="1240550"/>
          </a:xfrm>
        </p:grpSpPr>
        <p:sp>
          <p:nvSpPr>
            <p:cNvPr id="156" name="Google Shape;156;p9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9"/>
          <p:cNvSpPr/>
          <p:nvPr/>
        </p:nvSpPr>
        <p:spPr>
          <a:xfrm>
            <a:off x="578325" y="845623"/>
            <a:ext cx="1860950" cy="11755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253304" y="406317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1073301" y="227078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838850" y="1389675"/>
            <a:ext cx="3273300" cy="145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" name="Google Shape;162;p9"/>
          <p:cNvSpPr/>
          <p:nvPr/>
        </p:nvSpPr>
        <p:spPr>
          <a:xfrm flipH="1">
            <a:off x="3830701" y="4863278"/>
            <a:ext cx="5313299" cy="2802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>
            <a:off x="8238777" y="4777402"/>
            <a:ext cx="306363" cy="155082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 flipH="1">
            <a:off x="-100" y="4824825"/>
            <a:ext cx="5211075" cy="318660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 txBox="1">
            <a:spLocks noGrp="1"/>
          </p:cNvSpPr>
          <p:nvPr>
            <p:ph type="subTitle" idx="1"/>
          </p:nvPr>
        </p:nvSpPr>
        <p:spPr>
          <a:xfrm>
            <a:off x="853650" y="2931211"/>
            <a:ext cx="3231300" cy="8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38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92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>
            <a:spLocks noGrp="1"/>
          </p:cNvSpPr>
          <p:nvPr>
            <p:ph type="title"/>
          </p:nvPr>
        </p:nvSpPr>
        <p:spPr>
          <a:xfrm>
            <a:off x="3677400" y="639550"/>
            <a:ext cx="47586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68" name="Google Shape;168;p10"/>
          <p:cNvSpPr/>
          <p:nvPr/>
        </p:nvSpPr>
        <p:spPr>
          <a:xfrm>
            <a:off x="4676250" y="4821604"/>
            <a:ext cx="4467697" cy="31328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/>
          <p:nvPr/>
        </p:nvSpPr>
        <p:spPr>
          <a:xfrm flipH="1"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208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 flipH="1">
            <a:off x="3062687" y="3829748"/>
            <a:ext cx="3391103" cy="1313742"/>
            <a:chOff x="2189450" y="2220300"/>
            <a:chExt cx="3202175" cy="1240550"/>
          </a:xfrm>
        </p:grpSpPr>
        <p:sp>
          <p:nvSpPr>
            <p:cNvPr id="172" name="Google Shape;172;p1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174;p11"/>
          <p:cNvGrpSpPr/>
          <p:nvPr/>
        </p:nvGrpSpPr>
        <p:grpSpPr>
          <a:xfrm flipH="1">
            <a:off x="4708478" y="3471522"/>
            <a:ext cx="4309167" cy="1669408"/>
            <a:chOff x="2189450" y="2220300"/>
            <a:chExt cx="3202175" cy="1240550"/>
          </a:xfrm>
        </p:grpSpPr>
        <p:sp>
          <p:nvSpPr>
            <p:cNvPr id="175" name="Google Shape;175;p1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1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 txBox="1">
            <a:spLocks noGrp="1"/>
          </p:cNvSpPr>
          <p:nvPr>
            <p:ph type="title" hasCustomPrompt="1"/>
          </p:nvPr>
        </p:nvSpPr>
        <p:spPr>
          <a:xfrm>
            <a:off x="536900" y="1508125"/>
            <a:ext cx="8070300" cy="1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0" name="Google Shape;180;p11"/>
          <p:cNvSpPr txBox="1">
            <a:spLocks noGrp="1"/>
          </p:cNvSpPr>
          <p:nvPr>
            <p:ph type="body" idx="1"/>
          </p:nvPr>
        </p:nvSpPr>
        <p:spPr>
          <a:xfrm>
            <a:off x="536900" y="3052725"/>
            <a:ext cx="80703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186;p11"/>
          <p:cNvGrpSpPr/>
          <p:nvPr/>
        </p:nvGrpSpPr>
        <p:grpSpPr>
          <a:xfrm>
            <a:off x="893068" y="3907831"/>
            <a:ext cx="1186803" cy="1014012"/>
            <a:chOff x="6771225" y="2829938"/>
            <a:chExt cx="1528400" cy="1305875"/>
          </a:xfrm>
        </p:grpSpPr>
        <p:sp>
          <p:nvSpPr>
            <p:cNvPr id="187" name="Google Shape;187;p1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0357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400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3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"/>
          </p:nvPr>
        </p:nvSpPr>
        <p:spPr>
          <a:xfrm>
            <a:off x="5603200" y="16254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2"/>
          </p:nvPr>
        </p:nvSpPr>
        <p:spPr>
          <a:xfrm>
            <a:off x="55971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3"/>
          </p:nvPr>
        </p:nvSpPr>
        <p:spPr>
          <a:xfrm>
            <a:off x="1753300" y="16266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4"/>
          </p:nvPr>
        </p:nvSpPr>
        <p:spPr>
          <a:xfrm>
            <a:off x="17472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5"/>
          </p:nvPr>
        </p:nvSpPr>
        <p:spPr>
          <a:xfrm>
            <a:off x="56032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6"/>
          </p:nvPr>
        </p:nvSpPr>
        <p:spPr>
          <a:xfrm>
            <a:off x="55971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7"/>
          </p:nvPr>
        </p:nvSpPr>
        <p:spPr>
          <a:xfrm>
            <a:off x="17533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17472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6987447" y="3914134"/>
            <a:ext cx="1722627" cy="1245030"/>
            <a:chOff x="3217149" y="3242033"/>
            <a:chExt cx="1735994" cy="1253933"/>
          </a:xfrm>
        </p:grpSpPr>
        <p:sp>
          <p:nvSpPr>
            <p:cNvPr id="216" name="Google Shape;216;p13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idx="9" hasCustomPrompt="1"/>
          </p:nvPr>
        </p:nvSpPr>
        <p:spPr>
          <a:xfrm>
            <a:off x="969694" y="16130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3" hasCustomPrompt="1"/>
          </p:nvPr>
        </p:nvSpPr>
        <p:spPr>
          <a:xfrm>
            <a:off x="969694" y="289742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4" hasCustomPrompt="1"/>
          </p:nvPr>
        </p:nvSpPr>
        <p:spPr>
          <a:xfrm>
            <a:off x="4829594" y="16130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5" hasCustomPrompt="1"/>
          </p:nvPr>
        </p:nvSpPr>
        <p:spPr>
          <a:xfrm>
            <a:off x="4829594" y="289742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78694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4800895" y="4973556"/>
            <a:ext cx="4343105" cy="16994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/>
          <p:nvPr/>
        </p:nvSpPr>
        <p:spPr>
          <a:xfrm flipH="1">
            <a:off x="-174" y="4764650"/>
            <a:ext cx="713924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3359800" y="17423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2"/>
          </p:nvPr>
        </p:nvSpPr>
        <p:spPr>
          <a:xfrm>
            <a:off x="3360850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3"/>
          </p:nvPr>
        </p:nvSpPr>
        <p:spPr>
          <a:xfrm>
            <a:off x="652900" y="17435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4"/>
          </p:nvPr>
        </p:nvSpPr>
        <p:spPr>
          <a:xfrm>
            <a:off x="653950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5"/>
          </p:nvPr>
        </p:nvSpPr>
        <p:spPr>
          <a:xfrm>
            <a:off x="3359800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6"/>
          </p:nvPr>
        </p:nvSpPr>
        <p:spPr>
          <a:xfrm>
            <a:off x="3360850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7"/>
          </p:nvPr>
        </p:nvSpPr>
        <p:spPr>
          <a:xfrm>
            <a:off x="652900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8"/>
          </p:nvPr>
        </p:nvSpPr>
        <p:spPr>
          <a:xfrm>
            <a:off x="653950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9"/>
          </p:nvPr>
        </p:nvSpPr>
        <p:spPr>
          <a:xfrm>
            <a:off x="6072775" y="17423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3"/>
          </p:nvPr>
        </p:nvSpPr>
        <p:spPr>
          <a:xfrm>
            <a:off x="6073825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4"/>
          </p:nvPr>
        </p:nvSpPr>
        <p:spPr>
          <a:xfrm>
            <a:off x="6078975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subTitle" idx="15"/>
          </p:nvPr>
        </p:nvSpPr>
        <p:spPr>
          <a:xfrm>
            <a:off x="6080025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16" hasCustomPrompt="1"/>
          </p:nvPr>
        </p:nvSpPr>
        <p:spPr>
          <a:xfrm>
            <a:off x="1513713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7" hasCustomPrompt="1"/>
          </p:nvPr>
        </p:nvSpPr>
        <p:spPr>
          <a:xfrm>
            <a:off x="1513713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18" hasCustomPrompt="1"/>
          </p:nvPr>
        </p:nvSpPr>
        <p:spPr>
          <a:xfrm>
            <a:off x="4231788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19" hasCustomPrompt="1"/>
          </p:nvPr>
        </p:nvSpPr>
        <p:spPr>
          <a:xfrm>
            <a:off x="4231788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0" hasCustomPrompt="1"/>
          </p:nvPr>
        </p:nvSpPr>
        <p:spPr>
          <a:xfrm>
            <a:off x="6938563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21" hasCustomPrompt="1"/>
          </p:nvPr>
        </p:nvSpPr>
        <p:spPr>
          <a:xfrm>
            <a:off x="6938563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/>
          <p:nvPr/>
        </p:nvSpPr>
        <p:spPr>
          <a:xfrm flipH="1">
            <a:off x="8172024" y="4771911"/>
            <a:ext cx="200202" cy="26061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 flipH="1">
            <a:off x="7802211" y="4562802"/>
            <a:ext cx="325378" cy="500109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>
            <a:off x="7618976" y="4812605"/>
            <a:ext cx="138794" cy="18067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264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3">
  <p:cSld name="Table of contents 3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5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5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5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5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5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5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5"/>
          <p:cNvSpPr txBox="1">
            <a:spLocks noGrp="1"/>
          </p:cNvSpPr>
          <p:nvPr>
            <p:ph type="subTitle" idx="1"/>
          </p:nvPr>
        </p:nvSpPr>
        <p:spPr>
          <a:xfrm>
            <a:off x="5264125" y="146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7" name="Google Shape;277;p15"/>
          <p:cNvSpPr txBox="1">
            <a:spLocks noGrp="1"/>
          </p:cNvSpPr>
          <p:nvPr>
            <p:ph type="subTitle" idx="2"/>
          </p:nvPr>
        </p:nvSpPr>
        <p:spPr>
          <a:xfrm>
            <a:off x="5264125" y="175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5"/>
          <p:cNvSpPr txBox="1">
            <a:spLocks noGrp="1"/>
          </p:cNvSpPr>
          <p:nvPr>
            <p:ph type="title"/>
          </p:nvPr>
        </p:nvSpPr>
        <p:spPr>
          <a:xfrm>
            <a:off x="940375" y="1653250"/>
            <a:ext cx="2985600" cy="14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5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subTitle" idx="3"/>
          </p:nvPr>
        </p:nvSpPr>
        <p:spPr>
          <a:xfrm>
            <a:off x="5264125" y="2228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4"/>
          </p:nvPr>
        </p:nvSpPr>
        <p:spPr>
          <a:xfrm>
            <a:off x="5264125" y="2519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subTitle" idx="5"/>
          </p:nvPr>
        </p:nvSpPr>
        <p:spPr>
          <a:xfrm>
            <a:off x="5264125" y="2991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6"/>
          </p:nvPr>
        </p:nvSpPr>
        <p:spPr>
          <a:xfrm>
            <a:off x="5264125" y="3281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5"/>
          <p:cNvSpPr txBox="1">
            <a:spLocks noGrp="1"/>
          </p:cNvSpPr>
          <p:nvPr>
            <p:ph type="subTitle" idx="7"/>
          </p:nvPr>
        </p:nvSpPr>
        <p:spPr>
          <a:xfrm>
            <a:off x="5264125" y="37534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4" name="Google Shape;284;p15"/>
          <p:cNvSpPr txBox="1">
            <a:spLocks noGrp="1"/>
          </p:cNvSpPr>
          <p:nvPr>
            <p:ph type="subTitle" idx="8"/>
          </p:nvPr>
        </p:nvSpPr>
        <p:spPr>
          <a:xfrm>
            <a:off x="5264125" y="40442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5"/>
          <p:cNvSpPr txBox="1">
            <a:spLocks noGrp="1"/>
          </p:cNvSpPr>
          <p:nvPr>
            <p:ph type="subTitle" idx="9"/>
          </p:nvPr>
        </p:nvSpPr>
        <p:spPr>
          <a:xfrm>
            <a:off x="5264125" y="7038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6" name="Google Shape;286;p15"/>
          <p:cNvSpPr txBox="1">
            <a:spLocks noGrp="1"/>
          </p:cNvSpPr>
          <p:nvPr>
            <p:ph type="subTitle" idx="13"/>
          </p:nvPr>
        </p:nvSpPr>
        <p:spPr>
          <a:xfrm>
            <a:off x="5264125" y="9946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5"/>
          <p:cNvSpPr txBox="1">
            <a:spLocks noGrp="1"/>
          </p:cNvSpPr>
          <p:nvPr>
            <p:ph type="title" idx="14" hasCustomPrompt="1"/>
          </p:nvPr>
        </p:nvSpPr>
        <p:spPr>
          <a:xfrm>
            <a:off x="4538059" y="703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88" name="Google Shape;288;p15"/>
          <p:cNvSpPr txBox="1">
            <a:spLocks noGrp="1"/>
          </p:cNvSpPr>
          <p:nvPr>
            <p:ph type="title" idx="15" hasCustomPrompt="1"/>
          </p:nvPr>
        </p:nvSpPr>
        <p:spPr>
          <a:xfrm>
            <a:off x="4538059" y="14571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89" name="Google Shape;289;p15"/>
          <p:cNvSpPr txBox="1">
            <a:spLocks noGrp="1"/>
          </p:cNvSpPr>
          <p:nvPr>
            <p:ph type="title" idx="16" hasCustomPrompt="1"/>
          </p:nvPr>
        </p:nvSpPr>
        <p:spPr>
          <a:xfrm>
            <a:off x="4538059" y="221047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90" name="Google Shape;290;p15"/>
          <p:cNvSpPr txBox="1">
            <a:spLocks noGrp="1"/>
          </p:cNvSpPr>
          <p:nvPr>
            <p:ph type="title" idx="17" hasCustomPrompt="1"/>
          </p:nvPr>
        </p:nvSpPr>
        <p:spPr>
          <a:xfrm>
            <a:off x="4538059" y="29637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18" hasCustomPrompt="1"/>
          </p:nvPr>
        </p:nvSpPr>
        <p:spPr>
          <a:xfrm>
            <a:off x="4538059" y="371710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43156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>
  <p:cSld name="Table of contents 4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6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6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6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6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5576775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2"/>
          </p:nvPr>
        </p:nvSpPr>
        <p:spPr>
          <a:xfrm>
            <a:off x="5576775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3"/>
          </p:nvPr>
        </p:nvSpPr>
        <p:spPr>
          <a:xfrm>
            <a:off x="5576775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subTitle" idx="4"/>
          </p:nvPr>
        </p:nvSpPr>
        <p:spPr>
          <a:xfrm>
            <a:off x="5576775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subTitle" idx="5"/>
          </p:nvPr>
        </p:nvSpPr>
        <p:spPr>
          <a:xfrm>
            <a:off x="5576775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subTitle" idx="6"/>
          </p:nvPr>
        </p:nvSpPr>
        <p:spPr>
          <a:xfrm>
            <a:off x="5576775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ubTitle" idx="7"/>
          </p:nvPr>
        </p:nvSpPr>
        <p:spPr>
          <a:xfrm>
            <a:off x="691436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8"/>
          </p:nvPr>
        </p:nvSpPr>
        <p:spPr>
          <a:xfrm>
            <a:off x="691436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6"/>
          <p:cNvSpPr txBox="1">
            <a:spLocks noGrp="1"/>
          </p:cNvSpPr>
          <p:nvPr>
            <p:ph type="subTitle" idx="9"/>
          </p:nvPr>
        </p:nvSpPr>
        <p:spPr>
          <a:xfrm>
            <a:off x="691436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" name="Google Shape;309;p16"/>
          <p:cNvSpPr txBox="1">
            <a:spLocks noGrp="1"/>
          </p:cNvSpPr>
          <p:nvPr>
            <p:ph type="subTitle" idx="13"/>
          </p:nvPr>
        </p:nvSpPr>
        <p:spPr>
          <a:xfrm>
            <a:off x="691436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6"/>
          <p:cNvSpPr txBox="1">
            <a:spLocks noGrp="1"/>
          </p:cNvSpPr>
          <p:nvPr>
            <p:ph type="subTitle" idx="14"/>
          </p:nvPr>
        </p:nvSpPr>
        <p:spPr>
          <a:xfrm>
            <a:off x="691436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subTitle" idx="15"/>
          </p:nvPr>
        </p:nvSpPr>
        <p:spPr>
          <a:xfrm>
            <a:off x="691436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3" name="Google Shape;313;p16"/>
          <p:cNvSpPr txBox="1">
            <a:spLocks noGrp="1"/>
          </p:cNvSpPr>
          <p:nvPr>
            <p:ph type="title" idx="16" hasCustomPrompt="1"/>
          </p:nvPr>
        </p:nvSpPr>
        <p:spPr>
          <a:xfrm>
            <a:off x="2883638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 idx="17" hasCustomPrompt="1"/>
          </p:nvPr>
        </p:nvSpPr>
        <p:spPr>
          <a:xfrm>
            <a:off x="5573663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5" name="Google Shape;315;p16"/>
          <p:cNvSpPr txBox="1">
            <a:spLocks noGrp="1"/>
          </p:cNvSpPr>
          <p:nvPr>
            <p:ph type="title" idx="18" hasCustomPrompt="1"/>
          </p:nvPr>
        </p:nvSpPr>
        <p:spPr>
          <a:xfrm>
            <a:off x="2886750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 idx="19" hasCustomPrompt="1"/>
          </p:nvPr>
        </p:nvSpPr>
        <p:spPr>
          <a:xfrm>
            <a:off x="5576775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7" name="Google Shape;317;p16"/>
          <p:cNvSpPr txBox="1">
            <a:spLocks noGrp="1"/>
          </p:cNvSpPr>
          <p:nvPr>
            <p:ph type="title" idx="20" hasCustomPrompt="1"/>
          </p:nvPr>
        </p:nvSpPr>
        <p:spPr>
          <a:xfrm>
            <a:off x="2886750" y="3485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>
            <a:spLocks noGrp="1"/>
          </p:cNvSpPr>
          <p:nvPr>
            <p:ph type="title" idx="21" hasCustomPrompt="1"/>
          </p:nvPr>
        </p:nvSpPr>
        <p:spPr>
          <a:xfrm>
            <a:off x="5576775" y="34814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85019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7"/>
          <p:cNvSpPr/>
          <p:nvPr/>
        </p:nvSpPr>
        <p:spPr>
          <a:xfrm>
            <a:off x="6065076" y="6620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7"/>
          <p:cNvSpPr/>
          <p:nvPr/>
        </p:nvSpPr>
        <p:spPr>
          <a:xfrm>
            <a:off x="0" y="290950"/>
            <a:ext cx="7906898" cy="4408837"/>
          </a:xfrm>
          <a:custGeom>
            <a:avLst/>
            <a:gdLst/>
            <a:ahLst/>
            <a:cxnLst/>
            <a:rect l="l" t="t" r="r" b="b"/>
            <a:pathLst>
              <a:path w="145978" h="92540" extrusionOk="0">
                <a:moveTo>
                  <a:pt x="62986" y="0"/>
                </a:moveTo>
                <a:cubicBezTo>
                  <a:pt x="39337" y="0"/>
                  <a:pt x="15865" y="9988"/>
                  <a:pt x="1" y="23326"/>
                </a:cubicBezTo>
                <a:lnTo>
                  <a:pt x="1" y="81787"/>
                </a:lnTo>
                <a:cubicBezTo>
                  <a:pt x="15865" y="89249"/>
                  <a:pt x="39337" y="92539"/>
                  <a:pt x="62986" y="92539"/>
                </a:cubicBezTo>
                <a:cubicBezTo>
                  <a:pt x="104790" y="92539"/>
                  <a:pt x="145978" y="81670"/>
                  <a:pt x="145978" y="56111"/>
                </a:cubicBezTo>
                <a:cubicBezTo>
                  <a:pt x="145978" y="30553"/>
                  <a:pt x="104790" y="0"/>
                  <a:pt x="62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7"/>
          <p:cNvSpPr txBox="1">
            <a:spLocks noGrp="1"/>
          </p:cNvSpPr>
          <p:nvPr>
            <p:ph type="title"/>
          </p:nvPr>
        </p:nvSpPr>
        <p:spPr>
          <a:xfrm>
            <a:off x="784400" y="1112950"/>
            <a:ext cx="5746500" cy="21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3" name="Google Shape;323;p17"/>
          <p:cNvSpPr/>
          <p:nvPr/>
        </p:nvSpPr>
        <p:spPr>
          <a:xfrm>
            <a:off x="7846900" y="509474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7"/>
          <p:cNvSpPr txBox="1">
            <a:spLocks noGrp="1"/>
          </p:cNvSpPr>
          <p:nvPr>
            <p:ph type="title" idx="2"/>
          </p:nvPr>
        </p:nvSpPr>
        <p:spPr>
          <a:xfrm>
            <a:off x="791825" y="3060700"/>
            <a:ext cx="57465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0187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/>
          </p:nvPr>
        </p:nvSpPr>
        <p:spPr>
          <a:xfrm>
            <a:off x="784400" y="1112950"/>
            <a:ext cx="5746500" cy="21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24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2"/>
          </p:nvPr>
        </p:nvSpPr>
        <p:spPr>
          <a:xfrm>
            <a:off x="791825" y="3060700"/>
            <a:ext cx="57465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742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19"/>
          <p:cNvGrpSpPr/>
          <p:nvPr/>
        </p:nvGrpSpPr>
        <p:grpSpPr>
          <a:xfrm>
            <a:off x="68" y="632750"/>
            <a:ext cx="9143932" cy="4510744"/>
            <a:chOff x="68" y="632750"/>
            <a:chExt cx="9143932" cy="4510744"/>
          </a:xfrm>
        </p:grpSpPr>
        <p:sp>
          <p:nvSpPr>
            <p:cNvPr id="330" name="Google Shape;330;p19"/>
            <p:cNvSpPr/>
            <p:nvPr/>
          </p:nvSpPr>
          <p:spPr>
            <a:xfrm>
              <a:off x="5392156" y="632750"/>
              <a:ext cx="2484097" cy="1569219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1193906" y="4711626"/>
              <a:ext cx="4266954" cy="357060"/>
            </a:xfrm>
            <a:custGeom>
              <a:avLst/>
              <a:gdLst/>
              <a:ahLst/>
              <a:cxnLst/>
              <a:rect l="l" t="t" r="r" b="b"/>
              <a:pathLst>
                <a:path w="77507" h="11311" extrusionOk="0">
                  <a:moveTo>
                    <a:pt x="47622" y="0"/>
                  </a:moveTo>
                  <a:cubicBezTo>
                    <a:pt x="46145" y="0"/>
                    <a:pt x="44665" y="67"/>
                    <a:pt x="43176" y="207"/>
                  </a:cubicBezTo>
                  <a:cubicBezTo>
                    <a:pt x="33041" y="1202"/>
                    <a:pt x="23443" y="4643"/>
                    <a:pt x="13389" y="6068"/>
                  </a:cubicBezTo>
                  <a:cubicBezTo>
                    <a:pt x="3011" y="7547"/>
                    <a:pt x="0" y="11310"/>
                    <a:pt x="0" y="11310"/>
                  </a:cubicBezTo>
                  <a:lnTo>
                    <a:pt x="77507" y="11310"/>
                  </a:lnTo>
                  <a:cubicBezTo>
                    <a:pt x="77507" y="11310"/>
                    <a:pt x="64952" y="3353"/>
                    <a:pt x="62183" y="2492"/>
                  </a:cubicBezTo>
                  <a:cubicBezTo>
                    <a:pt x="59602" y="1713"/>
                    <a:pt x="56968" y="772"/>
                    <a:pt x="54225" y="422"/>
                  </a:cubicBezTo>
                  <a:cubicBezTo>
                    <a:pt x="52020" y="149"/>
                    <a:pt x="49825" y="0"/>
                    <a:pt x="476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32" name="Google Shape;332;p19"/>
            <p:cNvSpPr/>
            <p:nvPr/>
          </p:nvSpPr>
          <p:spPr>
            <a:xfrm flipH="1">
              <a:off x="68" y="4828304"/>
              <a:ext cx="9143932" cy="315190"/>
            </a:xfrm>
            <a:custGeom>
              <a:avLst/>
              <a:gdLst/>
              <a:ahLst/>
              <a:cxnLst/>
              <a:rect l="l" t="t" r="r" b="b"/>
              <a:pathLst>
                <a:path w="157756" h="11284" extrusionOk="0">
                  <a:moveTo>
                    <a:pt x="47603" y="1"/>
                  </a:moveTo>
                  <a:cubicBezTo>
                    <a:pt x="46122" y="1"/>
                    <a:pt x="44638" y="67"/>
                    <a:pt x="43149" y="207"/>
                  </a:cubicBezTo>
                  <a:cubicBezTo>
                    <a:pt x="33014" y="1175"/>
                    <a:pt x="23416" y="4616"/>
                    <a:pt x="13362" y="6041"/>
                  </a:cubicBezTo>
                  <a:cubicBezTo>
                    <a:pt x="2984" y="7520"/>
                    <a:pt x="0" y="11284"/>
                    <a:pt x="0" y="11284"/>
                  </a:cubicBezTo>
                  <a:lnTo>
                    <a:pt x="157756" y="11284"/>
                  </a:lnTo>
                  <a:lnTo>
                    <a:pt x="157756" y="2950"/>
                  </a:lnTo>
                  <a:cubicBezTo>
                    <a:pt x="157191" y="3111"/>
                    <a:pt x="156626" y="3299"/>
                    <a:pt x="156089" y="3487"/>
                  </a:cubicBezTo>
                  <a:cubicBezTo>
                    <a:pt x="152002" y="4885"/>
                    <a:pt x="147782" y="6418"/>
                    <a:pt x="143453" y="7036"/>
                  </a:cubicBezTo>
                  <a:cubicBezTo>
                    <a:pt x="141678" y="7283"/>
                    <a:pt x="139914" y="7385"/>
                    <a:pt x="138154" y="7385"/>
                  </a:cubicBezTo>
                  <a:cubicBezTo>
                    <a:pt x="134930" y="7385"/>
                    <a:pt x="131723" y="7041"/>
                    <a:pt x="128506" y="6606"/>
                  </a:cubicBezTo>
                  <a:cubicBezTo>
                    <a:pt x="124682" y="6079"/>
                    <a:pt x="120929" y="5595"/>
                    <a:pt x="117123" y="5595"/>
                  </a:cubicBezTo>
                  <a:cubicBezTo>
                    <a:pt x="115685" y="5595"/>
                    <a:pt x="114239" y="5664"/>
                    <a:pt x="112779" y="5826"/>
                  </a:cubicBezTo>
                  <a:cubicBezTo>
                    <a:pt x="107940" y="6391"/>
                    <a:pt x="103208" y="7493"/>
                    <a:pt x="98369" y="8031"/>
                  </a:cubicBezTo>
                  <a:cubicBezTo>
                    <a:pt x="95627" y="8321"/>
                    <a:pt x="92836" y="8379"/>
                    <a:pt x="90049" y="8379"/>
                  </a:cubicBezTo>
                  <a:cubicBezTo>
                    <a:pt x="88192" y="8379"/>
                    <a:pt x="86336" y="8353"/>
                    <a:pt x="84497" y="8353"/>
                  </a:cubicBezTo>
                  <a:cubicBezTo>
                    <a:pt x="80142" y="8353"/>
                    <a:pt x="64925" y="3353"/>
                    <a:pt x="62156" y="2493"/>
                  </a:cubicBezTo>
                  <a:cubicBezTo>
                    <a:pt x="59575" y="1713"/>
                    <a:pt x="56941" y="772"/>
                    <a:pt x="54198" y="422"/>
                  </a:cubicBezTo>
                  <a:cubicBezTo>
                    <a:pt x="52009" y="149"/>
                    <a:pt x="49811" y="1"/>
                    <a:pt x="47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8925" y="1433902"/>
              <a:ext cx="685292" cy="432960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19"/>
          <p:cNvSpPr txBox="1">
            <a:spLocks noGrp="1"/>
          </p:cNvSpPr>
          <p:nvPr>
            <p:ph type="title"/>
          </p:nvPr>
        </p:nvSpPr>
        <p:spPr>
          <a:xfrm>
            <a:off x="1013000" y="959550"/>
            <a:ext cx="4685400" cy="27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35" name="Google Shape;335;p19"/>
          <p:cNvSpPr txBox="1">
            <a:spLocks noGrp="1"/>
          </p:cNvSpPr>
          <p:nvPr>
            <p:ph type="subTitle" idx="1"/>
          </p:nvPr>
        </p:nvSpPr>
        <p:spPr>
          <a:xfrm>
            <a:off x="1013000" y="3644125"/>
            <a:ext cx="41337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8263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35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/>
          <p:nvPr/>
        </p:nvSpPr>
        <p:spPr>
          <a:xfrm>
            <a:off x="2823075" y="4647550"/>
            <a:ext cx="4631625" cy="42998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0"/>
          <p:cNvSpPr/>
          <p:nvPr/>
        </p:nvSpPr>
        <p:spPr>
          <a:xfrm rot="271939">
            <a:off x="-838757" y="4378872"/>
            <a:ext cx="6337331" cy="772400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0"/>
          <p:cNvSpPr/>
          <p:nvPr/>
        </p:nvSpPr>
        <p:spPr>
          <a:xfrm>
            <a:off x="-2375" y="4386678"/>
            <a:ext cx="9143996" cy="75680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0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0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0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0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0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/>
          </p:nvPr>
        </p:nvSpPr>
        <p:spPr>
          <a:xfrm>
            <a:off x="3839500" y="2289800"/>
            <a:ext cx="4318200" cy="9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1"/>
          </p:nvPr>
        </p:nvSpPr>
        <p:spPr>
          <a:xfrm>
            <a:off x="5404250" y="3290150"/>
            <a:ext cx="27534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573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1"/>
          <p:cNvGrpSpPr/>
          <p:nvPr/>
        </p:nvGrpSpPr>
        <p:grpSpPr>
          <a:xfrm>
            <a:off x="785612" y="3481272"/>
            <a:ext cx="4309167" cy="1669408"/>
            <a:chOff x="2189450" y="2220300"/>
            <a:chExt cx="3202175" cy="1240550"/>
          </a:xfrm>
        </p:grpSpPr>
        <p:sp>
          <p:nvSpPr>
            <p:cNvPr id="349" name="Google Shape;349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1"/>
          <p:cNvSpPr/>
          <p:nvPr/>
        </p:nvSpPr>
        <p:spPr>
          <a:xfrm>
            <a:off x="884606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1"/>
          <p:cNvSpPr/>
          <p:nvPr/>
        </p:nvSpPr>
        <p:spPr>
          <a:xfrm>
            <a:off x="1196730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1"/>
          <p:cNvSpPr/>
          <p:nvPr/>
        </p:nvSpPr>
        <p:spPr>
          <a:xfrm flipH="1">
            <a:off x="166857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3349466" y="3839498"/>
            <a:ext cx="3391103" cy="1313742"/>
            <a:chOff x="2189450" y="2220300"/>
            <a:chExt cx="3202175" cy="1240550"/>
          </a:xfrm>
        </p:grpSpPr>
        <p:sp>
          <p:nvSpPr>
            <p:cNvPr id="355" name="Google Shape;355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title"/>
          </p:nvPr>
        </p:nvSpPr>
        <p:spPr>
          <a:xfrm>
            <a:off x="1200150" y="1210200"/>
            <a:ext cx="3758700" cy="19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7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1"/>
          </p:nvPr>
        </p:nvSpPr>
        <p:spPr>
          <a:xfrm>
            <a:off x="1200250" y="3290050"/>
            <a:ext cx="27534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/>
          <p:nvPr/>
        </p:nvSpPr>
        <p:spPr>
          <a:xfrm flipH="1">
            <a:off x="1716703" y="4761096"/>
            <a:ext cx="5710522" cy="40066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1"/>
          <p:cNvSpPr/>
          <p:nvPr/>
        </p:nvSpPr>
        <p:spPr>
          <a:xfrm flipH="1">
            <a:off x="350087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"/>
          <p:cNvSpPr/>
          <p:nvPr/>
        </p:nvSpPr>
        <p:spPr>
          <a:xfrm flipH="1">
            <a:off x="7924902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"/>
          <p:cNvSpPr/>
          <p:nvPr/>
        </p:nvSpPr>
        <p:spPr>
          <a:xfrm flipH="1">
            <a:off x="7453072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721928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5530862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055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2">
  <p:cSld name="Title and section description 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22"/>
          <p:cNvGrpSpPr/>
          <p:nvPr/>
        </p:nvGrpSpPr>
        <p:grpSpPr>
          <a:xfrm>
            <a:off x="253304" y="227078"/>
            <a:ext cx="8683363" cy="1832200"/>
            <a:chOff x="253304" y="227078"/>
            <a:chExt cx="8683363" cy="1832200"/>
          </a:xfrm>
        </p:grpSpPr>
        <p:sp>
          <p:nvSpPr>
            <p:cNvPr id="372" name="Google Shape;372;p22"/>
            <p:cNvSpPr/>
            <p:nvPr/>
          </p:nvSpPr>
          <p:spPr>
            <a:xfrm>
              <a:off x="578325" y="845623"/>
              <a:ext cx="1860950" cy="1175581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253304" y="406317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7154851" y="931575"/>
              <a:ext cx="1781817" cy="1127703"/>
            </a:xfrm>
            <a:custGeom>
              <a:avLst/>
              <a:gdLst/>
              <a:ahLst/>
              <a:cxnLst/>
              <a:rect l="l" t="t" r="r" b="b"/>
              <a:pathLst>
                <a:path w="25554" h="16173" extrusionOk="0">
                  <a:moveTo>
                    <a:pt x="14556" y="0"/>
                  </a:moveTo>
                  <a:cubicBezTo>
                    <a:pt x="11530" y="0"/>
                    <a:pt x="8988" y="2103"/>
                    <a:pt x="8295" y="4898"/>
                  </a:cubicBezTo>
                  <a:cubicBezTo>
                    <a:pt x="7856" y="4713"/>
                    <a:pt x="7394" y="4598"/>
                    <a:pt x="6909" y="4598"/>
                  </a:cubicBezTo>
                  <a:cubicBezTo>
                    <a:pt x="5500" y="4598"/>
                    <a:pt x="4275" y="5522"/>
                    <a:pt x="3836" y="6793"/>
                  </a:cubicBezTo>
                  <a:cubicBezTo>
                    <a:pt x="1664" y="7232"/>
                    <a:pt x="1" y="9149"/>
                    <a:pt x="1" y="11437"/>
                  </a:cubicBezTo>
                  <a:cubicBezTo>
                    <a:pt x="1" y="14047"/>
                    <a:pt x="2126" y="16173"/>
                    <a:pt x="4737" y="16173"/>
                  </a:cubicBezTo>
                  <a:lnTo>
                    <a:pt x="20771" y="16173"/>
                  </a:lnTo>
                  <a:cubicBezTo>
                    <a:pt x="23359" y="16173"/>
                    <a:pt x="25507" y="14047"/>
                    <a:pt x="25507" y="11437"/>
                  </a:cubicBezTo>
                  <a:cubicBezTo>
                    <a:pt x="25553" y="8895"/>
                    <a:pt x="23543" y="6816"/>
                    <a:pt x="21025" y="6700"/>
                  </a:cubicBezTo>
                  <a:lnTo>
                    <a:pt x="21025" y="6469"/>
                  </a:lnTo>
                  <a:cubicBezTo>
                    <a:pt x="21025" y="2888"/>
                    <a:pt x="18137" y="0"/>
                    <a:pt x="14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6964200" y="699499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1073301" y="227078"/>
              <a:ext cx="504436" cy="318668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22"/>
          <p:cNvSpPr txBox="1">
            <a:spLocks noGrp="1"/>
          </p:cNvSpPr>
          <p:nvPr>
            <p:ph type="body" idx="1"/>
          </p:nvPr>
        </p:nvSpPr>
        <p:spPr>
          <a:xfrm>
            <a:off x="2197450" y="1874778"/>
            <a:ext cx="4749000" cy="16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>
                <a:solidFill>
                  <a:schemeClr val="lt2"/>
                </a:solidFill>
              </a:defRPr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title"/>
          </p:nvPr>
        </p:nvSpPr>
        <p:spPr>
          <a:xfrm>
            <a:off x="2194350" y="1483885"/>
            <a:ext cx="47490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 flipH="1">
            <a:off x="24" y="4882476"/>
            <a:ext cx="4657202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2"/>
          <p:cNvSpPr/>
          <p:nvPr/>
        </p:nvSpPr>
        <p:spPr>
          <a:xfrm>
            <a:off x="5801750" y="4780838"/>
            <a:ext cx="3342296" cy="3723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4789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3">
  <p:cSld name="Title and section description 3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3"/>
          <p:cNvSpPr txBox="1">
            <a:spLocks noGrp="1"/>
          </p:cNvSpPr>
          <p:nvPr>
            <p:ph type="body" idx="1"/>
          </p:nvPr>
        </p:nvSpPr>
        <p:spPr>
          <a:xfrm>
            <a:off x="633863" y="1944898"/>
            <a:ext cx="3314400" cy="16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3" name="Google Shape;383;p23"/>
          <p:cNvSpPr txBox="1">
            <a:spLocks noGrp="1"/>
          </p:cNvSpPr>
          <p:nvPr>
            <p:ph type="title"/>
          </p:nvPr>
        </p:nvSpPr>
        <p:spPr>
          <a:xfrm>
            <a:off x="631700" y="1554000"/>
            <a:ext cx="3314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667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4">
  <p:cSld name="Title and section description 4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4"/>
          <p:cNvSpPr/>
          <p:nvPr/>
        </p:nvSpPr>
        <p:spPr>
          <a:xfrm>
            <a:off x="3077100" y="4619068"/>
            <a:ext cx="6143399" cy="5197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4"/>
          <p:cNvSpPr/>
          <p:nvPr/>
        </p:nvSpPr>
        <p:spPr>
          <a:xfrm flipH="1">
            <a:off x="-794537" y="4126202"/>
            <a:ext cx="6337069" cy="1077894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14229" y="354003"/>
            <a:ext cx="8510763" cy="1392816"/>
            <a:chOff x="314229" y="354003"/>
            <a:chExt cx="8510763" cy="1392816"/>
          </a:xfrm>
        </p:grpSpPr>
        <p:sp>
          <p:nvSpPr>
            <p:cNvPr id="388" name="Google Shape;388;p24"/>
            <p:cNvSpPr/>
            <p:nvPr/>
          </p:nvSpPr>
          <p:spPr>
            <a:xfrm>
              <a:off x="710325" y="846703"/>
              <a:ext cx="1424898" cy="900117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314229" y="426642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7043176" y="619112"/>
              <a:ext cx="1781817" cy="1127703"/>
            </a:xfrm>
            <a:custGeom>
              <a:avLst/>
              <a:gdLst/>
              <a:ahLst/>
              <a:cxnLst/>
              <a:rect l="l" t="t" r="r" b="b"/>
              <a:pathLst>
                <a:path w="25554" h="16173" extrusionOk="0">
                  <a:moveTo>
                    <a:pt x="14556" y="0"/>
                  </a:moveTo>
                  <a:cubicBezTo>
                    <a:pt x="11530" y="0"/>
                    <a:pt x="8988" y="2103"/>
                    <a:pt x="8295" y="4898"/>
                  </a:cubicBezTo>
                  <a:cubicBezTo>
                    <a:pt x="7856" y="4713"/>
                    <a:pt x="7394" y="4598"/>
                    <a:pt x="6909" y="4598"/>
                  </a:cubicBezTo>
                  <a:cubicBezTo>
                    <a:pt x="5500" y="4598"/>
                    <a:pt x="4275" y="5522"/>
                    <a:pt x="3836" y="6793"/>
                  </a:cubicBezTo>
                  <a:cubicBezTo>
                    <a:pt x="1664" y="7232"/>
                    <a:pt x="1" y="9149"/>
                    <a:pt x="1" y="11437"/>
                  </a:cubicBezTo>
                  <a:cubicBezTo>
                    <a:pt x="1" y="14047"/>
                    <a:pt x="2126" y="16173"/>
                    <a:pt x="4737" y="16173"/>
                  </a:cubicBezTo>
                  <a:lnTo>
                    <a:pt x="20771" y="16173"/>
                  </a:lnTo>
                  <a:cubicBezTo>
                    <a:pt x="23359" y="16173"/>
                    <a:pt x="25507" y="14047"/>
                    <a:pt x="25507" y="11437"/>
                  </a:cubicBezTo>
                  <a:cubicBezTo>
                    <a:pt x="25553" y="8895"/>
                    <a:pt x="23543" y="6816"/>
                    <a:pt x="21025" y="6700"/>
                  </a:cubicBezTo>
                  <a:lnTo>
                    <a:pt x="21025" y="6469"/>
                  </a:lnTo>
                  <a:cubicBezTo>
                    <a:pt x="21025" y="2888"/>
                    <a:pt x="18137" y="0"/>
                    <a:pt x="14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6146750" y="450724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135226" y="354003"/>
              <a:ext cx="504436" cy="318668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3" name="Google Shape;393;p24"/>
          <p:cNvSpPr/>
          <p:nvPr/>
        </p:nvSpPr>
        <p:spPr>
          <a:xfrm flipH="1">
            <a:off x="-22" y="4851075"/>
            <a:ext cx="6143399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4"/>
          <p:cNvSpPr txBox="1">
            <a:spLocks noGrp="1"/>
          </p:cNvSpPr>
          <p:nvPr>
            <p:ph type="body" idx="1"/>
          </p:nvPr>
        </p:nvSpPr>
        <p:spPr>
          <a:xfrm>
            <a:off x="4202994" y="1944894"/>
            <a:ext cx="3896700" cy="16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4"/>
          <p:cNvSpPr txBox="1">
            <a:spLocks noGrp="1"/>
          </p:cNvSpPr>
          <p:nvPr>
            <p:ph type="title"/>
          </p:nvPr>
        </p:nvSpPr>
        <p:spPr>
          <a:xfrm>
            <a:off x="4200450" y="1554000"/>
            <a:ext cx="38967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96" name="Google Shape;396;p24"/>
          <p:cNvGrpSpPr/>
          <p:nvPr/>
        </p:nvGrpSpPr>
        <p:grpSpPr>
          <a:xfrm>
            <a:off x="4484305" y="4545530"/>
            <a:ext cx="1619112" cy="593354"/>
            <a:chOff x="5046670" y="3208808"/>
            <a:chExt cx="1120415" cy="410597"/>
          </a:xfrm>
        </p:grpSpPr>
        <p:grpSp>
          <p:nvGrpSpPr>
            <p:cNvPr id="397" name="Google Shape;397;p24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398" name="Google Shape;398;p2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" name="Google Shape;405;p24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406" name="Google Shape;406;p2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" name="Google Shape;408;p24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409" name="Google Shape;409;p2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" name="Google Shape;411;p24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412" name="Google Shape;412;p2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24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420" name="Google Shape;420;p24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4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4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4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4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4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4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7" name="Google Shape;427;p24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6470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5">
  <p:cSld name="Title and section description 5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5"/>
          <p:cNvSpPr txBox="1">
            <a:spLocks noGrp="1"/>
          </p:cNvSpPr>
          <p:nvPr>
            <p:ph type="body" idx="1"/>
          </p:nvPr>
        </p:nvSpPr>
        <p:spPr>
          <a:xfrm>
            <a:off x="5294884" y="2783100"/>
            <a:ext cx="30654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title"/>
          </p:nvPr>
        </p:nvSpPr>
        <p:spPr>
          <a:xfrm>
            <a:off x="5292875" y="1323075"/>
            <a:ext cx="3065400" cy="15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723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6">
  <p:cSld name="Title and section description 6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>
            <a:spLocks noGrp="1"/>
          </p:cNvSpPr>
          <p:nvPr>
            <p:ph type="title"/>
          </p:nvPr>
        </p:nvSpPr>
        <p:spPr>
          <a:xfrm>
            <a:off x="1205950" y="875850"/>
            <a:ext cx="3065400" cy="15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1"/>
          </p:nvPr>
        </p:nvSpPr>
        <p:spPr>
          <a:xfrm>
            <a:off x="5029650" y="875850"/>
            <a:ext cx="3282000" cy="15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419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7"/>
          <p:cNvSpPr txBox="1">
            <a:spLocks noGrp="1"/>
          </p:cNvSpPr>
          <p:nvPr>
            <p:ph type="title"/>
          </p:nvPr>
        </p:nvSpPr>
        <p:spPr>
          <a:xfrm>
            <a:off x="658497" y="353827"/>
            <a:ext cx="3362100" cy="12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36" name="Google Shape;436;p27"/>
          <p:cNvSpPr/>
          <p:nvPr/>
        </p:nvSpPr>
        <p:spPr>
          <a:xfrm>
            <a:off x="4676250" y="4821604"/>
            <a:ext cx="4467697" cy="31328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7"/>
          <p:cNvSpPr/>
          <p:nvPr/>
        </p:nvSpPr>
        <p:spPr>
          <a:xfrm flipH="1"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3000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3">
  <p:cSld name="Caption 3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8"/>
          <p:cNvSpPr txBox="1">
            <a:spLocks noGrp="1"/>
          </p:cNvSpPr>
          <p:nvPr>
            <p:ph type="title"/>
          </p:nvPr>
        </p:nvSpPr>
        <p:spPr>
          <a:xfrm>
            <a:off x="557825" y="2540825"/>
            <a:ext cx="3362100" cy="20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86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9"/>
          <p:cNvSpPr/>
          <p:nvPr/>
        </p:nvSpPr>
        <p:spPr>
          <a:xfrm>
            <a:off x="1203275" y="630703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9"/>
          <p:cNvSpPr/>
          <p:nvPr/>
        </p:nvSpPr>
        <p:spPr>
          <a:xfrm>
            <a:off x="397114" y="293299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9"/>
          <p:cNvSpPr/>
          <p:nvPr/>
        </p:nvSpPr>
        <p:spPr>
          <a:xfrm>
            <a:off x="6180963" y="89550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9"/>
          <p:cNvSpPr/>
          <p:nvPr/>
        </p:nvSpPr>
        <p:spPr>
          <a:xfrm>
            <a:off x="7979525" y="378863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9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9"/>
          <p:cNvSpPr/>
          <p:nvPr/>
        </p:nvSpPr>
        <p:spPr>
          <a:xfrm>
            <a:off x="-100" y="4699500"/>
            <a:ext cx="9143932" cy="443997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9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55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0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706465" y="3977886"/>
            <a:ext cx="3004281" cy="1163884"/>
            <a:chOff x="2189450" y="2220300"/>
            <a:chExt cx="3202175" cy="1240550"/>
          </a:xfrm>
        </p:grpSpPr>
        <p:sp>
          <p:nvSpPr>
            <p:cNvPr id="450" name="Google Shape;450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2493892" y="4227600"/>
            <a:ext cx="2364166" cy="915898"/>
            <a:chOff x="2189450" y="2220300"/>
            <a:chExt cx="3202175" cy="1240550"/>
          </a:xfrm>
        </p:grpSpPr>
        <p:sp>
          <p:nvSpPr>
            <p:cNvPr id="453" name="Google Shape;453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484900" y="405453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0"/>
          <p:cNvSpPr/>
          <p:nvPr/>
        </p:nvSpPr>
        <p:spPr>
          <a:xfrm>
            <a:off x="2073514" y="293299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0"/>
          <p:cNvSpPr/>
          <p:nvPr/>
        </p:nvSpPr>
        <p:spPr>
          <a:xfrm>
            <a:off x="7362013" y="45110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0"/>
          <p:cNvSpPr/>
          <p:nvPr/>
        </p:nvSpPr>
        <p:spPr>
          <a:xfrm>
            <a:off x="6988925" y="378863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60" name="Google Shape;460;p30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0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0"/>
          <p:cNvSpPr/>
          <p:nvPr/>
        </p:nvSpPr>
        <p:spPr>
          <a:xfrm>
            <a:off x="2465525" y="4931186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828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1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1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1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1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238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2"/>
          <p:cNvSpPr/>
          <p:nvPr/>
        </p:nvSpPr>
        <p:spPr>
          <a:xfrm flipH="1">
            <a:off x="-24" y="4870300"/>
            <a:ext cx="5234823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2"/>
          <p:cNvSpPr/>
          <p:nvPr/>
        </p:nvSpPr>
        <p:spPr>
          <a:xfrm flipH="1">
            <a:off x="6316932" y="4943972"/>
            <a:ext cx="2827068" cy="19952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2"/>
          <p:cNvSpPr txBox="1">
            <a:spLocks noGrp="1"/>
          </p:cNvSpPr>
          <p:nvPr>
            <p:ph type="subTitle" idx="1"/>
          </p:nvPr>
        </p:nvSpPr>
        <p:spPr>
          <a:xfrm>
            <a:off x="5063168" y="2215832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4" name="Google Shape;474;p32"/>
          <p:cNvSpPr txBox="1">
            <a:spLocks noGrp="1"/>
          </p:cNvSpPr>
          <p:nvPr>
            <p:ph type="subTitle" idx="2"/>
          </p:nvPr>
        </p:nvSpPr>
        <p:spPr>
          <a:xfrm>
            <a:off x="5063175" y="2508800"/>
            <a:ext cx="24120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2"/>
          <p:cNvSpPr txBox="1">
            <a:spLocks noGrp="1"/>
          </p:cNvSpPr>
          <p:nvPr>
            <p:ph type="subTitle" idx="3"/>
          </p:nvPr>
        </p:nvSpPr>
        <p:spPr>
          <a:xfrm>
            <a:off x="1662525" y="2215832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6" name="Google Shape;476;p32"/>
          <p:cNvSpPr txBox="1">
            <a:spLocks noGrp="1"/>
          </p:cNvSpPr>
          <p:nvPr>
            <p:ph type="subTitle" idx="4"/>
          </p:nvPr>
        </p:nvSpPr>
        <p:spPr>
          <a:xfrm>
            <a:off x="1662525" y="2508800"/>
            <a:ext cx="24120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32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6222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>
            <a:spLocks noGrp="1"/>
          </p:cNvSpPr>
          <p:nvPr>
            <p:ph type="subTitle" idx="1"/>
          </p:nvPr>
        </p:nvSpPr>
        <p:spPr>
          <a:xfrm>
            <a:off x="1312625" y="1909225"/>
            <a:ext cx="41910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subTitle" idx="2"/>
          </p:nvPr>
        </p:nvSpPr>
        <p:spPr>
          <a:xfrm>
            <a:off x="1309476" y="1671325"/>
            <a:ext cx="41910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subTitle" idx="3"/>
          </p:nvPr>
        </p:nvSpPr>
        <p:spPr>
          <a:xfrm>
            <a:off x="3640425" y="3099025"/>
            <a:ext cx="41940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subTitle" idx="4"/>
          </p:nvPr>
        </p:nvSpPr>
        <p:spPr>
          <a:xfrm>
            <a:off x="3643576" y="3336925"/>
            <a:ext cx="4194000" cy="9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88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4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4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4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4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4"/>
          <p:cNvSpPr/>
          <p:nvPr/>
        </p:nvSpPr>
        <p:spPr>
          <a:xfrm flipH="1">
            <a:off x="5223890" y="4817871"/>
            <a:ext cx="3920110" cy="31973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4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4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4"/>
          <p:cNvSpPr txBox="1">
            <a:spLocks noGrp="1"/>
          </p:cNvSpPr>
          <p:nvPr>
            <p:ph type="subTitle" idx="1"/>
          </p:nvPr>
        </p:nvSpPr>
        <p:spPr>
          <a:xfrm>
            <a:off x="3369050" y="2711760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3" name="Google Shape;493;p34"/>
          <p:cNvSpPr txBox="1">
            <a:spLocks noGrp="1"/>
          </p:cNvSpPr>
          <p:nvPr>
            <p:ph type="subTitle" idx="2"/>
          </p:nvPr>
        </p:nvSpPr>
        <p:spPr>
          <a:xfrm>
            <a:off x="3360468" y="297080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34"/>
          <p:cNvSpPr txBox="1">
            <a:spLocks noGrp="1"/>
          </p:cNvSpPr>
          <p:nvPr>
            <p:ph type="subTitle" idx="3"/>
          </p:nvPr>
        </p:nvSpPr>
        <p:spPr>
          <a:xfrm>
            <a:off x="649492" y="2711760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5" name="Google Shape;495;p34"/>
          <p:cNvSpPr txBox="1">
            <a:spLocks noGrp="1"/>
          </p:cNvSpPr>
          <p:nvPr>
            <p:ph type="subTitle" idx="4"/>
          </p:nvPr>
        </p:nvSpPr>
        <p:spPr>
          <a:xfrm>
            <a:off x="643417" y="2970810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34"/>
          <p:cNvSpPr txBox="1">
            <a:spLocks noGrp="1"/>
          </p:cNvSpPr>
          <p:nvPr>
            <p:ph type="subTitle" idx="5"/>
          </p:nvPr>
        </p:nvSpPr>
        <p:spPr>
          <a:xfrm>
            <a:off x="6083593" y="2711760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7" name="Google Shape;497;p34"/>
          <p:cNvSpPr txBox="1">
            <a:spLocks noGrp="1"/>
          </p:cNvSpPr>
          <p:nvPr>
            <p:ph type="subTitle" idx="6"/>
          </p:nvPr>
        </p:nvSpPr>
        <p:spPr>
          <a:xfrm>
            <a:off x="6039500" y="2970800"/>
            <a:ext cx="24858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99" name="Google Shape;499;p34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500" name="Google Shape;500;p34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01" name="Google Shape;501;p3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8" name="Google Shape;508;p34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09" name="Google Shape;509;p3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1" name="Google Shape;511;p34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12" name="Google Shape;512;p3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4" name="Google Shape;514;p34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15" name="Google Shape;515;p3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34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523" name="Google Shape;523;p34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4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4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4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4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4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4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0" name="Google Shape;530;p34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34"/>
          <p:cNvGrpSpPr/>
          <p:nvPr/>
        </p:nvGrpSpPr>
        <p:grpSpPr>
          <a:xfrm>
            <a:off x="6396343" y="4374305"/>
            <a:ext cx="1511773" cy="573354"/>
            <a:chOff x="6396343" y="4374305"/>
            <a:chExt cx="1511773" cy="573354"/>
          </a:xfrm>
        </p:grpSpPr>
        <p:grpSp>
          <p:nvGrpSpPr>
            <p:cNvPr id="532" name="Google Shape;532;p34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533" name="Google Shape;533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" name="Google Shape;535;p34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536" name="Google Shape;536;p3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3" name="Google Shape;543;p34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544" name="Google Shape;544;p34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4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4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4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4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4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4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4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5374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dk1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5"/>
          <p:cNvSpPr/>
          <p:nvPr/>
        </p:nvSpPr>
        <p:spPr>
          <a:xfrm>
            <a:off x="-691525" y="4566595"/>
            <a:ext cx="6337069" cy="772406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5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5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5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5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5"/>
          <p:cNvSpPr txBox="1">
            <a:spLocks noGrp="1"/>
          </p:cNvSpPr>
          <p:nvPr>
            <p:ph type="subTitle" idx="1"/>
          </p:nvPr>
        </p:nvSpPr>
        <p:spPr>
          <a:xfrm>
            <a:off x="5051300" y="2365318"/>
            <a:ext cx="3244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59" name="Google Shape;559;p35"/>
          <p:cNvSpPr txBox="1">
            <a:spLocks noGrp="1"/>
          </p:cNvSpPr>
          <p:nvPr>
            <p:ph type="subTitle" idx="2"/>
          </p:nvPr>
        </p:nvSpPr>
        <p:spPr>
          <a:xfrm>
            <a:off x="5051300" y="2624363"/>
            <a:ext cx="32424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35"/>
          <p:cNvSpPr txBox="1">
            <a:spLocks noGrp="1"/>
          </p:cNvSpPr>
          <p:nvPr>
            <p:ph type="subTitle" idx="3"/>
          </p:nvPr>
        </p:nvSpPr>
        <p:spPr>
          <a:xfrm>
            <a:off x="5051300" y="1307964"/>
            <a:ext cx="3244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61" name="Google Shape;561;p35"/>
          <p:cNvSpPr txBox="1">
            <a:spLocks noGrp="1"/>
          </p:cNvSpPr>
          <p:nvPr>
            <p:ph type="subTitle" idx="4"/>
          </p:nvPr>
        </p:nvSpPr>
        <p:spPr>
          <a:xfrm>
            <a:off x="5051300" y="1567012"/>
            <a:ext cx="32424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35"/>
          <p:cNvSpPr txBox="1">
            <a:spLocks noGrp="1"/>
          </p:cNvSpPr>
          <p:nvPr>
            <p:ph type="subTitle" idx="5"/>
          </p:nvPr>
        </p:nvSpPr>
        <p:spPr>
          <a:xfrm>
            <a:off x="5051300" y="3422663"/>
            <a:ext cx="3242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63" name="Google Shape;563;p35"/>
          <p:cNvSpPr txBox="1">
            <a:spLocks noGrp="1"/>
          </p:cNvSpPr>
          <p:nvPr>
            <p:ph type="subTitle" idx="6"/>
          </p:nvPr>
        </p:nvSpPr>
        <p:spPr>
          <a:xfrm>
            <a:off x="5051300" y="3681714"/>
            <a:ext cx="32424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35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871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dk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6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6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6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6"/>
          <p:cNvSpPr/>
          <p:nvPr/>
        </p:nvSpPr>
        <p:spPr>
          <a:xfrm flipH="1">
            <a:off x="4164950" y="4624622"/>
            <a:ext cx="4979050" cy="51298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6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6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6"/>
          <p:cNvSpPr txBox="1">
            <a:spLocks noGrp="1"/>
          </p:cNvSpPr>
          <p:nvPr>
            <p:ph type="subTitle" idx="1"/>
          </p:nvPr>
        </p:nvSpPr>
        <p:spPr>
          <a:xfrm>
            <a:off x="1880788" y="279508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4" name="Google Shape;574;p36"/>
          <p:cNvSpPr txBox="1">
            <a:spLocks noGrp="1"/>
          </p:cNvSpPr>
          <p:nvPr>
            <p:ph type="subTitle" idx="2"/>
          </p:nvPr>
        </p:nvSpPr>
        <p:spPr>
          <a:xfrm>
            <a:off x="1880788" y="3054125"/>
            <a:ext cx="24003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36"/>
          <p:cNvSpPr txBox="1">
            <a:spLocks noGrp="1"/>
          </p:cNvSpPr>
          <p:nvPr>
            <p:ph type="subTitle" idx="3"/>
          </p:nvPr>
        </p:nvSpPr>
        <p:spPr>
          <a:xfrm>
            <a:off x="1880788" y="145865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6" name="Google Shape;576;p36"/>
          <p:cNvSpPr txBox="1">
            <a:spLocks noGrp="1"/>
          </p:cNvSpPr>
          <p:nvPr>
            <p:ph type="subTitle" idx="4"/>
          </p:nvPr>
        </p:nvSpPr>
        <p:spPr>
          <a:xfrm>
            <a:off x="1880788" y="1717700"/>
            <a:ext cx="24003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36"/>
          <p:cNvSpPr txBox="1">
            <a:spLocks noGrp="1"/>
          </p:cNvSpPr>
          <p:nvPr>
            <p:ph type="subTitle" idx="5"/>
          </p:nvPr>
        </p:nvSpPr>
        <p:spPr>
          <a:xfrm>
            <a:off x="5364138" y="145865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8" name="Google Shape;578;p36"/>
          <p:cNvSpPr txBox="1">
            <a:spLocks noGrp="1"/>
          </p:cNvSpPr>
          <p:nvPr>
            <p:ph type="subTitle" idx="6"/>
          </p:nvPr>
        </p:nvSpPr>
        <p:spPr>
          <a:xfrm>
            <a:off x="5364138" y="1717700"/>
            <a:ext cx="2402100" cy="17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3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580" name="Google Shape;580;p36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581" name="Google Shape;581;p36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82" name="Google Shape;582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9" name="Google Shape;589;p36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90" name="Google Shape;590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2" name="Google Shape;592;p36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93" name="Google Shape;593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5" name="Google Shape;595;p36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96" name="Google Shape;596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3" name="Google Shape;603;p36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04" name="Google Shape;604;p36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6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1" name="Google Shape;611;p36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0371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bg>
      <p:bgPr>
        <a:solidFill>
          <a:schemeClr val="dk1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7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7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7"/>
          <p:cNvSpPr/>
          <p:nvPr/>
        </p:nvSpPr>
        <p:spPr>
          <a:xfrm flipH="1">
            <a:off x="5223890" y="4817871"/>
            <a:ext cx="3920110" cy="31973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7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7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7"/>
          <p:cNvSpPr txBox="1">
            <a:spLocks noGrp="1"/>
          </p:cNvSpPr>
          <p:nvPr>
            <p:ph type="subTitle" idx="1"/>
          </p:nvPr>
        </p:nvSpPr>
        <p:spPr>
          <a:xfrm>
            <a:off x="1006718" y="2781804"/>
            <a:ext cx="2366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1" name="Google Shape;621;p37"/>
          <p:cNvSpPr txBox="1">
            <a:spLocks noGrp="1"/>
          </p:cNvSpPr>
          <p:nvPr>
            <p:ph type="subTitle" idx="2"/>
          </p:nvPr>
        </p:nvSpPr>
        <p:spPr>
          <a:xfrm>
            <a:off x="1006718" y="3071312"/>
            <a:ext cx="2364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37"/>
          <p:cNvSpPr txBox="1">
            <a:spLocks noGrp="1"/>
          </p:cNvSpPr>
          <p:nvPr>
            <p:ph type="subTitle" idx="3"/>
          </p:nvPr>
        </p:nvSpPr>
        <p:spPr>
          <a:xfrm>
            <a:off x="3388650" y="1867400"/>
            <a:ext cx="2366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3" name="Google Shape;623;p37"/>
          <p:cNvSpPr txBox="1">
            <a:spLocks noGrp="1"/>
          </p:cNvSpPr>
          <p:nvPr>
            <p:ph type="subTitle" idx="4"/>
          </p:nvPr>
        </p:nvSpPr>
        <p:spPr>
          <a:xfrm>
            <a:off x="3388650" y="2156912"/>
            <a:ext cx="23649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37"/>
          <p:cNvSpPr txBox="1">
            <a:spLocks noGrp="1"/>
          </p:cNvSpPr>
          <p:nvPr>
            <p:ph type="subTitle" idx="5"/>
          </p:nvPr>
        </p:nvSpPr>
        <p:spPr>
          <a:xfrm>
            <a:off x="5768782" y="2781799"/>
            <a:ext cx="23649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5" name="Google Shape;625;p37"/>
          <p:cNvSpPr txBox="1">
            <a:spLocks noGrp="1"/>
          </p:cNvSpPr>
          <p:nvPr>
            <p:ph type="subTitle" idx="6"/>
          </p:nvPr>
        </p:nvSpPr>
        <p:spPr>
          <a:xfrm>
            <a:off x="5768782" y="3071313"/>
            <a:ext cx="2364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37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27" name="Google Shape;627;p37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628" name="Google Shape;628;p37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629" name="Google Shape;629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6" name="Google Shape;636;p37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637" name="Google Shape;637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9" name="Google Shape;639;p37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640" name="Google Shape;640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642;p37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643" name="Google Shape;643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0" name="Google Shape;650;p37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51" name="Google Shape;651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8" name="Google Shape;658;p37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37"/>
          <p:cNvGrpSpPr/>
          <p:nvPr/>
        </p:nvGrpSpPr>
        <p:grpSpPr>
          <a:xfrm>
            <a:off x="6396343" y="4374305"/>
            <a:ext cx="1511773" cy="573354"/>
            <a:chOff x="6396343" y="4374305"/>
            <a:chExt cx="1511773" cy="573354"/>
          </a:xfrm>
        </p:grpSpPr>
        <p:grpSp>
          <p:nvGrpSpPr>
            <p:cNvPr id="660" name="Google Shape;660;p37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661" name="Google Shape;661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37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664" name="Google Shape;664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37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672" name="Google Shape;672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9" name="Google Shape;679;p37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" name="Google Shape;680;p37"/>
          <p:cNvSpPr txBox="1">
            <a:spLocks noGrp="1"/>
          </p:cNvSpPr>
          <p:nvPr>
            <p:ph type="title" idx="7" hasCustomPrompt="1"/>
          </p:nvPr>
        </p:nvSpPr>
        <p:spPr>
          <a:xfrm>
            <a:off x="1849869" y="235965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681" name="Google Shape;681;p37"/>
          <p:cNvSpPr txBox="1">
            <a:spLocks noGrp="1"/>
          </p:cNvSpPr>
          <p:nvPr>
            <p:ph type="title" idx="8" hasCustomPrompt="1"/>
          </p:nvPr>
        </p:nvSpPr>
        <p:spPr>
          <a:xfrm>
            <a:off x="4231794" y="144526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682" name="Google Shape;682;p37"/>
          <p:cNvSpPr txBox="1">
            <a:spLocks noGrp="1"/>
          </p:cNvSpPr>
          <p:nvPr>
            <p:ph type="title" idx="9" hasCustomPrompt="1"/>
          </p:nvPr>
        </p:nvSpPr>
        <p:spPr>
          <a:xfrm>
            <a:off x="6611919" y="235965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63720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dk1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8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8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8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8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8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8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8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8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92" name="Google Shape;692;p38"/>
          <p:cNvGrpSpPr/>
          <p:nvPr/>
        </p:nvGrpSpPr>
        <p:grpSpPr>
          <a:xfrm>
            <a:off x="6987447" y="3914134"/>
            <a:ext cx="1722627" cy="1245030"/>
            <a:chOff x="3217149" y="3242033"/>
            <a:chExt cx="1735994" cy="1253933"/>
          </a:xfrm>
        </p:grpSpPr>
        <p:sp>
          <p:nvSpPr>
            <p:cNvPr id="693" name="Google Shape;693;p38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8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8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8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8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8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8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8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8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8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8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0" name="Google Shape;710;p38"/>
          <p:cNvSpPr txBox="1">
            <a:spLocks noGrp="1"/>
          </p:cNvSpPr>
          <p:nvPr>
            <p:ph type="ctrTitle" idx="2"/>
          </p:nvPr>
        </p:nvSpPr>
        <p:spPr>
          <a:xfrm>
            <a:off x="1511840" y="3362825"/>
            <a:ext cx="2415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1" name="Google Shape;711;p38"/>
          <p:cNvSpPr txBox="1">
            <a:spLocks noGrp="1"/>
          </p:cNvSpPr>
          <p:nvPr>
            <p:ph type="subTitle" idx="1"/>
          </p:nvPr>
        </p:nvSpPr>
        <p:spPr>
          <a:xfrm>
            <a:off x="1442540" y="3641026"/>
            <a:ext cx="25542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2" name="Google Shape;712;p38"/>
          <p:cNvSpPr txBox="1">
            <a:spLocks noGrp="1"/>
          </p:cNvSpPr>
          <p:nvPr>
            <p:ph type="ctrTitle" idx="3"/>
          </p:nvPr>
        </p:nvSpPr>
        <p:spPr>
          <a:xfrm>
            <a:off x="5210405" y="1844501"/>
            <a:ext cx="2421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3" name="Google Shape;713;p38"/>
          <p:cNvSpPr txBox="1">
            <a:spLocks noGrp="1"/>
          </p:cNvSpPr>
          <p:nvPr>
            <p:ph type="subTitle" idx="4"/>
          </p:nvPr>
        </p:nvSpPr>
        <p:spPr>
          <a:xfrm>
            <a:off x="5140955" y="2122701"/>
            <a:ext cx="25605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4" name="Google Shape;714;p38"/>
          <p:cNvSpPr txBox="1">
            <a:spLocks noGrp="1"/>
          </p:cNvSpPr>
          <p:nvPr>
            <p:ph type="ctrTitle" idx="5"/>
          </p:nvPr>
        </p:nvSpPr>
        <p:spPr>
          <a:xfrm>
            <a:off x="1511840" y="1844501"/>
            <a:ext cx="2415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5" name="Google Shape;715;p38"/>
          <p:cNvSpPr txBox="1">
            <a:spLocks noGrp="1"/>
          </p:cNvSpPr>
          <p:nvPr>
            <p:ph type="subTitle" idx="6"/>
          </p:nvPr>
        </p:nvSpPr>
        <p:spPr>
          <a:xfrm>
            <a:off x="1442540" y="2122701"/>
            <a:ext cx="25542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 idx="7"/>
          </p:nvPr>
        </p:nvSpPr>
        <p:spPr>
          <a:xfrm>
            <a:off x="5210405" y="3362826"/>
            <a:ext cx="2421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7" name="Google Shape;717;p38"/>
          <p:cNvSpPr txBox="1">
            <a:spLocks noGrp="1"/>
          </p:cNvSpPr>
          <p:nvPr>
            <p:ph type="subTitle" idx="8"/>
          </p:nvPr>
        </p:nvSpPr>
        <p:spPr>
          <a:xfrm>
            <a:off x="5140955" y="3641026"/>
            <a:ext cx="25605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301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dk1"/>
        </a:soli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9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9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9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9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9"/>
          <p:cNvSpPr/>
          <p:nvPr/>
        </p:nvSpPr>
        <p:spPr>
          <a:xfrm flipH="1">
            <a:off x="2360239" y="4312975"/>
            <a:ext cx="4695762" cy="84620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9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25" name="Google Shape;725;p39"/>
          <p:cNvSpPr txBox="1">
            <a:spLocks noGrp="1"/>
          </p:cNvSpPr>
          <p:nvPr>
            <p:ph type="ctrTitle" idx="2"/>
          </p:nvPr>
        </p:nvSpPr>
        <p:spPr>
          <a:xfrm>
            <a:off x="1047740" y="3181725"/>
            <a:ext cx="2415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26" name="Google Shape;726;p39"/>
          <p:cNvSpPr txBox="1">
            <a:spLocks noGrp="1"/>
          </p:cNvSpPr>
          <p:nvPr>
            <p:ph type="subTitle" idx="1"/>
          </p:nvPr>
        </p:nvSpPr>
        <p:spPr>
          <a:xfrm>
            <a:off x="909140" y="3459925"/>
            <a:ext cx="25542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27" name="Google Shape;727;p39"/>
          <p:cNvSpPr txBox="1">
            <a:spLocks noGrp="1"/>
          </p:cNvSpPr>
          <p:nvPr>
            <p:ph type="ctrTitle" idx="3"/>
          </p:nvPr>
        </p:nvSpPr>
        <p:spPr>
          <a:xfrm>
            <a:off x="5674355" y="1739600"/>
            <a:ext cx="2421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28" name="Google Shape;728;p39"/>
          <p:cNvSpPr txBox="1">
            <a:spLocks noGrp="1"/>
          </p:cNvSpPr>
          <p:nvPr>
            <p:ph type="subTitle" idx="4"/>
          </p:nvPr>
        </p:nvSpPr>
        <p:spPr>
          <a:xfrm>
            <a:off x="5674355" y="2017800"/>
            <a:ext cx="25605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29" name="Google Shape;729;p39"/>
          <p:cNvSpPr txBox="1">
            <a:spLocks noGrp="1"/>
          </p:cNvSpPr>
          <p:nvPr>
            <p:ph type="ctrTitle" idx="5"/>
          </p:nvPr>
        </p:nvSpPr>
        <p:spPr>
          <a:xfrm>
            <a:off x="1047740" y="1739600"/>
            <a:ext cx="2415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30" name="Google Shape;730;p39"/>
          <p:cNvSpPr txBox="1">
            <a:spLocks noGrp="1"/>
          </p:cNvSpPr>
          <p:nvPr>
            <p:ph type="subTitle" idx="6"/>
          </p:nvPr>
        </p:nvSpPr>
        <p:spPr>
          <a:xfrm>
            <a:off x="909140" y="2017800"/>
            <a:ext cx="25542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31" name="Google Shape;731;p39"/>
          <p:cNvSpPr txBox="1">
            <a:spLocks noGrp="1"/>
          </p:cNvSpPr>
          <p:nvPr>
            <p:ph type="ctrTitle" idx="7"/>
          </p:nvPr>
        </p:nvSpPr>
        <p:spPr>
          <a:xfrm>
            <a:off x="5674355" y="3181725"/>
            <a:ext cx="2421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32" name="Google Shape;732;p39"/>
          <p:cNvSpPr txBox="1">
            <a:spLocks noGrp="1"/>
          </p:cNvSpPr>
          <p:nvPr>
            <p:ph type="subTitle" idx="8"/>
          </p:nvPr>
        </p:nvSpPr>
        <p:spPr>
          <a:xfrm>
            <a:off x="5674355" y="3459925"/>
            <a:ext cx="25605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33" name="Google Shape;733;p39"/>
          <p:cNvSpPr/>
          <p:nvPr/>
        </p:nvSpPr>
        <p:spPr>
          <a:xfrm>
            <a:off x="0" y="4729277"/>
            <a:ext cx="4695762" cy="42990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9"/>
          <p:cNvSpPr/>
          <p:nvPr/>
        </p:nvSpPr>
        <p:spPr>
          <a:xfrm>
            <a:off x="0" y="4458449"/>
            <a:ext cx="9143996" cy="685092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20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64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solidFill>
          <a:schemeClr val="dk1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40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737" name="Google Shape;737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" name="Google Shape;739;p40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740" name="Google Shape;740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2" name="Google Shape;742;p40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0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0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0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0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0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0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0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0" name="Google Shape;750;p40"/>
          <p:cNvSpPr txBox="1">
            <a:spLocks noGrp="1"/>
          </p:cNvSpPr>
          <p:nvPr>
            <p:ph type="subTitle" idx="1"/>
          </p:nvPr>
        </p:nvSpPr>
        <p:spPr>
          <a:xfrm>
            <a:off x="788850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1" name="Google Shape;751;p40"/>
          <p:cNvSpPr txBox="1">
            <a:spLocks noGrp="1"/>
          </p:cNvSpPr>
          <p:nvPr>
            <p:ph type="subTitle" idx="2"/>
          </p:nvPr>
        </p:nvSpPr>
        <p:spPr>
          <a:xfrm>
            <a:off x="788850" y="2933743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40"/>
          <p:cNvSpPr txBox="1">
            <a:spLocks noGrp="1"/>
          </p:cNvSpPr>
          <p:nvPr>
            <p:ph type="subTitle" idx="3"/>
          </p:nvPr>
        </p:nvSpPr>
        <p:spPr>
          <a:xfrm>
            <a:off x="269651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3" name="Google Shape;753;p40"/>
          <p:cNvSpPr txBox="1">
            <a:spLocks noGrp="1"/>
          </p:cNvSpPr>
          <p:nvPr>
            <p:ph type="subTitle" idx="4"/>
          </p:nvPr>
        </p:nvSpPr>
        <p:spPr>
          <a:xfrm>
            <a:off x="269651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40"/>
          <p:cNvSpPr txBox="1">
            <a:spLocks noGrp="1"/>
          </p:cNvSpPr>
          <p:nvPr>
            <p:ph type="subTitle" idx="5"/>
          </p:nvPr>
        </p:nvSpPr>
        <p:spPr>
          <a:xfrm>
            <a:off x="4648888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5" name="Google Shape;755;p40"/>
          <p:cNvSpPr txBox="1">
            <a:spLocks noGrp="1"/>
          </p:cNvSpPr>
          <p:nvPr>
            <p:ph type="subTitle" idx="6"/>
          </p:nvPr>
        </p:nvSpPr>
        <p:spPr>
          <a:xfrm>
            <a:off x="4648888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40"/>
          <p:cNvSpPr txBox="1">
            <a:spLocks noGrp="1"/>
          </p:cNvSpPr>
          <p:nvPr>
            <p:ph type="subTitle" idx="7"/>
          </p:nvPr>
        </p:nvSpPr>
        <p:spPr>
          <a:xfrm>
            <a:off x="660126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7" name="Google Shape;757;p40"/>
          <p:cNvSpPr txBox="1">
            <a:spLocks noGrp="1"/>
          </p:cNvSpPr>
          <p:nvPr>
            <p:ph type="subTitle" idx="8"/>
          </p:nvPr>
        </p:nvSpPr>
        <p:spPr>
          <a:xfrm>
            <a:off x="660126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469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1"/>
        </a:solidFill>
        <a:effectLst/>
      </p:bgPr>
    </p:bg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1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41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41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41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41"/>
          <p:cNvSpPr/>
          <p:nvPr/>
        </p:nvSpPr>
        <p:spPr>
          <a:xfrm>
            <a:off x="1193900" y="4844250"/>
            <a:ext cx="4266954" cy="24740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764" name="Google Shape;764;p41"/>
          <p:cNvSpPr/>
          <p:nvPr/>
        </p:nvSpPr>
        <p:spPr>
          <a:xfrm flipH="1">
            <a:off x="68" y="4925097"/>
            <a:ext cx="9143932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41"/>
          <p:cNvSpPr txBox="1">
            <a:spLocks noGrp="1"/>
          </p:cNvSpPr>
          <p:nvPr>
            <p:ph type="subTitle" idx="1"/>
          </p:nvPr>
        </p:nvSpPr>
        <p:spPr>
          <a:xfrm>
            <a:off x="3435725" y="1549275"/>
            <a:ext cx="22725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66" name="Google Shape;766;p41"/>
          <p:cNvSpPr txBox="1">
            <a:spLocks noGrp="1"/>
          </p:cNvSpPr>
          <p:nvPr>
            <p:ph type="subTitle" idx="2"/>
          </p:nvPr>
        </p:nvSpPr>
        <p:spPr>
          <a:xfrm>
            <a:off x="3436726" y="1819725"/>
            <a:ext cx="2270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41"/>
          <p:cNvSpPr txBox="1">
            <a:spLocks noGrp="1"/>
          </p:cNvSpPr>
          <p:nvPr>
            <p:ph type="subTitle" idx="3"/>
          </p:nvPr>
        </p:nvSpPr>
        <p:spPr>
          <a:xfrm>
            <a:off x="3435725" y="2877025"/>
            <a:ext cx="22725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68" name="Google Shape;768;p41"/>
          <p:cNvSpPr txBox="1">
            <a:spLocks noGrp="1"/>
          </p:cNvSpPr>
          <p:nvPr>
            <p:ph type="subTitle" idx="4"/>
          </p:nvPr>
        </p:nvSpPr>
        <p:spPr>
          <a:xfrm>
            <a:off x="3436726" y="3147375"/>
            <a:ext cx="2270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41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0" name="Google Shape;770;p41"/>
          <p:cNvSpPr txBox="1">
            <a:spLocks noGrp="1"/>
          </p:cNvSpPr>
          <p:nvPr>
            <p:ph type="subTitle" idx="5"/>
          </p:nvPr>
        </p:nvSpPr>
        <p:spPr>
          <a:xfrm>
            <a:off x="6153450" y="1549275"/>
            <a:ext cx="2270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1" name="Google Shape;771;p41"/>
          <p:cNvSpPr txBox="1">
            <a:spLocks noGrp="1"/>
          </p:cNvSpPr>
          <p:nvPr>
            <p:ph type="subTitle" idx="6"/>
          </p:nvPr>
        </p:nvSpPr>
        <p:spPr>
          <a:xfrm>
            <a:off x="6154450" y="1819725"/>
            <a:ext cx="22686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41"/>
          <p:cNvSpPr txBox="1">
            <a:spLocks noGrp="1"/>
          </p:cNvSpPr>
          <p:nvPr>
            <p:ph type="subTitle" idx="7"/>
          </p:nvPr>
        </p:nvSpPr>
        <p:spPr>
          <a:xfrm>
            <a:off x="6153450" y="2877025"/>
            <a:ext cx="2270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3" name="Google Shape;773;p41"/>
          <p:cNvSpPr txBox="1">
            <a:spLocks noGrp="1"/>
          </p:cNvSpPr>
          <p:nvPr>
            <p:ph type="subTitle" idx="8"/>
          </p:nvPr>
        </p:nvSpPr>
        <p:spPr>
          <a:xfrm>
            <a:off x="6154450" y="3147375"/>
            <a:ext cx="22686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41"/>
          <p:cNvSpPr txBox="1">
            <a:spLocks noGrp="1"/>
          </p:cNvSpPr>
          <p:nvPr>
            <p:ph type="subTitle" idx="9"/>
          </p:nvPr>
        </p:nvSpPr>
        <p:spPr>
          <a:xfrm>
            <a:off x="722000" y="1549275"/>
            <a:ext cx="22686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5" name="Google Shape;775;p41"/>
          <p:cNvSpPr txBox="1">
            <a:spLocks noGrp="1"/>
          </p:cNvSpPr>
          <p:nvPr>
            <p:ph type="subTitle" idx="13"/>
          </p:nvPr>
        </p:nvSpPr>
        <p:spPr>
          <a:xfrm>
            <a:off x="723000" y="1819725"/>
            <a:ext cx="2266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41"/>
          <p:cNvSpPr txBox="1">
            <a:spLocks noGrp="1"/>
          </p:cNvSpPr>
          <p:nvPr>
            <p:ph type="subTitle" idx="14"/>
          </p:nvPr>
        </p:nvSpPr>
        <p:spPr>
          <a:xfrm>
            <a:off x="722000" y="2877025"/>
            <a:ext cx="22686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7" name="Google Shape;777;p41"/>
          <p:cNvSpPr txBox="1">
            <a:spLocks noGrp="1"/>
          </p:cNvSpPr>
          <p:nvPr>
            <p:ph type="subTitle" idx="15"/>
          </p:nvPr>
        </p:nvSpPr>
        <p:spPr>
          <a:xfrm>
            <a:off x="723000" y="3147375"/>
            <a:ext cx="2266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7824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dk1"/>
        </a:soli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2"/>
          <p:cNvSpPr/>
          <p:nvPr/>
        </p:nvSpPr>
        <p:spPr>
          <a:xfrm>
            <a:off x="1193900" y="4844250"/>
            <a:ext cx="4266954" cy="24740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780" name="Google Shape;780;p42"/>
          <p:cNvSpPr/>
          <p:nvPr/>
        </p:nvSpPr>
        <p:spPr>
          <a:xfrm flipH="1">
            <a:off x="68" y="4925097"/>
            <a:ext cx="9143932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2"/>
          <p:cNvSpPr txBox="1">
            <a:spLocks noGrp="1"/>
          </p:cNvSpPr>
          <p:nvPr>
            <p:ph type="title" hasCustomPrompt="1"/>
          </p:nvPr>
        </p:nvSpPr>
        <p:spPr>
          <a:xfrm>
            <a:off x="740775" y="1761875"/>
            <a:ext cx="5610900" cy="1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2" name="Google Shape;782;p42"/>
          <p:cNvSpPr txBox="1">
            <a:spLocks noGrp="1"/>
          </p:cNvSpPr>
          <p:nvPr>
            <p:ph type="subTitle" idx="1"/>
          </p:nvPr>
        </p:nvSpPr>
        <p:spPr>
          <a:xfrm>
            <a:off x="2253025" y="3398250"/>
            <a:ext cx="2586300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42"/>
          <p:cNvSpPr txBox="1">
            <a:spLocks noGrp="1"/>
          </p:cNvSpPr>
          <p:nvPr>
            <p:ph type="subTitle" idx="2"/>
          </p:nvPr>
        </p:nvSpPr>
        <p:spPr>
          <a:xfrm>
            <a:off x="2252975" y="971236"/>
            <a:ext cx="25863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82108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dk1"/>
        </a:solid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3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43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3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43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43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3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3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43"/>
          <p:cNvSpPr txBox="1">
            <a:spLocks noGrp="1"/>
          </p:cNvSpPr>
          <p:nvPr>
            <p:ph type="subTitle" idx="1"/>
          </p:nvPr>
        </p:nvSpPr>
        <p:spPr>
          <a:xfrm>
            <a:off x="1646415" y="1412641"/>
            <a:ext cx="58773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43"/>
          <p:cNvSpPr txBox="1">
            <a:spLocks noGrp="1"/>
          </p:cNvSpPr>
          <p:nvPr>
            <p:ph type="title" hasCustomPrompt="1"/>
          </p:nvPr>
        </p:nvSpPr>
        <p:spPr>
          <a:xfrm>
            <a:off x="1635775" y="564500"/>
            <a:ext cx="58773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4" name="Google Shape;794;p43"/>
          <p:cNvSpPr txBox="1">
            <a:spLocks noGrp="1"/>
          </p:cNvSpPr>
          <p:nvPr>
            <p:ph type="subTitle" idx="2"/>
          </p:nvPr>
        </p:nvSpPr>
        <p:spPr>
          <a:xfrm>
            <a:off x="1646415" y="2778694"/>
            <a:ext cx="58773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43"/>
          <p:cNvSpPr txBox="1">
            <a:spLocks noGrp="1"/>
          </p:cNvSpPr>
          <p:nvPr>
            <p:ph type="title" idx="3" hasCustomPrompt="1"/>
          </p:nvPr>
        </p:nvSpPr>
        <p:spPr>
          <a:xfrm>
            <a:off x="1635775" y="1930553"/>
            <a:ext cx="58773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63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6" name="Google Shape;796;p43"/>
          <p:cNvSpPr txBox="1">
            <a:spLocks noGrp="1"/>
          </p:cNvSpPr>
          <p:nvPr>
            <p:ph type="subTitle" idx="4"/>
          </p:nvPr>
        </p:nvSpPr>
        <p:spPr>
          <a:xfrm>
            <a:off x="1646415" y="4145084"/>
            <a:ext cx="58773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43"/>
          <p:cNvSpPr txBox="1">
            <a:spLocks noGrp="1"/>
          </p:cNvSpPr>
          <p:nvPr>
            <p:ph type="title" idx="5" hasCustomPrompt="1"/>
          </p:nvPr>
        </p:nvSpPr>
        <p:spPr>
          <a:xfrm>
            <a:off x="1635775" y="3296943"/>
            <a:ext cx="58773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78711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dk1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4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44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4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4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4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4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4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4"/>
          <p:cNvSpPr txBox="1">
            <a:spLocks noGrp="1"/>
          </p:cNvSpPr>
          <p:nvPr>
            <p:ph type="subTitle" idx="1"/>
          </p:nvPr>
        </p:nvSpPr>
        <p:spPr>
          <a:xfrm>
            <a:off x="2600300" y="2010500"/>
            <a:ext cx="396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44"/>
          <p:cNvSpPr txBox="1">
            <a:spLocks noGrp="1"/>
          </p:cNvSpPr>
          <p:nvPr>
            <p:ph type="title" hasCustomPrompt="1"/>
          </p:nvPr>
        </p:nvSpPr>
        <p:spPr>
          <a:xfrm>
            <a:off x="3000775" y="945500"/>
            <a:ext cx="3152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8" name="Google Shape;808;p44"/>
          <p:cNvSpPr txBox="1">
            <a:spLocks noGrp="1"/>
          </p:cNvSpPr>
          <p:nvPr>
            <p:ph type="subTitle" idx="2"/>
          </p:nvPr>
        </p:nvSpPr>
        <p:spPr>
          <a:xfrm>
            <a:off x="1153206" y="3630289"/>
            <a:ext cx="3152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44"/>
          <p:cNvSpPr txBox="1">
            <a:spLocks noGrp="1"/>
          </p:cNvSpPr>
          <p:nvPr>
            <p:ph type="title" idx="3" hasCustomPrompt="1"/>
          </p:nvPr>
        </p:nvSpPr>
        <p:spPr>
          <a:xfrm>
            <a:off x="1147500" y="2717700"/>
            <a:ext cx="3152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63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0" name="Google Shape;810;p44"/>
          <p:cNvSpPr txBox="1">
            <a:spLocks noGrp="1"/>
          </p:cNvSpPr>
          <p:nvPr>
            <p:ph type="subTitle" idx="4"/>
          </p:nvPr>
        </p:nvSpPr>
        <p:spPr>
          <a:xfrm>
            <a:off x="4844406" y="3630300"/>
            <a:ext cx="3152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44"/>
          <p:cNvSpPr txBox="1">
            <a:spLocks noGrp="1"/>
          </p:cNvSpPr>
          <p:nvPr>
            <p:ph type="title" idx="5" hasCustomPrompt="1"/>
          </p:nvPr>
        </p:nvSpPr>
        <p:spPr>
          <a:xfrm>
            <a:off x="4838700" y="2717711"/>
            <a:ext cx="3152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275892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dk1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5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45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5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45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45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45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5"/>
          <p:cNvSpPr/>
          <p:nvPr/>
        </p:nvSpPr>
        <p:spPr>
          <a:xfrm>
            <a:off x="3971453" y="1283906"/>
            <a:ext cx="26171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45"/>
          <p:cNvSpPr txBox="1">
            <a:spLocks noGrp="1"/>
          </p:cNvSpPr>
          <p:nvPr>
            <p:ph type="subTitle" idx="1"/>
          </p:nvPr>
        </p:nvSpPr>
        <p:spPr>
          <a:xfrm>
            <a:off x="872222" y="1949707"/>
            <a:ext cx="3506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45"/>
          <p:cNvSpPr txBox="1">
            <a:spLocks noGrp="1"/>
          </p:cNvSpPr>
          <p:nvPr>
            <p:ph type="title" hasCustomPrompt="1"/>
          </p:nvPr>
        </p:nvSpPr>
        <p:spPr>
          <a:xfrm>
            <a:off x="872222" y="1101568"/>
            <a:ext cx="3506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2" name="Google Shape;822;p45"/>
          <p:cNvSpPr txBox="1">
            <a:spLocks noGrp="1"/>
          </p:cNvSpPr>
          <p:nvPr>
            <p:ph type="subTitle" idx="2"/>
          </p:nvPr>
        </p:nvSpPr>
        <p:spPr>
          <a:xfrm>
            <a:off x="872222" y="3620557"/>
            <a:ext cx="3506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45"/>
          <p:cNvSpPr txBox="1">
            <a:spLocks noGrp="1"/>
          </p:cNvSpPr>
          <p:nvPr>
            <p:ph type="title" idx="3" hasCustomPrompt="1"/>
          </p:nvPr>
        </p:nvSpPr>
        <p:spPr>
          <a:xfrm>
            <a:off x="872222" y="2772419"/>
            <a:ext cx="3506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63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4" name="Google Shape;824;p45"/>
          <p:cNvSpPr txBox="1">
            <a:spLocks noGrp="1"/>
          </p:cNvSpPr>
          <p:nvPr>
            <p:ph type="subTitle" idx="4"/>
          </p:nvPr>
        </p:nvSpPr>
        <p:spPr>
          <a:xfrm>
            <a:off x="4765672" y="3620569"/>
            <a:ext cx="3506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45"/>
          <p:cNvSpPr txBox="1">
            <a:spLocks noGrp="1"/>
          </p:cNvSpPr>
          <p:nvPr>
            <p:ph type="title" idx="5" hasCustomPrompt="1"/>
          </p:nvPr>
        </p:nvSpPr>
        <p:spPr>
          <a:xfrm>
            <a:off x="4765672" y="2773506"/>
            <a:ext cx="3506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63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45"/>
          <p:cNvSpPr txBox="1">
            <a:spLocks noGrp="1"/>
          </p:cNvSpPr>
          <p:nvPr>
            <p:ph type="subTitle" idx="6"/>
          </p:nvPr>
        </p:nvSpPr>
        <p:spPr>
          <a:xfrm>
            <a:off x="4765672" y="1948644"/>
            <a:ext cx="3506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45"/>
          <p:cNvSpPr txBox="1">
            <a:spLocks noGrp="1"/>
          </p:cNvSpPr>
          <p:nvPr>
            <p:ph type="title" idx="7" hasCustomPrompt="1"/>
          </p:nvPr>
        </p:nvSpPr>
        <p:spPr>
          <a:xfrm>
            <a:off x="4765672" y="1101581"/>
            <a:ext cx="3506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43221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ext 2">
  <p:cSld name="Tittle and text 2">
    <p:bg>
      <p:bgPr>
        <a:solidFill>
          <a:schemeClr val="dk1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46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6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6"/>
          <p:cNvSpPr/>
          <p:nvPr/>
        </p:nvSpPr>
        <p:spPr>
          <a:xfrm>
            <a:off x="2465525" y="4925099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46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6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6"/>
          <p:cNvSpPr/>
          <p:nvPr/>
        </p:nvSpPr>
        <p:spPr>
          <a:xfrm>
            <a:off x="5939226" y="750825"/>
            <a:ext cx="2026432" cy="1282519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6"/>
          <p:cNvSpPr/>
          <p:nvPr/>
        </p:nvSpPr>
        <p:spPr>
          <a:xfrm>
            <a:off x="8007579" y="883498"/>
            <a:ext cx="783319" cy="49489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4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7" name="Google Shape;837;p46"/>
          <p:cNvSpPr txBox="1">
            <a:spLocks noGrp="1"/>
          </p:cNvSpPr>
          <p:nvPr>
            <p:ph type="subTitle" idx="1"/>
          </p:nvPr>
        </p:nvSpPr>
        <p:spPr>
          <a:xfrm>
            <a:off x="899050" y="1908625"/>
            <a:ext cx="2141100" cy="1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46"/>
          <p:cNvSpPr/>
          <p:nvPr/>
        </p:nvSpPr>
        <p:spPr>
          <a:xfrm>
            <a:off x="7940602" y="329108"/>
            <a:ext cx="443885" cy="28044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7488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ext 3">
  <p:cSld name="Tittle and text 3">
    <p:bg>
      <p:bgPr>
        <a:solidFill>
          <a:schemeClr val="dk1"/>
        </a:solid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7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47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7"/>
          <p:cNvSpPr/>
          <p:nvPr/>
        </p:nvSpPr>
        <p:spPr>
          <a:xfrm>
            <a:off x="2465525" y="4925099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47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47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47"/>
          <p:cNvSpPr/>
          <p:nvPr/>
        </p:nvSpPr>
        <p:spPr>
          <a:xfrm>
            <a:off x="5939226" y="750825"/>
            <a:ext cx="2026432" cy="1282519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47"/>
          <p:cNvSpPr/>
          <p:nvPr/>
        </p:nvSpPr>
        <p:spPr>
          <a:xfrm>
            <a:off x="8007579" y="883498"/>
            <a:ext cx="783319" cy="49489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7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8" name="Google Shape;848;p47"/>
          <p:cNvSpPr txBox="1">
            <a:spLocks noGrp="1"/>
          </p:cNvSpPr>
          <p:nvPr>
            <p:ph type="subTitle" idx="1"/>
          </p:nvPr>
        </p:nvSpPr>
        <p:spPr>
          <a:xfrm>
            <a:off x="6012150" y="1908625"/>
            <a:ext cx="2473200" cy="1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47"/>
          <p:cNvSpPr/>
          <p:nvPr/>
        </p:nvSpPr>
        <p:spPr>
          <a:xfrm>
            <a:off x="7940602" y="329108"/>
            <a:ext cx="443885" cy="28044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9519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ext 3">
  <p:cSld name="1_Tittle and text 3">
    <p:bg>
      <p:bgPr>
        <a:solidFill>
          <a:schemeClr val="dk1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48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48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48"/>
          <p:cNvSpPr/>
          <p:nvPr/>
        </p:nvSpPr>
        <p:spPr>
          <a:xfrm>
            <a:off x="2465525" y="4925099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48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48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48"/>
          <p:cNvSpPr/>
          <p:nvPr/>
        </p:nvSpPr>
        <p:spPr>
          <a:xfrm>
            <a:off x="5939226" y="750825"/>
            <a:ext cx="2026432" cy="1282519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48"/>
          <p:cNvSpPr/>
          <p:nvPr/>
        </p:nvSpPr>
        <p:spPr>
          <a:xfrm>
            <a:off x="8007579" y="883498"/>
            <a:ext cx="783319" cy="49489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48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59" name="Google Shape;859;p48"/>
          <p:cNvSpPr txBox="1">
            <a:spLocks noGrp="1"/>
          </p:cNvSpPr>
          <p:nvPr>
            <p:ph type="subTitle" idx="1"/>
          </p:nvPr>
        </p:nvSpPr>
        <p:spPr>
          <a:xfrm>
            <a:off x="899050" y="1532825"/>
            <a:ext cx="5254500" cy="25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0" name="Google Shape;860;p48"/>
          <p:cNvSpPr/>
          <p:nvPr/>
        </p:nvSpPr>
        <p:spPr>
          <a:xfrm>
            <a:off x="7940602" y="329108"/>
            <a:ext cx="443885" cy="28044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4102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dk1"/>
        </a:solidFill>
        <a:effectLst/>
      </p:bgPr>
    </p:bg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9"/>
          <p:cNvSpPr/>
          <p:nvPr/>
        </p:nvSpPr>
        <p:spPr>
          <a:xfrm>
            <a:off x="578325" y="845623"/>
            <a:ext cx="1860950" cy="11755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9"/>
          <p:cNvSpPr/>
          <p:nvPr/>
        </p:nvSpPr>
        <p:spPr>
          <a:xfrm>
            <a:off x="253304" y="406317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9"/>
          <p:cNvSpPr/>
          <p:nvPr/>
        </p:nvSpPr>
        <p:spPr>
          <a:xfrm>
            <a:off x="7154851" y="9315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9"/>
          <p:cNvSpPr/>
          <p:nvPr/>
        </p:nvSpPr>
        <p:spPr>
          <a:xfrm>
            <a:off x="1073301" y="227078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9"/>
          <p:cNvSpPr txBox="1">
            <a:spLocks noGrp="1"/>
          </p:cNvSpPr>
          <p:nvPr>
            <p:ph type="subTitle" idx="1"/>
          </p:nvPr>
        </p:nvSpPr>
        <p:spPr>
          <a:xfrm>
            <a:off x="2849125" y="1493050"/>
            <a:ext cx="34458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49"/>
          <p:cNvSpPr txBox="1">
            <a:spLocks noGrp="1"/>
          </p:cNvSpPr>
          <p:nvPr>
            <p:ph type="title"/>
          </p:nvPr>
        </p:nvSpPr>
        <p:spPr>
          <a:xfrm>
            <a:off x="1229700" y="650500"/>
            <a:ext cx="6678300" cy="5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5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8" name="Google Shape;868;p49"/>
          <p:cNvSpPr txBox="1"/>
          <p:nvPr/>
        </p:nvSpPr>
        <p:spPr>
          <a:xfrm>
            <a:off x="2881950" y="3178050"/>
            <a:ext cx="33738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8104801" y="312303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49"/>
          <p:cNvSpPr/>
          <p:nvPr/>
        </p:nvSpPr>
        <p:spPr>
          <a:xfrm flipH="1">
            <a:off x="-24" y="4799700"/>
            <a:ext cx="5308648" cy="34379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71" name="Google Shape;871;p49"/>
          <p:cNvSpPr/>
          <p:nvPr/>
        </p:nvSpPr>
        <p:spPr>
          <a:xfrm flipH="1">
            <a:off x="68" y="4925097"/>
            <a:ext cx="9143932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49"/>
          <p:cNvSpPr/>
          <p:nvPr/>
        </p:nvSpPr>
        <p:spPr>
          <a:xfrm flipH="1">
            <a:off x="427371" y="479968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55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711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0"/>
          <p:cNvSpPr/>
          <p:nvPr/>
        </p:nvSpPr>
        <p:spPr>
          <a:xfrm>
            <a:off x="1860025" y="4608523"/>
            <a:ext cx="7283884" cy="53499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50"/>
          <p:cNvSpPr/>
          <p:nvPr/>
        </p:nvSpPr>
        <p:spPr>
          <a:xfrm>
            <a:off x="1860025" y="4657223"/>
            <a:ext cx="3292737" cy="261170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50"/>
          <p:cNvSpPr/>
          <p:nvPr/>
        </p:nvSpPr>
        <p:spPr>
          <a:xfrm flipH="1">
            <a:off x="942" y="4781059"/>
            <a:ext cx="7642384" cy="36240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7" name="Google Shape;877;p50"/>
          <p:cNvGrpSpPr/>
          <p:nvPr/>
        </p:nvGrpSpPr>
        <p:grpSpPr>
          <a:xfrm>
            <a:off x="456492" y="4397710"/>
            <a:ext cx="1802074" cy="757915"/>
            <a:chOff x="456506" y="4454146"/>
            <a:chExt cx="1639143" cy="689390"/>
          </a:xfrm>
        </p:grpSpPr>
        <p:sp>
          <p:nvSpPr>
            <p:cNvPr id="878" name="Google Shape;878;p50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0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0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0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0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0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0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0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010754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51"/>
          <p:cNvGrpSpPr/>
          <p:nvPr/>
        </p:nvGrpSpPr>
        <p:grpSpPr>
          <a:xfrm flipH="1">
            <a:off x="3062687" y="3829748"/>
            <a:ext cx="3391103" cy="1313742"/>
            <a:chOff x="2189450" y="2220300"/>
            <a:chExt cx="3202175" cy="1240550"/>
          </a:xfrm>
        </p:grpSpPr>
        <p:sp>
          <p:nvSpPr>
            <p:cNvPr id="892" name="Google Shape;892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51"/>
          <p:cNvGrpSpPr/>
          <p:nvPr/>
        </p:nvGrpSpPr>
        <p:grpSpPr>
          <a:xfrm flipH="1">
            <a:off x="4708478" y="3471522"/>
            <a:ext cx="4309167" cy="1669408"/>
            <a:chOff x="2189450" y="2220300"/>
            <a:chExt cx="3202175" cy="1240550"/>
          </a:xfrm>
        </p:grpSpPr>
        <p:sp>
          <p:nvSpPr>
            <p:cNvPr id="895" name="Google Shape;895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51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1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5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5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5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51"/>
          <p:cNvGrpSpPr/>
          <p:nvPr/>
        </p:nvGrpSpPr>
        <p:grpSpPr>
          <a:xfrm>
            <a:off x="893068" y="3907831"/>
            <a:ext cx="1186803" cy="1014012"/>
            <a:chOff x="6771225" y="2829938"/>
            <a:chExt cx="1528400" cy="1305875"/>
          </a:xfrm>
        </p:grpSpPr>
        <p:sp>
          <p:nvSpPr>
            <p:cNvPr id="905" name="Google Shape;905;p5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46017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2"/>
          <p:cNvSpPr/>
          <p:nvPr/>
        </p:nvSpPr>
        <p:spPr>
          <a:xfrm flipH="1">
            <a:off x="7443034" y="382628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52"/>
          <p:cNvSpPr/>
          <p:nvPr/>
        </p:nvSpPr>
        <p:spPr>
          <a:xfrm flipH="1">
            <a:off x="6497828" y="270474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52"/>
          <p:cNvSpPr/>
          <p:nvPr/>
        </p:nvSpPr>
        <p:spPr>
          <a:xfrm flipH="1">
            <a:off x="242538" y="4282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52"/>
          <p:cNvSpPr/>
          <p:nvPr/>
        </p:nvSpPr>
        <p:spPr>
          <a:xfrm flipH="1">
            <a:off x="1853279" y="356038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52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52"/>
          <p:cNvSpPr/>
          <p:nvPr/>
        </p:nvSpPr>
        <p:spPr>
          <a:xfrm>
            <a:off x="8238773" y="4753076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52"/>
          <p:cNvSpPr/>
          <p:nvPr/>
        </p:nvSpPr>
        <p:spPr>
          <a:xfrm>
            <a:off x="-100" y="4699500"/>
            <a:ext cx="9143932" cy="443997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52"/>
          <p:cNvSpPr/>
          <p:nvPr/>
        </p:nvSpPr>
        <p:spPr>
          <a:xfrm flipH="1">
            <a:off x="8419535" y="1555974"/>
            <a:ext cx="544116" cy="34376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9229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2669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75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3756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5610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49" y="1126600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7107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4173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9567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45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122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7869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3975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7986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0471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069613" y="15940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069613" y="2121775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5922982" y="15940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5922983" y="2121775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069613" y="30274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069613" y="3555187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5922982" y="30274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5922983" y="3555187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992750" y="1880075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992750" y="3304399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92100" y="1880075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92100" y="3304399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093824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804663" y="13344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4804747" y="2646809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804750" y="3134446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4804838" y="1822059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6045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1156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522850" y="825650"/>
            <a:ext cx="8075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147050" y="2701363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1651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9010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1582663" y="1438679"/>
            <a:ext cx="28410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4818718" y="1438684"/>
            <a:ext cx="27426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1582675" y="3395113"/>
            <a:ext cx="2841000" cy="5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4769550" y="3395113"/>
            <a:ext cx="2841000" cy="5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74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820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115425" y="27008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917875" y="3223237"/>
            <a:ext cx="25503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3461225" y="27008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3408200" y="3223262"/>
            <a:ext cx="23391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5807025" y="26864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5687325" y="3218211"/>
            <a:ext cx="23946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458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2380850" y="1399675"/>
            <a:ext cx="219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2380850" y="1927375"/>
            <a:ext cx="1838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6147400" y="1399675"/>
            <a:ext cx="219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6147400" y="1927375"/>
            <a:ext cx="1838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2380850" y="2909267"/>
            <a:ext cx="219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2380850" y="3436975"/>
            <a:ext cx="1838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6147400" y="2909267"/>
            <a:ext cx="219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6147400" y="3436976"/>
            <a:ext cx="1838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8665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2515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227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4448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5204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9431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2696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0482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4462325" y="16104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55355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50536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622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155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6956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78714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692150" y="16104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1765400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283450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8032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077200" y="2062975"/>
            <a:ext cx="4989600" cy="11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3775650" y="125697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3293700" y="33465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420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24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7754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0903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1797700" y="585000"/>
            <a:ext cx="55485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/>
          <p:nvPr/>
        </p:nvSpPr>
        <p:spPr>
          <a:xfrm>
            <a:off x="1684975" y="3508775"/>
            <a:ext cx="57741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840025" y="2033875"/>
            <a:ext cx="7464000" cy="9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6785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3AF5-F6EF-43A5-8F7F-2122ABD1A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E4948-43FC-466C-B6C0-7576609D0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33F69-036D-45B7-8444-A35B9780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19516-E918-4EDE-8B44-AE605EEE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5D61F-7286-4002-B79A-629CBCBF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C7AB4-D669-45BA-8B80-2452D0708C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5918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CC28-8EA7-4681-91C7-1352FE1B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2CC50-99E3-4F13-91E5-33961DAA8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0B0D8-1386-4656-8A83-78AFC3D7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E844C-A422-4E28-83F0-8F6CBA39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1981A-3D05-411D-B64F-4C0A9457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97CC-DEEE-40BF-B1B5-794EF68858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59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8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0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3" name="Picture 2" descr="Diagram, logo&#10;&#10;Description automatically generated">
            <a:extLst>
              <a:ext uri="{FF2B5EF4-FFF2-40B4-BE49-F238E27FC236}">
                <a16:creationId xmlns:a16="http://schemas.microsoft.com/office/drawing/2014/main" id="{8277A1FC-0D9F-4C42-A158-140458D8A5B1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63838"/>
            <a:ext cx="1115196" cy="10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374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99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33867B-5C02-45FC-A3FB-28D8A67B49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748CD97-A37D-4876-89C3-9AB2BA7B8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2DC2F7DB-7D3F-4880-A433-D3A220DEE6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6B9E0E96-D25A-4379-8634-C429EA652D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33817B12-F607-444A-A076-A643C386E7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fld id="{EAED0988-2942-4CE1-AFAB-0C368A0F7A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9.xml"/><Relationship Id="rId5" Type="http://schemas.microsoft.com/office/2007/relationships/hdphoto" Target="../media/hdphoto27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2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slide" Target="slide4.xml"/><Relationship Id="rId4" Type="http://schemas.microsoft.com/office/2007/relationships/hdphoto" Target="../media/hdphoto2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25.png"/><Relationship Id="rId26" Type="http://schemas.microsoft.com/office/2007/relationships/hdphoto" Target="../media/hdphoto14.wdp"/><Relationship Id="rId39" Type="http://schemas.microsoft.com/office/2007/relationships/hdphoto" Target="../media/hdphoto20.wdp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microsoft.com/office/2007/relationships/hdphoto" Target="../media/hdphoto21.wdp"/><Relationship Id="rId47" Type="http://schemas.openxmlformats.org/officeDocument/2006/relationships/image" Target="../media/image39.png"/><Relationship Id="rId50" Type="http://schemas.openxmlformats.org/officeDocument/2006/relationships/image" Target="../media/image40.png"/><Relationship Id="rId55" Type="http://schemas.openxmlformats.org/officeDocument/2006/relationships/slide" Target="slide10.xml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9" Type="http://schemas.openxmlformats.org/officeDocument/2006/relationships/image" Target="../media/image31.png"/><Relationship Id="rId11" Type="http://schemas.microsoft.com/office/2007/relationships/hdphoto" Target="../media/hdphoto7.wdp"/><Relationship Id="rId24" Type="http://schemas.openxmlformats.org/officeDocument/2006/relationships/image" Target="../media/image28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openxmlformats.org/officeDocument/2006/relationships/slide" Target="slide13.xml"/><Relationship Id="rId45" Type="http://schemas.microsoft.com/office/2007/relationships/hdphoto" Target="../media/hdphoto22.wdp"/><Relationship Id="rId53" Type="http://schemas.openxmlformats.org/officeDocument/2006/relationships/image" Target="../media/image41.png"/><Relationship Id="rId5" Type="http://schemas.microsoft.com/office/2007/relationships/hdphoto" Target="../media/hdphoto4.wdp"/><Relationship Id="rId19" Type="http://schemas.microsoft.com/office/2007/relationships/hdphoto" Target="../media/hdphoto11.wdp"/><Relationship Id="rId4" Type="http://schemas.openxmlformats.org/officeDocument/2006/relationships/image" Target="../media/image18.png"/><Relationship Id="rId9" Type="http://schemas.microsoft.com/office/2007/relationships/hdphoto" Target="../media/hdphoto6.wdp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image" Target="../media/image30.png"/><Relationship Id="rId30" Type="http://schemas.microsoft.com/office/2007/relationships/hdphoto" Target="../media/hdphoto16.wdp"/><Relationship Id="rId35" Type="http://schemas.openxmlformats.org/officeDocument/2006/relationships/image" Target="../media/image34.png"/><Relationship Id="rId43" Type="http://schemas.openxmlformats.org/officeDocument/2006/relationships/slide" Target="slide5.xml"/><Relationship Id="rId48" Type="http://schemas.microsoft.com/office/2007/relationships/hdphoto" Target="../media/hdphoto23.wdp"/><Relationship Id="rId56" Type="http://schemas.openxmlformats.org/officeDocument/2006/relationships/image" Target="../media/image42.png"/><Relationship Id="rId8" Type="http://schemas.openxmlformats.org/officeDocument/2006/relationships/image" Target="../media/image20.png"/><Relationship Id="rId51" Type="http://schemas.microsoft.com/office/2007/relationships/hdphoto" Target="../media/hdphoto24.wdp"/><Relationship Id="rId3" Type="http://schemas.microsoft.com/office/2007/relationships/hdphoto" Target="../media/hdphoto3.wdp"/><Relationship Id="rId12" Type="http://schemas.openxmlformats.org/officeDocument/2006/relationships/image" Target="../media/image22.png"/><Relationship Id="rId17" Type="http://schemas.microsoft.com/office/2007/relationships/hdphoto" Target="../media/hdphoto10.wdp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38" Type="http://schemas.openxmlformats.org/officeDocument/2006/relationships/image" Target="../media/image36.png"/><Relationship Id="rId46" Type="http://schemas.openxmlformats.org/officeDocument/2006/relationships/slide" Target="slide6.xml"/><Relationship Id="rId20" Type="http://schemas.openxmlformats.org/officeDocument/2006/relationships/image" Target="../media/image26.png"/><Relationship Id="rId41" Type="http://schemas.openxmlformats.org/officeDocument/2006/relationships/image" Target="../media/image37.png"/><Relationship Id="rId54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35.png"/><Relationship Id="rId49" Type="http://schemas.openxmlformats.org/officeDocument/2006/relationships/slide" Target="slide7.xml"/><Relationship Id="rId57" Type="http://schemas.microsoft.com/office/2007/relationships/hdphoto" Target="../media/hdphoto26.wdp"/><Relationship Id="rId10" Type="http://schemas.openxmlformats.org/officeDocument/2006/relationships/image" Target="../media/image21.png"/><Relationship Id="rId31" Type="http://schemas.openxmlformats.org/officeDocument/2006/relationships/image" Target="../media/image32.png"/><Relationship Id="rId44" Type="http://schemas.openxmlformats.org/officeDocument/2006/relationships/image" Target="../media/image38.png"/><Relationship Id="rId52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4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4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9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microsoft.com/office/2007/relationships/hdphoto" Target="../media/hdphoto2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2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slide" Target="slide4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357;p70">
            <a:extLst>
              <a:ext uri="{FF2B5EF4-FFF2-40B4-BE49-F238E27FC236}">
                <a16:creationId xmlns:a16="http://schemas.microsoft.com/office/drawing/2014/main" id="{0AB738C3-A0C2-440A-9523-FBB0C935A8F6}"/>
              </a:ext>
            </a:extLst>
          </p:cNvPr>
          <p:cNvGrpSpPr/>
          <p:nvPr/>
        </p:nvGrpSpPr>
        <p:grpSpPr>
          <a:xfrm>
            <a:off x="-768694" y="4705350"/>
            <a:ext cx="758002" cy="502561"/>
            <a:chOff x="5875825" y="1610200"/>
            <a:chExt cx="1352850" cy="896950"/>
          </a:xfrm>
        </p:grpSpPr>
        <p:sp>
          <p:nvSpPr>
            <p:cNvPr id="10" name="Google Shape;2358;p70">
              <a:extLst>
                <a:ext uri="{FF2B5EF4-FFF2-40B4-BE49-F238E27FC236}">
                  <a16:creationId xmlns:a16="http://schemas.microsoft.com/office/drawing/2014/main" id="{3C638A11-15AB-4633-8339-F9E13D3D13EE}"/>
                </a:ext>
              </a:extLst>
            </p:cNvPr>
            <p:cNvSpPr/>
            <p:nvPr/>
          </p:nvSpPr>
          <p:spPr>
            <a:xfrm>
              <a:off x="6061625" y="1610200"/>
              <a:ext cx="987125" cy="622825"/>
            </a:xfrm>
            <a:custGeom>
              <a:avLst/>
              <a:gdLst/>
              <a:ahLst/>
              <a:cxnLst/>
              <a:rect l="l" t="t" r="r" b="b"/>
              <a:pathLst>
                <a:path w="39485" h="24913" extrusionOk="0">
                  <a:moveTo>
                    <a:pt x="1" y="0"/>
                  </a:moveTo>
                  <a:lnTo>
                    <a:pt x="1" y="11076"/>
                  </a:lnTo>
                  <a:lnTo>
                    <a:pt x="1" y="22885"/>
                  </a:lnTo>
                  <a:lnTo>
                    <a:pt x="1" y="24912"/>
                  </a:lnTo>
                  <a:lnTo>
                    <a:pt x="39484" y="24912"/>
                  </a:lnTo>
                  <a:lnTo>
                    <a:pt x="39484" y="13955"/>
                  </a:lnTo>
                  <a:lnTo>
                    <a:pt x="36546" y="11076"/>
                  </a:lnTo>
                  <a:lnTo>
                    <a:pt x="21535" y="11076"/>
                  </a:lnTo>
                  <a:lnTo>
                    <a:pt x="17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59;p70">
              <a:extLst>
                <a:ext uri="{FF2B5EF4-FFF2-40B4-BE49-F238E27FC236}">
                  <a16:creationId xmlns:a16="http://schemas.microsoft.com/office/drawing/2014/main" id="{FA6F4FBF-ACA4-4FB6-BCF5-FCDD215F2BC2}"/>
                </a:ext>
              </a:extLst>
            </p:cNvPr>
            <p:cNvSpPr/>
            <p:nvPr/>
          </p:nvSpPr>
          <p:spPr>
            <a:xfrm>
              <a:off x="5908150" y="1967125"/>
              <a:ext cx="561125" cy="539800"/>
            </a:xfrm>
            <a:custGeom>
              <a:avLst/>
              <a:gdLst/>
              <a:ahLst/>
              <a:cxnLst/>
              <a:rect l="l" t="t" r="r" b="b"/>
              <a:pathLst>
                <a:path w="22445" h="21592" extrusionOk="0">
                  <a:moveTo>
                    <a:pt x="10782" y="1"/>
                  </a:moveTo>
                  <a:cubicBezTo>
                    <a:pt x="4847" y="1"/>
                    <a:pt x="0" y="4848"/>
                    <a:pt x="0" y="10812"/>
                  </a:cubicBezTo>
                  <a:cubicBezTo>
                    <a:pt x="0" y="15159"/>
                    <a:pt x="2644" y="19096"/>
                    <a:pt x="6669" y="20771"/>
                  </a:cubicBezTo>
                  <a:cubicBezTo>
                    <a:pt x="7997" y="21323"/>
                    <a:pt x="9392" y="21591"/>
                    <a:pt x="10777" y="21591"/>
                  </a:cubicBezTo>
                  <a:cubicBezTo>
                    <a:pt x="13587" y="21591"/>
                    <a:pt x="16353" y="20487"/>
                    <a:pt x="18420" y="18420"/>
                  </a:cubicBezTo>
                  <a:cubicBezTo>
                    <a:pt x="21504" y="15336"/>
                    <a:pt x="22444" y="10694"/>
                    <a:pt x="20770" y="6669"/>
                  </a:cubicBezTo>
                  <a:cubicBezTo>
                    <a:pt x="19095" y="2645"/>
                    <a:pt x="15159" y="1"/>
                    <a:pt x="10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60;p70">
              <a:extLst>
                <a:ext uri="{FF2B5EF4-FFF2-40B4-BE49-F238E27FC236}">
                  <a16:creationId xmlns:a16="http://schemas.microsoft.com/office/drawing/2014/main" id="{6C798EA3-1702-41FF-ACD0-3C7E245C1C0F}"/>
                </a:ext>
              </a:extLst>
            </p:cNvPr>
            <p:cNvSpPr/>
            <p:nvPr/>
          </p:nvSpPr>
          <p:spPr>
            <a:xfrm>
              <a:off x="6049875" y="2108875"/>
              <a:ext cx="298950" cy="256375"/>
            </a:xfrm>
            <a:custGeom>
              <a:avLst/>
              <a:gdLst/>
              <a:ahLst/>
              <a:cxnLst/>
              <a:rect l="l" t="t" r="r" b="b"/>
              <a:pathLst>
                <a:path w="11958" h="10255" extrusionOk="0">
                  <a:moveTo>
                    <a:pt x="5113" y="1"/>
                  </a:moveTo>
                  <a:cubicBezTo>
                    <a:pt x="2292" y="1"/>
                    <a:pt x="1" y="2292"/>
                    <a:pt x="1" y="5142"/>
                  </a:cubicBezTo>
                  <a:cubicBezTo>
                    <a:pt x="1" y="8223"/>
                    <a:pt x="2529" y="10255"/>
                    <a:pt x="5166" y="10255"/>
                  </a:cubicBezTo>
                  <a:cubicBezTo>
                    <a:pt x="6426" y="10255"/>
                    <a:pt x="7710" y="9791"/>
                    <a:pt x="8755" y="8755"/>
                  </a:cubicBezTo>
                  <a:cubicBezTo>
                    <a:pt x="11958" y="5524"/>
                    <a:pt x="9695" y="1"/>
                    <a:pt x="5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61;p70">
              <a:extLst>
                <a:ext uri="{FF2B5EF4-FFF2-40B4-BE49-F238E27FC236}">
                  <a16:creationId xmlns:a16="http://schemas.microsoft.com/office/drawing/2014/main" id="{DA7A0039-7687-4900-A0F2-CEC5C9C28780}"/>
                </a:ext>
              </a:extLst>
            </p:cNvPr>
            <p:cNvSpPr/>
            <p:nvPr/>
          </p:nvSpPr>
          <p:spPr>
            <a:xfrm>
              <a:off x="6780650" y="2122825"/>
              <a:ext cx="448025" cy="384325"/>
            </a:xfrm>
            <a:custGeom>
              <a:avLst/>
              <a:gdLst/>
              <a:ahLst/>
              <a:cxnLst/>
              <a:rect l="l" t="t" r="r" b="b"/>
              <a:pathLst>
                <a:path w="17921" h="15373" extrusionOk="0">
                  <a:moveTo>
                    <a:pt x="7668" y="1"/>
                  </a:moveTo>
                  <a:cubicBezTo>
                    <a:pt x="3438" y="1"/>
                    <a:pt x="0" y="3438"/>
                    <a:pt x="0" y="7698"/>
                  </a:cubicBezTo>
                  <a:cubicBezTo>
                    <a:pt x="0" y="12308"/>
                    <a:pt x="3778" y="15373"/>
                    <a:pt x="7723" y="15373"/>
                  </a:cubicBezTo>
                  <a:cubicBezTo>
                    <a:pt x="9609" y="15373"/>
                    <a:pt x="11534" y="14671"/>
                    <a:pt x="13103" y="13103"/>
                  </a:cubicBezTo>
                  <a:cubicBezTo>
                    <a:pt x="17921" y="8285"/>
                    <a:pt x="14513" y="1"/>
                    <a:pt x="7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62;p70">
              <a:extLst>
                <a:ext uri="{FF2B5EF4-FFF2-40B4-BE49-F238E27FC236}">
                  <a16:creationId xmlns:a16="http://schemas.microsoft.com/office/drawing/2014/main" id="{DB527B6A-32DF-4553-A768-DE05B5AEAEF6}"/>
                </a:ext>
              </a:extLst>
            </p:cNvPr>
            <p:cNvSpPr/>
            <p:nvPr/>
          </p:nvSpPr>
          <p:spPr>
            <a:xfrm>
              <a:off x="6881275" y="2224175"/>
              <a:ext cx="213000" cy="181875"/>
            </a:xfrm>
            <a:custGeom>
              <a:avLst/>
              <a:gdLst/>
              <a:ahLst/>
              <a:cxnLst/>
              <a:rect l="l" t="t" r="r" b="b"/>
              <a:pathLst>
                <a:path w="8520" h="7275" extrusionOk="0">
                  <a:moveTo>
                    <a:pt x="3643" y="1"/>
                  </a:moveTo>
                  <a:cubicBezTo>
                    <a:pt x="1645" y="1"/>
                    <a:pt x="0" y="1617"/>
                    <a:pt x="0" y="3644"/>
                  </a:cubicBezTo>
                  <a:cubicBezTo>
                    <a:pt x="0" y="5828"/>
                    <a:pt x="1786" y="7274"/>
                    <a:pt x="3659" y="7274"/>
                  </a:cubicBezTo>
                  <a:cubicBezTo>
                    <a:pt x="4558" y="7274"/>
                    <a:pt x="5476" y="6942"/>
                    <a:pt x="6228" y="6199"/>
                  </a:cubicBezTo>
                  <a:cubicBezTo>
                    <a:pt x="8520" y="3908"/>
                    <a:pt x="6904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3;p70">
              <a:extLst>
                <a:ext uri="{FF2B5EF4-FFF2-40B4-BE49-F238E27FC236}">
                  <a16:creationId xmlns:a16="http://schemas.microsoft.com/office/drawing/2014/main" id="{DA5181C5-9F2F-4A7D-9DE1-AE442F90E08E}"/>
                </a:ext>
              </a:extLst>
            </p:cNvPr>
            <p:cNvSpPr/>
            <p:nvPr/>
          </p:nvSpPr>
          <p:spPr>
            <a:xfrm>
              <a:off x="6310600" y="1656450"/>
              <a:ext cx="244600" cy="244600"/>
            </a:xfrm>
            <a:custGeom>
              <a:avLst/>
              <a:gdLst/>
              <a:ahLst/>
              <a:cxnLst/>
              <a:rect l="l" t="t" r="r" b="b"/>
              <a:pathLst>
                <a:path w="9784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9784" y="9784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64;p70">
              <a:extLst>
                <a:ext uri="{FF2B5EF4-FFF2-40B4-BE49-F238E27FC236}">
                  <a16:creationId xmlns:a16="http://schemas.microsoft.com/office/drawing/2014/main" id="{2FBA46D5-451A-47A2-B154-F0EF25455A44}"/>
                </a:ext>
              </a:extLst>
            </p:cNvPr>
            <p:cNvSpPr/>
            <p:nvPr/>
          </p:nvSpPr>
          <p:spPr>
            <a:xfrm>
              <a:off x="6119650" y="1656450"/>
              <a:ext cx="160150" cy="244600"/>
            </a:xfrm>
            <a:custGeom>
              <a:avLst/>
              <a:gdLst/>
              <a:ahLst/>
              <a:cxnLst/>
              <a:rect l="l" t="t" r="r" b="b"/>
              <a:pathLst>
                <a:path w="6406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6405" y="9784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65;p70">
              <a:extLst>
                <a:ext uri="{FF2B5EF4-FFF2-40B4-BE49-F238E27FC236}">
                  <a16:creationId xmlns:a16="http://schemas.microsoft.com/office/drawing/2014/main" id="{76DB0922-ADCD-45CD-8AEF-383E9E95BBE2}"/>
                </a:ext>
              </a:extLst>
            </p:cNvPr>
            <p:cNvSpPr/>
            <p:nvPr/>
          </p:nvSpPr>
          <p:spPr>
            <a:xfrm>
              <a:off x="6795350" y="1826125"/>
              <a:ext cx="97700" cy="60975"/>
            </a:xfrm>
            <a:custGeom>
              <a:avLst/>
              <a:gdLst/>
              <a:ahLst/>
              <a:cxnLst/>
              <a:rect l="l" t="t" r="r" b="b"/>
              <a:pathLst>
                <a:path w="3908" h="2439" extrusionOk="0">
                  <a:moveTo>
                    <a:pt x="0" y="0"/>
                  </a:moveTo>
                  <a:lnTo>
                    <a:pt x="0" y="2439"/>
                  </a:lnTo>
                  <a:lnTo>
                    <a:pt x="3907" y="2439"/>
                  </a:lnTo>
                  <a:lnTo>
                    <a:pt x="39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6;p70">
              <a:extLst>
                <a:ext uri="{FF2B5EF4-FFF2-40B4-BE49-F238E27FC236}">
                  <a16:creationId xmlns:a16="http://schemas.microsoft.com/office/drawing/2014/main" id="{23D6219C-2D80-46D8-91A9-6E71F97E7812}"/>
                </a:ext>
              </a:extLst>
            </p:cNvPr>
            <p:cNvSpPr/>
            <p:nvPr/>
          </p:nvSpPr>
          <p:spPr>
            <a:xfrm>
              <a:off x="6830600" y="1656450"/>
              <a:ext cx="27925" cy="185850"/>
            </a:xfrm>
            <a:custGeom>
              <a:avLst/>
              <a:gdLst/>
              <a:ahLst/>
              <a:cxnLst/>
              <a:rect l="l" t="t" r="r" b="b"/>
              <a:pathLst>
                <a:path w="1117" h="7434" extrusionOk="0">
                  <a:moveTo>
                    <a:pt x="0" y="1"/>
                  </a:moveTo>
                  <a:lnTo>
                    <a:pt x="0" y="7433"/>
                  </a:lnTo>
                  <a:lnTo>
                    <a:pt x="1116" y="7433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67;p70">
              <a:extLst>
                <a:ext uri="{FF2B5EF4-FFF2-40B4-BE49-F238E27FC236}">
                  <a16:creationId xmlns:a16="http://schemas.microsoft.com/office/drawing/2014/main" id="{8CFAAB5E-311E-467B-9333-E5CCAD627E96}"/>
                </a:ext>
              </a:extLst>
            </p:cNvPr>
            <p:cNvSpPr/>
            <p:nvPr/>
          </p:nvSpPr>
          <p:spPr>
            <a:xfrm>
              <a:off x="5875825" y="1948775"/>
              <a:ext cx="630175" cy="135150"/>
            </a:xfrm>
            <a:custGeom>
              <a:avLst/>
              <a:gdLst/>
              <a:ahLst/>
              <a:cxnLst/>
              <a:rect l="l" t="t" r="r" b="b"/>
              <a:pathLst>
                <a:path w="25207" h="5406" extrusionOk="0">
                  <a:moveTo>
                    <a:pt x="3320" y="0"/>
                  </a:moveTo>
                  <a:lnTo>
                    <a:pt x="0" y="3614"/>
                  </a:lnTo>
                  <a:lnTo>
                    <a:pt x="1087" y="4613"/>
                  </a:lnTo>
                  <a:lnTo>
                    <a:pt x="3966" y="1498"/>
                  </a:lnTo>
                  <a:lnTo>
                    <a:pt x="19566" y="1498"/>
                  </a:lnTo>
                  <a:lnTo>
                    <a:pt x="22504" y="5406"/>
                  </a:lnTo>
                  <a:lnTo>
                    <a:pt x="25206" y="5406"/>
                  </a:lnTo>
                  <a:lnTo>
                    <a:pt x="25206" y="3937"/>
                  </a:lnTo>
                  <a:lnTo>
                    <a:pt x="23238" y="3937"/>
                  </a:lnTo>
                  <a:lnTo>
                    <a:pt x="2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68;p70">
              <a:extLst>
                <a:ext uri="{FF2B5EF4-FFF2-40B4-BE49-F238E27FC236}">
                  <a16:creationId xmlns:a16="http://schemas.microsoft.com/office/drawing/2014/main" id="{C6440E68-AFB3-4CCD-9DB8-2FFD368F8E24}"/>
                </a:ext>
              </a:extLst>
            </p:cNvPr>
            <p:cNvSpPr/>
            <p:nvPr/>
          </p:nvSpPr>
          <p:spPr>
            <a:xfrm>
              <a:off x="6923875" y="1897350"/>
              <a:ext cx="80800" cy="68325"/>
            </a:xfrm>
            <a:custGeom>
              <a:avLst/>
              <a:gdLst/>
              <a:ahLst/>
              <a:cxnLst/>
              <a:rect l="l" t="t" r="r" b="b"/>
              <a:pathLst>
                <a:path w="3232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32" y="2733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69;p70">
              <a:extLst>
                <a:ext uri="{FF2B5EF4-FFF2-40B4-BE49-F238E27FC236}">
                  <a16:creationId xmlns:a16="http://schemas.microsoft.com/office/drawing/2014/main" id="{EED023A4-424E-4187-95AD-D6FF8D962473}"/>
                </a:ext>
              </a:extLst>
            </p:cNvPr>
            <p:cNvSpPr/>
            <p:nvPr/>
          </p:nvSpPr>
          <p:spPr>
            <a:xfrm>
              <a:off x="6887150" y="1897350"/>
              <a:ext cx="80075" cy="68325"/>
            </a:xfrm>
            <a:custGeom>
              <a:avLst/>
              <a:gdLst/>
              <a:ahLst/>
              <a:cxnLst/>
              <a:rect l="l" t="t" r="r" b="b"/>
              <a:pathLst>
                <a:path w="3203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0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70;p70">
              <a:extLst>
                <a:ext uri="{FF2B5EF4-FFF2-40B4-BE49-F238E27FC236}">
                  <a16:creationId xmlns:a16="http://schemas.microsoft.com/office/drawing/2014/main" id="{F603DCF5-911A-4D0C-BADF-C63A7D4EFE59}"/>
                </a:ext>
              </a:extLst>
            </p:cNvPr>
            <p:cNvSpPr/>
            <p:nvPr/>
          </p:nvSpPr>
          <p:spPr>
            <a:xfrm>
              <a:off x="684967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71;p70">
              <a:extLst>
                <a:ext uri="{FF2B5EF4-FFF2-40B4-BE49-F238E27FC236}">
                  <a16:creationId xmlns:a16="http://schemas.microsoft.com/office/drawing/2014/main" id="{2FEE9FAF-8C06-4E72-A8D5-F01DDCFCB0D3}"/>
                </a:ext>
              </a:extLst>
            </p:cNvPr>
            <p:cNvSpPr/>
            <p:nvPr/>
          </p:nvSpPr>
          <p:spPr>
            <a:xfrm>
              <a:off x="681222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72;p70">
              <a:extLst>
                <a:ext uri="{FF2B5EF4-FFF2-40B4-BE49-F238E27FC236}">
                  <a16:creationId xmlns:a16="http://schemas.microsoft.com/office/drawing/2014/main" id="{93C7B4FD-866D-4C03-BC9C-8233E606C62E}"/>
                </a:ext>
              </a:extLst>
            </p:cNvPr>
            <p:cNvSpPr/>
            <p:nvPr/>
          </p:nvSpPr>
          <p:spPr>
            <a:xfrm>
              <a:off x="6775500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333;p70">
            <a:extLst>
              <a:ext uri="{FF2B5EF4-FFF2-40B4-BE49-F238E27FC236}">
                <a16:creationId xmlns:a16="http://schemas.microsoft.com/office/drawing/2014/main" id="{F2E9800C-CAB2-451A-A8F6-FEA7389236A1}"/>
              </a:ext>
            </a:extLst>
          </p:cNvPr>
          <p:cNvSpPr/>
          <p:nvPr/>
        </p:nvSpPr>
        <p:spPr>
          <a:xfrm flipH="1">
            <a:off x="-222" y="4896183"/>
            <a:ext cx="4437185" cy="24731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5FDE9E-59E0-457A-A52E-7F58B630F13E}"/>
              </a:ext>
            </a:extLst>
          </p:cNvPr>
          <p:cNvGrpSpPr/>
          <p:nvPr/>
        </p:nvGrpSpPr>
        <p:grpSpPr>
          <a:xfrm>
            <a:off x="240149" y="438150"/>
            <a:ext cx="5020582" cy="3431774"/>
            <a:chOff x="240149" y="438150"/>
            <a:chExt cx="5020582" cy="3431774"/>
          </a:xfrm>
        </p:grpSpPr>
        <p:pic>
          <p:nvPicPr>
            <p:cNvPr id="26" name="Google Shape;227;p47">
              <a:extLst>
                <a:ext uri="{FF2B5EF4-FFF2-40B4-BE49-F238E27FC236}">
                  <a16:creationId xmlns:a16="http://schemas.microsoft.com/office/drawing/2014/main" id="{8906C7FD-8B32-4C4E-9FBD-62EE7E64C3E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40150" y="438150"/>
              <a:ext cx="5020581" cy="3431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50FFA0-65AD-4375-8832-27E9F25591F7}"/>
                </a:ext>
              </a:extLst>
            </p:cNvPr>
            <p:cNvSpPr txBox="1"/>
            <p:nvPr/>
          </p:nvSpPr>
          <p:spPr>
            <a:xfrm>
              <a:off x="240149" y="1276874"/>
              <a:ext cx="479336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4 SVNNaive Inline" panose="02010503010101020104" pitchFamily="2" charset="0"/>
                </a:rPr>
                <a:t>Toán</a:t>
              </a:r>
              <a:r>
                <a:rPr lang="en-US" sz="3600" dirty="0">
                  <a:latin typeface="#9Slide04 SVNNaive Inline" panose="02010503010101020104" pitchFamily="2" charset="0"/>
                </a:rPr>
                <a:t> </a:t>
              </a:r>
            </a:p>
            <a:p>
              <a:pPr algn="ctr"/>
              <a:r>
                <a:rPr lang="en-US" sz="3600" dirty="0" err="1">
                  <a:latin typeface="#9Slide04 SVNNaive Inline" panose="02010503010101020104" pitchFamily="2" charset="0"/>
                </a:rPr>
                <a:t>Luyện</a:t>
              </a:r>
              <a:r>
                <a:rPr lang="en-US" sz="3600" dirty="0">
                  <a:latin typeface="#9Slide04 SVNNaive Inline" panose="02010503010101020104" pitchFamily="2" charset="0"/>
                </a:rPr>
                <a:t> </a:t>
              </a:r>
              <a:r>
                <a:rPr lang="en-US" sz="3600" dirty="0" err="1">
                  <a:latin typeface="#9Slide04 SVNNaive Inline" panose="02010503010101020104" pitchFamily="2" charset="0"/>
                </a:rPr>
                <a:t>tập</a:t>
              </a:r>
              <a:r>
                <a:rPr lang="en-US" sz="3600" dirty="0">
                  <a:latin typeface="#9Slide04 SVNNaive Inline" panose="02010503010101020104" pitchFamily="2" charset="0"/>
                </a:rPr>
                <a:t> </a:t>
              </a:r>
              <a:r>
                <a:rPr lang="en-US" sz="3600" dirty="0" err="1">
                  <a:latin typeface="#9Slide04 SVNNaive Inline" panose="02010503010101020104" pitchFamily="2" charset="0"/>
                </a:rPr>
                <a:t>chung</a:t>
              </a:r>
              <a:endParaRPr lang="en-US" sz="3600" dirty="0">
                <a:latin typeface="#9Slide04 SVNNaive Inline" panose="02010503010101020104" pitchFamily="2" charset="0"/>
              </a:endParaRPr>
            </a:p>
            <a:p>
              <a:pPr algn="ctr"/>
              <a:r>
                <a:rPr lang="en-US" sz="2800" dirty="0">
                  <a:latin typeface="#9Slide04 SVNNaive Inline" panose="02010503010101020104" pitchFamily="2" charset="0"/>
                </a:rPr>
                <a:t>Trang 95 </a:t>
              </a:r>
            </a:p>
          </p:txBody>
        </p:sp>
      </p:grpSp>
      <p:grpSp>
        <p:nvGrpSpPr>
          <p:cNvPr id="30" name="Google Shape;1387;p62">
            <a:extLst>
              <a:ext uri="{FF2B5EF4-FFF2-40B4-BE49-F238E27FC236}">
                <a16:creationId xmlns:a16="http://schemas.microsoft.com/office/drawing/2014/main" id="{ACDA308F-F87F-456B-A5AB-BC360551301E}"/>
              </a:ext>
            </a:extLst>
          </p:cNvPr>
          <p:cNvGrpSpPr/>
          <p:nvPr/>
        </p:nvGrpSpPr>
        <p:grpSpPr>
          <a:xfrm>
            <a:off x="1798582" y="4163946"/>
            <a:ext cx="419788" cy="740576"/>
            <a:chOff x="591090" y="1835641"/>
            <a:chExt cx="991412" cy="3304922"/>
          </a:xfrm>
        </p:grpSpPr>
        <p:sp>
          <p:nvSpPr>
            <p:cNvPr id="31" name="Google Shape;1388;p62">
              <a:extLst>
                <a:ext uri="{FF2B5EF4-FFF2-40B4-BE49-F238E27FC236}">
                  <a16:creationId xmlns:a16="http://schemas.microsoft.com/office/drawing/2014/main" id="{F59E1819-618E-430A-9EA1-4F684C2D33CC}"/>
                </a:ext>
              </a:extLst>
            </p:cNvPr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89;p62">
              <a:extLst>
                <a:ext uri="{FF2B5EF4-FFF2-40B4-BE49-F238E27FC236}">
                  <a16:creationId xmlns:a16="http://schemas.microsoft.com/office/drawing/2014/main" id="{5079324D-F83F-4E2C-B82E-17B3C97FE6B6}"/>
                </a:ext>
              </a:extLst>
            </p:cNvPr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90;p62">
              <a:extLst>
                <a:ext uri="{FF2B5EF4-FFF2-40B4-BE49-F238E27FC236}">
                  <a16:creationId xmlns:a16="http://schemas.microsoft.com/office/drawing/2014/main" id="{FBE894B5-9CC8-4C89-8E1C-A27E3BF104FB}"/>
                </a:ext>
              </a:extLst>
            </p:cNvPr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91;p62">
              <a:extLst>
                <a:ext uri="{FF2B5EF4-FFF2-40B4-BE49-F238E27FC236}">
                  <a16:creationId xmlns:a16="http://schemas.microsoft.com/office/drawing/2014/main" id="{1B6CA454-F998-459B-841C-3722023626EB}"/>
                </a:ext>
              </a:extLst>
            </p:cNvPr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92;p62">
              <a:extLst>
                <a:ext uri="{FF2B5EF4-FFF2-40B4-BE49-F238E27FC236}">
                  <a16:creationId xmlns:a16="http://schemas.microsoft.com/office/drawing/2014/main" id="{F0510A71-4EEE-4CA9-BE8D-4FD48D1459F4}"/>
                </a:ext>
              </a:extLst>
            </p:cNvPr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93;p62">
              <a:extLst>
                <a:ext uri="{FF2B5EF4-FFF2-40B4-BE49-F238E27FC236}">
                  <a16:creationId xmlns:a16="http://schemas.microsoft.com/office/drawing/2014/main" id="{1D0E1805-1D54-441C-912F-261EACC155A1}"/>
                </a:ext>
              </a:extLst>
            </p:cNvPr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94;p62">
              <a:extLst>
                <a:ext uri="{FF2B5EF4-FFF2-40B4-BE49-F238E27FC236}">
                  <a16:creationId xmlns:a16="http://schemas.microsoft.com/office/drawing/2014/main" id="{FF2E89B2-A186-4FD9-9AC8-53E0B2782F17}"/>
                </a:ext>
              </a:extLst>
            </p:cNvPr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95;p62">
              <a:extLst>
                <a:ext uri="{FF2B5EF4-FFF2-40B4-BE49-F238E27FC236}">
                  <a16:creationId xmlns:a16="http://schemas.microsoft.com/office/drawing/2014/main" id="{56A48264-E61D-42F9-A1F6-049085E0B15D}"/>
                </a:ext>
              </a:extLst>
            </p:cNvPr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96;p62">
              <a:extLst>
                <a:ext uri="{FF2B5EF4-FFF2-40B4-BE49-F238E27FC236}">
                  <a16:creationId xmlns:a16="http://schemas.microsoft.com/office/drawing/2014/main" id="{21946014-23F0-435B-835A-9DA3A9AA5450}"/>
                </a:ext>
              </a:extLst>
            </p:cNvPr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97;p62">
              <a:extLst>
                <a:ext uri="{FF2B5EF4-FFF2-40B4-BE49-F238E27FC236}">
                  <a16:creationId xmlns:a16="http://schemas.microsoft.com/office/drawing/2014/main" id="{9FE7428B-91DA-4F8E-A013-4B1E44DE7120}"/>
                </a:ext>
              </a:extLst>
            </p:cNvPr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98;p62">
              <a:extLst>
                <a:ext uri="{FF2B5EF4-FFF2-40B4-BE49-F238E27FC236}">
                  <a16:creationId xmlns:a16="http://schemas.microsoft.com/office/drawing/2014/main" id="{DE5C990A-A04D-4A34-9D9C-FBF19FF12245}"/>
                </a:ext>
              </a:extLst>
            </p:cNvPr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9;p62">
              <a:extLst>
                <a:ext uri="{FF2B5EF4-FFF2-40B4-BE49-F238E27FC236}">
                  <a16:creationId xmlns:a16="http://schemas.microsoft.com/office/drawing/2014/main" id="{B293DDEA-47CA-4CAE-B070-A79E21E8B091}"/>
                </a:ext>
              </a:extLst>
            </p:cNvPr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00;p62">
              <a:extLst>
                <a:ext uri="{FF2B5EF4-FFF2-40B4-BE49-F238E27FC236}">
                  <a16:creationId xmlns:a16="http://schemas.microsoft.com/office/drawing/2014/main" id="{9091963D-B97A-480C-838B-0125AC63D495}"/>
                </a:ext>
              </a:extLst>
            </p:cNvPr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01;p62">
              <a:extLst>
                <a:ext uri="{FF2B5EF4-FFF2-40B4-BE49-F238E27FC236}">
                  <a16:creationId xmlns:a16="http://schemas.microsoft.com/office/drawing/2014/main" id="{4D2C633E-C987-4847-94D3-2D73B0E7C2E0}"/>
                </a:ext>
              </a:extLst>
            </p:cNvPr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02;p62">
              <a:extLst>
                <a:ext uri="{FF2B5EF4-FFF2-40B4-BE49-F238E27FC236}">
                  <a16:creationId xmlns:a16="http://schemas.microsoft.com/office/drawing/2014/main" id="{5EDDF805-17FA-45D4-A36F-3F934574B01D}"/>
                </a:ext>
              </a:extLst>
            </p:cNvPr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03;p62">
              <a:extLst>
                <a:ext uri="{FF2B5EF4-FFF2-40B4-BE49-F238E27FC236}">
                  <a16:creationId xmlns:a16="http://schemas.microsoft.com/office/drawing/2014/main" id="{421542E9-9FF1-4D05-90EE-32454AA66998}"/>
                </a:ext>
              </a:extLst>
            </p:cNvPr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04;p62">
              <a:extLst>
                <a:ext uri="{FF2B5EF4-FFF2-40B4-BE49-F238E27FC236}">
                  <a16:creationId xmlns:a16="http://schemas.microsoft.com/office/drawing/2014/main" id="{C1F0BD4A-54E1-4E19-928B-26EA13268BF1}"/>
                </a:ext>
              </a:extLst>
            </p:cNvPr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05;p62">
              <a:extLst>
                <a:ext uri="{FF2B5EF4-FFF2-40B4-BE49-F238E27FC236}">
                  <a16:creationId xmlns:a16="http://schemas.microsoft.com/office/drawing/2014/main" id="{A53DB9D0-E526-461F-B773-5CEBD012B669}"/>
                </a:ext>
              </a:extLst>
            </p:cNvPr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06;p62">
              <a:extLst>
                <a:ext uri="{FF2B5EF4-FFF2-40B4-BE49-F238E27FC236}">
                  <a16:creationId xmlns:a16="http://schemas.microsoft.com/office/drawing/2014/main" id="{F3A3E630-00F0-4A34-8289-B4EEF4499CCD}"/>
                </a:ext>
              </a:extLst>
            </p:cNvPr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07;p62">
              <a:extLst>
                <a:ext uri="{FF2B5EF4-FFF2-40B4-BE49-F238E27FC236}">
                  <a16:creationId xmlns:a16="http://schemas.microsoft.com/office/drawing/2014/main" id="{A1274846-76E5-4F3F-93BC-D5B95B6820D7}"/>
                </a:ext>
              </a:extLst>
            </p:cNvPr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08;p62">
              <a:extLst>
                <a:ext uri="{FF2B5EF4-FFF2-40B4-BE49-F238E27FC236}">
                  <a16:creationId xmlns:a16="http://schemas.microsoft.com/office/drawing/2014/main" id="{4261EF0B-7F83-44A1-B87F-5DCDD9A26517}"/>
                </a:ext>
              </a:extLst>
            </p:cNvPr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09;p62">
              <a:extLst>
                <a:ext uri="{FF2B5EF4-FFF2-40B4-BE49-F238E27FC236}">
                  <a16:creationId xmlns:a16="http://schemas.microsoft.com/office/drawing/2014/main" id="{32630C12-7F3A-44C3-8650-13BE62D383B1}"/>
                </a:ext>
              </a:extLst>
            </p:cNvPr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10;p62">
              <a:extLst>
                <a:ext uri="{FF2B5EF4-FFF2-40B4-BE49-F238E27FC236}">
                  <a16:creationId xmlns:a16="http://schemas.microsoft.com/office/drawing/2014/main" id="{0A0F9A26-6B24-47FD-942F-218D855DA999}"/>
                </a:ext>
              </a:extLst>
            </p:cNvPr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11;p62">
              <a:extLst>
                <a:ext uri="{FF2B5EF4-FFF2-40B4-BE49-F238E27FC236}">
                  <a16:creationId xmlns:a16="http://schemas.microsoft.com/office/drawing/2014/main" id="{80AF6413-9BEB-4892-A6C8-9D8DCCD1FA97}"/>
                </a:ext>
              </a:extLst>
            </p:cNvPr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12;p62">
              <a:extLst>
                <a:ext uri="{FF2B5EF4-FFF2-40B4-BE49-F238E27FC236}">
                  <a16:creationId xmlns:a16="http://schemas.microsoft.com/office/drawing/2014/main" id="{CE90CBB9-8C41-4847-9FF7-E9CB541C471E}"/>
                </a:ext>
              </a:extLst>
            </p:cNvPr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13;p62">
              <a:extLst>
                <a:ext uri="{FF2B5EF4-FFF2-40B4-BE49-F238E27FC236}">
                  <a16:creationId xmlns:a16="http://schemas.microsoft.com/office/drawing/2014/main" id="{DF8486D5-054E-40D3-9F19-50447D2CAD8D}"/>
                </a:ext>
              </a:extLst>
            </p:cNvPr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14;p62">
              <a:extLst>
                <a:ext uri="{FF2B5EF4-FFF2-40B4-BE49-F238E27FC236}">
                  <a16:creationId xmlns:a16="http://schemas.microsoft.com/office/drawing/2014/main" id="{770293D7-EB2A-4E83-BF23-8A4FC2315283}"/>
                </a:ext>
              </a:extLst>
            </p:cNvPr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15;p62">
              <a:extLst>
                <a:ext uri="{FF2B5EF4-FFF2-40B4-BE49-F238E27FC236}">
                  <a16:creationId xmlns:a16="http://schemas.microsoft.com/office/drawing/2014/main" id="{6A36F78A-0B6A-4624-9881-5511E9B0A8F5}"/>
                </a:ext>
              </a:extLst>
            </p:cNvPr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16;p62">
              <a:extLst>
                <a:ext uri="{FF2B5EF4-FFF2-40B4-BE49-F238E27FC236}">
                  <a16:creationId xmlns:a16="http://schemas.microsoft.com/office/drawing/2014/main" id="{8D9569A6-719A-4A44-88D3-DABE9964FF45}"/>
                </a:ext>
              </a:extLst>
            </p:cNvPr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17;p62">
              <a:extLst>
                <a:ext uri="{FF2B5EF4-FFF2-40B4-BE49-F238E27FC236}">
                  <a16:creationId xmlns:a16="http://schemas.microsoft.com/office/drawing/2014/main" id="{7FF7968B-8B6F-4047-862C-BF766028C6BF}"/>
                </a:ext>
              </a:extLst>
            </p:cNvPr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18;p62">
              <a:extLst>
                <a:ext uri="{FF2B5EF4-FFF2-40B4-BE49-F238E27FC236}">
                  <a16:creationId xmlns:a16="http://schemas.microsoft.com/office/drawing/2014/main" id="{80B8B84E-C307-472F-9659-815FDE0C4B04}"/>
                </a:ext>
              </a:extLst>
            </p:cNvPr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19;p62">
              <a:extLst>
                <a:ext uri="{FF2B5EF4-FFF2-40B4-BE49-F238E27FC236}">
                  <a16:creationId xmlns:a16="http://schemas.microsoft.com/office/drawing/2014/main" id="{30FC9580-2D54-4D9D-9D1D-4C8B8F87ABFC}"/>
                </a:ext>
              </a:extLst>
            </p:cNvPr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20;p62">
              <a:extLst>
                <a:ext uri="{FF2B5EF4-FFF2-40B4-BE49-F238E27FC236}">
                  <a16:creationId xmlns:a16="http://schemas.microsoft.com/office/drawing/2014/main" id="{34682766-F2B1-4816-ACA0-68FED9B74845}"/>
                </a:ext>
              </a:extLst>
            </p:cNvPr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21;p62">
              <a:extLst>
                <a:ext uri="{FF2B5EF4-FFF2-40B4-BE49-F238E27FC236}">
                  <a16:creationId xmlns:a16="http://schemas.microsoft.com/office/drawing/2014/main" id="{2DE37B37-41BA-40A7-82DD-BDFC2D4C9939}"/>
                </a:ext>
              </a:extLst>
            </p:cNvPr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22;p62">
              <a:extLst>
                <a:ext uri="{FF2B5EF4-FFF2-40B4-BE49-F238E27FC236}">
                  <a16:creationId xmlns:a16="http://schemas.microsoft.com/office/drawing/2014/main" id="{30392C02-E739-4FF7-9F0D-74B58776ACC0}"/>
                </a:ext>
              </a:extLst>
            </p:cNvPr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23;p62">
              <a:extLst>
                <a:ext uri="{FF2B5EF4-FFF2-40B4-BE49-F238E27FC236}">
                  <a16:creationId xmlns:a16="http://schemas.microsoft.com/office/drawing/2014/main" id="{3B109A49-2A75-460B-A7BF-03AF67F7A631}"/>
                </a:ext>
              </a:extLst>
            </p:cNvPr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24;p62">
              <a:extLst>
                <a:ext uri="{FF2B5EF4-FFF2-40B4-BE49-F238E27FC236}">
                  <a16:creationId xmlns:a16="http://schemas.microsoft.com/office/drawing/2014/main" id="{67D08E6F-D136-4629-9881-4E1E3A54082D}"/>
                </a:ext>
              </a:extLst>
            </p:cNvPr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25;p62">
              <a:extLst>
                <a:ext uri="{FF2B5EF4-FFF2-40B4-BE49-F238E27FC236}">
                  <a16:creationId xmlns:a16="http://schemas.microsoft.com/office/drawing/2014/main" id="{92648B9B-B517-4363-B031-E0A4F12697D6}"/>
                </a:ext>
              </a:extLst>
            </p:cNvPr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26;p62">
              <a:extLst>
                <a:ext uri="{FF2B5EF4-FFF2-40B4-BE49-F238E27FC236}">
                  <a16:creationId xmlns:a16="http://schemas.microsoft.com/office/drawing/2014/main" id="{F068946F-2F5C-4785-817C-5FBBE814E1BF}"/>
                </a:ext>
              </a:extLst>
            </p:cNvPr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27;p62">
              <a:extLst>
                <a:ext uri="{FF2B5EF4-FFF2-40B4-BE49-F238E27FC236}">
                  <a16:creationId xmlns:a16="http://schemas.microsoft.com/office/drawing/2014/main" id="{8D971651-598B-4AA2-9F43-4545193A75C8}"/>
                </a:ext>
              </a:extLst>
            </p:cNvPr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28;p62">
              <a:extLst>
                <a:ext uri="{FF2B5EF4-FFF2-40B4-BE49-F238E27FC236}">
                  <a16:creationId xmlns:a16="http://schemas.microsoft.com/office/drawing/2014/main" id="{4443B8C0-83DA-4F65-BB1E-C0831AD574F2}"/>
                </a:ext>
              </a:extLst>
            </p:cNvPr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29;p62">
              <a:extLst>
                <a:ext uri="{FF2B5EF4-FFF2-40B4-BE49-F238E27FC236}">
                  <a16:creationId xmlns:a16="http://schemas.microsoft.com/office/drawing/2014/main" id="{30269632-DDDF-494D-A312-27A5A4E01F5F}"/>
                </a:ext>
              </a:extLst>
            </p:cNvPr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30;p62">
              <a:extLst>
                <a:ext uri="{FF2B5EF4-FFF2-40B4-BE49-F238E27FC236}">
                  <a16:creationId xmlns:a16="http://schemas.microsoft.com/office/drawing/2014/main" id="{7415C0AA-B6D5-4B48-8518-72947C10E2C2}"/>
                </a:ext>
              </a:extLst>
            </p:cNvPr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31;p62">
              <a:extLst>
                <a:ext uri="{FF2B5EF4-FFF2-40B4-BE49-F238E27FC236}">
                  <a16:creationId xmlns:a16="http://schemas.microsoft.com/office/drawing/2014/main" id="{549AC9C2-F596-47C6-A263-7878E328854E}"/>
                </a:ext>
              </a:extLst>
            </p:cNvPr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32;p62">
              <a:extLst>
                <a:ext uri="{FF2B5EF4-FFF2-40B4-BE49-F238E27FC236}">
                  <a16:creationId xmlns:a16="http://schemas.microsoft.com/office/drawing/2014/main" id="{D697DC4D-1131-4BEE-80A2-7A3124375A41}"/>
                </a:ext>
              </a:extLst>
            </p:cNvPr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33;p62">
              <a:extLst>
                <a:ext uri="{FF2B5EF4-FFF2-40B4-BE49-F238E27FC236}">
                  <a16:creationId xmlns:a16="http://schemas.microsoft.com/office/drawing/2014/main" id="{30B09538-7A24-4C9A-A53C-A8771E0C74DC}"/>
                </a:ext>
              </a:extLst>
            </p:cNvPr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34;p62">
              <a:extLst>
                <a:ext uri="{FF2B5EF4-FFF2-40B4-BE49-F238E27FC236}">
                  <a16:creationId xmlns:a16="http://schemas.microsoft.com/office/drawing/2014/main" id="{C591B012-43FE-4B3C-81AE-AF45CE4D5F30}"/>
                </a:ext>
              </a:extLst>
            </p:cNvPr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35;p62">
              <a:extLst>
                <a:ext uri="{FF2B5EF4-FFF2-40B4-BE49-F238E27FC236}">
                  <a16:creationId xmlns:a16="http://schemas.microsoft.com/office/drawing/2014/main" id="{4EC684D0-052D-4BCB-B00E-5414D5C434AC}"/>
                </a:ext>
              </a:extLst>
            </p:cNvPr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36;p62">
              <a:extLst>
                <a:ext uri="{FF2B5EF4-FFF2-40B4-BE49-F238E27FC236}">
                  <a16:creationId xmlns:a16="http://schemas.microsoft.com/office/drawing/2014/main" id="{D4CCD481-E86A-4FE5-BFA6-8198E3D34CDE}"/>
                </a:ext>
              </a:extLst>
            </p:cNvPr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37;p62">
              <a:extLst>
                <a:ext uri="{FF2B5EF4-FFF2-40B4-BE49-F238E27FC236}">
                  <a16:creationId xmlns:a16="http://schemas.microsoft.com/office/drawing/2014/main" id="{E7C3F337-1FB9-459C-98EC-FC7798682195}"/>
                </a:ext>
              </a:extLst>
            </p:cNvPr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38;p62">
              <a:extLst>
                <a:ext uri="{FF2B5EF4-FFF2-40B4-BE49-F238E27FC236}">
                  <a16:creationId xmlns:a16="http://schemas.microsoft.com/office/drawing/2014/main" id="{3859B42F-DD8E-4A1D-B20D-DDB4FFD44FEF}"/>
                </a:ext>
              </a:extLst>
            </p:cNvPr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39;p62">
              <a:extLst>
                <a:ext uri="{FF2B5EF4-FFF2-40B4-BE49-F238E27FC236}">
                  <a16:creationId xmlns:a16="http://schemas.microsoft.com/office/drawing/2014/main" id="{9EA9AFA2-FDB1-476C-B00E-A4C21780AF06}"/>
                </a:ext>
              </a:extLst>
            </p:cNvPr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40;p62">
              <a:extLst>
                <a:ext uri="{FF2B5EF4-FFF2-40B4-BE49-F238E27FC236}">
                  <a16:creationId xmlns:a16="http://schemas.microsoft.com/office/drawing/2014/main" id="{C67FC806-F691-48F0-B856-97AA27FA9DE2}"/>
                </a:ext>
              </a:extLst>
            </p:cNvPr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41;p62">
              <a:extLst>
                <a:ext uri="{FF2B5EF4-FFF2-40B4-BE49-F238E27FC236}">
                  <a16:creationId xmlns:a16="http://schemas.microsoft.com/office/drawing/2014/main" id="{AA6EB2EF-79AE-467A-BE43-1FECEFEAA439}"/>
                </a:ext>
              </a:extLst>
            </p:cNvPr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42;p62">
              <a:extLst>
                <a:ext uri="{FF2B5EF4-FFF2-40B4-BE49-F238E27FC236}">
                  <a16:creationId xmlns:a16="http://schemas.microsoft.com/office/drawing/2014/main" id="{8ED6FF1E-E50B-479A-8A27-D3BED22C2D34}"/>
                </a:ext>
              </a:extLst>
            </p:cNvPr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43;p62">
              <a:extLst>
                <a:ext uri="{FF2B5EF4-FFF2-40B4-BE49-F238E27FC236}">
                  <a16:creationId xmlns:a16="http://schemas.microsoft.com/office/drawing/2014/main" id="{6D891B83-5720-41CB-8726-8A4C8F4D0407}"/>
                </a:ext>
              </a:extLst>
            </p:cNvPr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44;p62">
              <a:extLst>
                <a:ext uri="{FF2B5EF4-FFF2-40B4-BE49-F238E27FC236}">
                  <a16:creationId xmlns:a16="http://schemas.microsoft.com/office/drawing/2014/main" id="{49DFB86D-ED60-42EF-A7E6-4BA90E1C65A5}"/>
                </a:ext>
              </a:extLst>
            </p:cNvPr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45;p62">
              <a:extLst>
                <a:ext uri="{FF2B5EF4-FFF2-40B4-BE49-F238E27FC236}">
                  <a16:creationId xmlns:a16="http://schemas.microsoft.com/office/drawing/2014/main" id="{27D5E2F4-29AF-4AF9-ACAB-2F6D0DDFFEB4}"/>
                </a:ext>
              </a:extLst>
            </p:cNvPr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46;p62">
              <a:extLst>
                <a:ext uri="{FF2B5EF4-FFF2-40B4-BE49-F238E27FC236}">
                  <a16:creationId xmlns:a16="http://schemas.microsoft.com/office/drawing/2014/main" id="{D31DFA12-6B6A-4368-8D63-DA6A548F3DF6}"/>
                </a:ext>
              </a:extLst>
            </p:cNvPr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47;p62">
              <a:extLst>
                <a:ext uri="{FF2B5EF4-FFF2-40B4-BE49-F238E27FC236}">
                  <a16:creationId xmlns:a16="http://schemas.microsoft.com/office/drawing/2014/main" id="{DB5EA8D0-12B0-4B1C-B016-68AADF56E9F5}"/>
                </a:ext>
              </a:extLst>
            </p:cNvPr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48;p62">
              <a:extLst>
                <a:ext uri="{FF2B5EF4-FFF2-40B4-BE49-F238E27FC236}">
                  <a16:creationId xmlns:a16="http://schemas.microsoft.com/office/drawing/2014/main" id="{7DC13B98-E033-4239-A6EC-BB3BC1AA2032}"/>
                </a:ext>
              </a:extLst>
            </p:cNvPr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49;p62">
              <a:extLst>
                <a:ext uri="{FF2B5EF4-FFF2-40B4-BE49-F238E27FC236}">
                  <a16:creationId xmlns:a16="http://schemas.microsoft.com/office/drawing/2014/main" id="{1FD76A38-E9C5-4D9E-9021-5CE2FBC73DF9}"/>
                </a:ext>
              </a:extLst>
            </p:cNvPr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50;p62">
              <a:extLst>
                <a:ext uri="{FF2B5EF4-FFF2-40B4-BE49-F238E27FC236}">
                  <a16:creationId xmlns:a16="http://schemas.microsoft.com/office/drawing/2014/main" id="{063E68E2-8D35-4091-A680-619F3387ACB2}"/>
                </a:ext>
              </a:extLst>
            </p:cNvPr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51;p62">
              <a:extLst>
                <a:ext uri="{FF2B5EF4-FFF2-40B4-BE49-F238E27FC236}">
                  <a16:creationId xmlns:a16="http://schemas.microsoft.com/office/drawing/2014/main" id="{DACF0CCA-45D9-4D40-B7BB-0462AEC5C596}"/>
                </a:ext>
              </a:extLst>
            </p:cNvPr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52;p62">
              <a:extLst>
                <a:ext uri="{FF2B5EF4-FFF2-40B4-BE49-F238E27FC236}">
                  <a16:creationId xmlns:a16="http://schemas.microsoft.com/office/drawing/2014/main" id="{3B8797A8-9342-4352-B70C-1EC8DA25A551}"/>
                </a:ext>
              </a:extLst>
            </p:cNvPr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53;p62">
              <a:extLst>
                <a:ext uri="{FF2B5EF4-FFF2-40B4-BE49-F238E27FC236}">
                  <a16:creationId xmlns:a16="http://schemas.microsoft.com/office/drawing/2014/main" id="{0451053B-D6C3-468A-A3F4-1AAC94762283}"/>
                </a:ext>
              </a:extLst>
            </p:cNvPr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54;p62">
              <a:extLst>
                <a:ext uri="{FF2B5EF4-FFF2-40B4-BE49-F238E27FC236}">
                  <a16:creationId xmlns:a16="http://schemas.microsoft.com/office/drawing/2014/main" id="{E6D85C78-8AB1-4346-B541-FEF37A0A5D14}"/>
                </a:ext>
              </a:extLst>
            </p:cNvPr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55;p62">
              <a:extLst>
                <a:ext uri="{FF2B5EF4-FFF2-40B4-BE49-F238E27FC236}">
                  <a16:creationId xmlns:a16="http://schemas.microsoft.com/office/drawing/2014/main" id="{7DE72C52-182E-4262-9262-65003B893E4F}"/>
                </a:ext>
              </a:extLst>
            </p:cNvPr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56;p62">
              <a:extLst>
                <a:ext uri="{FF2B5EF4-FFF2-40B4-BE49-F238E27FC236}">
                  <a16:creationId xmlns:a16="http://schemas.microsoft.com/office/drawing/2014/main" id="{51036617-8596-4977-93B1-07A4920496E3}"/>
                </a:ext>
              </a:extLst>
            </p:cNvPr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457;p62">
              <a:extLst>
                <a:ext uri="{FF2B5EF4-FFF2-40B4-BE49-F238E27FC236}">
                  <a16:creationId xmlns:a16="http://schemas.microsoft.com/office/drawing/2014/main" id="{26CBA2AC-A4F9-4763-AF4B-018FD4E84A21}"/>
                </a:ext>
              </a:extLst>
            </p:cNvPr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458;p62">
              <a:extLst>
                <a:ext uri="{FF2B5EF4-FFF2-40B4-BE49-F238E27FC236}">
                  <a16:creationId xmlns:a16="http://schemas.microsoft.com/office/drawing/2014/main" id="{D145BCE7-D4DB-4D1E-A584-30A8AE157569}"/>
                </a:ext>
              </a:extLst>
            </p:cNvPr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459;p62">
              <a:extLst>
                <a:ext uri="{FF2B5EF4-FFF2-40B4-BE49-F238E27FC236}">
                  <a16:creationId xmlns:a16="http://schemas.microsoft.com/office/drawing/2014/main" id="{D49F9E9D-61D5-4968-AA0F-4F721F9D2004}"/>
                </a:ext>
              </a:extLst>
            </p:cNvPr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460;p62">
              <a:extLst>
                <a:ext uri="{FF2B5EF4-FFF2-40B4-BE49-F238E27FC236}">
                  <a16:creationId xmlns:a16="http://schemas.microsoft.com/office/drawing/2014/main" id="{F34DCAE5-6A95-4072-846C-DDA7ABE2CA0D}"/>
                </a:ext>
              </a:extLst>
            </p:cNvPr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461;p62">
              <a:extLst>
                <a:ext uri="{FF2B5EF4-FFF2-40B4-BE49-F238E27FC236}">
                  <a16:creationId xmlns:a16="http://schemas.microsoft.com/office/drawing/2014/main" id="{BBF8B58F-AA09-4AA2-A8BD-96A104D4B3B0}"/>
                </a:ext>
              </a:extLst>
            </p:cNvPr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462;p62">
              <a:extLst>
                <a:ext uri="{FF2B5EF4-FFF2-40B4-BE49-F238E27FC236}">
                  <a16:creationId xmlns:a16="http://schemas.microsoft.com/office/drawing/2014/main" id="{A3F380A5-9263-48B3-9235-969F32B65D52}"/>
                </a:ext>
              </a:extLst>
            </p:cNvPr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463;p62">
              <a:extLst>
                <a:ext uri="{FF2B5EF4-FFF2-40B4-BE49-F238E27FC236}">
                  <a16:creationId xmlns:a16="http://schemas.microsoft.com/office/drawing/2014/main" id="{7283D663-50F5-4E5B-833C-8DFAC94E0EF9}"/>
                </a:ext>
              </a:extLst>
            </p:cNvPr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464;p62">
              <a:extLst>
                <a:ext uri="{FF2B5EF4-FFF2-40B4-BE49-F238E27FC236}">
                  <a16:creationId xmlns:a16="http://schemas.microsoft.com/office/drawing/2014/main" id="{DDF83437-5B63-4CF8-8442-F1BFAE06CFAA}"/>
                </a:ext>
              </a:extLst>
            </p:cNvPr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465;p62">
              <a:extLst>
                <a:ext uri="{FF2B5EF4-FFF2-40B4-BE49-F238E27FC236}">
                  <a16:creationId xmlns:a16="http://schemas.microsoft.com/office/drawing/2014/main" id="{2371B009-6936-4EC2-9D93-263DB9F21CED}"/>
                </a:ext>
              </a:extLst>
            </p:cNvPr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466;p62">
              <a:extLst>
                <a:ext uri="{FF2B5EF4-FFF2-40B4-BE49-F238E27FC236}">
                  <a16:creationId xmlns:a16="http://schemas.microsoft.com/office/drawing/2014/main" id="{54B0E9DD-71C2-4042-A8CF-770818015692}"/>
                </a:ext>
              </a:extLst>
            </p:cNvPr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467;p62">
              <a:extLst>
                <a:ext uri="{FF2B5EF4-FFF2-40B4-BE49-F238E27FC236}">
                  <a16:creationId xmlns:a16="http://schemas.microsoft.com/office/drawing/2014/main" id="{B6178B6E-EBD4-45C9-9D75-B3BBB3B64A09}"/>
                </a:ext>
              </a:extLst>
            </p:cNvPr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468;p62">
              <a:extLst>
                <a:ext uri="{FF2B5EF4-FFF2-40B4-BE49-F238E27FC236}">
                  <a16:creationId xmlns:a16="http://schemas.microsoft.com/office/drawing/2014/main" id="{EE42CF0B-F7FB-43B6-8A44-99F925984D3A}"/>
                </a:ext>
              </a:extLst>
            </p:cNvPr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469;p62">
              <a:extLst>
                <a:ext uri="{FF2B5EF4-FFF2-40B4-BE49-F238E27FC236}">
                  <a16:creationId xmlns:a16="http://schemas.microsoft.com/office/drawing/2014/main" id="{5FB03208-2278-45DD-804E-C18A1738ACB2}"/>
                </a:ext>
              </a:extLst>
            </p:cNvPr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470;p62">
              <a:extLst>
                <a:ext uri="{FF2B5EF4-FFF2-40B4-BE49-F238E27FC236}">
                  <a16:creationId xmlns:a16="http://schemas.microsoft.com/office/drawing/2014/main" id="{A2B68C98-0C85-46F0-BF7E-26DFCB5FFFE0}"/>
                </a:ext>
              </a:extLst>
            </p:cNvPr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471;p62">
              <a:extLst>
                <a:ext uri="{FF2B5EF4-FFF2-40B4-BE49-F238E27FC236}">
                  <a16:creationId xmlns:a16="http://schemas.microsoft.com/office/drawing/2014/main" id="{DA896AF2-0FCC-41C0-92BB-D95A123C7923}"/>
                </a:ext>
              </a:extLst>
            </p:cNvPr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72;p62">
              <a:extLst>
                <a:ext uri="{FF2B5EF4-FFF2-40B4-BE49-F238E27FC236}">
                  <a16:creationId xmlns:a16="http://schemas.microsoft.com/office/drawing/2014/main" id="{DA84C37A-271B-4A12-B4B7-69ECD0794691}"/>
                </a:ext>
              </a:extLst>
            </p:cNvPr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73;p62">
              <a:extLst>
                <a:ext uri="{FF2B5EF4-FFF2-40B4-BE49-F238E27FC236}">
                  <a16:creationId xmlns:a16="http://schemas.microsoft.com/office/drawing/2014/main" id="{4EE6F31F-D42E-4F28-BBFE-ED20C0FF3BB5}"/>
                </a:ext>
              </a:extLst>
            </p:cNvPr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74;p62">
              <a:extLst>
                <a:ext uri="{FF2B5EF4-FFF2-40B4-BE49-F238E27FC236}">
                  <a16:creationId xmlns:a16="http://schemas.microsoft.com/office/drawing/2014/main" id="{5A19227C-802F-444F-A071-EDF1A7ABB3F4}"/>
                </a:ext>
              </a:extLst>
            </p:cNvPr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75;p62">
              <a:extLst>
                <a:ext uri="{FF2B5EF4-FFF2-40B4-BE49-F238E27FC236}">
                  <a16:creationId xmlns:a16="http://schemas.microsoft.com/office/drawing/2014/main" id="{0BC2F01A-ADD8-46AB-9AAE-70CC8BE6066C}"/>
                </a:ext>
              </a:extLst>
            </p:cNvPr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476;p62">
              <a:extLst>
                <a:ext uri="{FF2B5EF4-FFF2-40B4-BE49-F238E27FC236}">
                  <a16:creationId xmlns:a16="http://schemas.microsoft.com/office/drawing/2014/main" id="{3EF21AD9-1EE9-4C31-A131-33E80A8CF0E7}"/>
                </a:ext>
              </a:extLst>
            </p:cNvPr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477;p62">
              <a:extLst>
                <a:ext uri="{FF2B5EF4-FFF2-40B4-BE49-F238E27FC236}">
                  <a16:creationId xmlns:a16="http://schemas.microsoft.com/office/drawing/2014/main" id="{D7415C0B-8E4C-4320-B23E-B394C07E57E8}"/>
                </a:ext>
              </a:extLst>
            </p:cNvPr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78;p62">
              <a:extLst>
                <a:ext uri="{FF2B5EF4-FFF2-40B4-BE49-F238E27FC236}">
                  <a16:creationId xmlns:a16="http://schemas.microsoft.com/office/drawing/2014/main" id="{0D5F3967-899D-4282-8847-4BEAC69D9A68}"/>
                </a:ext>
              </a:extLst>
            </p:cNvPr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79;p62">
              <a:extLst>
                <a:ext uri="{FF2B5EF4-FFF2-40B4-BE49-F238E27FC236}">
                  <a16:creationId xmlns:a16="http://schemas.microsoft.com/office/drawing/2014/main" id="{2133CE76-15F9-4EDC-9DF0-42F9E4790E01}"/>
                </a:ext>
              </a:extLst>
            </p:cNvPr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80;p62">
              <a:extLst>
                <a:ext uri="{FF2B5EF4-FFF2-40B4-BE49-F238E27FC236}">
                  <a16:creationId xmlns:a16="http://schemas.microsoft.com/office/drawing/2014/main" id="{135D6327-8192-4FBF-8DA5-91031AB122F8}"/>
                </a:ext>
              </a:extLst>
            </p:cNvPr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81;p62">
              <a:extLst>
                <a:ext uri="{FF2B5EF4-FFF2-40B4-BE49-F238E27FC236}">
                  <a16:creationId xmlns:a16="http://schemas.microsoft.com/office/drawing/2014/main" id="{27B7E051-D21C-4458-8C1F-9FCB8F3BCE69}"/>
                </a:ext>
              </a:extLst>
            </p:cNvPr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482;p62">
              <a:extLst>
                <a:ext uri="{FF2B5EF4-FFF2-40B4-BE49-F238E27FC236}">
                  <a16:creationId xmlns:a16="http://schemas.microsoft.com/office/drawing/2014/main" id="{6B817F1B-CF41-4635-99C7-60E259B4B60A}"/>
                </a:ext>
              </a:extLst>
            </p:cNvPr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483;p62">
              <a:extLst>
                <a:ext uri="{FF2B5EF4-FFF2-40B4-BE49-F238E27FC236}">
                  <a16:creationId xmlns:a16="http://schemas.microsoft.com/office/drawing/2014/main" id="{485A2180-6123-4D1F-8852-A13A36425249}"/>
                </a:ext>
              </a:extLst>
            </p:cNvPr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484;p62">
              <a:extLst>
                <a:ext uri="{FF2B5EF4-FFF2-40B4-BE49-F238E27FC236}">
                  <a16:creationId xmlns:a16="http://schemas.microsoft.com/office/drawing/2014/main" id="{C6915F6F-C0D9-40B7-B60B-1D9BCF2350CA}"/>
                </a:ext>
              </a:extLst>
            </p:cNvPr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485;p62">
              <a:extLst>
                <a:ext uri="{FF2B5EF4-FFF2-40B4-BE49-F238E27FC236}">
                  <a16:creationId xmlns:a16="http://schemas.microsoft.com/office/drawing/2014/main" id="{9B41367D-56ED-4C44-9B4D-5652169D73EB}"/>
                </a:ext>
              </a:extLst>
            </p:cNvPr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486;p62">
              <a:extLst>
                <a:ext uri="{FF2B5EF4-FFF2-40B4-BE49-F238E27FC236}">
                  <a16:creationId xmlns:a16="http://schemas.microsoft.com/office/drawing/2014/main" id="{6CA9C224-E0B4-495C-98AC-1914D4D0491E}"/>
                </a:ext>
              </a:extLst>
            </p:cNvPr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487;p62">
              <a:extLst>
                <a:ext uri="{FF2B5EF4-FFF2-40B4-BE49-F238E27FC236}">
                  <a16:creationId xmlns:a16="http://schemas.microsoft.com/office/drawing/2014/main" id="{B9BB6FE9-F38F-4905-BAC2-A486C3B28853}"/>
                </a:ext>
              </a:extLst>
            </p:cNvPr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488;p62">
              <a:extLst>
                <a:ext uri="{FF2B5EF4-FFF2-40B4-BE49-F238E27FC236}">
                  <a16:creationId xmlns:a16="http://schemas.microsoft.com/office/drawing/2014/main" id="{9BFFCEC3-9576-47B3-8079-2098DC53B65E}"/>
                </a:ext>
              </a:extLst>
            </p:cNvPr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489;p62">
              <a:extLst>
                <a:ext uri="{FF2B5EF4-FFF2-40B4-BE49-F238E27FC236}">
                  <a16:creationId xmlns:a16="http://schemas.microsoft.com/office/drawing/2014/main" id="{824F5E06-56C3-4296-BC5C-FBDC7DDEB3BA}"/>
                </a:ext>
              </a:extLst>
            </p:cNvPr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490;p62">
              <a:extLst>
                <a:ext uri="{FF2B5EF4-FFF2-40B4-BE49-F238E27FC236}">
                  <a16:creationId xmlns:a16="http://schemas.microsoft.com/office/drawing/2014/main" id="{134F7515-494C-4E03-A535-ECA54AE5BD86}"/>
                </a:ext>
              </a:extLst>
            </p:cNvPr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491;p62">
              <a:extLst>
                <a:ext uri="{FF2B5EF4-FFF2-40B4-BE49-F238E27FC236}">
                  <a16:creationId xmlns:a16="http://schemas.microsoft.com/office/drawing/2014/main" id="{4FE68B13-FB09-44D9-A52A-703D00030560}"/>
                </a:ext>
              </a:extLst>
            </p:cNvPr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492;p62">
              <a:extLst>
                <a:ext uri="{FF2B5EF4-FFF2-40B4-BE49-F238E27FC236}">
                  <a16:creationId xmlns:a16="http://schemas.microsoft.com/office/drawing/2014/main" id="{023CAD60-9294-43CE-AB35-4A66784209B9}"/>
                </a:ext>
              </a:extLst>
            </p:cNvPr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93;p62">
              <a:extLst>
                <a:ext uri="{FF2B5EF4-FFF2-40B4-BE49-F238E27FC236}">
                  <a16:creationId xmlns:a16="http://schemas.microsoft.com/office/drawing/2014/main" id="{7B364A6E-460D-42BC-9807-70066AFCF2D5}"/>
                </a:ext>
              </a:extLst>
            </p:cNvPr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94;p62">
              <a:extLst>
                <a:ext uri="{FF2B5EF4-FFF2-40B4-BE49-F238E27FC236}">
                  <a16:creationId xmlns:a16="http://schemas.microsoft.com/office/drawing/2014/main" id="{4C6B58F5-77CE-49BD-B269-D21C156ED878}"/>
                </a:ext>
              </a:extLst>
            </p:cNvPr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95;p62">
              <a:extLst>
                <a:ext uri="{FF2B5EF4-FFF2-40B4-BE49-F238E27FC236}">
                  <a16:creationId xmlns:a16="http://schemas.microsoft.com/office/drawing/2014/main" id="{9BB769F1-AE66-4C58-B0FD-BDD3108F6F84}"/>
                </a:ext>
              </a:extLst>
            </p:cNvPr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496;p62">
              <a:extLst>
                <a:ext uri="{FF2B5EF4-FFF2-40B4-BE49-F238E27FC236}">
                  <a16:creationId xmlns:a16="http://schemas.microsoft.com/office/drawing/2014/main" id="{78E18478-1C30-4E49-B270-80A03DD26742}"/>
                </a:ext>
              </a:extLst>
            </p:cNvPr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97;p62">
              <a:extLst>
                <a:ext uri="{FF2B5EF4-FFF2-40B4-BE49-F238E27FC236}">
                  <a16:creationId xmlns:a16="http://schemas.microsoft.com/office/drawing/2014/main" id="{DE49B7A2-5582-4C7A-896E-A07B742B8112}"/>
                </a:ext>
              </a:extLst>
            </p:cNvPr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98;p62">
              <a:extLst>
                <a:ext uri="{FF2B5EF4-FFF2-40B4-BE49-F238E27FC236}">
                  <a16:creationId xmlns:a16="http://schemas.microsoft.com/office/drawing/2014/main" id="{E3EDF2E6-643F-43F2-AB7C-7DB4572E5FDA}"/>
                </a:ext>
              </a:extLst>
            </p:cNvPr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99;p62">
              <a:extLst>
                <a:ext uri="{FF2B5EF4-FFF2-40B4-BE49-F238E27FC236}">
                  <a16:creationId xmlns:a16="http://schemas.microsoft.com/office/drawing/2014/main" id="{E28E456C-F1B9-4A5D-B09C-531A654DC70D}"/>
                </a:ext>
              </a:extLst>
            </p:cNvPr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00;p62">
              <a:extLst>
                <a:ext uri="{FF2B5EF4-FFF2-40B4-BE49-F238E27FC236}">
                  <a16:creationId xmlns:a16="http://schemas.microsoft.com/office/drawing/2014/main" id="{72DA60B3-CF18-475D-9C31-A4561D96F274}"/>
                </a:ext>
              </a:extLst>
            </p:cNvPr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01;p62">
              <a:extLst>
                <a:ext uri="{FF2B5EF4-FFF2-40B4-BE49-F238E27FC236}">
                  <a16:creationId xmlns:a16="http://schemas.microsoft.com/office/drawing/2014/main" id="{91F31DD5-2D12-4B4B-B702-50687B4A8859}"/>
                </a:ext>
              </a:extLst>
            </p:cNvPr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387;p62">
            <a:extLst>
              <a:ext uri="{FF2B5EF4-FFF2-40B4-BE49-F238E27FC236}">
                <a16:creationId xmlns:a16="http://schemas.microsoft.com/office/drawing/2014/main" id="{8682BF17-70B2-4ED3-9957-3C6BD47F3676}"/>
              </a:ext>
            </a:extLst>
          </p:cNvPr>
          <p:cNvGrpSpPr/>
          <p:nvPr/>
        </p:nvGrpSpPr>
        <p:grpSpPr>
          <a:xfrm>
            <a:off x="1130873" y="4222557"/>
            <a:ext cx="419788" cy="740576"/>
            <a:chOff x="591090" y="1835641"/>
            <a:chExt cx="991412" cy="3304922"/>
          </a:xfrm>
        </p:grpSpPr>
        <p:sp>
          <p:nvSpPr>
            <p:cNvPr id="149" name="Google Shape;1388;p62">
              <a:extLst>
                <a:ext uri="{FF2B5EF4-FFF2-40B4-BE49-F238E27FC236}">
                  <a16:creationId xmlns:a16="http://schemas.microsoft.com/office/drawing/2014/main" id="{930E4A1D-EEC2-4465-A5E7-FC7A55F3B67A}"/>
                </a:ext>
              </a:extLst>
            </p:cNvPr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89;p62">
              <a:extLst>
                <a:ext uri="{FF2B5EF4-FFF2-40B4-BE49-F238E27FC236}">
                  <a16:creationId xmlns:a16="http://schemas.microsoft.com/office/drawing/2014/main" id="{A3F5E5F5-3382-4CB5-B7C0-1FDC4449491F}"/>
                </a:ext>
              </a:extLst>
            </p:cNvPr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90;p62">
              <a:extLst>
                <a:ext uri="{FF2B5EF4-FFF2-40B4-BE49-F238E27FC236}">
                  <a16:creationId xmlns:a16="http://schemas.microsoft.com/office/drawing/2014/main" id="{747A24C3-D5E2-48A8-BF8C-7783861252C1}"/>
                </a:ext>
              </a:extLst>
            </p:cNvPr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91;p62">
              <a:extLst>
                <a:ext uri="{FF2B5EF4-FFF2-40B4-BE49-F238E27FC236}">
                  <a16:creationId xmlns:a16="http://schemas.microsoft.com/office/drawing/2014/main" id="{F86D61FA-B50F-4CF2-8A02-DF95069B3374}"/>
                </a:ext>
              </a:extLst>
            </p:cNvPr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92;p62">
              <a:extLst>
                <a:ext uri="{FF2B5EF4-FFF2-40B4-BE49-F238E27FC236}">
                  <a16:creationId xmlns:a16="http://schemas.microsoft.com/office/drawing/2014/main" id="{C4D2D10D-583B-4181-BCF7-D338DF867A52}"/>
                </a:ext>
              </a:extLst>
            </p:cNvPr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93;p62">
              <a:extLst>
                <a:ext uri="{FF2B5EF4-FFF2-40B4-BE49-F238E27FC236}">
                  <a16:creationId xmlns:a16="http://schemas.microsoft.com/office/drawing/2014/main" id="{4DA241A1-6C69-4A71-AE53-6187993E3215}"/>
                </a:ext>
              </a:extLst>
            </p:cNvPr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94;p62">
              <a:extLst>
                <a:ext uri="{FF2B5EF4-FFF2-40B4-BE49-F238E27FC236}">
                  <a16:creationId xmlns:a16="http://schemas.microsoft.com/office/drawing/2014/main" id="{37C61D73-7AB9-46DA-BEC4-4D47A873B7F5}"/>
                </a:ext>
              </a:extLst>
            </p:cNvPr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95;p62">
              <a:extLst>
                <a:ext uri="{FF2B5EF4-FFF2-40B4-BE49-F238E27FC236}">
                  <a16:creationId xmlns:a16="http://schemas.microsoft.com/office/drawing/2014/main" id="{87A18890-72F4-4BE8-8335-0F916381B673}"/>
                </a:ext>
              </a:extLst>
            </p:cNvPr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96;p62">
              <a:extLst>
                <a:ext uri="{FF2B5EF4-FFF2-40B4-BE49-F238E27FC236}">
                  <a16:creationId xmlns:a16="http://schemas.microsoft.com/office/drawing/2014/main" id="{23D4D984-71B3-4F1C-BF24-505D62094CAA}"/>
                </a:ext>
              </a:extLst>
            </p:cNvPr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97;p62">
              <a:extLst>
                <a:ext uri="{FF2B5EF4-FFF2-40B4-BE49-F238E27FC236}">
                  <a16:creationId xmlns:a16="http://schemas.microsoft.com/office/drawing/2014/main" id="{0CBE1841-19A1-46A3-913F-F36C4075BC06}"/>
                </a:ext>
              </a:extLst>
            </p:cNvPr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98;p62">
              <a:extLst>
                <a:ext uri="{FF2B5EF4-FFF2-40B4-BE49-F238E27FC236}">
                  <a16:creationId xmlns:a16="http://schemas.microsoft.com/office/drawing/2014/main" id="{684755BA-19CA-4E79-8EC4-C10474000FC6}"/>
                </a:ext>
              </a:extLst>
            </p:cNvPr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99;p62">
              <a:extLst>
                <a:ext uri="{FF2B5EF4-FFF2-40B4-BE49-F238E27FC236}">
                  <a16:creationId xmlns:a16="http://schemas.microsoft.com/office/drawing/2014/main" id="{58FB2DB7-3713-4C0C-938B-17091523FB0E}"/>
                </a:ext>
              </a:extLst>
            </p:cNvPr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400;p62">
              <a:extLst>
                <a:ext uri="{FF2B5EF4-FFF2-40B4-BE49-F238E27FC236}">
                  <a16:creationId xmlns:a16="http://schemas.microsoft.com/office/drawing/2014/main" id="{4CD0706D-6B4F-40D9-80D1-F36457C92923}"/>
                </a:ext>
              </a:extLst>
            </p:cNvPr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401;p62">
              <a:extLst>
                <a:ext uri="{FF2B5EF4-FFF2-40B4-BE49-F238E27FC236}">
                  <a16:creationId xmlns:a16="http://schemas.microsoft.com/office/drawing/2014/main" id="{764B7FF6-FFB2-46A0-A3EB-6F1D35C737EB}"/>
                </a:ext>
              </a:extLst>
            </p:cNvPr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402;p62">
              <a:extLst>
                <a:ext uri="{FF2B5EF4-FFF2-40B4-BE49-F238E27FC236}">
                  <a16:creationId xmlns:a16="http://schemas.microsoft.com/office/drawing/2014/main" id="{694C084E-0456-4085-87E4-D7C6351CECB3}"/>
                </a:ext>
              </a:extLst>
            </p:cNvPr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403;p62">
              <a:extLst>
                <a:ext uri="{FF2B5EF4-FFF2-40B4-BE49-F238E27FC236}">
                  <a16:creationId xmlns:a16="http://schemas.microsoft.com/office/drawing/2014/main" id="{81035ECA-F88C-4239-A113-8F805D29E8A8}"/>
                </a:ext>
              </a:extLst>
            </p:cNvPr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404;p62">
              <a:extLst>
                <a:ext uri="{FF2B5EF4-FFF2-40B4-BE49-F238E27FC236}">
                  <a16:creationId xmlns:a16="http://schemas.microsoft.com/office/drawing/2014/main" id="{EB0BEA10-9B58-4AF8-9F97-2BF8CE32303C}"/>
                </a:ext>
              </a:extLst>
            </p:cNvPr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405;p62">
              <a:extLst>
                <a:ext uri="{FF2B5EF4-FFF2-40B4-BE49-F238E27FC236}">
                  <a16:creationId xmlns:a16="http://schemas.microsoft.com/office/drawing/2014/main" id="{9E572373-848E-46FF-925F-C372476B97ED}"/>
                </a:ext>
              </a:extLst>
            </p:cNvPr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406;p62">
              <a:extLst>
                <a:ext uri="{FF2B5EF4-FFF2-40B4-BE49-F238E27FC236}">
                  <a16:creationId xmlns:a16="http://schemas.microsoft.com/office/drawing/2014/main" id="{69EA7050-9718-418A-9DC8-DF850EAE3B91}"/>
                </a:ext>
              </a:extLst>
            </p:cNvPr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407;p62">
              <a:extLst>
                <a:ext uri="{FF2B5EF4-FFF2-40B4-BE49-F238E27FC236}">
                  <a16:creationId xmlns:a16="http://schemas.microsoft.com/office/drawing/2014/main" id="{2844D385-3352-46AC-8027-9FD5901E3653}"/>
                </a:ext>
              </a:extLst>
            </p:cNvPr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408;p62">
              <a:extLst>
                <a:ext uri="{FF2B5EF4-FFF2-40B4-BE49-F238E27FC236}">
                  <a16:creationId xmlns:a16="http://schemas.microsoft.com/office/drawing/2014/main" id="{EE5211A4-C66C-49A9-B4F4-C57D9BE3273B}"/>
                </a:ext>
              </a:extLst>
            </p:cNvPr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409;p62">
              <a:extLst>
                <a:ext uri="{FF2B5EF4-FFF2-40B4-BE49-F238E27FC236}">
                  <a16:creationId xmlns:a16="http://schemas.microsoft.com/office/drawing/2014/main" id="{B8B891D3-79DA-4FD1-8556-A02ABF501035}"/>
                </a:ext>
              </a:extLst>
            </p:cNvPr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410;p62">
              <a:extLst>
                <a:ext uri="{FF2B5EF4-FFF2-40B4-BE49-F238E27FC236}">
                  <a16:creationId xmlns:a16="http://schemas.microsoft.com/office/drawing/2014/main" id="{92A2B9FD-D8FF-4580-B040-2C9CCC8F5E1D}"/>
                </a:ext>
              </a:extLst>
            </p:cNvPr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411;p62">
              <a:extLst>
                <a:ext uri="{FF2B5EF4-FFF2-40B4-BE49-F238E27FC236}">
                  <a16:creationId xmlns:a16="http://schemas.microsoft.com/office/drawing/2014/main" id="{913DFB8F-0A06-4C85-A4DC-D169E227009A}"/>
                </a:ext>
              </a:extLst>
            </p:cNvPr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412;p62">
              <a:extLst>
                <a:ext uri="{FF2B5EF4-FFF2-40B4-BE49-F238E27FC236}">
                  <a16:creationId xmlns:a16="http://schemas.microsoft.com/office/drawing/2014/main" id="{D61F8708-CA53-4A5D-BB92-8D0D6BA21E55}"/>
                </a:ext>
              </a:extLst>
            </p:cNvPr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413;p62">
              <a:extLst>
                <a:ext uri="{FF2B5EF4-FFF2-40B4-BE49-F238E27FC236}">
                  <a16:creationId xmlns:a16="http://schemas.microsoft.com/office/drawing/2014/main" id="{5A4F21BF-B04C-4B10-9DBD-565CAE0DEB6A}"/>
                </a:ext>
              </a:extLst>
            </p:cNvPr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414;p62">
              <a:extLst>
                <a:ext uri="{FF2B5EF4-FFF2-40B4-BE49-F238E27FC236}">
                  <a16:creationId xmlns:a16="http://schemas.microsoft.com/office/drawing/2014/main" id="{179D0860-6FD9-4FBD-AF15-AB7549E061FF}"/>
                </a:ext>
              </a:extLst>
            </p:cNvPr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415;p62">
              <a:extLst>
                <a:ext uri="{FF2B5EF4-FFF2-40B4-BE49-F238E27FC236}">
                  <a16:creationId xmlns:a16="http://schemas.microsoft.com/office/drawing/2014/main" id="{8FA7550E-4920-45BA-BEAA-6A0DABD812F8}"/>
                </a:ext>
              </a:extLst>
            </p:cNvPr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416;p62">
              <a:extLst>
                <a:ext uri="{FF2B5EF4-FFF2-40B4-BE49-F238E27FC236}">
                  <a16:creationId xmlns:a16="http://schemas.microsoft.com/office/drawing/2014/main" id="{B4EA05BB-7FEA-40EA-9202-71F49A6F82EF}"/>
                </a:ext>
              </a:extLst>
            </p:cNvPr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417;p62">
              <a:extLst>
                <a:ext uri="{FF2B5EF4-FFF2-40B4-BE49-F238E27FC236}">
                  <a16:creationId xmlns:a16="http://schemas.microsoft.com/office/drawing/2014/main" id="{64C60D4E-D7CC-4611-BFA6-1D60B7F8AB05}"/>
                </a:ext>
              </a:extLst>
            </p:cNvPr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418;p62">
              <a:extLst>
                <a:ext uri="{FF2B5EF4-FFF2-40B4-BE49-F238E27FC236}">
                  <a16:creationId xmlns:a16="http://schemas.microsoft.com/office/drawing/2014/main" id="{AD5E3BA8-FE2B-44FA-AB96-E427953FA76A}"/>
                </a:ext>
              </a:extLst>
            </p:cNvPr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419;p62">
              <a:extLst>
                <a:ext uri="{FF2B5EF4-FFF2-40B4-BE49-F238E27FC236}">
                  <a16:creationId xmlns:a16="http://schemas.microsoft.com/office/drawing/2014/main" id="{143868CA-83C2-415F-8548-7F5FB13D7A38}"/>
                </a:ext>
              </a:extLst>
            </p:cNvPr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420;p62">
              <a:extLst>
                <a:ext uri="{FF2B5EF4-FFF2-40B4-BE49-F238E27FC236}">
                  <a16:creationId xmlns:a16="http://schemas.microsoft.com/office/drawing/2014/main" id="{E4BFBBFE-EA05-492C-B113-B6F5ED1B76C6}"/>
                </a:ext>
              </a:extLst>
            </p:cNvPr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421;p62">
              <a:extLst>
                <a:ext uri="{FF2B5EF4-FFF2-40B4-BE49-F238E27FC236}">
                  <a16:creationId xmlns:a16="http://schemas.microsoft.com/office/drawing/2014/main" id="{A296BD15-5430-4E5C-8147-CEC2DA73E0A8}"/>
                </a:ext>
              </a:extLst>
            </p:cNvPr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422;p62">
              <a:extLst>
                <a:ext uri="{FF2B5EF4-FFF2-40B4-BE49-F238E27FC236}">
                  <a16:creationId xmlns:a16="http://schemas.microsoft.com/office/drawing/2014/main" id="{255719A5-7427-46DC-A765-27CA307909E4}"/>
                </a:ext>
              </a:extLst>
            </p:cNvPr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423;p62">
              <a:extLst>
                <a:ext uri="{FF2B5EF4-FFF2-40B4-BE49-F238E27FC236}">
                  <a16:creationId xmlns:a16="http://schemas.microsoft.com/office/drawing/2014/main" id="{FF627E92-E330-4EDD-A031-963E89D9936B}"/>
                </a:ext>
              </a:extLst>
            </p:cNvPr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424;p62">
              <a:extLst>
                <a:ext uri="{FF2B5EF4-FFF2-40B4-BE49-F238E27FC236}">
                  <a16:creationId xmlns:a16="http://schemas.microsoft.com/office/drawing/2014/main" id="{C63A0005-F81D-4182-9407-4568EE292BB5}"/>
                </a:ext>
              </a:extLst>
            </p:cNvPr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425;p62">
              <a:extLst>
                <a:ext uri="{FF2B5EF4-FFF2-40B4-BE49-F238E27FC236}">
                  <a16:creationId xmlns:a16="http://schemas.microsoft.com/office/drawing/2014/main" id="{9676696E-11AC-45FB-9A2D-B7BD2CB40E5B}"/>
                </a:ext>
              </a:extLst>
            </p:cNvPr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426;p62">
              <a:extLst>
                <a:ext uri="{FF2B5EF4-FFF2-40B4-BE49-F238E27FC236}">
                  <a16:creationId xmlns:a16="http://schemas.microsoft.com/office/drawing/2014/main" id="{60D66959-8E64-49E9-8865-2092504C65B4}"/>
                </a:ext>
              </a:extLst>
            </p:cNvPr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427;p62">
              <a:extLst>
                <a:ext uri="{FF2B5EF4-FFF2-40B4-BE49-F238E27FC236}">
                  <a16:creationId xmlns:a16="http://schemas.microsoft.com/office/drawing/2014/main" id="{12EF1B2C-CE5A-4A7D-97A7-1FEB7F09D7B5}"/>
                </a:ext>
              </a:extLst>
            </p:cNvPr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428;p62">
              <a:extLst>
                <a:ext uri="{FF2B5EF4-FFF2-40B4-BE49-F238E27FC236}">
                  <a16:creationId xmlns:a16="http://schemas.microsoft.com/office/drawing/2014/main" id="{43EF95D1-F71B-45F0-BA1B-63A129B68767}"/>
                </a:ext>
              </a:extLst>
            </p:cNvPr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429;p62">
              <a:extLst>
                <a:ext uri="{FF2B5EF4-FFF2-40B4-BE49-F238E27FC236}">
                  <a16:creationId xmlns:a16="http://schemas.microsoft.com/office/drawing/2014/main" id="{37EA1E6F-C4E4-48BB-8CF4-FAC887B8BE77}"/>
                </a:ext>
              </a:extLst>
            </p:cNvPr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430;p62">
              <a:extLst>
                <a:ext uri="{FF2B5EF4-FFF2-40B4-BE49-F238E27FC236}">
                  <a16:creationId xmlns:a16="http://schemas.microsoft.com/office/drawing/2014/main" id="{A981FAEC-2A0A-4BED-B225-8A1074F3A6EE}"/>
                </a:ext>
              </a:extLst>
            </p:cNvPr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431;p62">
              <a:extLst>
                <a:ext uri="{FF2B5EF4-FFF2-40B4-BE49-F238E27FC236}">
                  <a16:creationId xmlns:a16="http://schemas.microsoft.com/office/drawing/2014/main" id="{71E6DA27-25B5-4C22-8AF2-474991F2D13F}"/>
                </a:ext>
              </a:extLst>
            </p:cNvPr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432;p62">
              <a:extLst>
                <a:ext uri="{FF2B5EF4-FFF2-40B4-BE49-F238E27FC236}">
                  <a16:creationId xmlns:a16="http://schemas.microsoft.com/office/drawing/2014/main" id="{CCB9CCEE-47BD-441E-8E2E-D30327F87BEB}"/>
                </a:ext>
              </a:extLst>
            </p:cNvPr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433;p62">
              <a:extLst>
                <a:ext uri="{FF2B5EF4-FFF2-40B4-BE49-F238E27FC236}">
                  <a16:creationId xmlns:a16="http://schemas.microsoft.com/office/drawing/2014/main" id="{51B24960-B1CF-4EB5-A4D8-24245E258963}"/>
                </a:ext>
              </a:extLst>
            </p:cNvPr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434;p62">
              <a:extLst>
                <a:ext uri="{FF2B5EF4-FFF2-40B4-BE49-F238E27FC236}">
                  <a16:creationId xmlns:a16="http://schemas.microsoft.com/office/drawing/2014/main" id="{9B2637C8-AF21-4B4E-9297-2E14639CE83B}"/>
                </a:ext>
              </a:extLst>
            </p:cNvPr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435;p62">
              <a:extLst>
                <a:ext uri="{FF2B5EF4-FFF2-40B4-BE49-F238E27FC236}">
                  <a16:creationId xmlns:a16="http://schemas.microsoft.com/office/drawing/2014/main" id="{5AEF9CF3-A936-43AA-88B9-50DEAD454D5A}"/>
                </a:ext>
              </a:extLst>
            </p:cNvPr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436;p62">
              <a:extLst>
                <a:ext uri="{FF2B5EF4-FFF2-40B4-BE49-F238E27FC236}">
                  <a16:creationId xmlns:a16="http://schemas.microsoft.com/office/drawing/2014/main" id="{461C6408-C7E9-472A-A914-DC9AF7E333BB}"/>
                </a:ext>
              </a:extLst>
            </p:cNvPr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437;p62">
              <a:extLst>
                <a:ext uri="{FF2B5EF4-FFF2-40B4-BE49-F238E27FC236}">
                  <a16:creationId xmlns:a16="http://schemas.microsoft.com/office/drawing/2014/main" id="{7EBCB341-D88D-44A0-B190-583ABC4F08F0}"/>
                </a:ext>
              </a:extLst>
            </p:cNvPr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438;p62">
              <a:extLst>
                <a:ext uri="{FF2B5EF4-FFF2-40B4-BE49-F238E27FC236}">
                  <a16:creationId xmlns:a16="http://schemas.microsoft.com/office/drawing/2014/main" id="{24AA3C48-2DF5-49CA-998E-F86CC9AFE144}"/>
                </a:ext>
              </a:extLst>
            </p:cNvPr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439;p62">
              <a:extLst>
                <a:ext uri="{FF2B5EF4-FFF2-40B4-BE49-F238E27FC236}">
                  <a16:creationId xmlns:a16="http://schemas.microsoft.com/office/drawing/2014/main" id="{F475B457-857D-4F40-8551-0A60ECFC0FB6}"/>
                </a:ext>
              </a:extLst>
            </p:cNvPr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440;p62">
              <a:extLst>
                <a:ext uri="{FF2B5EF4-FFF2-40B4-BE49-F238E27FC236}">
                  <a16:creationId xmlns:a16="http://schemas.microsoft.com/office/drawing/2014/main" id="{CE8F0875-4165-4CC6-BCF4-1AC58016C813}"/>
                </a:ext>
              </a:extLst>
            </p:cNvPr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441;p62">
              <a:extLst>
                <a:ext uri="{FF2B5EF4-FFF2-40B4-BE49-F238E27FC236}">
                  <a16:creationId xmlns:a16="http://schemas.microsoft.com/office/drawing/2014/main" id="{A2E412F8-BCB3-4239-B5F3-9DDAC1E3D20F}"/>
                </a:ext>
              </a:extLst>
            </p:cNvPr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442;p62">
              <a:extLst>
                <a:ext uri="{FF2B5EF4-FFF2-40B4-BE49-F238E27FC236}">
                  <a16:creationId xmlns:a16="http://schemas.microsoft.com/office/drawing/2014/main" id="{91E02C72-73EA-4AC0-973D-9A81BB8BBCD1}"/>
                </a:ext>
              </a:extLst>
            </p:cNvPr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443;p62">
              <a:extLst>
                <a:ext uri="{FF2B5EF4-FFF2-40B4-BE49-F238E27FC236}">
                  <a16:creationId xmlns:a16="http://schemas.microsoft.com/office/drawing/2014/main" id="{DA592AD4-BA24-4D39-84FF-76DBB0EF5FAE}"/>
                </a:ext>
              </a:extLst>
            </p:cNvPr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444;p62">
              <a:extLst>
                <a:ext uri="{FF2B5EF4-FFF2-40B4-BE49-F238E27FC236}">
                  <a16:creationId xmlns:a16="http://schemas.microsoft.com/office/drawing/2014/main" id="{D225B580-190C-42DA-9BE2-596A788445F6}"/>
                </a:ext>
              </a:extLst>
            </p:cNvPr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445;p62">
              <a:extLst>
                <a:ext uri="{FF2B5EF4-FFF2-40B4-BE49-F238E27FC236}">
                  <a16:creationId xmlns:a16="http://schemas.microsoft.com/office/drawing/2014/main" id="{8AC72F63-16D0-4D95-B6E4-79B182CCAAA6}"/>
                </a:ext>
              </a:extLst>
            </p:cNvPr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446;p62">
              <a:extLst>
                <a:ext uri="{FF2B5EF4-FFF2-40B4-BE49-F238E27FC236}">
                  <a16:creationId xmlns:a16="http://schemas.microsoft.com/office/drawing/2014/main" id="{9D9C0E26-434E-4EA6-8C2D-20C7D314B8E2}"/>
                </a:ext>
              </a:extLst>
            </p:cNvPr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447;p62">
              <a:extLst>
                <a:ext uri="{FF2B5EF4-FFF2-40B4-BE49-F238E27FC236}">
                  <a16:creationId xmlns:a16="http://schemas.microsoft.com/office/drawing/2014/main" id="{9CE04D0E-EF63-4CE2-B801-37239ED96998}"/>
                </a:ext>
              </a:extLst>
            </p:cNvPr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448;p62">
              <a:extLst>
                <a:ext uri="{FF2B5EF4-FFF2-40B4-BE49-F238E27FC236}">
                  <a16:creationId xmlns:a16="http://schemas.microsoft.com/office/drawing/2014/main" id="{28B40890-4629-4042-98D6-C07809E13468}"/>
                </a:ext>
              </a:extLst>
            </p:cNvPr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449;p62">
              <a:extLst>
                <a:ext uri="{FF2B5EF4-FFF2-40B4-BE49-F238E27FC236}">
                  <a16:creationId xmlns:a16="http://schemas.microsoft.com/office/drawing/2014/main" id="{4D959182-25C0-4982-A012-CF0F2D245615}"/>
                </a:ext>
              </a:extLst>
            </p:cNvPr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450;p62">
              <a:extLst>
                <a:ext uri="{FF2B5EF4-FFF2-40B4-BE49-F238E27FC236}">
                  <a16:creationId xmlns:a16="http://schemas.microsoft.com/office/drawing/2014/main" id="{0ADCF51D-A770-496D-8AB5-5B52A4CAC0F8}"/>
                </a:ext>
              </a:extLst>
            </p:cNvPr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451;p62">
              <a:extLst>
                <a:ext uri="{FF2B5EF4-FFF2-40B4-BE49-F238E27FC236}">
                  <a16:creationId xmlns:a16="http://schemas.microsoft.com/office/drawing/2014/main" id="{7E034C5B-A58E-4193-A8DF-CD006A8956A5}"/>
                </a:ext>
              </a:extLst>
            </p:cNvPr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452;p62">
              <a:extLst>
                <a:ext uri="{FF2B5EF4-FFF2-40B4-BE49-F238E27FC236}">
                  <a16:creationId xmlns:a16="http://schemas.microsoft.com/office/drawing/2014/main" id="{372FE6A8-CFAA-40F9-B5C8-A55247F049C3}"/>
                </a:ext>
              </a:extLst>
            </p:cNvPr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453;p62">
              <a:extLst>
                <a:ext uri="{FF2B5EF4-FFF2-40B4-BE49-F238E27FC236}">
                  <a16:creationId xmlns:a16="http://schemas.microsoft.com/office/drawing/2014/main" id="{EB77E106-315C-48F4-8921-EA9572193AF2}"/>
                </a:ext>
              </a:extLst>
            </p:cNvPr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454;p62">
              <a:extLst>
                <a:ext uri="{FF2B5EF4-FFF2-40B4-BE49-F238E27FC236}">
                  <a16:creationId xmlns:a16="http://schemas.microsoft.com/office/drawing/2014/main" id="{7861540E-6708-4783-B1A5-F591DAEAB9F8}"/>
                </a:ext>
              </a:extLst>
            </p:cNvPr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455;p62">
              <a:extLst>
                <a:ext uri="{FF2B5EF4-FFF2-40B4-BE49-F238E27FC236}">
                  <a16:creationId xmlns:a16="http://schemas.microsoft.com/office/drawing/2014/main" id="{F19BFFAA-CD25-4AC9-919D-4788B033DB9D}"/>
                </a:ext>
              </a:extLst>
            </p:cNvPr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456;p62">
              <a:extLst>
                <a:ext uri="{FF2B5EF4-FFF2-40B4-BE49-F238E27FC236}">
                  <a16:creationId xmlns:a16="http://schemas.microsoft.com/office/drawing/2014/main" id="{9DCE500F-7C25-4473-95A8-5FF57261B8EF}"/>
                </a:ext>
              </a:extLst>
            </p:cNvPr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457;p62">
              <a:extLst>
                <a:ext uri="{FF2B5EF4-FFF2-40B4-BE49-F238E27FC236}">
                  <a16:creationId xmlns:a16="http://schemas.microsoft.com/office/drawing/2014/main" id="{5BE3A45A-37E4-4CA7-B0A6-03D5627CBFBE}"/>
                </a:ext>
              </a:extLst>
            </p:cNvPr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458;p62">
              <a:extLst>
                <a:ext uri="{FF2B5EF4-FFF2-40B4-BE49-F238E27FC236}">
                  <a16:creationId xmlns:a16="http://schemas.microsoft.com/office/drawing/2014/main" id="{498F16C0-27FC-442B-A85B-853721DF9684}"/>
                </a:ext>
              </a:extLst>
            </p:cNvPr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459;p62">
              <a:extLst>
                <a:ext uri="{FF2B5EF4-FFF2-40B4-BE49-F238E27FC236}">
                  <a16:creationId xmlns:a16="http://schemas.microsoft.com/office/drawing/2014/main" id="{4120BB83-079D-4534-9EA4-8520CF46F559}"/>
                </a:ext>
              </a:extLst>
            </p:cNvPr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460;p62">
              <a:extLst>
                <a:ext uri="{FF2B5EF4-FFF2-40B4-BE49-F238E27FC236}">
                  <a16:creationId xmlns:a16="http://schemas.microsoft.com/office/drawing/2014/main" id="{712DADEF-8C7A-4585-AFE6-693ACF1AB853}"/>
                </a:ext>
              </a:extLst>
            </p:cNvPr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461;p62">
              <a:extLst>
                <a:ext uri="{FF2B5EF4-FFF2-40B4-BE49-F238E27FC236}">
                  <a16:creationId xmlns:a16="http://schemas.microsoft.com/office/drawing/2014/main" id="{407EC4B8-BA1A-48E7-9BF4-8CA4EC7E98F5}"/>
                </a:ext>
              </a:extLst>
            </p:cNvPr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462;p62">
              <a:extLst>
                <a:ext uri="{FF2B5EF4-FFF2-40B4-BE49-F238E27FC236}">
                  <a16:creationId xmlns:a16="http://schemas.microsoft.com/office/drawing/2014/main" id="{6A996CB9-1267-4441-B171-5CA497693CC8}"/>
                </a:ext>
              </a:extLst>
            </p:cNvPr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463;p62">
              <a:extLst>
                <a:ext uri="{FF2B5EF4-FFF2-40B4-BE49-F238E27FC236}">
                  <a16:creationId xmlns:a16="http://schemas.microsoft.com/office/drawing/2014/main" id="{1D1F1B08-9472-4BF6-A43F-9C0A7F0AD53F}"/>
                </a:ext>
              </a:extLst>
            </p:cNvPr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464;p62">
              <a:extLst>
                <a:ext uri="{FF2B5EF4-FFF2-40B4-BE49-F238E27FC236}">
                  <a16:creationId xmlns:a16="http://schemas.microsoft.com/office/drawing/2014/main" id="{0A4A2EDD-6EB5-41F8-9C92-6E419803500A}"/>
                </a:ext>
              </a:extLst>
            </p:cNvPr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465;p62">
              <a:extLst>
                <a:ext uri="{FF2B5EF4-FFF2-40B4-BE49-F238E27FC236}">
                  <a16:creationId xmlns:a16="http://schemas.microsoft.com/office/drawing/2014/main" id="{DC2BCAA1-00E5-4B25-B975-49FF278220C4}"/>
                </a:ext>
              </a:extLst>
            </p:cNvPr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466;p62">
              <a:extLst>
                <a:ext uri="{FF2B5EF4-FFF2-40B4-BE49-F238E27FC236}">
                  <a16:creationId xmlns:a16="http://schemas.microsoft.com/office/drawing/2014/main" id="{6AEE766E-A51D-41E7-9781-19BFF7B099C8}"/>
                </a:ext>
              </a:extLst>
            </p:cNvPr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467;p62">
              <a:extLst>
                <a:ext uri="{FF2B5EF4-FFF2-40B4-BE49-F238E27FC236}">
                  <a16:creationId xmlns:a16="http://schemas.microsoft.com/office/drawing/2014/main" id="{6DB88829-3851-47C7-A02D-3EDFA0027740}"/>
                </a:ext>
              </a:extLst>
            </p:cNvPr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468;p62">
              <a:extLst>
                <a:ext uri="{FF2B5EF4-FFF2-40B4-BE49-F238E27FC236}">
                  <a16:creationId xmlns:a16="http://schemas.microsoft.com/office/drawing/2014/main" id="{EDBCDF52-A9A7-4C72-9976-8A8044B60522}"/>
                </a:ext>
              </a:extLst>
            </p:cNvPr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469;p62">
              <a:extLst>
                <a:ext uri="{FF2B5EF4-FFF2-40B4-BE49-F238E27FC236}">
                  <a16:creationId xmlns:a16="http://schemas.microsoft.com/office/drawing/2014/main" id="{B0CC1A84-CB43-4150-84A8-5572C1A36DE4}"/>
                </a:ext>
              </a:extLst>
            </p:cNvPr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470;p62">
              <a:extLst>
                <a:ext uri="{FF2B5EF4-FFF2-40B4-BE49-F238E27FC236}">
                  <a16:creationId xmlns:a16="http://schemas.microsoft.com/office/drawing/2014/main" id="{0E3EF8D3-1D7C-4A21-9C4A-8F4D9175BB2A}"/>
                </a:ext>
              </a:extLst>
            </p:cNvPr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471;p62">
              <a:extLst>
                <a:ext uri="{FF2B5EF4-FFF2-40B4-BE49-F238E27FC236}">
                  <a16:creationId xmlns:a16="http://schemas.microsoft.com/office/drawing/2014/main" id="{366FEF46-A3EB-44D6-BF4A-E368C1FA08C1}"/>
                </a:ext>
              </a:extLst>
            </p:cNvPr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472;p62">
              <a:extLst>
                <a:ext uri="{FF2B5EF4-FFF2-40B4-BE49-F238E27FC236}">
                  <a16:creationId xmlns:a16="http://schemas.microsoft.com/office/drawing/2014/main" id="{A4AE0AE7-893E-400A-AFDD-A67D8660EF68}"/>
                </a:ext>
              </a:extLst>
            </p:cNvPr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473;p62">
              <a:extLst>
                <a:ext uri="{FF2B5EF4-FFF2-40B4-BE49-F238E27FC236}">
                  <a16:creationId xmlns:a16="http://schemas.microsoft.com/office/drawing/2014/main" id="{DEB12AB2-A124-463A-8753-90F50C64E4E9}"/>
                </a:ext>
              </a:extLst>
            </p:cNvPr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474;p62">
              <a:extLst>
                <a:ext uri="{FF2B5EF4-FFF2-40B4-BE49-F238E27FC236}">
                  <a16:creationId xmlns:a16="http://schemas.microsoft.com/office/drawing/2014/main" id="{69944184-F9DD-479A-9487-6384523A56E9}"/>
                </a:ext>
              </a:extLst>
            </p:cNvPr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475;p62">
              <a:extLst>
                <a:ext uri="{FF2B5EF4-FFF2-40B4-BE49-F238E27FC236}">
                  <a16:creationId xmlns:a16="http://schemas.microsoft.com/office/drawing/2014/main" id="{324C7B55-910E-42F6-A206-2F6DD6C15C99}"/>
                </a:ext>
              </a:extLst>
            </p:cNvPr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476;p62">
              <a:extLst>
                <a:ext uri="{FF2B5EF4-FFF2-40B4-BE49-F238E27FC236}">
                  <a16:creationId xmlns:a16="http://schemas.microsoft.com/office/drawing/2014/main" id="{034C5B2E-D11C-43B9-A9D3-DCCC34A2CF5E}"/>
                </a:ext>
              </a:extLst>
            </p:cNvPr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477;p62">
              <a:extLst>
                <a:ext uri="{FF2B5EF4-FFF2-40B4-BE49-F238E27FC236}">
                  <a16:creationId xmlns:a16="http://schemas.microsoft.com/office/drawing/2014/main" id="{C14232F7-6F17-48DA-A3CE-22FBE79A10E2}"/>
                </a:ext>
              </a:extLst>
            </p:cNvPr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478;p62">
              <a:extLst>
                <a:ext uri="{FF2B5EF4-FFF2-40B4-BE49-F238E27FC236}">
                  <a16:creationId xmlns:a16="http://schemas.microsoft.com/office/drawing/2014/main" id="{00D03226-0709-485D-9A17-4B24F6EC33C0}"/>
                </a:ext>
              </a:extLst>
            </p:cNvPr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479;p62">
              <a:extLst>
                <a:ext uri="{FF2B5EF4-FFF2-40B4-BE49-F238E27FC236}">
                  <a16:creationId xmlns:a16="http://schemas.microsoft.com/office/drawing/2014/main" id="{B64CC570-CBDB-4C73-B3FE-C351B0ACA44A}"/>
                </a:ext>
              </a:extLst>
            </p:cNvPr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480;p62">
              <a:extLst>
                <a:ext uri="{FF2B5EF4-FFF2-40B4-BE49-F238E27FC236}">
                  <a16:creationId xmlns:a16="http://schemas.microsoft.com/office/drawing/2014/main" id="{8D27D386-974B-4F4E-8391-45D2A409BE02}"/>
                </a:ext>
              </a:extLst>
            </p:cNvPr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481;p62">
              <a:extLst>
                <a:ext uri="{FF2B5EF4-FFF2-40B4-BE49-F238E27FC236}">
                  <a16:creationId xmlns:a16="http://schemas.microsoft.com/office/drawing/2014/main" id="{7985B8A9-A2A4-4EAA-B586-18966C53786D}"/>
                </a:ext>
              </a:extLst>
            </p:cNvPr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482;p62">
              <a:extLst>
                <a:ext uri="{FF2B5EF4-FFF2-40B4-BE49-F238E27FC236}">
                  <a16:creationId xmlns:a16="http://schemas.microsoft.com/office/drawing/2014/main" id="{34BA7257-AFBD-4F73-8366-AE91EC964CA1}"/>
                </a:ext>
              </a:extLst>
            </p:cNvPr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483;p62">
              <a:extLst>
                <a:ext uri="{FF2B5EF4-FFF2-40B4-BE49-F238E27FC236}">
                  <a16:creationId xmlns:a16="http://schemas.microsoft.com/office/drawing/2014/main" id="{863C87FB-3DE1-4E0A-B20F-2AE626543C91}"/>
                </a:ext>
              </a:extLst>
            </p:cNvPr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484;p62">
              <a:extLst>
                <a:ext uri="{FF2B5EF4-FFF2-40B4-BE49-F238E27FC236}">
                  <a16:creationId xmlns:a16="http://schemas.microsoft.com/office/drawing/2014/main" id="{D33A8353-7EEA-4D9A-B482-16FBD18C957D}"/>
                </a:ext>
              </a:extLst>
            </p:cNvPr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485;p62">
              <a:extLst>
                <a:ext uri="{FF2B5EF4-FFF2-40B4-BE49-F238E27FC236}">
                  <a16:creationId xmlns:a16="http://schemas.microsoft.com/office/drawing/2014/main" id="{9F0000C3-824B-43E5-965C-CD038703A772}"/>
                </a:ext>
              </a:extLst>
            </p:cNvPr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486;p62">
              <a:extLst>
                <a:ext uri="{FF2B5EF4-FFF2-40B4-BE49-F238E27FC236}">
                  <a16:creationId xmlns:a16="http://schemas.microsoft.com/office/drawing/2014/main" id="{45E01E5B-6B10-40D0-B2E8-373CEF4BDE0F}"/>
                </a:ext>
              </a:extLst>
            </p:cNvPr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487;p62">
              <a:extLst>
                <a:ext uri="{FF2B5EF4-FFF2-40B4-BE49-F238E27FC236}">
                  <a16:creationId xmlns:a16="http://schemas.microsoft.com/office/drawing/2014/main" id="{1BC54916-1E4B-4C8A-B7F4-A56D251A6AB4}"/>
                </a:ext>
              </a:extLst>
            </p:cNvPr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488;p62">
              <a:extLst>
                <a:ext uri="{FF2B5EF4-FFF2-40B4-BE49-F238E27FC236}">
                  <a16:creationId xmlns:a16="http://schemas.microsoft.com/office/drawing/2014/main" id="{8F3101A7-5D0B-43F6-A941-C12D9BF84060}"/>
                </a:ext>
              </a:extLst>
            </p:cNvPr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489;p62">
              <a:extLst>
                <a:ext uri="{FF2B5EF4-FFF2-40B4-BE49-F238E27FC236}">
                  <a16:creationId xmlns:a16="http://schemas.microsoft.com/office/drawing/2014/main" id="{203A5628-8CCD-4B90-8B11-F73C335969F7}"/>
                </a:ext>
              </a:extLst>
            </p:cNvPr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490;p62">
              <a:extLst>
                <a:ext uri="{FF2B5EF4-FFF2-40B4-BE49-F238E27FC236}">
                  <a16:creationId xmlns:a16="http://schemas.microsoft.com/office/drawing/2014/main" id="{49E7A7D7-6937-443E-9D2D-C328187801AC}"/>
                </a:ext>
              </a:extLst>
            </p:cNvPr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491;p62">
              <a:extLst>
                <a:ext uri="{FF2B5EF4-FFF2-40B4-BE49-F238E27FC236}">
                  <a16:creationId xmlns:a16="http://schemas.microsoft.com/office/drawing/2014/main" id="{E8EA2959-F5DF-45C0-A672-A4B5A98A2BA8}"/>
                </a:ext>
              </a:extLst>
            </p:cNvPr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492;p62">
              <a:extLst>
                <a:ext uri="{FF2B5EF4-FFF2-40B4-BE49-F238E27FC236}">
                  <a16:creationId xmlns:a16="http://schemas.microsoft.com/office/drawing/2014/main" id="{7B62D063-1C87-4509-86A9-B7301139278A}"/>
                </a:ext>
              </a:extLst>
            </p:cNvPr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493;p62">
              <a:extLst>
                <a:ext uri="{FF2B5EF4-FFF2-40B4-BE49-F238E27FC236}">
                  <a16:creationId xmlns:a16="http://schemas.microsoft.com/office/drawing/2014/main" id="{172C5E21-FE7B-4306-ACD7-7469F5C63CB8}"/>
                </a:ext>
              </a:extLst>
            </p:cNvPr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494;p62">
              <a:extLst>
                <a:ext uri="{FF2B5EF4-FFF2-40B4-BE49-F238E27FC236}">
                  <a16:creationId xmlns:a16="http://schemas.microsoft.com/office/drawing/2014/main" id="{2EC5A9D6-BC82-46C6-BF7F-BED57E5AC419}"/>
                </a:ext>
              </a:extLst>
            </p:cNvPr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495;p62">
              <a:extLst>
                <a:ext uri="{FF2B5EF4-FFF2-40B4-BE49-F238E27FC236}">
                  <a16:creationId xmlns:a16="http://schemas.microsoft.com/office/drawing/2014/main" id="{8E5A23FA-4645-4240-A6C4-D79DA9E8CF56}"/>
                </a:ext>
              </a:extLst>
            </p:cNvPr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496;p62">
              <a:extLst>
                <a:ext uri="{FF2B5EF4-FFF2-40B4-BE49-F238E27FC236}">
                  <a16:creationId xmlns:a16="http://schemas.microsoft.com/office/drawing/2014/main" id="{1B561EE9-5E0B-47C2-9DDF-7012D9EADBE0}"/>
                </a:ext>
              </a:extLst>
            </p:cNvPr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497;p62">
              <a:extLst>
                <a:ext uri="{FF2B5EF4-FFF2-40B4-BE49-F238E27FC236}">
                  <a16:creationId xmlns:a16="http://schemas.microsoft.com/office/drawing/2014/main" id="{2A372C6C-2FF0-4261-9B23-13E536B832DD}"/>
                </a:ext>
              </a:extLst>
            </p:cNvPr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498;p62">
              <a:extLst>
                <a:ext uri="{FF2B5EF4-FFF2-40B4-BE49-F238E27FC236}">
                  <a16:creationId xmlns:a16="http://schemas.microsoft.com/office/drawing/2014/main" id="{E9689F53-FDE2-4919-8DA3-6EFE22CC941B}"/>
                </a:ext>
              </a:extLst>
            </p:cNvPr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499;p62">
              <a:extLst>
                <a:ext uri="{FF2B5EF4-FFF2-40B4-BE49-F238E27FC236}">
                  <a16:creationId xmlns:a16="http://schemas.microsoft.com/office/drawing/2014/main" id="{34895592-5B63-44A9-886A-AEBDC32CF1EB}"/>
                </a:ext>
              </a:extLst>
            </p:cNvPr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500;p62">
              <a:extLst>
                <a:ext uri="{FF2B5EF4-FFF2-40B4-BE49-F238E27FC236}">
                  <a16:creationId xmlns:a16="http://schemas.microsoft.com/office/drawing/2014/main" id="{1F8B241C-BFA4-4FCD-A3BA-B54297A42D9C}"/>
                </a:ext>
              </a:extLst>
            </p:cNvPr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501;p62">
              <a:extLst>
                <a:ext uri="{FF2B5EF4-FFF2-40B4-BE49-F238E27FC236}">
                  <a16:creationId xmlns:a16="http://schemas.microsoft.com/office/drawing/2014/main" id="{764BEA16-233E-4DA1-95C7-763B93AEFB25}"/>
                </a:ext>
              </a:extLst>
            </p:cNvPr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1387;p62">
            <a:extLst>
              <a:ext uri="{FF2B5EF4-FFF2-40B4-BE49-F238E27FC236}">
                <a16:creationId xmlns:a16="http://schemas.microsoft.com/office/drawing/2014/main" id="{6F00A688-5F59-4E8E-B7CC-EF129E7CFA91}"/>
              </a:ext>
            </a:extLst>
          </p:cNvPr>
          <p:cNvGrpSpPr/>
          <p:nvPr/>
        </p:nvGrpSpPr>
        <p:grpSpPr>
          <a:xfrm>
            <a:off x="2458425" y="4481926"/>
            <a:ext cx="381313" cy="474333"/>
            <a:chOff x="591090" y="1835641"/>
            <a:chExt cx="991412" cy="3304922"/>
          </a:xfrm>
        </p:grpSpPr>
        <p:sp>
          <p:nvSpPr>
            <p:cNvPr id="264" name="Google Shape;1388;p62">
              <a:extLst>
                <a:ext uri="{FF2B5EF4-FFF2-40B4-BE49-F238E27FC236}">
                  <a16:creationId xmlns:a16="http://schemas.microsoft.com/office/drawing/2014/main" id="{F453B1B5-B83F-4B57-8D7C-7194C57481FD}"/>
                </a:ext>
              </a:extLst>
            </p:cNvPr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389;p62">
              <a:extLst>
                <a:ext uri="{FF2B5EF4-FFF2-40B4-BE49-F238E27FC236}">
                  <a16:creationId xmlns:a16="http://schemas.microsoft.com/office/drawing/2014/main" id="{60B2C471-CF98-45FE-82CF-D18ED393C60B}"/>
                </a:ext>
              </a:extLst>
            </p:cNvPr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390;p62">
              <a:extLst>
                <a:ext uri="{FF2B5EF4-FFF2-40B4-BE49-F238E27FC236}">
                  <a16:creationId xmlns:a16="http://schemas.microsoft.com/office/drawing/2014/main" id="{D078303E-BEF3-4E3C-9778-1F0134FFE983}"/>
                </a:ext>
              </a:extLst>
            </p:cNvPr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391;p62">
              <a:extLst>
                <a:ext uri="{FF2B5EF4-FFF2-40B4-BE49-F238E27FC236}">
                  <a16:creationId xmlns:a16="http://schemas.microsoft.com/office/drawing/2014/main" id="{9C5AAAB7-98D5-4B60-9CD0-F45DC37297AB}"/>
                </a:ext>
              </a:extLst>
            </p:cNvPr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392;p62">
              <a:extLst>
                <a:ext uri="{FF2B5EF4-FFF2-40B4-BE49-F238E27FC236}">
                  <a16:creationId xmlns:a16="http://schemas.microsoft.com/office/drawing/2014/main" id="{DBDD33E9-67DA-4E47-BBE0-F3387705E7D9}"/>
                </a:ext>
              </a:extLst>
            </p:cNvPr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393;p62">
              <a:extLst>
                <a:ext uri="{FF2B5EF4-FFF2-40B4-BE49-F238E27FC236}">
                  <a16:creationId xmlns:a16="http://schemas.microsoft.com/office/drawing/2014/main" id="{3A06AAFB-2727-4B58-B785-26E1BC490322}"/>
                </a:ext>
              </a:extLst>
            </p:cNvPr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394;p62">
              <a:extLst>
                <a:ext uri="{FF2B5EF4-FFF2-40B4-BE49-F238E27FC236}">
                  <a16:creationId xmlns:a16="http://schemas.microsoft.com/office/drawing/2014/main" id="{ECE06530-E3B6-4A04-B349-81D880F92F62}"/>
                </a:ext>
              </a:extLst>
            </p:cNvPr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395;p62">
              <a:extLst>
                <a:ext uri="{FF2B5EF4-FFF2-40B4-BE49-F238E27FC236}">
                  <a16:creationId xmlns:a16="http://schemas.microsoft.com/office/drawing/2014/main" id="{DD028701-8F79-4309-9307-F42E47D78B14}"/>
                </a:ext>
              </a:extLst>
            </p:cNvPr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396;p62">
              <a:extLst>
                <a:ext uri="{FF2B5EF4-FFF2-40B4-BE49-F238E27FC236}">
                  <a16:creationId xmlns:a16="http://schemas.microsoft.com/office/drawing/2014/main" id="{358DF583-6BBF-4CB1-98A3-5668C65C3306}"/>
                </a:ext>
              </a:extLst>
            </p:cNvPr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397;p62">
              <a:extLst>
                <a:ext uri="{FF2B5EF4-FFF2-40B4-BE49-F238E27FC236}">
                  <a16:creationId xmlns:a16="http://schemas.microsoft.com/office/drawing/2014/main" id="{C2511BBD-B02A-4A4B-A63C-5D58F00CB1AC}"/>
                </a:ext>
              </a:extLst>
            </p:cNvPr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398;p62">
              <a:extLst>
                <a:ext uri="{FF2B5EF4-FFF2-40B4-BE49-F238E27FC236}">
                  <a16:creationId xmlns:a16="http://schemas.microsoft.com/office/drawing/2014/main" id="{B7EBCF85-09C3-4769-A61C-7E3EACC8FA29}"/>
                </a:ext>
              </a:extLst>
            </p:cNvPr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399;p62">
              <a:extLst>
                <a:ext uri="{FF2B5EF4-FFF2-40B4-BE49-F238E27FC236}">
                  <a16:creationId xmlns:a16="http://schemas.microsoft.com/office/drawing/2014/main" id="{0D90F07C-72F7-4532-9154-8692A2144BC4}"/>
                </a:ext>
              </a:extLst>
            </p:cNvPr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400;p62">
              <a:extLst>
                <a:ext uri="{FF2B5EF4-FFF2-40B4-BE49-F238E27FC236}">
                  <a16:creationId xmlns:a16="http://schemas.microsoft.com/office/drawing/2014/main" id="{F55AFD98-B4F4-44A4-9504-592EF14BAC1D}"/>
                </a:ext>
              </a:extLst>
            </p:cNvPr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401;p62">
              <a:extLst>
                <a:ext uri="{FF2B5EF4-FFF2-40B4-BE49-F238E27FC236}">
                  <a16:creationId xmlns:a16="http://schemas.microsoft.com/office/drawing/2014/main" id="{0587ADD9-C77C-4C3D-A090-1A435A327C98}"/>
                </a:ext>
              </a:extLst>
            </p:cNvPr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402;p62">
              <a:extLst>
                <a:ext uri="{FF2B5EF4-FFF2-40B4-BE49-F238E27FC236}">
                  <a16:creationId xmlns:a16="http://schemas.microsoft.com/office/drawing/2014/main" id="{C968559B-1D0C-4E0B-A555-18ADA4D2E9C1}"/>
                </a:ext>
              </a:extLst>
            </p:cNvPr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403;p62">
              <a:extLst>
                <a:ext uri="{FF2B5EF4-FFF2-40B4-BE49-F238E27FC236}">
                  <a16:creationId xmlns:a16="http://schemas.microsoft.com/office/drawing/2014/main" id="{09F1AD1B-474F-4EB5-A8D7-21FB6E16ED5D}"/>
                </a:ext>
              </a:extLst>
            </p:cNvPr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404;p62">
              <a:extLst>
                <a:ext uri="{FF2B5EF4-FFF2-40B4-BE49-F238E27FC236}">
                  <a16:creationId xmlns:a16="http://schemas.microsoft.com/office/drawing/2014/main" id="{08262C98-21D8-48A4-975B-4659103F717E}"/>
                </a:ext>
              </a:extLst>
            </p:cNvPr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405;p62">
              <a:extLst>
                <a:ext uri="{FF2B5EF4-FFF2-40B4-BE49-F238E27FC236}">
                  <a16:creationId xmlns:a16="http://schemas.microsoft.com/office/drawing/2014/main" id="{5F5E2B89-A8D7-4D2D-9EFF-E558864A667F}"/>
                </a:ext>
              </a:extLst>
            </p:cNvPr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406;p62">
              <a:extLst>
                <a:ext uri="{FF2B5EF4-FFF2-40B4-BE49-F238E27FC236}">
                  <a16:creationId xmlns:a16="http://schemas.microsoft.com/office/drawing/2014/main" id="{A14126E2-6716-4567-B77D-C95A7AE25B6B}"/>
                </a:ext>
              </a:extLst>
            </p:cNvPr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407;p62">
              <a:extLst>
                <a:ext uri="{FF2B5EF4-FFF2-40B4-BE49-F238E27FC236}">
                  <a16:creationId xmlns:a16="http://schemas.microsoft.com/office/drawing/2014/main" id="{42F3406E-B837-4B24-97AF-87A6F6B9A26C}"/>
                </a:ext>
              </a:extLst>
            </p:cNvPr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408;p62">
              <a:extLst>
                <a:ext uri="{FF2B5EF4-FFF2-40B4-BE49-F238E27FC236}">
                  <a16:creationId xmlns:a16="http://schemas.microsoft.com/office/drawing/2014/main" id="{932F028D-9B15-4F76-929B-D7823EA5B106}"/>
                </a:ext>
              </a:extLst>
            </p:cNvPr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409;p62">
              <a:extLst>
                <a:ext uri="{FF2B5EF4-FFF2-40B4-BE49-F238E27FC236}">
                  <a16:creationId xmlns:a16="http://schemas.microsoft.com/office/drawing/2014/main" id="{50F15D74-97C3-4A0B-B2F0-A03553970B8B}"/>
                </a:ext>
              </a:extLst>
            </p:cNvPr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410;p62">
              <a:extLst>
                <a:ext uri="{FF2B5EF4-FFF2-40B4-BE49-F238E27FC236}">
                  <a16:creationId xmlns:a16="http://schemas.microsoft.com/office/drawing/2014/main" id="{F65A9518-52DF-4522-B50E-84DD79A41DF9}"/>
                </a:ext>
              </a:extLst>
            </p:cNvPr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411;p62">
              <a:extLst>
                <a:ext uri="{FF2B5EF4-FFF2-40B4-BE49-F238E27FC236}">
                  <a16:creationId xmlns:a16="http://schemas.microsoft.com/office/drawing/2014/main" id="{628167E9-EB12-4815-BB0F-8427FDE396E9}"/>
                </a:ext>
              </a:extLst>
            </p:cNvPr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412;p62">
              <a:extLst>
                <a:ext uri="{FF2B5EF4-FFF2-40B4-BE49-F238E27FC236}">
                  <a16:creationId xmlns:a16="http://schemas.microsoft.com/office/drawing/2014/main" id="{70395584-AE5D-44A5-AB6D-FC567A4959A7}"/>
                </a:ext>
              </a:extLst>
            </p:cNvPr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413;p62">
              <a:extLst>
                <a:ext uri="{FF2B5EF4-FFF2-40B4-BE49-F238E27FC236}">
                  <a16:creationId xmlns:a16="http://schemas.microsoft.com/office/drawing/2014/main" id="{B9A08299-875C-431F-85CC-9B6A03101AAF}"/>
                </a:ext>
              </a:extLst>
            </p:cNvPr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414;p62">
              <a:extLst>
                <a:ext uri="{FF2B5EF4-FFF2-40B4-BE49-F238E27FC236}">
                  <a16:creationId xmlns:a16="http://schemas.microsoft.com/office/drawing/2014/main" id="{B27A2AF9-6D6E-40D1-AA3D-337E406B4773}"/>
                </a:ext>
              </a:extLst>
            </p:cNvPr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415;p62">
              <a:extLst>
                <a:ext uri="{FF2B5EF4-FFF2-40B4-BE49-F238E27FC236}">
                  <a16:creationId xmlns:a16="http://schemas.microsoft.com/office/drawing/2014/main" id="{A89D14EA-903F-4010-8B17-20F57317A9B2}"/>
                </a:ext>
              </a:extLst>
            </p:cNvPr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416;p62">
              <a:extLst>
                <a:ext uri="{FF2B5EF4-FFF2-40B4-BE49-F238E27FC236}">
                  <a16:creationId xmlns:a16="http://schemas.microsoft.com/office/drawing/2014/main" id="{BA24979E-CCE3-41C2-B875-61F46E1668EA}"/>
                </a:ext>
              </a:extLst>
            </p:cNvPr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417;p62">
              <a:extLst>
                <a:ext uri="{FF2B5EF4-FFF2-40B4-BE49-F238E27FC236}">
                  <a16:creationId xmlns:a16="http://schemas.microsoft.com/office/drawing/2014/main" id="{D26E4F7B-3C6A-41CE-A85B-85DFEA39108E}"/>
                </a:ext>
              </a:extLst>
            </p:cNvPr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418;p62">
              <a:extLst>
                <a:ext uri="{FF2B5EF4-FFF2-40B4-BE49-F238E27FC236}">
                  <a16:creationId xmlns:a16="http://schemas.microsoft.com/office/drawing/2014/main" id="{B4557C21-253D-4948-AD7A-2AB744A34944}"/>
                </a:ext>
              </a:extLst>
            </p:cNvPr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419;p62">
              <a:extLst>
                <a:ext uri="{FF2B5EF4-FFF2-40B4-BE49-F238E27FC236}">
                  <a16:creationId xmlns:a16="http://schemas.microsoft.com/office/drawing/2014/main" id="{13B0AAEC-EDD1-4E2D-A079-9D24C3E4CAA7}"/>
                </a:ext>
              </a:extLst>
            </p:cNvPr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420;p62">
              <a:extLst>
                <a:ext uri="{FF2B5EF4-FFF2-40B4-BE49-F238E27FC236}">
                  <a16:creationId xmlns:a16="http://schemas.microsoft.com/office/drawing/2014/main" id="{C79EB10F-4D07-4FBE-8833-FF1D8EBF8C8B}"/>
                </a:ext>
              </a:extLst>
            </p:cNvPr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421;p62">
              <a:extLst>
                <a:ext uri="{FF2B5EF4-FFF2-40B4-BE49-F238E27FC236}">
                  <a16:creationId xmlns:a16="http://schemas.microsoft.com/office/drawing/2014/main" id="{08BB64EB-17F3-4D0A-BF02-E383543169B7}"/>
                </a:ext>
              </a:extLst>
            </p:cNvPr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422;p62">
              <a:extLst>
                <a:ext uri="{FF2B5EF4-FFF2-40B4-BE49-F238E27FC236}">
                  <a16:creationId xmlns:a16="http://schemas.microsoft.com/office/drawing/2014/main" id="{AB00BF3B-D168-4129-8FF3-A57F4AFDE62A}"/>
                </a:ext>
              </a:extLst>
            </p:cNvPr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423;p62">
              <a:extLst>
                <a:ext uri="{FF2B5EF4-FFF2-40B4-BE49-F238E27FC236}">
                  <a16:creationId xmlns:a16="http://schemas.microsoft.com/office/drawing/2014/main" id="{76038D26-AB5C-4168-B06B-D3A48DD140BE}"/>
                </a:ext>
              </a:extLst>
            </p:cNvPr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424;p62">
              <a:extLst>
                <a:ext uri="{FF2B5EF4-FFF2-40B4-BE49-F238E27FC236}">
                  <a16:creationId xmlns:a16="http://schemas.microsoft.com/office/drawing/2014/main" id="{805486C7-0348-4092-8E5E-25F0381D4F68}"/>
                </a:ext>
              </a:extLst>
            </p:cNvPr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425;p62">
              <a:extLst>
                <a:ext uri="{FF2B5EF4-FFF2-40B4-BE49-F238E27FC236}">
                  <a16:creationId xmlns:a16="http://schemas.microsoft.com/office/drawing/2014/main" id="{47B5FCE7-DB16-4B37-A97E-91BB6951AF8B}"/>
                </a:ext>
              </a:extLst>
            </p:cNvPr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426;p62">
              <a:extLst>
                <a:ext uri="{FF2B5EF4-FFF2-40B4-BE49-F238E27FC236}">
                  <a16:creationId xmlns:a16="http://schemas.microsoft.com/office/drawing/2014/main" id="{6769405C-7E60-4C1C-A565-79FCE13E5525}"/>
                </a:ext>
              </a:extLst>
            </p:cNvPr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427;p62">
              <a:extLst>
                <a:ext uri="{FF2B5EF4-FFF2-40B4-BE49-F238E27FC236}">
                  <a16:creationId xmlns:a16="http://schemas.microsoft.com/office/drawing/2014/main" id="{F6E5F2A1-57A8-4E42-844F-3E08D56AC91E}"/>
                </a:ext>
              </a:extLst>
            </p:cNvPr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428;p62">
              <a:extLst>
                <a:ext uri="{FF2B5EF4-FFF2-40B4-BE49-F238E27FC236}">
                  <a16:creationId xmlns:a16="http://schemas.microsoft.com/office/drawing/2014/main" id="{DF840AD3-08B3-4A0A-86FB-9DDFA10127F3}"/>
                </a:ext>
              </a:extLst>
            </p:cNvPr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429;p62">
              <a:extLst>
                <a:ext uri="{FF2B5EF4-FFF2-40B4-BE49-F238E27FC236}">
                  <a16:creationId xmlns:a16="http://schemas.microsoft.com/office/drawing/2014/main" id="{75947C0D-29CF-49BA-9A52-99AD478E68D2}"/>
                </a:ext>
              </a:extLst>
            </p:cNvPr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430;p62">
              <a:extLst>
                <a:ext uri="{FF2B5EF4-FFF2-40B4-BE49-F238E27FC236}">
                  <a16:creationId xmlns:a16="http://schemas.microsoft.com/office/drawing/2014/main" id="{E3380A3D-71D1-42E6-BB30-B078B49F8502}"/>
                </a:ext>
              </a:extLst>
            </p:cNvPr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431;p62">
              <a:extLst>
                <a:ext uri="{FF2B5EF4-FFF2-40B4-BE49-F238E27FC236}">
                  <a16:creationId xmlns:a16="http://schemas.microsoft.com/office/drawing/2014/main" id="{344BD947-CF2D-435B-AD25-C45E950359D9}"/>
                </a:ext>
              </a:extLst>
            </p:cNvPr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432;p62">
              <a:extLst>
                <a:ext uri="{FF2B5EF4-FFF2-40B4-BE49-F238E27FC236}">
                  <a16:creationId xmlns:a16="http://schemas.microsoft.com/office/drawing/2014/main" id="{0E3EAB7D-47D3-46B3-9720-A52A2A8D4659}"/>
                </a:ext>
              </a:extLst>
            </p:cNvPr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433;p62">
              <a:extLst>
                <a:ext uri="{FF2B5EF4-FFF2-40B4-BE49-F238E27FC236}">
                  <a16:creationId xmlns:a16="http://schemas.microsoft.com/office/drawing/2014/main" id="{5CD0EE3C-2F94-4E74-B505-A39D4136D542}"/>
                </a:ext>
              </a:extLst>
            </p:cNvPr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434;p62">
              <a:extLst>
                <a:ext uri="{FF2B5EF4-FFF2-40B4-BE49-F238E27FC236}">
                  <a16:creationId xmlns:a16="http://schemas.microsoft.com/office/drawing/2014/main" id="{0E710BF4-6744-4006-BAE2-1B62644135B1}"/>
                </a:ext>
              </a:extLst>
            </p:cNvPr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435;p62">
              <a:extLst>
                <a:ext uri="{FF2B5EF4-FFF2-40B4-BE49-F238E27FC236}">
                  <a16:creationId xmlns:a16="http://schemas.microsoft.com/office/drawing/2014/main" id="{C6E1429B-AA29-4E89-B65B-23034359AF97}"/>
                </a:ext>
              </a:extLst>
            </p:cNvPr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436;p62">
              <a:extLst>
                <a:ext uri="{FF2B5EF4-FFF2-40B4-BE49-F238E27FC236}">
                  <a16:creationId xmlns:a16="http://schemas.microsoft.com/office/drawing/2014/main" id="{9BE6C923-E33C-449B-9CB3-1BC657DBF440}"/>
                </a:ext>
              </a:extLst>
            </p:cNvPr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437;p62">
              <a:extLst>
                <a:ext uri="{FF2B5EF4-FFF2-40B4-BE49-F238E27FC236}">
                  <a16:creationId xmlns:a16="http://schemas.microsoft.com/office/drawing/2014/main" id="{3F42D6F0-0182-41F1-BC4A-2174A58BD3F5}"/>
                </a:ext>
              </a:extLst>
            </p:cNvPr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438;p62">
              <a:extLst>
                <a:ext uri="{FF2B5EF4-FFF2-40B4-BE49-F238E27FC236}">
                  <a16:creationId xmlns:a16="http://schemas.microsoft.com/office/drawing/2014/main" id="{87F56AA3-5725-4BD6-A690-EB916125959A}"/>
                </a:ext>
              </a:extLst>
            </p:cNvPr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439;p62">
              <a:extLst>
                <a:ext uri="{FF2B5EF4-FFF2-40B4-BE49-F238E27FC236}">
                  <a16:creationId xmlns:a16="http://schemas.microsoft.com/office/drawing/2014/main" id="{6DE09A83-1A80-4FFA-83B1-E2DFD193054B}"/>
                </a:ext>
              </a:extLst>
            </p:cNvPr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440;p62">
              <a:extLst>
                <a:ext uri="{FF2B5EF4-FFF2-40B4-BE49-F238E27FC236}">
                  <a16:creationId xmlns:a16="http://schemas.microsoft.com/office/drawing/2014/main" id="{4309D8CE-24B2-4131-8947-F26D69411D28}"/>
                </a:ext>
              </a:extLst>
            </p:cNvPr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441;p62">
              <a:extLst>
                <a:ext uri="{FF2B5EF4-FFF2-40B4-BE49-F238E27FC236}">
                  <a16:creationId xmlns:a16="http://schemas.microsoft.com/office/drawing/2014/main" id="{DD55844F-8EE0-4D8D-A5EB-9DB547AA9B63}"/>
                </a:ext>
              </a:extLst>
            </p:cNvPr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442;p62">
              <a:extLst>
                <a:ext uri="{FF2B5EF4-FFF2-40B4-BE49-F238E27FC236}">
                  <a16:creationId xmlns:a16="http://schemas.microsoft.com/office/drawing/2014/main" id="{59A405AB-5411-48FC-A2BF-EE649084A6A5}"/>
                </a:ext>
              </a:extLst>
            </p:cNvPr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443;p62">
              <a:extLst>
                <a:ext uri="{FF2B5EF4-FFF2-40B4-BE49-F238E27FC236}">
                  <a16:creationId xmlns:a16="http://schemas.microsoft.com/office/drawing/2014/main" id="{C937EED2-1E68-4866-88DE-48730C662175}"/>
                </a:ext>
              </a:extLst>
            </p:cNvPr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444;p62">
              <a:extLst>
                <a:ext uri="{FF2B5EF4-FFF2-40B4-BE49-F238E27FC236}">
                  <a16:creationId xmlns:a16="http://schemas.microsoft.com/office/drawing/2014/main" id="{B2D73C6B-907A-4DF4-AE3B-E2853C2AEAB4}"/>
                </a:ext>
              </a:extLst>
            </p:cNvPr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445;p62">
              <a:extLst>
                <a:ext uri="{FF2B5EF4-FFF2-40B4-BE49-F238E27FC236}">
                  <a16:creationId xmlns:a16="http://schemas.microsoft.com/office/drawing/2014/main" id="{7161DE48-5C12-48EB-98E8-A5A56D446E1A}"/>
                </a:ext>
              </a:extLst>
            </p:cNvPr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446;p62">
              <a:extLst>
                <a:ext uri="{FF2B5EF4-FFF2-40B4-BE49-F238E27FC236}">
                  <a16:creationId xmlns:a16="http://schemas.microsoft.com/office/drawing/2014/main" id="{425E116F-BA30-42CF-A761-7C2B1272E62C}"/>
                </a:ext>
              </a:extLst>
            </p:cNvPr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447;p62">
              <a:extLst>
                <a:ext uri="{FF2B5EF4-FFF2-40B4-BE49-F238E27FC236}">
                  <a16:creationId xmlns:a16="http://schemas.microsoft.com/office/drawing/2014/main" id="{C8A83446-4C41-4FEE-98F3-E97EC73A04F6}"/>
                </a:ext>
              </a:extLst>
            </p:cNvPr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448;p62">
              <a:extLst>
                <a:ext uri="{FF2B5EF4-FFF2-40B4-BE49-F238E27FC236}">
                  <a16:creationId xmlns:a16="http://schemas.microsoft.com/office/drawing/2014/main" id="{7A6FBEB6-418B-4691-857E-3C6F66977728}"/>
                </a:ext>
              </a:extLst>
            </p:cNvPr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449;p62">
              <a:extLst>
                <a:ext uri="{FF2B5EF4-FFF2-40B4-BE49-F238E27FC236}">
                  <a16:creationId xmlns:a16="http://schemas.microsoft.com/office/drawing/2014/main" id="{E477AB4E-02FA-4F21-8C7A-49976E80216A}"/>
                </a:ext>
              </a:extLst>
            </p:cNvPr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450;p62">
              <a:extLst>
                <a:ext uri="{FF2B5EF4-FFF2-40B4-BE49-F238E27FC236}">
                  <a16:creationId xmlns:a16="http://schemas.microsoft.com/office/drawing/2014/main" id="{19B85A26-94CA-4DAE-852E-A512DAFDCF50}"/>
                </a:ext>
              </a:extLst>
            </p:cNvPr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451;p62">
              <a:extLst>
                <a:ext uri="{FF2B5EF4-FFF2-40B4-BE49-F238E27FC236}">
                  <a16:creationId xmlns:a16="http://schemas.microsoft.com/office/drawing/2014/main" id="{2D0AF3A6-9D59-4562-A1BF-E4B2B7D8033A}"/>
                </a:ext>
              </a:extLst>
            </p:cNvPr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452;p62">
              <a:extLst>
                <a:ext uri="{FF2B5EF4-FFF2-40B4-BE49-F238E27FC236}">
                  <a16:creationId xmlns:a16="http://schemas.microsoft.com/office/drawing/2014/main" id="{B7C37CB8-DFFE-4F92-9BCB-9F9C0122DFB6}"/>
                </a:ext>
              </a:extLst>
            </p:cNvPr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453;p62">
              <a:extLst>
                <a:ext uri="{FF2B5EF4-FFF2-40B4-BE49-F238E27FC236}">
                  <a16:creationId xmlns:a16="http://schemas.microsoft.com/office/drawing/2014/main" id="{797AC14E-18DC-4176-A6EF-74E4A817EB9D}"/>
                </a:ext>
              </a:extLst>
            </p:cNvPr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454;p62">
              <a:extLst>
                <a:ext uri="{FF2B5EF4-FFF2-40B4-BE49-F238E27FC236}">
                  <a16:creationId xmlns:a16="http://schemas.microsoft.com/office/drawing/2014/main" id="{CFE5502A-6768-4CE6-B5BA-15FCD1CF2167}"/>
                </a:ext>
              </a:extLst>
            </p:cNvPr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455;p62">
              <a:extLst>
                <a:ext uri="{FF2B5EF4-FFF2-40B4-BE49-F238E27FC236}">
                  <a16:creationId xmlns:a16="http://schemas.microsoft.com/office/drawing/2014/main" id="{65DDAF9E-9190-4E4F-AF62-B8F3BEB5DD90}"/>
                </a:ext>
              </a:extLst>
            </p:cNvPr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456;p62">
              <a:extLst>
                <a:ext uri="{FF2B5EF4-FFF2-40B4-BE49-F238E27FC236}">
                  <a16:creationId xmlns:a16="http://schemas.microsoft.com/office/drawing/2014/main" id="{C8404BEF-BAF8-47E2-AD95-35627835C83A}"/>
                </a:ext>
              </a:extLst>
            </p:cNvPr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457;p62">
              <a:extLst>
                <a:ext uri="{FF2B5EF4-FFF2-40B4-BE49-F238E27FC236}">
                  <a16:creationId xmlns:a16="http://schemas.microsoft.com/office/drawing/2014/main" id="{E4B89320-D422-4201-80EC-F13DBBB73A0A}"/>
                </a:ext>
              </a:extLst>
            </p:cNvPr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458;p62">
              <a:extLst>
                <a:ext uri="{FF2B5EF4-FFF2-40B4-BE49-F238E27FC236}">
                  <a16:creationId xmlns:a16="http://schemas.microsoft.com/office/drawing/2014/main" id="{9AF05EE5-CD16-4C19-A0BE-BAE23FBBD696}"/>
                </a:ext>
              </a:extLst>
            </p:cNvPr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459;p62">
              <a:extLst>
                <a:ext uri="{FF2B5EF4-FFF2-40B4-BE49-F238E27FC236}">
                  <a16:creationId xmlns:a16="http://schemas.microsoft.com/office/drawing/2014/main" id="{E28E569D-DA90-4217-85F1-A4B83C5B6B21}"/>
                </a:ext>
              </a:extLst>
            </p:cNvPr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460;p62">
              <a:extLst>
                <a:ext uri="{FF2B5EF4-FFF2-40B4-BE49-F238E27FC236}">
                  <a16:creationId xmlns:a16="http://schemas.microsoft.com/office/drawing/2014/main" id="{12CBBC2B-5DB6-4DC4-AD0A-598A01C42B63}"/>
                </a:ext>
              </a:extLst>
            </p:cNvPr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461;p62">
              <a:extLst>
                <a:ext uri="{FF2B5EF4-FFF2-40B4-BE49-F238E27FC236}">
                  <a16:creationId xmlns:a16="http://schemas.microsoft.com/office/drawing/2014/main" id="{D45B44EE-8015-43CA-B051-F92848548B64}"/>
                </a:ext>
              </a:extLst>
            </p:cNvPr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462;p62">
              <a:extLst>
                <a:ext uri="{FF2B5EF4-FFF2-40B4-BE49-F238E27FC236}">
                  <a16:creationId xmlns:a16="http://schemas.microsoft.com/office/drawing/2014/main" id="{72C56050-D96A-4F8C-A904-0260E680AAC4}"/>
                </a:ext>
              </a:extLst>
            </p:cNvPr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463;p62">
              <a:extLst>
                <a:ext uri="{FF2B5EF4-FFF2-40B4-BE49-F238E27FC236}">
                  <a16:creationId xmlns:a16="http://schemas.microsoft.com/office/drawing/2014/main" id="{2DCB645D-B49B-4C0A-A504-ADB9BBAEF11E}"/>
                </a:ext>
              </a:extLst>
            </p:cNvPr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464;p62">
              <a:extLst>
                <a:ext uri="{FF2B5EF4-FFF2-40B4-BE49-F238E27FC236}">
                  <a16:creationId xmlns:a16="http://schemas.microsoft.com/office/drawing/2014/main" id="{24AC0514-949D-4E29-8FBF-1A6336C02733}"/>
                </a:ext>
              </a:extLst>
            </p:cNvPr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465;p62">
              <a:extLst>
                <a:ext uri="{FF2B5EF4-FFF2-40B4-BE49-F238E27FC236}">
                  <a16:creationId xmlns:a16="http://schemas.microsoft.com/office/drawing/2014/main" id="{C53585D4-92C4-49A5-9433-683BEDA96955}"/>
                </a:ext>
              </a:extLst>
            </p:cNvPr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466;p62">
              <a:extLst>
                <a:ext uri="{FF2B5EF4-FFF2-40B4-BE49-F238E27FC236}">
                  <a16:creationId xmlns:a16="http://schemas.microsoft.com/office/drawing/2014/main" id="{487EA426-03C7-4D86-B96D-48B1C148571A}"/>
                </a:ext>
              </a:extLst>
            </p:cNvPr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467;p62">
              <a:extLst>
                <a:ext uri="{FF2B5EF4-FFF2-40B4-BE49-F238E27FC236}">
                  <a16:creationId xmlns:a16="http://schemas.microsoft.com/office/drawing/2014/main" id="{087D3884-3DF4-46E7-A4D2-FC5E28240195}"/>
                </a:ext>
              </a:extLst>
            </p:cNvPr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468;p62">
              <a:extLst>
                <a:ext uri="{FF2B5EF4-FFF2-40B4-BE49-F238E27FC236}">
                  <a16:creationId xmlns:a16="http://schemas.microsoft.com/office/drawing/2014/main" id="{3F9D4C3C-7567-434A-B02D-10433C782CA3}"/>
                </a:ext>
              </a:extLst>
            </p:cNvPr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469;p62">
              <a:extLst>
                <a:ext uri="{FF2B5EF4-FFF2-40B4-BE49-F238E27FC236}">
                  <a16:creationId xmlns:a16="http://schemas.microsoft.com/office/drawing/2014/main" id="{AB2EAE1C-9B77-4826-AFD4-A1459AADED85}"/>
                </a:ext>
              </a:extLst>
            </p:cNvPr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470;p62">
              <a:extLst>
                <a:ext uri="{FF2B5EF4-FFF2-40B4-BE49-F238E27FC236}">
                  <a16:creationId xmlns:a16="http://schemas.microsoft.com/office/drawing/2014/main" id="{BD5B2ACE-65A6-468E-A71D-DBB4B64551C4}"/>
                </a:ext>
              </a:extLst>
            </p:cNvPr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471;p62">
              <a:extLst>
                <a:ext uri="{FF2B5EF4-FFF2-40B4-BE49-F238E27FC236}">
                  <a16:creationId xmlns:a16="http://schemas.microsoft.com/office/drawing/2014/main" id="{E4EB57F9-E326-48AB-9291-E774E7A31D83}"/>
                </a:ext>
              </a:extLst>
            </p:cNvPr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472;p62">
              <a:extLst>
                <a:ext uri="{FF2B5EF4-FFF2-40B4-BE49-F238E27FC236}">
                  <a16:creationId xmlns:a16="http://schemas.microsoft.com/office/drawing/2014/main" id="{54891D1F-D2A7-4790-853B-ACDEAFFA2CB1}"/>
                </a:ext>
              </a:extLst>
            </p:cNvPr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473;p62">
              <a:extLst>
                <a:ext uri="{FF2B5EF4-FFF2-40B4-BE49-F238E27FC236}">
                  <a16:creationId xmlns:a16="http://schemas.microsoft.com/office/drawing/2014/main" id="{6A8949C5-97F9-4193-9A6E-5D235D0913B4}"/>
                </a:ext>
              </a:extLst>
            </p:cNvPr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474;p62">
              <a:extLst>
                <a:ext uri="{FF2B5EF4-FFF2-40B4-BE49-F238E27FC236}">
                  <a16:creationId xmlns:a16="http://schemas.microsoft.com/office/drawing/2014/main" id="{630E847D-6F7D-4997-B549-471D0A3A9B51}"/>
                </a:ext>
              </a:extLst>
            </p:cNvPr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475;p62">
              <a:extLst>
                <a:ext uri="{FF2B5EF4-FFF2-40B4-BE49-F238E27FC236}">
                  <a16:creationId xmlns:a16="http://schemas.microsoft.com/office/drawing/2014/main" id="{DEFCE2D9-576D-4C8D-BFEE-CFB9A2D87036}"/>
                </a:ext>
              </a:extLst>
            </p:cNvPr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476;p62">
              <a:extLst>
                <a:ext uri="{FF2B5EF4-FFF2-40B4-BE49-F238E27FC236}">
                  <a16:creationId xmlns:a16="http://schemas.microsoft.com/office/drawing/2014/main" id="{01A2329A-CA2A-4E25-AD79-494762E60564}"/>
                </a:ext>
              </a:extLst>
            </p:cNvPr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477;p62">
              <a:extLst>
                <a:ext uri="{FF2B5EF4-FFF2-40B4-BE49-F238E27FC236}">
                  <a16:creationId xmlns:a16="http://schemas.microsoft.com/office/drawing/2014/main" id="{2B3F1988-CA2E-4EF0-B6AC-D47C13B5B2A9}"/>
                </a:ext>
              </a:extLst>
            </p:cNvPr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478;p62">
              <a:extLst>
                <a:ext uri="{FF2B5EF4-FFF2-40B4-BE49-F238E27FC236}">
                  <a16:creationId xmlns:a16="http://schemas.microsoft.com/office/drawing/2014/main" id="{9A38D876-CAE1-474A-B930-2883036D4DA5}"/>
                </a:ext>
              </a:extLst>
            </p:cNvPr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479;p62">
              <a:extLst>
                <a:ext uri="{FF2B5EF4-FFF2-40B4-BE49-F238E27FC236}">
                  <a16:creationId xmlns:a16="http://schemas.microsoft.com/office/drawing/2014/main" id="{75EE794C-BD98-46C8-9DB3-EF4D4B8774F0}"/>
                </a:ext>
              </a:extLst>
            </p:cNvPr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480;p62">
              <a:extLst>
                <a:ext uri="{FF2B5EF4-FFF2-40B4-BE49-F238E27FC236}">
                  <a16:creationId xmlns:a16="http://schemas.microsoft.com/office/drawing/2014/main" id="{C677B7CF-1253-4233-9B1F-251C4BF8BC7D}"/>
                </a:ext>
              </a:extLst>
            </p:cNvPr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481;p62">
              <a:extLst>
                <a:ext uri="{FF2B5EF4-FFF2-40B4-BE49-F238E27FC236}">
                  <a16:creationId xmlns:a16="http://schemas.microsoft.com/office/drawing/2014/main" id="{1A79EAF2-E1D4-4407-991C-3B5368BE87F7}"/>
                </a:ext>
              </a:extLst>
            </p:cNvPr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482;p62">
              <a:extLst>
                <a:ext uri="{FF2B5EF4-FFF2-40B4-BE49-F238E27FC236}">
                  <a16:creationId xmlns:a16="http://schemas.microsoft.com/office/drawing/2014/main" id="{ADDACD13-AE31-4F15-B11B-0EEF608FDA09}"/>
                </a:ext>
              </a:extLst>
            </p:cNvPr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483;p62">
              <a:extLst>
                <a:ext uri="{FF2B5EF4-FFF2-40B4-BE49-F238E27FC236}">
                  <a16:creationId xmlns:a16="http://schemas.microsoft.com/office/drawing/2014/main" id="{341C074F-AFE9-4F5E-A72F-CCAABBB3E885}"/>
                </a:ext>
              </a:extLst>
            </p:cNvPr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484;p62">
              <a:extLst>
                <a:ext uri="{FF2B5EF4-FFF2-40B4-BE49-F238E27FC236}">
                  <a16:creationId xmlns:a16="http://schemas.microsoft.com/office/drawing/2014/main" id="{356504BB-F4B4-4C13-AAAE-AFBCA4D99EDB}"/>
                </a:ext>
              </a:extLst>
            </p:cNvPr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485;p62">
              <a:extLst>
                <a:ext uri="{FF2B5EF4-FFF2-40B4-BE49-F238E27FC236}">
                  <a16:creationId xmlns:a16="http://schemas.microsoft.com/office/drawing/2014/main" id="{B5C74F06-CF53-4378-B5B7-64546D2F35C9}"/>
                </a:ext>
              </a:extLst>
            </p:cNvPr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486;p62">
              <a:extLst>
                <a:ext uri="{FF2B5EF4-FFF2-40B4-BE49-F238E27FC236}">
                  <a16:creationId xmlns:a16="http://schemas.microsoft.com/office/drawing/2014/main" id="{4EBBF84D-C682-4A1B-88FB-B070ADCFF462}"/>
                </a:ext>
              </a:extLst>
            </p:cNvPr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487;p62">
              <a:extLst>
                <a:ext uri="{FF2B5EF4-FFF2-40B4-BE49-F238E27FC236}">
                  <a16:creationId xmlns:a16="http://schemas.microsoft.com/office/drawing/2014/main" id="{C1ADD3A7-9ED5-43E5-9376-19E8854BA03F}"/>
                </a:ext>
              </a:extLst>
            </p:cNvPr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488;p62">
              <a:extLst>
                <a:ext uri="{FF2B5EF4-FFF2-40B4-BE49-F238E27FC236}">
                  <a16:creationId xmlns:a16="http://schemas.microsoft.com/office/drawing/2014/main" id="{A1200FDE-340E-4B63-9946-A679E9E49EFD}"/>
                </a:ext>
              </a:extLst>
            </p:cNvPr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489;p62">
              <a:extLst>
                <a:ext uri="{FF2B5EF4-FFF2-40B4-BE49-F238E27FC236}">
                  <a16:creationId xmlns:a16="http://schemas.microsoft.com/office/drawing/2014/main" id="{D68D8701-4B0F-419E-AD90-646191FB5E7E}"/>
                </a:ext>
              </a:extLst>
            </p:cNvPr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490;p62">
              <a:extLst>
                <a:ext uri="{FF2B5EF4-FFF2-40B4-BE49-F238E27FC236}">
                  <a16:creationId xmlns:a16="http://schemas.microsoft.com/office/drawing/2014/main" id="{86180D1D-2750-4016-B8CC-23F971AF2B54}"/>
                </a:ext>
              </a:extLst>
            </p:cNvPr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491;p62">
              <a:extLst>
                <a:ext uri="{FF2B5EF4-FFF2-40B4-BE49-F238E27FC236}">
                  <a16:creationId xmlns:a16="http://schemas.microsoft.com/office/drawing/2014/main" id="{563959BD-091C-4879-B0A7-27A2B5B0B2BF}"/>
                </a:ext>
              </a:extLst>
            </p:cNvPr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492;p62">
              <a:extLst>
                <a:ext uri="{FF2B5EF4-FFF2-40B4-BE49-F238E27FC236}">
                  <a16:creationId xmlns:a16="http://schemas.microsoft.com/office/drawing/2014/main" id="{D649E1CB-7AD2-477C-9A4F-AB6B20EE38C1}"/>
                </a:ext>
              </a:extLst>
            </p:cNvPr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493;p62">
              <a:extLst>
                <a:ext uri="{FF2B5EF4-FFF2-40B4-BE49-F238E27FC236}">
                  <a16:creationId xmlns:a16="http://schemas.microsoft.com/office/drawing/2014/main" id="{4FE9085E-5AF1-46CC-9567-42944C6D6212}"/>
                </a:ext>
              </a:extLst>
            </p:cNvPr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494;p62">
              <a:extLst>
                <a:ext uri="{FF2B5EF4-FFF2-40B4-BE49-F238E27FC236}">
                  <a16:creationId xmlns:a16="http://schemas.microsoft.com/office/drawing/2014/main" id="{41CB4A59-6F7B-426F-80F1-AFF2C0704B09}"/>
                </a:ext>
              </a:extLst>
            </p:cNvPr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495;p62">
              <a:extLst>
                <a:ext uri="{FF2B5EF4-FFF2-40B4-BE49-F238E27FC236}">
                  <a16:creationId xmlns:a16="http://schemas.microsoft.com/office/drawing/2014/main" id="{C745B1B4-89A5-4F91-9EE8-F07409A1BACD}"/>
                </a:ext>
              </a:extLst>
            </p:cNvPr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496;p62">
              <a:extLst>
                <a:ext uri="{FF2B5EF4-FFF2-40B4-BE49-F238E27FC236}">
                  <a16:creationId xmlns:a16="http://schemas.microsoft.com/office/drawing/2014/main" id="{5ADE5F1D-D06B-4197-9A59-5EDEE37E5872}"/>
                </a:ext>
              </a:extLst>
            </p:cNvPr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497;p62">
              <a:extLst>
                <a:ext uri="{FF2B5EF4-FFF2-40B4-BE49-F238E27FC236}">
                  <a16:creationId xmlns:a16="http://schemas.microsoft.com/office/drawing/2014/main" id="{9CF335D5-5CBC-42DF-A7A8-24E45D9018BB}"/>
                </a:ext>
              </a:extLst>
            </p:cNvPr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498;p62">
              <a:extLst>
                <a:ext uri="{FF2B5EF4-FFF2-40B4-BE49-F238E27FC236}">
                  <a16:creationId xmlns:a16="http://schemas.microsoft.com/office/drawing/2014/main" id="{D4D4974B-8EBB-463E-ACCE-972E38D79738}"/>
                </a:ext>
              </a:extLst>
            </p:cNvPr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499;p62">
              <a:extLst>
                <a:ext uri="{FF2B5EF4-FFF2-40B4-BE49-F238E27FC236}">
                  <a16:creationId xmlns:a16="http://schemas.microsoft.com/office/drawing/2014/main" id="{A560E78B-DE8F-4807-B699-AEFD91EE9A1F}"/>
                </a:ext>
              </a:extLst>
            </p:cNvPr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500;p62">
              <a:extLst>
                <a:ext uri="{FF2B5EF4-FFF2-40B4-BE49-F238E27FC236}">
                  <a16:creationId xmlns:a16="http://schemas.microsoft.com/office/drawing/2014/main" id="{07A804B8-1619-4719-90AD-60C175D5C94E}"/>
                </a:ext>
              </a:extLst>
            </p:cNvPr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501;p62">
              <a:extLst>
                <a:ext uri="{FF2B5EF4-FFF2-40B4-BE49-F238E27FC236}">
                  <a16:creationId xmlns:a16="http://schemas.microsoft.com/office/drawing/2014/main" id="{1EED1A5F-203A-47BE-9DA9-6A6049E61F62}"/>
                </a:ext>
              </a:extLst>
            </p:cNvPr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78315DBB-359E-4C81-89A6-E98C967B0AD7}"/>
              </a:ext>
            </a:extLst>
          </p:cNvPr>
          <p:cNvGrpSpPr/>
          <p:nvPr/>
        </p:nvGrpSpPr>
        <p:grpSpPr>
          <a:xfrm>
            <a:off x="5445762" y="58570"/>
            <a:ext cx="3080085" cy="5288710"/>
            <a:chOff x="5445762" y="58570"/>
            <a:chExt cx="3080085" cy="5288710"/>
          </a:xfrm>
        </p:grpSpPr>
        <p:pic>
          <p:nvPicPr>
            <p:cNvPr id="147" name="Google Shape;147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84500" y="508575"/>
              <a:ext cx="2262234" cy="4838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BA12739A-5EBC-49E5-9D21-83754F9AEFAC}"/>
                </a:ext>
              </a:extLst>
            </p:cNvPr>
            <p:cNvSpPr/>
            <p:nvPr/>
          </p:nvSpPr>
          <p:spPr>
            <a:xfrm>
              <a:off x="6807691" y="58570"/>
              <a:ext cx="588562" cy="35546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Manual Input 26">
              <a:extLst>
                <a:ext uri="{FF2B5EF4-FFF2-40B4-BE49-F238E27FC236}">
                  <a16:creationId xmlns:a16="http://schemas.microsoft.com/office/drawing/2014/main" id="{03E4D738-13B8-4B4E-8CEF-8927F87829CB}"/>
                </a:ext>
              </a:extLst>
            </p:cNvPr>
            <p:cNvSpPr/>
            <p:nvPr/>
          </p:nvSpPr>
          <p:spPr>
            <a:xfrm rot="6150414">
              <a:off x="7970864" y="323715"/>
              <a:ext cx="364107" cy="745858"/>
            </a:xfrm>
            <a:prstGeom prst="flowChartManualInpu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lowchart: Manual Operation 27">
              <a:extLst>
                <a:ext uri="{FF2B5EF4-FFF2-40B4-BE49-F238E27FC236}">
                  <a16:creationId xmlns:a16="http://schemas.microsoft.com/office/drawing/2014/main" id="{72B30197-9FDD-4BF7-BD56-B94BE679ACB3}"/>
                </a:ext>
              </a:extLst>
            </p:cNvPr>
            <p:cNvSpPr/>
            <p:nvPr/>
          </p:nvSpPr>
          <p:spPr>
            <a:xfrm rot="10247656">
              <a:off x="5445762" y="233376"/>
              <a:ext cx="1083801" cy="516988"/>
            </a:xfrm>
            <a:prstGeom prst="flowChartManualOperati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7 -0.01914 L 1.08107 0.0126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88" y="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0" name="Google Shape;2020;p67"/>
          <p:cNvGrpSpPr/>
          <p:nvPr/>
        </p:nvGrpSpPr>
        <p:grpSpPr>
          <a:xfrm>
            <a:off x="5487145" y="3953455"/>
            <a:ext cx="1879979" cy="1084394"/>
            <a:chOff x="6381129" y="3915276"/>
            <a:chExt cx="1764907" cy="1018019"/>
          </a:xfrm>
        </p:grpSpPr>
        <p:sp>
          <p:nvSpPr>
            <p:cNvPr id="2021" name="Google Shape;2021;p67"/>
            <p:cNvSpPr/>
            <p:nvPr/>
          </p:nvSpPr>
          <p:spPr>
            <a:xfrm flipH="1">
              <a:off x="6408685" y="4226894"/>
              <a:ext cx="251626" cy="369481"/>
            </a:xfrm>
            <a:custGeom>
              <a:avLst/>
              <a:gdLst/>
              <a:ahLst/>
              <a:cxnLst/>
              <a:rect l="l" t="t" r="r" b="b"/>
              <a:pathLst>
                <a:path w="6566" h="9642" extrusionOk="0">
                  <a:moveTo>
                    <a:pt x="6181" y="1"/>
                  </a:moveTo>
                  <a:cubicBezTo>
                    <a:pt x="5235" y="1982"/>
                    <a:pt x="3283" y="3135"/>
                    <a:pt x="1952" y="4821"/>
                  </a:cubicBezTo>
                  <a:cubicBezTo>
                    <a:pt x="888" y="6152"/>
                    <a:pt x="208" y="7837"/>
                    <a:pt x="1" y="9641"/>
                  </a:cubicBezTo>
                  <a:lnTo>
                    <a:pt x="119" y="9552"/>
                  </a:lnTo>
                  <a:cubicBezTo>
                    <a:pt x="2189" y="9227"/>
                    <a:pt x="3993" y="8015"/>
                    <a:pt x="5087" y="6270"/>
                  </a:cubicBezTo>
                  <a:cubicBezTo>
                    <a:pt x="6211" y="4525"/>
                    <a:pt x="6566" y="2248"/>
                    <a:pt x="6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7"/>
            <p:cNvSpPr/>
            <p:nvPr/>
          </p:nvSpPr>
          <p:spPr>
            <a:xfrm flipH="1">
              <a:off x="6535226" y="4631246"/>
              <a:ext cx="225911" cy="41079"/>
            </a:xfrm>
            <a:custGeom>
              <a:avLst/>
              <a:gdLst/>
              <a:ahLst/>
              <a:cxnLst/>
              <a:rect l="l" t="t" r="r" b="b"/>
              <a:pathLst>
                <a:path w="5895" h="1072" extrusionOk="0">
                  <a:moveTo>
                    <a:pt x="5557" y="0"/>
                  </a:moveTo>
                  <a:cubicBezTo>
                    <a:pt x="5539" y="0"/>
                    <a:pt x="5520" y="2"/>
                    <a:pt x="5500" y="6"/>
                  </a:cubicBezTo>
                  <a:cubicBezTo>
                    <a:pt x="3785" y="331"/>
                    <a:pt x="2040" y="568"/>
                    <a:pt x="295" y="627"/>
                  </a:cubicBezTo>
                  <a:cubicBezTo>
                    <a:pt x="9" y="627"/>
                    <a:pt x="0" y="1072"/>
                    <a:pt x="269" y="1072"/>
                  </a:cubicBezTo>
                  <a:cubicBezTo>
                    <a:pt x="278" y="1072"/>
                    <a:pt x="286" y="1071"/>
                    <a:pt x="295" y="1071"/>
                  </a:cubicBezTo>
                  <a:cubicBezTo>
                    <a:pt x="2070" y="952"/>
                    <a:pt x="3874" y="745"/>
                    <a:pt x="5618" y="420"/>
                  </a:cubicBezTo>
                  <a:cubicBezTo>
                    <a:pt x="5895" y="365"/>
                    <a:pt x="5810" y="0"/>
                    <a:pt x="5557" y="0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7"/>
            <p:cNvSpPr/>
            <p:nvPr/>
          </p:nvSpPr>
          <p:spPr>
            <a:xfrm flipH="1">
              <a:off x="6464828" y="4350974"/>
              <a:ext cx="300180" cy="324187"/>
            </a:xfrm>
            <a:custGeom>
              <a:avLst/>
              <a:gdLst/>
              <a:ahLst/>
              <a:cxnLst/>
              <a:rect l="l" t="t" r="r" b="b"/>
              <a:pathLst>
                <a:path w="7833" h="8460" extrusionOk="0">
                  <a:moveTo>
                    <a:pt x="7504" y="1"/>
                  </a:moveTo>
                  <a:cubicBezTo>
                    <a:pt x="7433" y="1"/>
                    <a:pt x="7362" y="31"/>
                    <a:pt x="7316" y="104"/>
                  </a:cubicBezTo>
                  <a:cubicBezTo>
                    <a:pt x="5690" y="3328"/>
                    <a:pt x="3235" y="6107"/>
                    <a:pt x="219" y="8030"/>
                  </a:cubicBezTo>
                  <a:cubicBezTo>
                    <a:pt x="1" y="8175"/>
                    <a:pt x="121" y="8460"/>
                    <a:pt x="301" y="8460"/>
                  </a:cubicBezTo>
                  <a:cubicBezTo>
                    <a:pt x="341" y="8460"/>
                    <a:pt x="383" y="8446"/>
                    <a:pt x="426" y="8414"/>
                  </a:cubicBezTo>
                  <a:cubicBezTo>
                    <a:pt x="3531" y="6433"/>
                    <a:pt x="6045" y="3623"/>
                    <a:pt x="7730" y="341"/>
                  </a:cubicBezTo>
                  <a:cubicBezTo>
                    <a:pt x="7833" y="157"/>
                    <a:pt x="7666" y="1"/>
                    <a:pt x="7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7"/>
            <p:cNvSpPr/>
            <p:nvPr/>
          </p:nvSpPr>
          <p:spPr>
            <a:xfrm flipH="1">
              <a:off x="6536721" y="4411596"/>
              <a:ext cx="27247" cy="77406"/>
            </a:xfrm>
            <a:custGeom>
              <a:avLst/>
              <a:gdLst/>
              <a:ahLst/>
              <a:cxnLst/>
              <a:rect l="l" t="t" r="r" b="b"/>
              <a:pathLst>
                <a:path w="711" h="2020" extrusionOk="0">
                  <a:moveTo>
                    <a:pt x="473" y="1"/>
                  </a:moveTo>
                  <a:cubicBezTo>
                    <a:pt x="355" y="1"/>
                    <a:pt x="237" y="119"/>
                    <a:pt x="237" y="237"/>
                  </a:cubicBezTo>
                  <a:cubicBezTo>
                    <a:pt x="237" y="740"/>
                    <a:pt x="178" y="1243"/>
                    <a:pt x="30" y="1716"/>
                  </a:cubicBezTo>
                  <a:cubicBezTo>
                    <a:pt x="0" y="1834"/>
                    <a:pt x="59" y="1982"/>
                    <a:pt x="178" y="2012"/>
                  </a:cubicBezTo>
                  <a:cubicBezTo>
                    <a:pt x="197" y="2017"/>
                    <a:pt x="217" y="2019"/>
                    <a:pt x="236" y="2019"/>
                  </a:cubicBezTo>
                  <a:cubicBezTo>
                    <a:pt x="333" y="2019"/>
                    <a:pt x="419" y="1958"/>
                    <a:pt x="444" y="1834"/>
                  </a:cubicBezTo>
                  <a:cubicBezTo>
                    <a:pt x="621" y="1302"/>
                    <a:pt x="710" y="740"/>
                    <a:pt x="710" y="237"/>
                  </a:cubicBezTo>
                  <a:cubicBezTo>
                    <a:pt x="710" y="119"/>
                    <a:pt x="592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7"/>
            <p:cNvSpPr/>
            <p:nvPr/>
          </p:nvSpPr>
          <p:spPr>
            <a:xfrm flipH="1">
              <a:off x="6576385" y="4462600"/>
              <a:ext cx="29508" cy="81622"/>
            </a:xfrm>
            <a:custGeom>
              <a:avLst/>
              <a:gdLst/>
              <a:ahLst/>
              <a:cxnLst/>
              <a:rect l="l" t="t" r="r" b="b"/>
              <a:pathLst>
                <a:path w="770" h="2130" extrusionOk="0">
                  <a:moveTo>
                    <a:pt x="532" y="1"/>
                  </a:moveTo>
                  <a:cubicBezTo>
                    <a:pt x="385" y="1"/>
                    <a:pt x="296" y="119"/>
                    <a:pt x="296" y="237"/>
                  </a:cubicBezTo>
                  <a:cubicBezTo>
                    <a:pt x="266" y="770"/>
                    <a:pt x="148" y="1302"/>
                    <a:pt x="59" y="1805"/>
                  </a:cubicBezTo>
                  <a:cubicBezTo>
                    <a:pt x="0" y="1923"/>
                    <a:pt x="89" y="2071"/>
                    <a:pt x="207" y="2130"/>
                  </a:cubicBezTo>
                  <a:cubicBezTo>
                    <a:pt x="325" y="2130"/>
                    <a:pt x="473" y="2041"/>
                    <a:pt x="503" y="1923"/>
                  </a:cubicBezTo>
                  <a:cubicBezTo>
                    <a:pt x="651" y="1391"/>
                    <a:pt x="710" y="770"/>
                    <a:pt x="769" y="237"/>
                  </a:cubicBezTo>
                  <a:cubicBezTo>
                    <a:pt x="769" y="119"/>
                    <a:pt x="651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7"/>
            <p:cNvSpPr/>
            <p:nvPr/>
          </p:nvSpPr>
          <p:spPr>
            <a:xfrm flipH="1">
              <a:off x="6504990" y="4477353"/>
              <a:ext cx="65800" cy="35139"/>
            </a:xfrm>
            <a:custGeom>
              <a:avLst/>
              <a:gdLst/>
              <a:ahLst/>
              <a:cxnLst/>
              <a:rect l="l" t="t" r="r" b="b"/>
              <a:pathLst>
                <a:path w="1717" h="917" extrusionOk="0">
                  <a:moveTo>
                    <a:pt x="1471" y="0"/>
                  </a:moveTo>
                  <a:cubicBezTo>
                    <a:pt x="1437" y="0"/>
                    <a:pt x="1401" y="10"/>
                    <a:pt x="1361" y="30"/>
                  </a:cubicBezTo>
                  <a:cubicBezTo>
                    <a:pt x="1243" y="59"/>
                    <a:pt x="1184" y="148"/>
                    <a:pt x="1065" y="178"/>
                  </a:cubicBezTo>
                  <a:cubicBezTo>
                    <a:pt x="1006" y="207"/>
                    <a:pt x="947" y="207"/>
                    <a:pt x="918" y="266"/>
                  </a:cubicBezTo>
                  <a:lnTo>
                    <a:pt x="888" y="266"/>
                  </a:lnTo>
                  <a:cubicBezTo>
                    <a:pt x="829" y="266"/>
                    <a:pt x="829" y="296"/>
                    <a:pt x="799" y="296"/>
                  </a:cubicBezTo>
                  <a:cubicBezTo>
                    <a:pt x="592" y="355"/>
                    <a:pt x="385" y="444"/>
                    <a:pt x="178" y="503"/>
                  </a:cubicBezTo>
                  <a:cubicBezTo>
                    <a:pt x="60" y="562"/>
                    <a:pt x="1" y="651"/>
                    <a:pt x="30" y="799"/>
                  </a:cubicBezTo>
                  <a:cubicBezTo>
                    <a:pt x="30" y="858"/>
                    <a:pt x="149" y="917"/>
                    <a:pt x="297" y="917"/>
                  </a:cubicBezTo>
                  <a:cubicBezTo>
                    <a:pt x="740" y="769"/>
                    <a:pt x="1184" y="621"/>
                    <a:pt x="1568" y="414"/>
                  </a:cubicBezTo>
                  <a:cubicBezTo>
                    <a:pt x="1687" y="355"/>
                    <a:pt x="1716" y="178"/>
                    <a:pt x="1657" y="118"/>
                  </a:cubicBezTo>
                  <a:cubicBezTo>
                    <a:pt x="1598" y="40"/>
                    <a:pt x="1539" y="0"/>
                    <a:pt x="1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7"/>
            <p:cNvSpPr/>
            <p:nvPr/>
          </p:nvSpPr>
          <p:spPr>
            <a:xfrm flipH="1">
              <a:off x="6759988" y="4297173"/>
              <a:ext cx="102053" cy="141669"/>
            </a:xfrm>
            <a:custGeom>
              <a:avLst/>
              <a:gdLst/>
              <a:ahLst/>
              <a:cxnLst/>
              <a:rect l="l" t="t" r="r" b="b"/>
              <a:pathLst>
                <a:path w="2663" h="36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" y="1567"/>
                    <a:pt x="1006" y="3135"/>
                    <a:pt x="2514" y="3697"/>
                  </a:cubicBezTo>
                  <a:lnTo>
                    <a:pt x="2662" y="3253"/>
                  </a:lnTo>
                  <a:cubicBezTo>
                    <a:pt x="2485" y="1893"/>
                    <a:pt x="1509" y="621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7"/>
            <p:cNvSpPr/>
            <p:nvPr/>
          </p:nvSpPr>
          <p:spPr>
            <a:xfrm flipH="1">
              <a:off x="6587728" y="4305488"/>
              <a:ext cx="190425" cy="128832"/>
            </a:xfrm>
            <a:custGeom>
              <a:avLst/>
              <a:gdLst/>
              <a:ahLst/>
              <a:cxnLst/>
              <a:rect l="l" t="t" r="r" b="b"/>
              <a:pathLst>
                <a:path w="4969" h="3362" extrusionOk="0">
                  <a:moveTo>
                    <a:pt x="3076" y="0"/>
                  </a:moveTo>
                  <a:cubicBezTo>
                    <a:pt x="2576" y="0"/>
                    <a:pt x="2071" y="126"/>
                    <a:pt x="1656" y="375"/>
                  </a:cubicBezTo>
                  <a:cubicBezTo>
                    <a:pt x="695" y="935"/>
                    <a:pt x="192" y="1979"/>
                    <a:pt x="103" y="3025"/>
                  </a:cubicBezTo>
                  <a:lnTo>
                    <a:pt x="103" y="3025"/>
                  </a:lnTo>
                  <a:cubicBezTo>
                    <a:pt x="66" y="2994"/>
                    <a:pt x="31" y="2958"/>
                    <a:pt x="0" y="2918"/>
                  </a:cubicBezTo>
                  <a:lnTo>
                    <a:pt x="0" y="2918"/>
                  </a:lnTo>
                  <a:lnTo>
                    <a:pt x="89" y="3361"/>
                  </a:lnTo>
                  <a:cubicBezTo>
                    <a:pt x="89" y="3250"/>
                    <a:pt x="94" y="3137"/>
                    <a:pt x="103" y="3025"/>
                  </a:cubicBezTo>
                  <a:lnTo>
                    <a:pt x="103" y="3025"/>
                  </a:lnTo>
                  <a:cubicBezTo>
                    <a:pt x="258" y="3155"/>
                    <a:pt x="463" y="3211"/>
                    <a:pt x="679" y="3211"/>
                  </a:cubicBezTo>
                  <a:cubicBezTo>
                    <a:pt x="911" y="3211"/>
                    <a:pt x="1155" y="3146"/>
                    <a:pt x="1360" y="3036"/>
                  </a:cubicBezTo>
                  <a:cubicBezTo>
                    <a:pt x="1804" y="2799"/>
                    <a:pt x="2159" y="2445"/>
                    <a:pt x="2514" y="2119"/>
                  </a:cubicBezTo>
                  <a:cubicBezTo>
                    <a:pt x="3194" y="1469"/>
                    <a:pt x="4022" y="1055"/>
                    <a:pt x="4968" y="848"/>
                  </a:cubicBezTo>
                  <a:cubicBezTo>
                    <a:pt x="4561" y="281"/>
                    <a:pt x="3824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7"/>
            <p:cNvSpPr/>
            <p:nvPr/>
          </p:nvSpPr>
          <p:spPr>
            <a:xfrm flipH="1">
              <a:off x="7934113" y="4522226"/>
              <a:ext cx="97454" cy="16516"/>
            </a:xfrm>
            <a:custGeom>
              <a:avLst/>
              <a:gdLst/>
              <a:ahLst/>
              <a:cxnLst/>
              <a:rect l="l" t="t" r="r" b="b"/>
              <a:pathLst>
                <a:path w="2543" h="431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71"/>
                    <a:pt x="30" y="189"/>
                    <a:pt x="118" y="189"/>
                  </a:cubicBezTo>
                  <a:cubicBezTo>
                    <a:pt x="373" y="142"/>
                    <a:pt x="631" y="119"/>
                    <a:pt x="887" y="119"/>
                  </a:cubicBezTo>
                  <a:cubicBezTo>
                    <a:pt x="1436" y="119"/>
                    <a:pt x="1981" y="225"/>
                    <a:pt x="2484" y="426"/>
                  </a:cubicBezTo>
                  <a:cubicBezTo>
                    <a:pt x="2491" y="429"/>
                    <a:pt x="2496" y="431"/>
                    <a:pt x="2502" y="431"/>
                  </a:cubicBezTo>
                  <a:cubicBezTo>
                    <a:pt x="2543" y="431"/>
                    <a:pt x="2540" y="334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7"/>
            <p:cNvSpPr/>
            <p:nvPr/>
          </p:nvSpPr>
          <p:spPr>
            <a:xfrm flipH="1">
              <a:off x="7893299" y="4511650"/>
              <a:ext cx="91821" cy="37439"/>
            </a:xfrm>
            <a:custGeom>
              <a:avLst/>
              <a:gdLst/>
              <a:ahLst/>
              <a:cxnLst/>
              <a:rect l="l" t="t" r="r" b="b"/>
              <a:pathLst>
                <a:path w="2396" h="977" extrusionOk="0">
                  <a:moveTo>
                    <a:pt x="836" y="1"/>
                  </a:moveTo>
                  <a:cubicBezTo>
                    <a:pt x="526" y="1"/>
                    <a:pt x="233" y="106"/>
                    <a:pt x="1" y="318"/>
                  </a:cubicBezTo>
                  <a:cubicBezTo>
                    <a:pt x="326" y="584"/>
                    <a:pt x="740" y="791"/>
                    <a:pt x="1154" y="909"/>
                  </a:cubicBezTo>
                  <a:cubicBezTo>
                    <a:pt x="1319" y="953"/>
                    <a:pt x="1484" y="977"/>
                    <a:pt x="1645" y="977"/>
                  </a:cubicBezTo>
                  <a:cubicBezTo>
                    <a:pt x="1915" y="977"/>
                    <a:pt x="2173" y="910"/>
                    <a:pt x="2396" y="761"/>
                  </a:cubicBezTo>
                  <a:lnTo>
                    <a:pt x="2337" y="732"/>
                  </a:lnTo>
                  <a:cubicBezTo>
                    <a:pt x="2011" y="436"/>
                    <a:pt x="1627" y="170"/>
                    <a:pt x="1213" y="51"/>
                  </a:cubicBezTo>
                  <a:cubicBezTo>
                    <a:pt x="1086" y="18"/>
                    <a:pt x="960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7"/>
            <p:cNvSpPr/>
            <p:nvPr/>
          </p:nvSpPr>
          <p:spPr>
            <a:xfrm flipH="1">
              <a:off x="7836888" y="4389639"/>
              <a:ext cx="41695" cy="105035"/>
            </a:xfrm>
            <a:custGeom>
              <a:avLst/>
              <a:gdLst/>
              <a:ahLst/>
              <a:cxnLst/>
              <a:rect l="l" t="t" r="r" b="b"/>
              <a:pathLst>
                <a:path w="1088" h="2741" extrusionOk="0">
                  <a:moveTo>
                    <a:pt x="994" y="1"/>
                  </a:moveTo>
                  <a:cubicBezTo>
                    <a:pt x="978" y="1"/>
                    <a:pt x="961" y="5"/>
                    <a:pt x="947" y="12"/>
                  </a:cubicBezTo>
                  <a:cubicBezTo>
                    <a:pt x="414" y="810"/>
                    <a:pt x="59" y="1727"/>
                    <a:pt x="0" y="2674"/>
                  </a:cubicBezTo>
                  <a:cubicBezTo>
                    <a:pt x="0" y="2718"/>
                    <a:pt x="30" y="2740"/>
                    <a:pt x="59" y="2740"/>
                  </a:cubicBezTo>
                  <a:cubicBezTo>
                    <a:pt x="89" y="2740"/>
                    <a:pt x="119" y="2718"/>
                    <a:pt x="119" y="2674"/>
                  </a:cubicBezTo>
                  <a:cubicBezTo>
                    <a:pt x="178" y="1757"/>
                    <a:pt x="503" y="870"/>
                    <a:pt x="1065" y="101"/>
                  </a:cubicBezTo>
                  <a:cubicBezTo>
                    <a:pt x="1087" y="34"/>
                    <a:pt x="1043" y="1"/>
                    <a:pt x="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7"/>
            <p:cNvSpPr/>
            <p:nvPr/>
          </p:nvSpPr>
          <p:spPr>
            <a:xfrm flipH="1">
              <a:off x="7859269" y="4438803"/>
              <a:ext cx="43113" cy="102046"/>
            </a:xfrm>
            <a:custGeom>
              <a:avLst/>
              <a:gdLst/>
              <a:ahLst/>
              <a:cxnLst/>
              <a:rect l="l" t="t" r="r" b="b"/>
              <a:pathLst>
                <a:path w="1125" h="2663" extrusionOk="0">
                  <a:moveTo>
                    <a:pt x="947" y="1"/>
                  </a:moveTo>
                  <a:cubicBezTo>
                    <a:pt x="473" y="267"/>
                    <a:pt x="178" y="740"/>
                    <a:pt x="59" y="1213"/>
                  </a:cubicBezTo>
                  <a:cubicBezTo>
                    <a:pt x="0" y="1716"/>
                    <a:pt x="59" y="2159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64"/>
                    <a:pt x="1035" y="1361"/>
                  </a:cubicBezTo>
                  <a:cubicBezTo>
                    <a:pt x="112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7"/>
            <p:cNvSpPr/>
            <p:nvPr/>
          </p:nvSpPr>
          <p:spPr>
            <a:xfrm flipH="1">
              <a:off x="7973776" y="4464439"/>
              <a:ext cx="97454" cy="15826"/>
            </a:xfrm>
            <a:custGeom>
              <a:avLst/>
              <a:gdLst/>
              <a:ahLst/>
              <a:cxnLst/>
              <a:rect l="l" t="t" r="r" b="b"/>
              <a:pathLst>
                <a:path w="2543" h="413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101"/>
                    <a:pt x="30" y="189"/>
                    <a:pt x="118" y="189"/>
                  </a:cubicBezTo>
                  <a:cubicBezTo>
                    <a:pt x="397" y="138"/>
                    <a:pt x="678" y="111"/>
                    <a:pt x="959" y="111"/>
                  </a:cubicBezTo>
                  <a:cubicBezTo>
                    <a:pt x="1483" y="111"/>
                    <a:pt x="2002" y="204"/>
                    <a:pt x="2484" y="396"/>
                  </a:cubicBezTo>
                  <a:cubicBezTo>
                    <a:pt x="2496" y="408"/>
                    <a:pt x="2505" y="413"/>
                    <a:pt x="2512" y="413"/>
                  </a:cubicBezTo>
                  <a:cubicBezTo>
                    <a:pt x="2542" y="413"/>
                    <a:pt x="2537" y="331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7"/>
            <p:cNvSpPr/>
            <p:nvPr/>
          </p:nvSpPr>
          <p:spPr>
            <a:xfrm flipH="1">
              <a:off x="7932963" y="4453863"/>
              <a:ext cx="91821" cy="36634"/>
            </a:xfrm>
            <a:custGeom>
              <a:avLst/>
              <a:gdLst/>
              <a:ahLst/>
              <a:cxnLst/>
              <a:rect l="l" t="t" r="r" b="b"/>
              <a:pathLst>
                <a:path w="2396" h="956" extrusionOk="0">
                  <a:moveTo>
                    <a:pt x="836" y="1"/>
                  </a:moveTo>
                  <a:cubicBezTo>
                    <a:pt x="526" y="1"/>
                    <a:pt x="233" y="106"/>
                    <a:pt x="1" y="317"/>
                  </a:cubicBezTo>
                  <a:cubicBezTo>
                    <a:pt x="326" y="554"/>
                    <a:pt x="740" y="791"/>
                    <a:pt x="1154" y="909"/>
                  </a:cubicBezTo>
                  <a:cubicBezTo>
                    <a:pt x="1307" y="939"/>
                    <a:pt x="1460" y="956"/>
                    <a:pt x="1610" y="956"/>
                  </a:cubicBezTo>
                  <a:cubicBezTo>
                    <a:pt x="1893" y="956"/>
                    <a:pt x="2164" y="897"/>
                    <a:pt x="2396" y="761"/>
                  </a:cubicBezTo>
                  <a:lnTo>
                    <a:pt x="2337" y="702"/>
                  </a:lnTo>
                  <a:cubicBezTo>
                    <a:pt x="2011" y="406"/>
                    <a:pt x="1627" y="170"/>
                    <a:pt x="1213" y="51"/>
                  </a:cubicBezTo>
                  <a:cubicBezTo>
                    <a:pt x="1086" y="17"/>
                    <a:pt x="959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7"/>
            <p:cNvSpPr/>
            <p:nvPr/>
          </p:nvSpPr>
          <p:spPr>
            <a:xfrm flipH="1">
              <a:off x="7876590" y="4332504"/>
              <a:ext cx="41657" cy="105495"/>
            </a:xfrm>
            <a:custGeom>
              <a:avLst/>
              <a:gdLst/>
              <a:ahLst/>
              <a:cxnLst/>
              <a:rect l="l" t="t" r="r" b="b"/>
              <a:pathLst>
                <a:path w="1087" h="2753" extrusionOk="0">
                  <a:moveTo>
                    <a:pt x="1000" y="1"/>
                  </a:moveTo>
                  <a:cubicBezTo>
                    <a:pt x="982" y="1"/>
                    <a:pt x="963" y="8"/>
                    <a:pt x="947" y="24"/>
                  </a:cubicBezTo>
                  <a:cubicBezTo>
                    <a:pt x="414" y="823"/>
                    <a:pt x="59" y="1740"/>
                    <a:pt x="0" y="2686"/>
                  </a:cubicBezTo>
                  <a:cubicBezTo>
                    <a:pt x="0" y="2730"/>
                    <a:pt x="30" y="2752"/>
                    <a:pt x="59" y="2752"/>
                  </a:cubicBezTo>
                  <a:cubicBezTo>
                    <a:pt x="89" y="2752"/>
                    <a:pt x="119" y="2730"/>
                    <a:pt x="119" y="2686"/>
                  </a:cubicBezTo>
                  <a:cubicBezTo>
                    <a:pt x="178" y="1769"/>
                    <a:pt x="503" y="882"/>
                    <a:pt x="1065" y="113"/>
                  </a:cubicBezTo>
                  <a:cubicBezTo>
                    <a:pt x="1086" y="49"/>
                    <a:pt x="1046" y="1"/>
                    <a:pt x="1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7"/>
            <p:cNvSpPr/>
            <p:nvPr/>
          </p:nvSpPr>
          <p:spPr>
            <a:xfrm flipH="1">
              <a:off x="7898932" y="4381017"/>
              <a:ext cx="43113" cy="102008"/>
            </a:xfrm>
            <a:custGeom>
              <a:avLst/>
              <a:gdLst/>
              <a:ahLst/>
              <a:cxnLst/>
              <a:rect l="l" t="t" r="r" b="b"/>
              <a:pathLst>
                <a:path w="1125" h="2662" extrusionOk="0">
                  <a:moveTo>
                    <a:pt x="947" y="0"/>
                  </a:moveTo>
                  <a:cubicBezTo>
                    <a:pt x="473" y="237"/>
                    <a:pt x="178" y="740"/>
                    <a:pt x="59" y="1213"/>
                  </a:cubicBezTo>
                  <a:cubicBezTo>
                    <a:pt x="0" y="1686"/>
                    <a:pt x="59" y="2130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34"/>
                    <a:pt x="1035" y="1361"/>
                  </a:cubicBezTo>
                  <a:cubicBezTo>
                    <a:pt x="1124" y="888"/>
                    <a:pt x="1065" y="444"/>
                    <a:pt x="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7"/>
            <p:cNvSpPr/>
            <p:nvPr/>
          </p:nvSpPr>
          <p:spPr>
            <a:xfrm flipH="1">
              <a:off x="8012329" y="4407802"/>
              <a:ext cx="97454" cy="15788"/>
            </a:xfrm>
            <a:custGeom>
              <a:avLst/>
              <a:gdLst/>
              <a:ahLst/>
              <a:cxnLst/>
              <a:rect l="l" t="t" r="r" b="b"/>
              <a:pathLst>
                <a:path w="2543" h="412" extrusionOk="0">
                  <a:moveTo>
                    <a:pt x="866" y="0"/>
                  </a:moveTo>
                  <a:cubicBezTo>
                    <a:pt x="604" y="0"/>
                    <a:pt x="344" y="23"/>
                    <a:pt x="89" y="70"/>
                  </a:cubicBezTo>
                  <a:cubicBezTo>
                    <a:pt x="1" y="70"/>
                    <a:pt x="30" y="189"/>
                    <a:pt x="119" y="189"/>
                  </a:cubicBezTo>
                  <a:cubicBezTo>
                    <a:pt x="397" y="137"/>
                    <a:pt x="679" y="111"/>
                    <a:pt x="959" y="111"/>
                  </a:cubicBezTo>
                  <a:cubicBezTo>
                    <a:pt x="1484" y="111"/>
                    <a:pt x="2003" y="203"/>
                    <a:pt x="2485" y="396"/>
                  </a:cubicBezTo>
                  <a:cubicBezTo>
                    <a:pt x="2496" y="407"/>
                    <a:pt x="2506" y="412"/>
                    <a:pt x="2513" y="412"/>
                  </a:cubicBezTo>
                  <a:cubicBezTo>
                    <a:pt x="2543" y="412"/>
                    <a:pt x="2538" y="331"/>
                    <a:pt x="2514" y="307"/>
                  </a:cubicBezTo>
                  <a:cubicBezTo>
                    <a:pt x="1991" y="105"/>
                    <a:pt x="1426" y="0"/>
                    <a:pt x="8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7"/>
            <p:cNvSpPr/>
            <p:nvPr/>
          </p:nvSpPr>
          <p:spPr>
            <a:xfrm flipH="1">
              <a:off x="7970366" y="4397188"/>
              <a:ext cx="92932" cy="36672"/>
            </a:xfrm>
            <a:custGeom>
              <a:avLst/>
              <a:gdLst/>
              <a:ahLst/>
              <a:cxnLst/>
              <a:rect l="l" t="t" r="r" b="b"/>
              <a:pathLst>
                <a:path w="2425" h="957" extrusionOk="0">
                  <a:moveTo>
                    <a:pt x="864" y="1"/>
                  </a:moveTo>
                  <a:cubicBezTo>
                    <a:pt x="552" y="1"/>
                    <a:pt x="254" y="107"/>
                    <a:pt x="0" y="318"/>
                  </a:cubicBezTo>
                  <a:cubicBezTo>
                    <a:pt x="355" y="554"/>
                    <a:pt x="739" y="791"/>
                    <a:pt x="1153" y="909"/>
                  </a:cubicBezTo>
                  <a:cubicBezTo>
                    <a:pt x="1307" y="940"/>
                    <a:pt x="1460" y="956"/>
                    <a:pt x="1610" y="956"/>
                  </a:cubicBezTo>
                  <a:cubicBezTo>
                    <a:pt x="1896" y="956"/>
                    <a:pt x="2173" y="897"/>
                    <a:pt x="2425" y="761"/>
                  </a:cubicBezTo>
                  <a:lnTo>
                    <a:pt x="2336" y="702"/>
                  </a:lnTo>
                  <a:cubicBezTo>
                    <a:pt x="2011" y="406"/>
                    <a:pt x="1627" y="170"/>
                    <a:pt x="1242" y="52"/>
                  </a:cubicBezTo>
                  <a:cubicBezTo>
                    <a:pt x="1115" y="18"/>
                    <a:pt x="989" y="1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7"/>
            <p:cNvSpPr/>
            <p:nvPr/>
          </p:nvSpPr>
          <p:spPr>
            <a:xfrm flipH="1">
              <a:off x="7915948" y="4275215"/>
              <a:ext cx="40852" cy="104997"/>
            </a:xfrm>
            <a:custGeom>
              <a:avLst/>
              <a:gdLst/>
              <a:ahLst/>
              <a:cxnLst/>
              <a:rect l="l" t="t" r="r" b="b"/>
              <a:pathLst>
                <a:path w="1066" h="2740" extrusionOk="0">
                  <a:moveTo>
                    <a:pt x="1003" y="0"/>
                  </a:moveTo>
                  <a:cubicBezTo>
                    <a:pt x="993" y="0"/>
                    <a:pt x="984" y="4"/>
                    <a:pt x="977" y="11"/>
                  </a:cubicBezTo>
                  <a:cubicBezTo>
                    <a:pt x="415" y="810"/>
                    <a:pt x="90" y="1726"/>
                    <a:pt x="1" y="2673"/>
                  </a:cubicBezTo>
                  <a:cubicBezTo>
                    <a:pt x="1" y="2717"/>
                    <a:pt x="30" y="2739"/>
                    <a:pt x="60" y="2739"/>
                  </a:cubicBezTo>
                  <a:cubicBezTo>
                    <a:pt x="90" y="2739"/>
                    <a:pt x="119" y="2717"/>
                    <a:pt x="119" y="2673"/>
                  </a:cubicBezTo>
                  <a:cubicBezTo>
                    <a:pt x="178" y="1756"/>
                    <a:pt x="533" y="869"/>
                    <a:pt x="1065" y="100"/>
                  </a:cubicBezTo>
                  <a:cubicBezTo>
                    <a:pt x="1065" y="33"/>
                    <a:pt x="1032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7"/>
            <p:cNvSpPr/>
            <p:nvPr/>
          </p:nvSpPr>
          <p:spPr>
            <a:xfrm flipH="1">
              <a:off x="7936335" y="4324342"/>
              <a:ext cx="44262" cy="102046"/>
            </a:xfrm>
            <a:custGeom>
              <a:avLst/>
              <a:gdLst/>
              <a:ahLst/>
              <a:cxnLst/>
              <a:rect l="l" t="t" r="r" b="b"/>
              <a:pathLst>
                <a:path w="1155" h="2663" extrusionOk="0">
                  <a:moveTo>
                    <a:pt x="947" y="1"/>
                  </a:moveTo>
                  <a:cubicBezTo>
                    <a:pt x="474" y="237"/>
                    <a:pt x="178" y="740"/>
                    <a:pt x="60" y="1213"/>
                  </a:cubicBezTo>
                  <a:cubicBezTo>
                    <a:pt x="1" y="1686"/>
                    <a:pt x="60" y="2130"/>
                    <a:pt x="267" y="2544"/>
                  </a:cubicBezTo>
                  <a:lnTo>
                    <a:pt x="267" y="2662"/>
                  </a:lnTo>
                  <a:cubicBezTo>
                    <a:pt x="681" y="2337"/>
                    <a:pt x="947" y="1834"/>
                    <a:pt x="1036" y="1361"/>
                  </a:cubicBezTo>
                  <a:cubicBezTo>
                    <a:pt x="115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7"/>
            <p:cNvSpPr/>
            <p:nvPr/>
          </p:nvSpPr>
          <p:spPr>
            <a:xfrm flipH="1">
              <a:off x="8044060" y="4351051"/>
              <a:ext cx="84999" cy="14370"/>
            </a:xfrm>
            <a:custGeom>
              <a:avLst/>
              <a:gdLst/>
              <a:ahLst/>
              <a:cxnLst/>
              <a:rect l="l" t="t" r="r" b="b"/>
              <a:pathLst>
                <a:path w="2218" h="375" extrusionOk="0">
                  <a:moveTo>
                    <a:pt x="775" y="0"/>
                  </a:moveTo>
                  <a:cubicBezTo>
                    <a:pt x="536" y="0"/>
                    <a:pt x="297" y="23"/>
                    <a:pt x="60" y="73"/>
                  </a:cubicBezTo>
                  <a:cubicBezTo>
                    <a:pt x="1" y="73"/>
                    <a:pt x="30" y="191"/>
                    <a:pt x="90" y="191"/>
                  </a:cubicBezTo>
                  <a:cubicBezTo>
                    <a:pt x="346" y="148"/>
                    <a:pt x="602" y="125"/>
                    <a:pt x="854" y="125"/>
                  </a:cubicBezTo>
                  <a:cubicBezTo>
                    <a:pt x="1300" y="125"/>
                    <a:pt x="1733" y="198"/>
                    <a:pt x="2130" y="368"/>
                  </a:cubicBezTo>
                  <a:cubicBezTo>
                    <a:pt x="2142" y="372"/>
                    <a:pt x="2153" y="374"/>
                    <a:pt x="2162" y="374"/>
                  </a:cubicBezTo>
                  <a:cubicBezTo>
                    <a:pt x="2218" y="374"/>
                    <a:pt x="2211" y="301"/>
                    <a:pt x="2160" y="250"/>
                  </a:cubicBezTo>
                  <a:cubicBezTo>
                    <a:pt x="1726" y="92"/>
                    <a:pt x="1253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7"/>
            <p:cNvSpPr/>
            <p:nvPr/>
          </p:nvSpPr>
          <p:spPr>
            <a:xfrm flipH="1">
              <a:off x="8008880" y="4342620"/>
              <a:ext cx="79366" cy="31192"/>
            </a:xfrm>
            <a:custGeom>
              <a:avLst/>
              <a:gdLst/>
              <a:ahLst/>
              <a:cxnLst/>
              <a:rect l="l" t="t" r="r" b="b"/>
              <a:pathLst>
                <a:path w="2071" h="814" extrusionOk="0">
                  <a:moveTo>
                    <a:pt x="729" y="1"/>
                  </a:moveTo>
                  <a:cubicBezTo>
                    <a:pt x="463" y="1"/>
                    <a:pt x="216" y="69"/>
                    <a:pt x="0" y="263"/>
                  </a:cubicBezTo>
                  <a:cubicBezTo>
                    <a:pt x="296" y="470"/>
                    <a:pt x="621" y="707"/>
                    <a:pt x="1006" y="766"/>
                  </a:cubicBezTo>
                  <a:cubicBezTo>
                    <a:pt x="1128" y="796"/>
                    <a:pt x="1254" y="813"/>
                    <a:pt x="1380" y="813"/>
                  </a:cubicBezTo>
                  <a:cubicBezTo>
                    <a:pt x="1619" y="813"/>
                    <a:pt x="1858" y="754"/>
                    <a:pt x="2071" y="618"/>
                  </a:cubicBezTo>
                  <a:lnTo>
                    <a:pt x="1982" y="618"/>
                  </a:lnTo>
                  <a:cubicBezTo>
                    <a:pt x="1686" y="352"/>
                    <a:pt x="1390" y="115"/>
                    <a:pt x="1035" y="27"/>
                  </a:cubicBezTo>
                  <a:cubicBezTo>
                    <a:pt x="931" y="10"/>
                    <a:pt x="829" y="1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7"/>
            <p:cNvSpPr/>
            <p:nvPr/>
          </p:nvSpPr>
          <p:spPr>
            <a:xfrm flipH="1">
              <a:off x="7961628" y="4237930"/>
              <a:ext cx="35947" cy="91278"/>
            </a:xfrm>
            <a:custGeom>
              <a:avLst/>
              <a:gdLst/>
              <a:ahLst/>
              <a:cxnLst/>
              <a:rect l="l" t="t" r="r" b="b"/>
              <a:pathLst>
                <a:path w="938" h="2382" extrusionOk="0">
                  <a:moveTo>
                    <a:pt x="870" y="0"/>
                  </a:moveTo>
                  <a:cubicBezTo>
                    <a:pt x="850" y="0"/>
                    <a:pt x="826" y="11"/>
                    <a:pt x="799" y="38"/>
                  </a:cubicBezTo>
                  <a:cubicBezTo>
                    <a:pt x="326" y="688"/>
                    <a:pt x="30" y="1517"/>
                    <a:pt x="0" y="2315"/>
                  </a:cubicBezTo>
                  <a:cubicBezTo>
                    <a:pt x="0" y="2359"/>
                    <a:pt x="30" y="2382"/>
                    <a:pt x="59" y="2382"/>
                  </a:cubicBezTo>
                  <a:cubicBezTo>
                    <a:pt x="89" y="2382"/>
                    <a:pt x="119" y="2359"/>
                    <a:pt x="119" y="2315"/>
                  </a:cubicBezTo>
                  <a:cubicBezTo>
                    <a:pt x="178" y="1517"/>
                    <a:pt x="473" y="777"/>
                    <a:pt x="917" y="97"/>
                  </a:cubicBezTo>
                  <a:cubicBezTo>
                    <a:pt x="938" y="56"/>
                    <a:pt x="915" y="0"/>
                    <a:pt x="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7"/>
            <p:cNvSpPr/>
            <p:nvPr/>
          </p:nvSpPr>
          <p:spPr>
            <a:xfrm flipH="1">
              <a:off x="7980559" y="4279009"/>
              <a:ext cx="35142" cy="87293"/>
            </a:xfrm>
            <a:custGeom>
              <a:avLst/>
              <a:gdLst/>
              <a:ahLst/>
              <a:cxnLst/>
              <a:rect l="l" t="t" r="r" b="b"/>
              <a:pathLst>
                <a:path w="917" h="2278" extrusionOk="0">
                  <a:moveTo>
                    <a:pt x="799" y="1"/>
                  </a:moveTo>
                  <a:cubicBezTo>
                    <a:pt x="385" y="208"/>
                    <a:pt x="148" y="652"/>
                    <a:pt x="59" y="1036"/>
                  </a:cubicBezTo>
                  <a:cubicBezTo>
                    <a:pt x="0" y="1450"/>
                    <a:pt x="59" y="1834"/>
                    <a:pt x="207" y="2189"/>
                  </a:cubicBezTo>
                  <a:lnTo>
                    <a:pt x="178" y="2278"/>
                  </a:lnTo>
                  <a:cubicBezTo>
                    <a:pt x="532" y="1982"/>
                    <a:pt x="769" y="1598"/>
                    <a:pt x="828" y="1184"/>
                  </a:cubicBezTo>
                  <a:cubicBezTo>
                    <a:pt x="917" y="770"/>
                    <a:pt x="887" y="356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7"/>
            <p:cNvSpPr/>
            <p:nvPr/>
          </p:nvSpPr>
          <p:spPr>
            <a:xfrm flipH="1">
              <a:off x="8064409" y="4300775"/>
              <a:ext cx="69172" cy="12454"/>
            </a:xfrm>
            <a:custGeom>
              <a:avLst/>
              <a:gdLst/>
              <a:ahLst/>
              <a:cxnLst/>
              <a:rect l="l" t="t" r="r" b="b"/>
              <a:pathLst>
                <a:path w="1805" h="325" extrusionOk="0">
                  <a:moveTo>
                    <a:pt x="634" y="0"/>
                  </a:moveTo>
                  <a:cubicBezTo>
                    <a:pt x="459" y="0"/>
                    <a:pt x="286" y="17"/>
                    <a:pt x="119" y="54"/>
                  </a:cubicBezTo>
                  <a:cubicBezTo>
                    <a:pt x="1" y="84"/>
                    <a:pt x="30" y="172"/>
                    <a:pt x="119" y="172"/>
                  </a:cubicBezTo>
                  <a:cubicBezTo>
                    <a:pt x="286" y="135"/>
                    <a:pt x="456" y="118"/>
                    <a:pt x="627" y="118"/>
                  </a:cubicBezTo>
                  <a:cubicBezTo>
                    <a:pt x="1001" y="118"/>
                    <a:pt x="1380" y="198"/>
                    <a:pt x="1745" y="320"/>
                  </a:cubicBezTo>
                  <a:cubicBezTo>
                    <a:pt x="1752" y="323"/>
                    <a:pt x="1758" y="325"/>
                    <a:pt x="1763" y="325"/>
                  </a:cubicBezTo>
                  <a:cubicBezTo>
                    <a:pt x="1804" y="325"/>
                    <a:pt x="1801" y="228"/>
                    <a:pt x="1775" y="202"/>
                  </a:cubicBezTo>
                  <a:cubicBezTo>
                    <a:pt x="1410" y="80"/>
                    <a:pt x="1017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7"/>
            <p:cNvSpPr/>
            <p:nvPr/>
          </p:nvSpPr>
          <p:spPr>
            <a:xfrm flipH="1">
              <a:off x="8037200" y="4294682"/>
              <a:ext cx="62389" cy="25138"/>
            </a:xfrm>
            <a:custGeom>
              <a:avLst/>
              <a:gdLst/>
              <a:ahLst/>
              <a:cxnLst/>
              <a:rect l="l" t="t" r="r" b="b"/>
              <a:pathLst>
                <a:path w="1628" h="656" extrusionOk="0">
                  <a:moveTo>
                    <a:pt x="589" y="1"/>
                  </a:moveTo>
                  <a:cubicBezTo>
                    <a:pt x="383" y="1"/>
                    <a:pt x="152" y="83"/>
                    <a:pt x="1" y="213"/>
                  </a:cubicBezTo>
                  <a:cubicBezTo>
                    <a:pt x="208" y="390"/>
                    <a:pt x="474" y="538"/>
                    <a:pt x="770" y="627"/>
                  </a:cubicBezTo>
                  <a:cubicBezTo>
                    <a:pt x="863" y="646"/>
                    <a:pt x="957" y="656"/>
                    <a:pt x="1050" y="656"/>
                  </a:cubicBezTo>
                  <a:cubicBezTo>
                    <a:pt x="1250" y="656"/>
                    <a:pt x="1445" y="610"/>
                    <a:pt x="1627" y="509"/>
                  </a:cubicBezTo>
                  <a:lnTo>
                    <a:pt x="1538" y="509"/>
                  </a:lnTo>
                  <a:cubicBezTo>
                    <a:pt x="1361" y="302"/>
                    <a:pt x="1095" y="95"/>
                    <a:pt x="799" y="36"/>
                  </a:cubicBezTo>
                  <a:cubicBezTo>
                    <a:pt x="736" y="12"/>
                    <a:pt x="664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7"/>
            <p:cNvSpPr/>
            <p:nvPr/>
          </p:nvSpPr>
          <p:spPr>
            <a:xfrm flipH="1">
              <a:off x="7997881" y="4211183"/>
              <a:ext cx="31424" cy="72693"/>
            </a:xfrm>
            <a:custGeom>
              <a:avLst/>
              <a:gdLst/>
              <a:ahLst/>
              <a:cxnLst/>
              <a:rect l="l" t="t" r="r" b="b"/>
              <a:pathLst>
                <a:path w="820" h="1897" extrusionOk="0">
                  <a:moveTo>
                    <a:pt x="726" y="1"/>
                  </a:moveTo>
                  <a:cubicBezTo>
                    <a:pt x="707" y="1"/>
                    <a:pt x="690" y="8"/>
                    <a:pt x="680" y="26"/>
                  </a:cubicBezTo>
                  <a:cubicBezTo>
                    <a:pt x="296" y="588"/>
                    <a:pt x="59" y="1209"/>
                    <a:pt x="0" y="1830"/>
                  </a:cubicBezTo>
                  <a:cubicBezTo>
                    <a:pt x="0" y="1874"/>
                    <a:pt x="30" y="1897"/>
                    <a:pt x="59" y="1897"/>
                  </a:cubicBezTo>
                  <a:cubicBezTo>
                    <a:pt x="89" y="1897"/>
                    <a:pt x="119" y="1874"/>
                    <a:pt x="119" y="1830"/>
                  </a:cubicBezTo>
                  <a:cubicBezTo>
                    <a:pt x="148" y="1209"/>
                    <a:pt x="414" y="588"/>
                    <a:pt x="799" y="56"/>
                  </a:cubicBezTo>
                  <a:cubicBezTo>
                    <a:pt x="819" y="35"/>
                    <a:pt x="769" y="1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7"/>
            <p:cNvSpPr/>
            <p:nvPr/>
          </p:nvSpPr>
          <p:spPr>
            <a:xfrm flipH="1">
              <a:off x="8014551" y="4243908"/>
              <a:ext cx="29508" cy="70279"/>
            </a:xfrm>
            <a:custGeom>
              <a:avLst/>
              <a:gdLst/>
              <a:ahLst/>
              <a:cxnLst/>
              <a:rect l="l" t="t" r="r" b="b"/>
              <a:pathLst>
                <a:path w="770" h="1834" extrusionOk="0">
                  <a:moveTo>
                    <a:pt x="651" y="0"/>
                  </a:moveTo>
                  <a:cubicBezTo>
                    <a:pt x="326" y="178"/>
                    <a:pt x="149" y="503"/>
                    <a:pt x="60" y="828"/>
                  </a:cubicBezTo>
                  <a:cubicBezTo>
                    <a:pt x="1" y="1183"/>
                    <a:pt x="60" y="1479"/>
                    <a:pt x="178" y="1775"/>
                  </a:cubicBezTo>
                  <a:lnTo>
                    <a:pt x="178" y="1834"/>
                  </a:lnTo>
                  <a:cubicBezTo>
                    <a:pt x="474" y="1627"/>
                    <a:pt x="651" y="1272"/>
                    <a:pt x="681" y="947"/>
                  </a:cubicBezTo>
                  <a:cubicBezTo>
                    <a:pt x="770" y="621"/>
                    <a:pt x="740" y="325"/>
                    <a:pt x="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7"/>
            <p:cNvSpPr/>
            <p:nvPr/>
          </p:nvSpPr>
          <p:spPr>
            <a:xfrm flipH="1">
              <a:off x="8085946" y="4251112"/>
              <a:ext cx="60090" cy="11151"/>
            </a:xfrm>
            <a:custGeom>
              <a:avLst/>
              <a:gdLst/>
              <a:ahLst/>
              <a:cxnLst/>
              <a:rect l="l" t="t" r="r" b="b"/>
              <a:pathLst>
                <a:path w="1568" h="291" extrusionOk="0">
                  <a:moveTo>
                    <a:pt x="612" y="0"/>
                  </a:moveTo>
                  <a:cubicBezTo>
                    <a:pt x="434" y="0"/>
                    <a:pt x="250" y="17"/>
                    <a:pt x="59" y="49"/>
                  </a:cubicBezTo>
                  <a:cubicBezTo>
                    <a:pt x="0" y="108"/>
                    <a:pt x="30" y="167"/>
                    <a:pt x="89" y="167"/>
                  </a:cubicBezTo>
                  <a:cubicBezTo>
                    <a:pt x="248" y="148"/>
                    <a:pt x="404" y="138"/>
                    <a:pt x="558" y="138"/>
                  </a:cubicBezTo>
                  <a:cubicBezTo>
                    <a:pt x="888" y="138"/>
                    <a:pt x="1205" y="184"/>
                    <a:pt x="1508" y="285"/>
                  </a:cubicBezTo>
                  <a:cubicBezTo>
                    <a:pt x="1515" y="289"/>
                    <a:pt x="1521" y="290"/>
                    <a:pt x="1526" y="290"/>
                  </a:cubicBezTo>
                  <a:cubicBezTo>
                    <a:pt x="1567" y="290"/>
                    <a:pt x="1564" y="193"/>
                    <a:pt x="1538" y="167"/>
                  </a:cubicBezTo>
                  <a:cubicBezTo>
                    <a:pt x="1235" y="53"/>
                    <a:pt x="931" y="0"/>
                    <a:pt x="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7"/>
            <p:cNvSpPr/>
            <p:nvPr/>
          </p:nvSpPr>
          <p:spPr>
            <a:xfrm flipH="1">
              <a:off x="8060998" y="4247740"/>
              <a:ext cx="55568" cy="20578"/>
            </a:xfrm>
            <a:custGeom>
              <a:avLst/>
              <a:gdLst/>
              <a:ahLst/>
              <a:cxnLst/>
              <a:rect l="l" t="t" r="r" b="b"/>
              <a:pathLst>
                <a:path w="1450" h="537" extrusionOk="0">
                  <a:moveTo>
                    <a:pt x="459" y="1"/>
                  </a:moveTo>
                  <a:cubicBezTo>
                    <a:pt x="283" y="1"/>
                    <a:pt x="116" y="60"/>
                    <a:pt x="0" y="196"/>
                  </a:cubicBezTo>
                  <a:cubicBezTo>
                    <a:pt x="207" y="344"/>
                    <a:pt x="444" y="432"/>
                    <a:pt x="710" y="521"/>
                  </a:cubicBezTo>
                  <a:cubicBezTo>
                    <a:pt x="783" y="530"/>
                    <a:pt x="859" y="537"/>
                    <a:pt x="936" y="537"/>
                  </a:cubicBezTo>
                  <a:cubicBezTo>
                    <a:pt x="1108" y="537"/>
                    <a:pt x="1286" y="505"/>
                    <a:pt x="1449" y="403"/>
                  </a:cubicBezTo>
                  <a:lnTo>
                    <a:pt x="1449" y="403"/>
                  </a:lnTo>
                  <a:lnTo>
                    <a:pt x="1390" y="432"/>
                  </a:lnTo>
                  <a:cubicBezTo>
                    <a:pt x="1213" y="255"/>
                    <a:pt x="1006" y="107"/>
                    <a:pt x="739" y="48"/>
                  </a:cubicBezTo>
                  <a:cubicBezTo>
                    <a:pt x="648" y="17"/>
                    <a:pt x="552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7"/>
            <p:cNvSpPr/>
            <p:nvPr/>
          </p:nvSpPr>
          <p:spPr>
            <a:xfrm flipH="1">
              <a:off x="8027658" y="4172709"/>
              <a:ext cx="26596" cy="64722"/>
            </a:xfrm>
            <a:custGeom>
              <a:avLst/>
              <a:gdLst/>
              <a:ahLst/>
              <a:cxnLst/>
              <a:rect l="l" t="t" r="r" b="b"/>
              <a:pathLst>
                <a:path w="694" h="1689" extrusionOk="0">
                  <a:moveTo>
                    <a:pt x="628" y="0"/>
                  </a:moveTo>
                  <a:cubicBezTo>
                    <a:pt x="614" y="0"/>
                    <a:pt x="601" y="7"/>
                    <a:pt x="592" y="25"/>
                  </a:cubicBezTo>
                  <a:cubicBezTo>
                    <a:pt x="267" y="527"/>
                    <a:pt x="30" y="1060"/>
                    <a:pt x="1" y="1622"/>
                  </a:cubicBezTo>
                  <a:cubicBezTo>
                    <a:pt x="1" y="1666"/>
                    <a:pt x="30" y="1688"/>
                    <a:pt x="60" y="1688"/>
                  </a:cubicBezTo>
                  <a:cubicBezTo>
                    <a:pt x="89" y="1688"/>
                    <a:pt x="119" y="1666"/>
                    <a:pt x="119" y="1622"/>
                  </a:cubicBezTo>
                  <a:cubicBezTo>
                    <a:pt x="148" y="1060"/>
                    <a:pt x="355" y="557"/>
                    <a:pt x="651" y="84"/>
                  </a:cubicBezTo>
                  <a:cubicBezTo>
                    <a:pt x="693" y="42"/>
                    <a:pt x="661" y="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7"/>
            <p:cNvSpPr/>
            <p:nvPr/>
          </p:nvSpPr>
          <p:spPr>
            <a:xfrm flipH="1">
              <a:off x="8040611" y="4201986"/>
              <a:ext cx="24986" cy="61197"/>
            </a:xfrm>
            <a:custGeom>
              <a:avLst/>
              <a:gdLst/>
              <a:ahLst/>
              <a:cxnLst/>
              <a:rect l="l" t="t" r="r" b="b"/>
              <a:pathLst>
                <a:path w="652" h="1597" extrusionOk="0">
                  <a:moveTo>
                    <a:pt x="563" y="0"/>
                  </a:moveTo>
                  <a:cubicBezTo>
                    <a:pt x="267" y="148"/>
                    <a:pt x="60" y="444"/>
                    <a:pt x="30" y="739"/>
                  </a:cubicBezTo>
                  <a:cubicBezTo>
                    <a:pt x="1" y="1035"/>
                    <a:pt x="30" y="1301"/>
                    <a:pt x="149" y="1567"/>
                  </a:cubicBezTo>
                  <a:lnTo>
                    <a:pt x="119" y="1597"/>
                  </a:lnTo>
                  <a:cubicBezTo>
                    <a:pt x="356" y="1419"/>
                    <a:pt x="504" y="1124"/>
                    <a:pt x="592" y="828"/>
                  </a:cubicBezTo>
                  <a:cubicBezTo>
                    <a:pt x="651" y="532"/>
                    <a:pt x="622" y="266"/>
                    <a:pt x="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7"/>
            <p:cNvSpPr/>
            <p:nvPr/>
          </p:nvSpPr>
          <p:spPr>
            <a:xfrm flipH="1">
              <a:off x="7894449" y="4577215"/>
              <a:ext cx="96343" cy="12531"/>
            </a:xfrm>
            <a:custGeom>
              <a:avLst/>
              <a:gdLst/>
              <a:ahLst/>
              <a:cxnLst/>
              <a:rect l="l" t="t" r="r" b="b"/>
              <a:pathLst>
                <a:path w="2514" h="327" extrusionOk="0">
                  <a:moveTo>
                    <a:pt x="1243" y="0"/>
                  </a:moveTo>
                  <a:cubicBezTo>
                    <a:pt x="841" y="0"/>
                    <a:pt x="432" y="59"/>
                    <a:pt x="30" y="174"/>
                  </a:cubicBezTo>
                  <a:cubicBezTo>
                    <a:pt x="1" y="203"/>
                    <a:pt x="1" y="263"/>
                    <a:pt x="89" y="263"/>
                  </a:cubicBezTo>
                  <a:cubicBezTo>
                    <a:pt x="436" y="169"/>
                    <a:pt x="788" y="124"/>
                    <a:pt x="1143" y="124"/>
                  </a:cubicBezTo>
                  <a:cubicBezTo>
                    <a:pt x="1577" y="124"/>
                    <a:pt x="2016" y="192"/>
                    <a:pt x="2455" y="322"/>
                  </a:cubicBezTo>
                  <a:cubicBezTo>
                    <a:pt x="2462" y="325"/>
                    <a:pt x="2467" y="326"/>
                    <a:pt x="2473" y="326"/>
                  </a:cubicBezTo>
                  <a:cubicBezTo>
                    <a:pt x="2514" y="326"/>
                    <a:pt x="2511" y="230"/>
                    <a:pt x="2485" y="203"/>
                  </a:cubicBezTo>
                  <a:cubicBezTo>
                    <a:pt x="2089" y="66"/>
                    <a:pt x="1670" y="0"/>
                    <a:pt x="1243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7"/>
            <p:cNvSpPr/>
            <p:nvPr/>
          </p:nvSpPr>
          <p:spPr>
            <a:xfrm flipH="1">
              <a:off x="7851336" y="4564033"/>
              <a:ext cx="92970" cy="35446"/>
            </a:xfrm>
            <a:custGeom>
              <a:avLst/>
              <a:gdLst/>
              <a:ahLst/>
              <a:cxnLst/>
              <a:rect l="l" t="t" r="r" b="b"/>
              <a:pathLst>
                <a:path w="2426" h="925" extrusionOk="0">
                  <a:moveTo>
                    <a:pt x="982" y="0"/>
                  </a:moveTo>
                  <a:cubicBezTo>
                    <a:pt x="637" y="0"/>
                    <a:pt x="247" y="124"/>
                    <a:pt x="0" y="370"/>
                  </a:cubicBezTo>
                  <a:cubicBezTo>
                    <a:pt x="385" y="607"/>
                    <a:pt x="799" y="814"/>
                    <a:pt x="1183" y="873"/>
                  </a:cubicBezTo>
                  <a:cubicBezTo>
                    <a:pt x="1304" y="907"/>
                    <a:pt x="1427" y="924"/>
                    <a:pt x="1551" y="924"/>
                  </a:cubicBezTo>
                  <a:cubicBezTo>
                    <a:pt x="1851" y="924"/>
                    <a:pt x="2153" y="825"/>
                    <a:pt x="2425" y="636"/>
                  </a:cubicBezTo>
                  <a:lnTo>
                    <a:pt x="2336" y="607"/>
                  </a:lnTo>
                  <a:cubicBezTo>
                    <a:pt x="2011" y="311"/>
                    <a:pt x="1597" y="104"/>
                    <a:pt x="1183" y="15"/>
                  </a:cubicBezTo>
                  <a:cubicBezTo>
                    <a:pt x="1119" y="5"/>
                    <a:pt x="1052" y="0"/>
                    <a:pt x="982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7"/>
            <p:cNvSpPr/>
            <p:nvPr/>
          </p:nvSpPr>
          <p:spPr>
            <a:xfrm flipH="1">
              <a:off x="7806154" y="4435929"/>
              <a:ext cx="36176" cy="107449"/>
            </a:xfrm>
            <a:custGeom>
              <a:avLst/>
              <a:gdLst/>
              <a:ahLst/>
              <a:cxnLst/>
              <a:rect l="l" t="t" r="r" b="b"/>
              <a:pathLst>
                <a:path w="944" h="2804" extrusionOk="0">
                  <a:moveTo>
                    <a:pt x="883" y="1"/>
                  </a:moveTo>
                  <a:cubicBezTo>
                    <a:pt x="862" y="1"/>
                    <a:pt x="840" y="13"/>
                    <a:pt x="829" y="46"/>
                  </a:cubicBezTo>
                  <a:cubicBezTo>
                    <a:pt x="356" y="845"/>
                    <a:pt x="60" y="1761"/>
                    <a:pt x="1" y="2737"/>
                  </a:cubicBezTo>
                  <a:cubicBezTo>
                    <a:pt x="1" y="2782"/>
                    <a:pt x="30" y="2804"/>
                    <a:pt x="60" y="2804"/>
                  </a:cubicBezTo>
                  <a:cubicBezTo>
                    <a:pt x="89" y="2804"/>
                    <a:pt x="119" y="2782"/>
                    <a:pt x="119" y="2737"/>
                  </a:cubicBezTo>
                  <a:cubicBezTo>
                    <a:pt x="119" y="1820"/>
                    <a:pt x="415" y="904"/>
                    <a:pt x="888" y="76"/>
                  </a:cubicBezTo>
                  <a:cubicBezTo>
                    <a:pt x="944" y="38"/>
                    <a:pt x="917" y="1"/>
                    <a:pt x="88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7"/>
            <p:cNvSpPr/>
            <p:nvPr/>
          </p:nvSpPr>
          <p:spPr>
            <a:xfrm flipH="1">
              <a:off x="7821904" y="4485286"/>
              <a:ext cx="43074" cy="103157"/>
            </a:xfrm>
            <a:custGeom>
              <a:avLst/>
              <a:gdLst/>
              <a:ahLst/>
              <a:cxnLst/>
              <a:rect l="l" t="t" r="r" b="b"/>
              <a:pathLst>
                <a:path w="1124" h="2692" extrusionOk="0">
                  <a:moveTo>
                    <a:pt x="887" y="0"/>
                  </a:moveTo>
                  <a:cubicBezTo>
                    <a:pt x="444" y="296"/>
                    <a:pt x="148" y="828"/>
                    <a:pt x="89" y="1301"/>
                  </a:cubicBezTo>
                  <a:cubicBezTo>
                    <a:pt x="0" y="1774"/>
                    <a:pt x="148" y="2218"/>
                    <a:pt x="355" y="2632"/>
                  </a:cubicBezTo>
                  <a:lnTo>
                    <a:pt x="355" y="2691"/>
                  </a:lnTo>
                  <a:cubicBezTo>
                    <a:pt x="740" y="2336"/>
                    <a:pt x="976" y="1863"/>
                    <a:pt x="1035" y="1360"/>
                  </a:cubicBezTo>
                  <a:cubicBezTo>
                    <a:pt x="1124" y="887"/>
                    <a:pt x="1006" y="444"/>
                    <a:pt x="887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7"/>
            <p:cNvSpPr/>
            <p:nvPr/>
          </p:nvSpPr>
          <p:spPr>
            <a:xfrm flipH="1">
              <a:off x="7845703" y="4629484"/>
              <a:ext cx="87797" cy="13565"/>
            </a:xfrm>
            <a:custGeom>
              <a:avLst/>
              <a:gdLst/>
              <a:ahLst/>
              <a:cxnLst/>
              <a:rect l="l" t="t" r="r" b="b"/>
              <a:pathLst>
                <a:path w="2291" h="354" extrusionOk="0">
                  <a:moveTo>
                    <a:pt x="1415" y="1"/>
                  </a:moveTo>
                  <a:cubicBezTo>
                    <a:pt x="962" y="1"/>
                    <a:pt x="515" y="80"/>
                    <a:pt x="103" y="229"/>
                  </a:cubicBezTo>
                  <a:cubicBezTo>
                    <a:pt x="0" y="280"/>
                    <a:pt x="9" y="354"/>
                    <a:pt x="70" y="354"/>
                  </a:cubicBezTo>
                  <a:cubicBezTo>
                    <a:pt x="79" y="354"/>
                    <a:pt x="90" y="352"/>
                    <a:pt x="103" y="348"/>
                  </a:cubicBezTo>
                  <a:cubicBezTo>
                    <a:pt x="515" y="198"/>
                    <a:pt x="950" y="119"/>
                    <a:pt x="1395" y="119"/>
                  </a:cubicBezTo>
                  <a:cubicBezTo>
                    <a:pt x="1652" y="119"/>
                    <a:pt x="1912" y="146"/>
                    <a:pt x="2173" y="200"/>
                  </a:cubicBezTo>
                  <a:cubicBezTo>
                    <a:pt x="2232" y="200"/>
                    <a:pt x="2291" y="141"/>
                    <a:pt x="2202" y="82"/>
                  </a:cubicBezTo>
                  <a:cubicBezTo>
                    <a:pt x="1942" y="27"/>
                    <a:pt x="1678" y="1"/>
                    <a:pt x="1415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7"/>
            <p:cNvSpPr/>
            <p:nvPr/>
          </p:nvSpPr>
          <p:spPr>
            <a:xfrm flipH="1">
              <a:off x="7813971" y="4617873"/>
              <a:ext cx="80477" cy="28548"/>
            </a:xfrm>
            <a:custGeom>
              <a:avLst/>
              <a:gdLst/>
              <a:ahLst/>
              <a:cxnLst/>
              <a:rect l="l" t="t" r="r" b="b"/>
              <a:pathLst>
                <a:path w="2100" h="745" extrusionOk="0">
                  <a:moveTo>
                    <a:pt x="1006" y="0"/>
                  </a:moveTo>
                  <a:cubicBezTo>
                    <a:pt x="621" y="0"/>
                    <a:pt x="266" y="89"/>
                    <a:pt x="0" y="385"/>
                  </a:cubicBezTo>
                  <a:cubicBezTo>
                    <a:pt x="326" y="532"/>
                    <a:pt x="710" y="680"/>
                    <a:pt x="1065" y="739"/>
                  </a:cubicBezTo>
                  <a:cubicBezTo>
                    <a:pt x="1112" y="743"/>
                    <a:pt x="1159" y="745"/>
                    <a:pt x="1206" y="745"/>
                  </a:cubicBezTo>
                  <a:cubicBezTo>
                    <a:pt x="1536" y="745"/>
                    <a:pt x="1841" y="651"/>
                    <a:pt x="2100" y="444"/>
                  </a:cubicBezTo>
                  <a:lnTo>
                    <a:pt x="2041" y="444"/>
                  </a:lnTo>
                  <a:cubicBezTo>
                    <a:pt x="1716" y="207"/>
                    <a:pt x="1361" y="30"/>
                    <a:pt x="1006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7"/>
            <p:cNvSpPr/>
            <p:nvPr/>
          </p:nvSpPr>
          <p:spPr>
            <a:xfrm flipH="1">
              <a:off x="7784080" y="4497395"/>
              <a:ext cx="25369" cy="94995"/>
            </a:xfrm>
            <a:custGeom>
              <a:avLst/>
              <a:gdLst/>
              <a:ahLst/>
              <a:cxnLst/>
              <a:rect l="l" t="t" r="r" b="b"/>
              <a:pathLst>
                <a:path w="662" h="2479" extrusionOk="0">
                  <a:moveTo>
                    <a:pt x="601" y="1"/>
                  </a:moveTo>
                  <a:cubicBezTo>
                    <a:pt x="587" y="1"/>
                    <a:pt x="572" y="11"/>
                    <a:pt x="562" y="39"/>
                  </a:cubicBezTo>
                  <a:cubicBezTo>
                    <a:pt x="178" y="778"/>
                    <a:pt x="0" y="1606"/>
                    <a:pt x="30" y="2434"/>
                  </a:cubicBezTo>
                  <a:cubicBezTo>
                    <a:pt x="30" y="2464"/>
                    <a:pt x="59" y="2479"/>
                    <a:pt x="89" y="2479"/>
                  </a:cubicBezTo>
                  <a:cubicBezTo>
                    <a:pt x="119" y="2479"/>
                    <a:pt x="148" y="2464"/>
                    <a:pt x="148" y="2434"/>
                  </a:cubicBezTo>
                  <a:cubicBezTo>
                    <a:pt x="89" y="1606"/>
                    <a:pt x="296" y="808"/>
                    <a:pt x="621" y="69"/>
                  </a:cubicBezTo>
                  <a:cubicBezTo>
                    <a:pt x="662" y="48"/>
                    <a:pt x="633" y="1"/>
                    <a:pt x="601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7"/>
            <p:cNvSpPr/>
            <p:nvPr/>
          </p:nvSpPr>
          <p:spPr>
            <a:xfrm flipH="1">
              <a:off x="7792434" y="4541922"/>
              <a:ext cx="34030" cy="92964"/>
            </a:xfrm>
            <a:custGeom>
              <a:avLst/>
              <a:gdLst/>
              <a:ahLst/>
              <a:cxnLst/>
              <a:rect l="l" t="t" r="r" b="b"/>
              <a:pathLst>
                <a:path w="888" h="2426" extrusionOk="0">
                  <a:moveTo>
                    <a:pt x="622" y="1"/>
                  </a:moveTo>
                  <a:cubicBezTo>
                    <a:pt x="267" y="296"/>
                    <a:pt x="30" y="740"/>
                    <a:pt x="30" y="1184"/>
                  </a:cubicBezTo>
                  <a:cubicBezTo>
                    <a:pt x="1" y="1598"/>
                    <a:pt x="149" y="2012"/>
                    <a:pt x="385" y="2337"/>
                  </a:cubicBezTo>
                  <a:lnTo>
                    <a:pt x="326" y="2426"/>
                  </a:lnTo>
                  <a:cubicBezTo>
                    <a:pt x="681" y="2071"/>
                    <a:pt x="829" y="1598"/>
                    <a:pt x="858" y="1184"/>
                  </a:cubicBezTo>
                  <a:cubicBezTo>
                    <a:pt x="888" y="799"/>
                    <a:pt x="770" y="385"/>
                    <a:pt x="622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7"/>
            <p:cNvSpPr/>
            <p:nvPr/>
          </p:nvSpPr>
          <p:spPr>
            <a:xfrm flipH="1">
              <a:off x="7806039" y="4670294"/>
              <a:ext cx="81244" cy="15788"/>
            </a:xfrm>
            <a:custGeom>
              <a:avLst/>
              <a:gdLst/>
              <a:ahLst/>
              <a:cxnLst/>
              <a:rect l="l" t="t" r="r" b="b"/>
              <a:pathLst>
                <a:path w="2120" h="412" extrusionOk="0">
                  <a:moveTo>
                    <a:pt x="1456" y="0"/>
                  </a:moveTo>
                  <a:cubicBezTo>
                    <a:pt x="989" y="0"/>
                    <a:pt x="519" y="100"/>
                    <a:pt x="79" y="288"/>
                  </a:cubicBezTo>
                  <a:cubicBezTo>
                    <a:pt x="0" y="314"/>
                    <a:pt x="39" y="411"/>
                    <a:pt x="69" y="411"/>
                  </a:cubicBezTo>
                  <a:cubicBezTo>
                    <a:pt x="73" y="411"/>
                    <a:pt x="76" y="410"/>
                    <a:pt x="79" y="406"/>
                  </a:cubicBezTo>
                  <a:cubicBezTo>
                    <a:pt x="498" y="218"/>
                    <a:pt x="947" y="118"/>
                    <a:pt x="1415" y="118"/>
                  </a:cubicBezTo>
                  <a:cubicBezTo>
                    <a:pt x="1607" y="118"/>
                    <a:pt x="1803" y="135"/>
                    <a:pt x="2002" y="170"/>
                  </a:cubicBezTo>
                  <a:cubicBezTo>
                    <a:pt x="2061" y="170"/>
                    <a:pt x="2120" y="81"/>
                    <a:pt x="2031" y="52"/>
                  </a:cubicBezTo>
                  <a:cubicBezTo>
                    <a:pt x="1841" y="17"/>
                    <a:pt x="1649" y="0"/>
                    <a:pt x="1456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7"/>
            <p:cNvSpPr/>
            <p:nvPr/>
          </p:nvSpPr>
          <p:spPr>
            <a:xfrm flipH="1">
              <a:off x="7775419" y="4658645"/>
              <a:ext cx="74844" cy="27246"/>
            </a:xfrm>
            <a:custGeom>
              <a:avLst/>
              <a:gdLst/>
              <a:ahLst/>
              <a:cxnLst/>
              <a:rect l="l" t="t" r="r" b="b"/>
              <a:pathLst>
                <a:path w="1953" h="711" extrusionOk="0">
                  <a:moveTo>
                    <a:pt x="917" y="1"/>
                  </a:moveTo>
                  <a:cubicBezTo>
                    <a:pt x="592" y="1"/>
                    <a:pt x="208" y="89"/>
                    <a:pt x="1" y="385"/>
                  </a:cubicBezTo>
                  <a:cubicBezTo>
                    <a:pt x="326" y="563"/>
                    <a:pt x="651" y="710"/>
                    <a:pt x="1006" y="710"/>
                  </a:cubicBezTo>
                  <a:cubicBezTo>
                    <a:pt x="1331" y="710"/>
                    <a:pt x="1686" y="622"/>
                    <a:pt x="1952" y="356"/>
                  </a:cubicBezTo>
                  <a:lnTo>
                    <a:pt x="1893" y="356"/>
                  </a:lnTo>
                  <a:cubicBezTo>
                    <a:pt x="1598" y="178"/>
                    <a:pt x="1243" y="1"/>
                    <a:pt x="91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7"/>
            <p:cNvSpPr/>
            <p:nvPr/>
          </p:nvSpPr>
          <p:spPr>
            <a:xfrm flipH="1">
              <a:off x="7752042" y="4545218"/>
              <a:ext cx="22265" cy="89975"/>
            </a:xfrm>
            <a:custGeom>
              <a:avLst/>
              <a:gdLst/>
              <a:ahLst/>
              <a:cxnLst/>
              <a:rect l="l" t="t" r="r" b="b"/>
              <a:pathLst>
                <a:path w="581" h="2348" extrusionOk="0">
                  <a:moveTo>
                    <a:pt x="543" y="1"/>
                  </a:moveTo>
                  <a:cubicBezTo>
                    <a:pt x="530" y="1"/>
                    <a:pt x="514" y="10"/>
                    <a:pt x="503" y="33"/>
                  </a:cubicBezTo>
                  <a:cubicBezTo>
                    <a:pt x="148" y="743"/>
                    <a:pt x="0" y="1512"/>
                    <a:pt x="89" y="2281"/>
                  </a:cubicBezTo>
                  <a:cubicBezTo>
                    <a:pt x="89" y="2325"/>
                    <a:pt x="118" y="2347"/>
                    <a:pt x="148" y="2347"/>
                  </a:cubicBezTo>
                  <a:cubicBezTo>
                    <a:pt x="177" y="2347"/>
                    <a:pt x="207" y="2325"/>
                    <a:pt x="207" y="2281"/>
                  </a:cubicBezTo>
                  <a:cubicBezTo>
                    <a:pt x="118" y="1512"/>
                    <a:pt x="266" y="772"/>
                    <a:pt x="562" y="63"/>
                  </a:cubicBezTo>
                  <a:cubicBezTo>
                    <a:pt x="580" y="26"/>
                    <a:pt x="565" y="1"/>
                    <a:pt x="54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7"/>
            <p:cNvSpPr/>
            <p:nvPr/>
          </p:nvSpPr>
          <p:spPr>
            <a:xfrm flipH="1">
              <a:off x="7758404" y="4587255"/>
              <a:ext cx="29508" cy="85032"/>
            </a:xfrm>
            <a:custGeom>
              <a:avLst/>
              <a:gdLst/>
              <a:ahLst/>
              <a:cxnLst/>
              <a:rect l="l" t="t" r="r" b="b"/>
              <a:pathLst>
                <a:path w="770" h="2219" extrusionOk="0">
                  <a:moveTo>
                    <a:pt x="503" y="1"/>
                  </a:moveTo>
                  <a:cubicBezTo>
                    <a:pt x="178" y="296"/>
                    <a:pt x="0" y="740"/>
                    <a:pt x="0" y="1124"/>
                  </a:cubicBezTo>
                  <a:cubicBezTo>
                    <a:pt x="0" y="1538"/>
                    <a:pt x="148" y="1864"/>
                    <a:pt x="325" y="2159"/>
                  </a:cubicBezTo>
                  <a:lnTo>
                    <a:pt x="325" y="2219"/>
                  </a:lnTo>
                  <a:cubicBezTo>
                    <a:pt x="621" y="1893"/>
                    <a:pt x="769" y="1479"/>
                    <a:pt x="769" y="1095"/>
                  </a:cubicBezTo>
                  <a:cubicBezTo>
                    <a:pt x="769" y="681"/>
                    <a:pt x="651" y="355"/>
                    <a:pt x="503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7"/>
            <p:cNvSpPr/>
            <p:nvPr/>
          </p:nvSpPr>
          <p:spPr>
            <a:xfrm flipH="1">
              <a:off x="7487924" y="4205051"/>
              <a:ext cx="608331" cy="652053"/>
            </a:xfrm>
            <a:custGeom>
              <a:avLst/>
              <a:gdLst/>
              <a:ahLst/>
              <a:cxnLst/>
              <a:rect l="l" t="t" r="r" b="b"/>
              <a:pathLst>
                <a:path w="15874" h="17016" extrusionOk="0">
                  <a:moveTo>
                    <a:pt x="175" y="1"/>
                  </a:moveTo>
                  <a:cubicBezTo>
                    <a:pt x="92" y="1"/>
                    <a:pt x="1" y="95"/>
                    <a:pt x="62" y="216"/>
                  </a:cubicBezTo>
                  <a:cubicBezTo>
                    <a:pt x="1244" y="2936"/>
                    <a:pt x="2753" y="5480"/>
                    <a:pt x="4468" y="7845"/>
                  </a:cubicBezTo>
                  <a:cubicBezTo>
                    <a:pt x="6331" y="10477"/>
                    <a:pt x="8519" y="12991"/>
                    <a:pt x="11181" y="14854"/>
                  </a:cubicBezTo>
                  <a:cubicBezTo>
                    <a:pt x="12512" y="15830"/>
                    <a:pt x="14020" y="16599"/>
                    <a:pt x="15617" y="17013"/>
                  </a:cubicBezTo>
                  <a:cubicBezTo>
                    <a:pt x="15626" y="17014"/>
                    <a:pt x="15635" y="17015"/>
                    <a:pt x="15644" y="17015"/>
                  </a:cubicBezTo>
                  <a:cubicBezTo>
                    <a:pt x="15803" y="17015"/>
                    <a:pt x="15874" y="16775"/>
                    <a:pt x="15705" y="16747"/>
                  </a:cubicBezTo>
                  <a:cubicBezTo>
                    <a:pt x="12748" y="15978"/>
                    <a:pt x="10234" y="13967"/>
                    <a:pt x="8105" y="11838"/>
                  </a:cubicBezTo>
                  <a:cubicBezTo>
                    <a:pt x="5858" y="9501"/>
                    <a:pt x="3965" y="6870"/>
                    <a:pt x="2339" y="4119"/>
                  </a:cubicBezTo>
                  <a:cubicBezTo>
                    <a:pt x="1570" y="2818"/>
                    <a:pt x="860" y="1458"/>
                    <a:pt x="269" y="68"/>
                  </a:cubicBezTo>
                  <a:cubicBezTo>
                    <a:pt x="250" y="21"/>
                    <a:pt x="21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7"/>
            <p:cNvSpPr/>
            <p:nvPr/>
          </p:nvSpPr>
          <p:spPr>
            <a:xfrm flipH="1">
              <a:off x="6778114" y="3915276"/>
              <a:ext cx="181380" cy="247049"/>
            </a:xfrm>
            <a:custGeom>
              <a:avLst/>
              <a:gdLst/>
              <a:ahLst/>
              <a:cxnLst/>
              <a:rect l="l" t="t" r="r" b="b"/>
              <a:pathLst>
                <a:path w="4733" h="6447" extrusionOk="0">
                  <a:moveTo>
                    <a:pt x="2958" y="0"/>
                  </a:moveTo>
                  <a:lnTo>
                    <a:pt x="2958" y="0"/>
                  </a:lnTo>
                  <a:cubicBezTo>
                    <a:pt x="829" y="1035"/>
                    <a:pt x="1" y="4052"/>
                    <a:pt x="1302" y="6003"/>
                  </a:cubicBezTo>
                  <a:lnTo>
                    <a:pt x="1657" y="6447"/>
                  </a:lnTo>
                  <a:cubicBezTo>
                    <a:pt x="4022" y="5412"/>
                    <a:pt x="4732" y="1834"/>
                    <a:pt x="2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7"/>
            <p:cNvSpPr/>
            <p:nvPr/>
          </p:nvSpPr>
          <p:spPr>
            <a:xfrm flipH="1">
              <a:off x="6712391" y="4126840"/>
              <a:ext cx="184753" cy="13389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7"/>
            <p:cNvSpPr/>
            <p:nvPr/>
          </p:nvSpPr>
          <p:spPr>
            <a:xfrm flipH="1">
              <a:off x="6969650" y="4122625"/>
              <a:ext cx="103164" cy="191792"/>
            </a:xfrm>
            <a:custGeom>
              <a:avLst/>
              <a:gdLst/>
              <a:ahLst/>
              <a:cxnLst/>
              <a:rect l="l" t="t" r="r" b="b"/>
              <a:pathLst>
                <a:path w="2692" h="5005" extrusionOk="0">
                  <a:moveTo>
                    <a:pt x="1627" y="1"/>
                  </a:moveTo>
                  <a:lnTo>
                    <a:pt x="1449" y="238"/>
                  </a:lnTo>
                  <a:cubicBezTo>
                    <a:pt x="296" y="1391"/>
                    <a:pt x="0" y="3313"/>
                    <a:pt x="740" y="4733"/>
                  </a:cubicBezTo>
                  <a:cubicBezTo>
                    <a:pt x="799" y="4851"/>
                    <a:pt x="887" y="4999"/>
                    <a:pt x="1035" y="4999"/>
                  </a:cubicBezTo>
                  <a:cubicBezTo>
                    <a:pt x="1051" y="5003"/>
                    <a:pt x="1067" y="5004"/>
                    <a:pt x="1083" y="5004"/>
                  </a:cubicBezTo>
                  <a:cubicBezTo>
                    <a:pt x="1184" y="5004"/>
                    <a:pt x="1280" y="4928"/>
                    <a:pt x="1331" y="4851"/>
                  </a:cubicBezTo>
                  <a:cubicBezTo>
                    <a:pt x="2544" y="3609"/>
                    <a:pt x="2691" y="1420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67"/>
            <p:cNvSpPr/>
            <p:nvPr/>
          </p:nvSpPr>
          <p:spPr>
            <a:xfrm flipH="1">
              <a:off x="7082970" y="4041042"/>
              <a:ext cx="160993" cy="180219"/>
            </a:xfrm>
            <a:custGeom>
              <a:avLst/>
              <a:gdLst/>
              <a:ahLst/>
              <a:cxnLst/>
              <a:rect l="l" t="t" r="r" b="b"/>
              <a:pathLst>
                <a:path w="4201" h="4703" extrusionOk="0">
                  <a:moveTo>
                    <a:pt x="3727" y="1"/>
                  </a:moveTo>
                  <a:lnTo>
                    <a:pt x="3727" y="1"/>
                  </a:lnTo>
                  <a:cubicBezTo>
                    <a:pt x="1598" y="208"/>
                    <a:pt x="1" y="2633"/>
                    <a:pt x="592" y="4703"/>
                  </a:cubicBezTo>
                  <a:lnTo>
                    <a:pt x="858" y="4466"/>
                  </a:lnTo>
                  <a:cubicBezTo>
                    <a:pt x="2810" y="4111"/>
                    <a:pt x="4200" y="1923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7"/>
            <p:cNvSpPr/>
            <p:nvPr/>
          </p:nvSpPr>
          <p:spPr>
            <a:xfrm flipH="1">
              <a:off x="7075037" y="4289892"/>
              <a:ext cx="143978" cy="106606"/>
            </a:xfrm>
            <a:custGeom>
              <a:avLst/>
              <a:gdLst/>
              <a:ahLst/>
              <a:cxnLst/>
              <a:rect l="l" t="t" r="r" b="b"/>
              <a:pathLst>
                <a:path w="3757" h="2782" extrusionOk="0">
                  <a:moveTo>
                    <a:pt x="2462" y="0"/>
                  </a:moveTo>
                  <a:cubicBezTo>
                    <a:pt x="2100" y="0"/>
                    <a:pt x="1742" y="57"/>
                    <a:pt x="1390" y="220"/>
                  </a:cubicBezTo>
                  <a:cubicBezTo>
                    <a:pt x="651" y="545"/>
                    <a:pt x="0" y="1639"/>
                    <a:pt x="414" y="2319"/>
                  </a:cubicBezTo>
                  <a:cubicBezTo>
                    <a:pt x="604" y="2640"/>
                    <a:pt x="931" y="2781"/>
                    <a:pt x="1288" y="2781"/>
                  </a:cubicBezTo>
                  <a:cubicBezTo>
                    <a:pt x="1654" y="2781"/>
                    <a:pt x="2052" y="2633"/>
                    <a:pt x="2366" y="2378"/>
                  </a:cubicBezTo>
                  <a:cubicBezTo>
                    <a:pt x="3017" y="1817"/>
                    <a:pt x="3342" y="1048"/>
                    <a:pt x="3638" y="279"/>
                  </a:cubicBezTo>
                  <a:lnTo>
                    <a:pt x="3756" y="161"/>
                  </a:lnTo>
                  <a:cubicBezTo>
                    <a:pt x="3323" y="80"/>
                    <a:pt x="2890" y="0"/>
                    <a:pt x="2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7"/>
            <p:cNvSpPr/>
            <p:nvPr/>
          </p:nvSpPr>
          <p:spPr>
            <a:xfrm flipH="1">
              <a:off x="7228059" y="4138490"/>
              <a:ext cx="128074" cy="195432"/>
            </a:xfrm>
            <a:custGeom>
              <a:avLst/>
              <a:gdLst/>
              <a:ahLst/>
              <a:cxnLst/>
              <a:rect l="l" t="t" r="r" b="b"/>
              <a:pathLst>
                <a:path w="3342" h="5100" extrusionOk="0">
                  <a:moveTo>
                    <a:pt x="0" y="1"/>
                  </a:moveTo>
                  <a:cubicBezTo>
                    <a:pt x="89" y="1154"/>
                    <a:pt x="148" y="2337"/>
                    <a:pt x="621" y="3372"/>
                  </a:cubicBezTo>
                  <a:cubicBezTo>
                    <a:pt x="1118" y="4339"/>
                    <a:pt x="2080" y="5099"/>
                    <a:pt x="3120" y="5099"/>
                  </a:cubicBezTo>
                  <a:cubicBezTo>
                    <a:pt x="3194" y="5099"/>
                    <a:pt x="3268" y="5095"/>
                    <a:pt x="3342" y="5087"/>
                  </a:cubicBezTo>
                  <a:lnTo>
                    <a:pt x="3283" y="3431"/>
                  </a:lnTo>
                  <a:cubicBezTo>
                    <a:pt x="3046" y="1775"/>
                    <a:pt x="1656" y="3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7"/>
            <p:cNvSpPr/>
            <p:nvPr/>
          </p:nvSpPr>
          <p:spPr>
            <a:xfrm flipH="1">
              <a:off x="6857442" y="4448575"/>
              <a:ext cx="206328" cy="85875"/>
            </a:xfrm>
            <a:custGeom>
              <a:avLst/>
              <a:gdLst/>
              <a:ahLst/>
              <a:cxnLst/>
              <a:rect l="l" t="t" r="r" b="b"/>
              <a:pathLst>
                <a:path w="5384" h="2241" extrusionOk="0">
                  <a:moveTo>
                    <a:pt x="3515" y="0"/>
                  </a:moveTo>
                  <a:cubicBezTo>
                    <a:pt x="2225" y="0"/>
                    <a:pt x="1037" y="477"/>
                    <a:pt x="115" y="1507"/>
                  </a:cubicBezTo>
                  <a:lnTo>
                    <a:pt x="115" y="1507"/>
                  </a:lnTo>
                  <a:cubicBezTo>
                    <a:pt x="76" y="1473"/>
                    <a:pt x="38" y="1438"/>
                    <a:pt x="1" y="1402"/>
                  </a:cubicBezTo>
                  <a:lnTo>
                    <a:pt x="1" y="1638"/>
                  </a:lnTo>
                  <a:cubicBezTo>
                    <a:pt x="38" y="1594"/>
                    <a:pt x="76" y="1550"/>
                    <a:pt x="115" y="1507"/>
                  </a:cubicBezTo>
                  <a:lnTo>
                    <a:pt x="115" y="1507"/>
                  </a:lnTo>
                  <a:cubicBezTo>
                    <a:pt x="687" y="2008"/>
                    <a:pt x="1440" y="2241"/>
                    <a:pt x="2203" y="2241"/>
                  </a:cubicBezTo>
                  <a:cubicBezTo>
                    <a:pt x="3530" y="2241"/>
                    <a:pt x="4888" y="1535"/>
                    <a:pt x="5383" y="308"/>
                  </a:cubicBezTo>
                  <a:cubicBezTo>
                    <a:pt x="4749" y="105"/>
                    <a:pt x="4121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7"/>
            <p:cNvSpPr/>
            <p:nvPr/>
          </p:nvSpPr>
          <p:spPr>
            <a:xfrm flipH="1">
              <a:off x="6852652" y="4037746"/>
              <a:ext cx="520075" cy="842312"/>
            </a:xfrm>
            <a:custGeom>
              <a:avLst/>
              <a:gdLst/>
              <a:ahLst/>
              <a:cxnLst/>
              <a:rect l="l" t="t" r="r" b="b"/>
              <a:pathLst>
                <a:path w="13571" h="21981" extrusionOk="0">
                  <a:moveTo>
                    <a:pt x="13333" y="0"/>
                  </a:moveTo>
                  <a:cubicBezTo>
                    <a:pt x="13258" y="0"/>
                    <a:pt x="13184" y="36"/>
                    <a:pt x="13149" y="116"/>
                  </a:cubicBezTo>
                  <a:cubicBezTo>
                    <a:pt x="12233" y="3606"/>
                    <a:pt x="10606" y="6918"/>
                    <a:pt x="8418" y="9757"/>
                  </a:cubicBezTo>
                  <a:cubicBezTo>
                    <a:pt x="6466" y="12330"/>
                    <a:pt x="3952" y="14429"/>
                    <a:pt x="2060" y="17061"/>
                  </a:cubicBezTo>
                  <a:cubicBezTo>
                    <a:pt x="1054" y="18451"/>
                    <a:pt x="285" y="20019"/>
                    <a:pt x="19" y="21734"/>
                  </a:cubicBezTo>
                  <a:cubicBezTo>
                    <a:pt x="1" y="21880"/>
                    <a:pt x="129" y="21981"/>
                    <a:pt x="244" y="21981"/>
                  </a:cubicBezTo>
                  <a:cubicBezTo>
                    <a:pt x="315" y="21981"/>
                    <a:pt x="381" y="21942"/>
                    <a:pt x="404" y="21852"/>
                  </a:cubicBezTo>
                  <a:cubicBezTo>
                    <a:pt x="877" y="18629"/>
                    <a:pt x="3124" y="16174"/>
                    <a:pt x="5283" y="13867"/>
                  </a:cubicBezTo>
                  <a:cubicBezTo>
                    <a:pt x="6377" y="12685"/>
                    <a:pt x="7501" y="11531"/>
                    <a:pt x="8477" y="10289"/>
                  </a:cubicBezTo>
                  <a:cubicBezTo>
                    <a:pt x="9601" y="8870"/>
                    <a:pt x="10577" y="7391"/>
                    <a:pt x="11375" y="5824"/>
                  </a:cubicBezTo>
                  <a:cubicBezTo>
                    <a:pt x="12292" y="4049"/>
                    <a:pt x="13001" y="2157"/>
                    <a:pt x="13534" y="235"/>
                  </a:cubicBezTo>
                  <a:cubicBezTo>
                    <a:pt x="13570" y="90"/>
                    <a:pt x="13451" y="0"/>
                    <a:pt x="1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7"/>
            <p:cNvSpPr/>
            <p:nvPr/>
          </p:nvSpPr>
          <p:spPr>
            <a:xfrm flipH="1">
              <a:off x="6826209" y="4192367"/>
              <a:ext cx="133286" cy="87331"/>
            </a:xfrm>
            <a:custGeom>
              <a:avLst/>
              <a:gdLst/>
              <a:ahLst/>
              <a:cxnLst/>
              <a:rect l="l" t="t" r="r" b="b"/>
              <a:pathLst>
                <a:path w="3478" h="2279" extrusionOk="0">
                  <a:moveTo>
                    <a:pt x="3192" y="1"/>
                  </a:moveTo>
                  <a:cubicBezTo>
                    <a:pt x="3153" y="1"/>
                    <a:pt x="3113" y="14"/>
                    <a:pt x="3076" y="44"/>
                  </a:cubicBezTo>
                  <a:cubicBezTo>
                    <a:pt x="2189" y="813"/>
                    <a:pt x="1183" y="1493"/>
                    <a:pt x="119" y="1937"/>
                  </a:cubicBezTo>
                  <a:cubicBezTo>
                    <a:pt x="1" y="1966"/>
                    <a:pt x="1" y="2114"/>
                    <a:pt x="30" y="2173"/>
                  </a:cubicBezTo>
                  <a:cubicBezTo>
                    <a:pt x="89" y="2252"/>
                    <a:pt x="162" y="2278"/>
                    <a:pt x="221" y="2278"/>
                  </a:cubicBezTo>
                  <a:cubicBezTo>
                    <a:pt x="250" y="2278"/>
                    <a:pt x="277" y="2272"/>
                    <a:pt x="296" y="2262"/>
                  </a:cubicBezTo>
                  <a:cubicBezTo>
                    <a:pt x="1390" y="1789"/>
                    <a:pt x="2455" y="1109"/>
                    <a:pt x="3313" y="310"/>
                  </a:cubicBezTo>
                  <a:cubicBezTo>
                    <a:pt x="3477" y="193"/>
                    <a:pt x="3343" y="1"/>
                    <a:pt x="3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7"/>
            <p:cNvSpPr/>
            <p:nvPr/>
          </p:nvSpPr>
          <p:spPr>
            <a:xfrm flipH="1">
              <a:off x="7004677" y="4225629"/>
              <a:ext cx="42078" cy="139485"/>
            </a:xfrm>
            <a:custGeom>
              <a:avLst/>
              <a:gdLst/>
              <a:ahLst/>
              <a:cxnLst/>
              <a:rect l="l" t="t" r="r" b="b"/>
              <a:pathLst>
                <a:path w="1098" h="3640" extrusionOk="0">
                  <a:moveTo>
                    <a:pt x="848" y="0"/>
                  </a:moveTo>
                  <a:cubicBezTo>
                    <a:pt x="788" y="0"/>
                    <a:pt x="727" y="28"/>
                    <a:pt x="681" y="93"/>
                  </a:cubicBezTo>
                  <a:cubicBezTo>
                    <a:pt x="0" y="1128"/>
                    <a:pt x="0" y="2577"/>
                    <a:pt x="681" y="3553"/>
                  </a:cubicBezTo>
                  <a:cubicBezTo>
                    <a:pt x="725" y="3614"/>
                    <a:pt x="782" y="3639"/>
                    <a:pt x="838" y="3639"/>
                  </a:cubicBezTo>
                  <a:cubicBezTo>
                    <a:pt x="970" y="3639"/>
                    <a:pt x="1098" y="3500"/>
                    <a:pt x="1036" y="3375"/>
                  </a:cubicBezTo>
                  <a:cubicBezTo>
                    <a:pt x="355" y="2459"/>
                    <a:pt x="355" y="1187"/>
                    <a:pt x="1036" y="270"/>
                  </a:cubicBezTo>
                  <a:cubicBezTo>
                    <a:pt x="1096" y="128"/>
                    <a:pt x="977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7"/>
            <p:cNvSpPr/>
            <p:nvPr/>
          </p:nvSpPr>
          <p:spPr>
            <a:xfrm flipH="1">
              <a:off x="7157967" y="4109060"/>
              <a:ext cx="113320" cy="556943"/>
            </a:xfrm>
            <a:custGeom>
              <a:avLst/>
              <a:gdLst/>
              <a:ahLst/>
              <a:cxnLst/>
              <a:rect l="l" t="t" r="r" b="b"/>
              <a:pathLst>
                <a:path w="2957" h="14534" extrusionOk="0">
                  <a:moveTo>
                    <a:pt x="2693" y="1"/>
                  </a:moveTo>
                  <a:cubicBezTo>
                    <a:pt x="2652" y="1"/>
                    <a:pt x="2611" y="18"/>
                    <a:pt x="2577" y="59"/>
                  </a:cubicBezTo>
                  <a:cubicBezTo>
                    <a:pt x="1335" y="1597"/>
                    <a:pt x="891" y="3460"/>
                    <a:pt x="862" y="5382"/>
                  </a:cubicBezTo>
                  <a:cubicBezTo>
                    <a:pt x="803" y="7364"/>
                    <a:pt x="1098" y="9286"/>
                    <a:pt x="1010" y="11238"/>
                  </a:cubicBezTo>
                  <a:cubicBezTo>
                    <a:pt x="921" y="12302"/>
                    <a:pt x="655" y="13337"/>
                    <a:pt x="63" y="14254"/>
                  </a:cubicBezTo>
                  <a:cubicBezTo>
                    <a:pt x="0" y="14401"/>
                    <a:pt x="132" y="14534"/>
                    <a:pt x="266" y="14534"/>
                  </a:cubicBezTo>
                  <a:cubicBezTo>
                    <a:pt x="321" y="14534"/>
                    <a:pt x="376" y="14512"/>
                    <a:pt x="418" y="14461"/>
                  </a:cubicBezTo>
                  <a:cubicBezTo>
                    <a:pt x="1394" y="12864"/>
                    <a:pt x="1453" y="11119"/>
                    <a:pt x="1335" y="9315"/>
                  </a:cubicBezTo>
                  <a:cubicBezTo>
                    <a:pt x="1217" y="7393"/>
                    <a:pt x="1039" y="5382"/>
                    <a:pt x="1394" y="3460"/>
                  </a:cubicBezTo>
                  <a:cubicBezTo>
                    <a:pt x="1631" y="2336"/>
                    <a:pt x="2104" y="1242"/>
                    <a:pt x="2843" y="325"/>
                  </a:cubicBezTo>
                  <a:cubicBezTo>
                    <a:pt x="2957" y="189"/>
                    <a:pt x="2826" y="1"/>
                    <a:pt x="2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7"/>
            <p:cNvSpPr/>
            <p:nvPr/>
          </p:nvSpPr>
          <p:spPr>
            <a:xfrm flipH="1">
              <a:off x="7152104" y="4337677"/>
              <a:ext cx="80516" cy="70854"/>
            </a:xfrm>
            <a:custGeom>
              <a:avLst/>
              <a:gdLst/>
              <a:ahLst/>
              <a:cxnLst/>
              <a:rect l="l" t="t" r="r" b="b"/>
              <a:pathLst>
                <a:path w="2101" h="1849" extrusionOk="0">
                  <a:moveTo>
                    <a:pt x="1897" y="0"/>
                  </a:moveTo>
                  <a:cubicBezTo>
                    <a:pt x="1849" y="0"/>
                    <a:pt x="1805" y="22"/>
                    <a:pt x="1775" y="67"/>
                  </a:cubicBezTo>
                  <a:cubicBezTo>
                    <a:pt x="1213" y="540"/>
                    <a:pt x="622" y="1043"/>
                    <a:pt x="60" y="1545"/>
                  </a:cubicBezTo>
                  <a:cubicBezTo>
                    <a:pt x="1" y="1605"/>
                    <a:pt x="1" y="1723"/>
                    <a:pt x="60" y="1782"/>
                  </a:cubicBezTo>
                  <a:cubicBezTo>
                    <a:pt x="104" y="1826"/>
                    <a:pt x="156" y="1849"/>
                    <a:pt x="204" y="1849"/>
                  </a:cubicBezTo>
                  <a:cubicBezTo>
                    <a:pt x="252" y="1849"/>
                    <a:pt x="296" y="1826"/>
                    <a:pt x="326" y="1782"/>
                  </a:cubicBezTo>
                  <a:cubicBezTo>
                    <a:pt x="888" y="1309"/>
                    <a:pt x="1479" y="806"/>
                    <a:pt x="2041" y="303"/>
                  </a:cubicBezTo>
                  <a:cubicBezTo>
                    <a:pt x="2100" y="244"/>
                    <a:pt x="2100" y="126"/>
                    <a:pt x="2041" y="67"/>
                  </a:cubicBezTo>
                  <a:cubicBezTo>
                    <a:pt x="1997" y="22"/>
                    <a:pt x="1945" y="0"/>
                    <a:pt x="1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7"/>
            <p:cNvSpPr/>
            <p:nvPr/>
          </p:nvSpPr>
          <p:spPr>
            <a:xfrm flipH="1">
              <a:off x="6938724" y="4479308"/>
              <a:ext cx="177893" cy="33223"/>
            </a:xfrm>
            <a:custGeom>
              <a:avLst/>
              <a:gdLst/>
              <a:ahLst/>
              <a:cxnLst/>
              <a:rect l="l" t="t" r="r" b="b"/>
              <a:pathLst>
                <a:path w="4642" h="867" extrusionOk="0">
                  <a:moveTo>
                    <a:pt x="4310" y="1"/>
                  </a:moveTo>
                  <a:cubicBezTo>
                    <a:pt x="4290" y="1"/>
                    <a:pt x="4270" y="3"/>
                    <a:pt x="4248" y="8"/>
                  </a:cubicBezTo>
                  <a:cubicBezTo>
                    <a:pt x="3541" y="336"/>
                    <a:pt x="2754" y="503"/>
                    <a:pt x="1968" y="503"/>
                  </a:cubicBezTo>
                  <a:cubicBezTo>
                    <a:pt x="1406" y="503"/>
                    <a:pt x="845" y="417"/>
                    <a:pt x="315" y="245"/>
                  </a:cubicBezTo>
                  <a:cubicBezTo>
                    <a:pt x="305" y="244"/>
                    <a:pt x="295" y="243"/>
                    <a:pt x="285" y="243"/>
                  </a:cubicBezTo>
                  <a:cubicBezTo>
                    <a:pt x="72" y="243"/>
                    <a:pt x="0" y="543"/>
                    <a:pt x="227" y="600"/>
                  </a:cubicBezTo>
                  <a:cubicBezTo>
                    <a:pt x="806" y="776"/>
                    <a:pt x="1424" y="867"/>
                    <a:pt x="2040" y="867"/>
                  </a:cubicBezTo>
                  <a:cubicBezTo>
                    <a:pt x="2869" y="867"/>
                    <a:pt x="3696" y="703"/>
                    <a:pt x="4426" y="363"/>
                  </a:cubicBezTo>
                  <a:cubicBezTo>
                    <a:pt x="4641" y="255"/>
                    <a:pt x="4513" y="1"/>
                    <a:pt x="4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9" name="Google Shape;2079;p67"/>
            <p:cNvGrpSpPr/>
            <p:nvPr/>
          </p:nvGrpSpPr>
          <p:grpSpPr>
            <a:xfrm>
              <a:off x="7153253" y="4196314"/>
              <a:ext cx="768404" cy="645156"/>
              <a:chOff x="6915228" y="4218464"/>
              <a:chExt cx="768404" cy="645156"/>
            </a:xfrm>
          </p:grpSpPr>
          <p:sp>
            <p:nvSpPr>
              <p:cNvPr id="2080" name="Google Shape;2080;p67"/>
              <p:cNvSpPr/>
              <p:nvPr/>
            </p:nvSpPr>
            <p:spPr>
              <a:xfrm flipH="1">
                <a:off x="6915228" y="4316602"/>
                <a:ext cx="768404" cy="54701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4275" extrusionOk="0">
                    <a:moveTo>
                      <a:pt x="11610" y="0"/>
                    </a:moveTo>
                    <a:cubicBezTo>
                      <a:pt x="10650" y="0"/>
                      <a:pt x="9668" y="664"/>
                      <a:pt x="8665" y="840"/>
                    </a:cubicBezTo>
                    <a:cubicBezTo>
                      <a:pt x="8409" y="889"/>
                      <a:pt x="8146" y="906"/>
                      <a:pt x="7880" y="906"/>
                    </a:cubicBezTo>
                    <a:cubicBezTo>
                      <a:pt x="7348" y="906"/>
                      <a:pt x="6802" y="840"/>
                      <a:pt x="6270" y="840"/>
                    </a:cubicBezTo>
                    <a:cubicBezTo>
                      <a:pt x="3461" y="840"/>
                      <a:pt x="829" y="3147"/>
                      <a:pt x="415" y="5926"/>
                    </a:cubicBezTo>
                    <a:cubicBezTo>
                      <a:pt x="1" y="8677"/>
                      <a:pt x="1834" y="11604"/>
                      <a:pt x="4525" y="12462"/>
                    </a:cubicBezTo>
                    <a:lnTo>
                      <a:pt x="3106" y="12432"/>
                    </a:lnTo>
                    <a:lnTo>
                      <a:pt x="3106" y="12432"/>
                    </a:lnTo>
                    <a:cubicBezTo>
                      <a:pt x="5455" y="13502"/>
                      <a:pt x="8012" y="14274"/>
                      <a:pt x="10534" y="14274"/>
                    </a:cubicBezTo>
                    <a:cubicBezTo>
                      <a:pt x="11569" y="14274"/>
                      <a:pt x="12598" y="14144"/>
                      <a:pt x="13604" y="13852"/>
                    </a:cubicBezTo>
                    <a:cubicBezTo>
                      <a:pt x="17093" y="12906"/>
                      <a:pt x="20051" y="9534"/>
                      <a:pt x="19607" y="5956"/>
                    </a:cubicBezTo>
                    <a:cubicBezTo>
                      <a:pt x="19489" y="4980"/>
                      <a:pt x="19134" y="4034"/>
                      <a:pt x="18690" y="3147"/>
                    </a:cubicBezTo>
                    <a:cubicBezTo>
                      <a:pt x="18188" y="2141"/>
                      <a:pt x="17537" y="1136"/>
                      <a:pt x="16472" y="840"/>
                    </a:cubicBezTo>
                    <a:cubicBezTo>
                      <a:pt x="16187" y="756"/>
                      <a:pt x="15888" y="732"/>
                      <a:pt x="15582" y="732"/>
                    </a:cubicBezTo>
                    <a:cubicBezTo>
                      <a:pt x="15157" y="732"/>
                      <a:pt x="14721" y="779"/>
                      <a:pt x="14294" y="779"/>
                    </a:cubicBezTo>
                    <a:cubicBezTo>
                      <a:pt x="13945" y="779"/>
                      <a:pt x="13603" y="747"/>
                      <a:pt x="13279" y="633"/>
                    </a:cubicBezTo>
                    <a:cubicBezTo>
                      <a:pt x="12865" y="485"/>
                      <a:pt x="12539" y="189"/>
                      <a:pt x="12125" y="71"/>
                    </a:cubicBezTo>
                    <a:cubicBezTo>
                      <a:pt x="11954" y="22"/>
                      <a:pt x="11782" y="0"/>
                      <a:pt x="11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67"/>
              <p:cNvSpPr/>
              <p:nvPr/>
            </p:nvSpPr>
            <p:spPr>
              <a:xfrm flipH="1">
                <a:off x="7332254" y="4374810"/>
                <a:ext cx="245992" cy="412975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0777" extrusionOk="0">
                    <a:moveTo>
                      <a:pt x="6005" y="0"/>
                    </a:moveTo>
                    <a:cubicBezTo>
                      <a:pt x="4351" y="0"/>
                      <a:pt x="2762" y="822"/>
                      <a:pt x="1686" y="2101"/>
                    </a:cubicBezTo>
                    <a:cubicBezTo>
                      <a:pt x="474" y="3550"/>
                      <a:pt x="1" y="5472"/>
                      <a:pt x="178" y="7365"/>
                    </a:cubicBezTo>
                    <a:cubicBezTo>
                      <a:pt x="297" y="8488"/>
                      <a:pt x="622" y="9612"/>
                      <a:pt x="1095" y="10647"/>
                    </a:cubicBezTo>
                    <a:cubicBezTo>
                      <a:pt x="1141" y="10738"/>
                      <a:pt x="1214" y="10776"/>
                      <a:pt x="1290" y="10776"/>
                    </a:cubicBezTo>
                    <a:cubicBezTo>
                      <a:pt x="1460" y="10776"/>
                      <a:pt x="1641" y="10586"/>
                      <a:pt x="1539" y="10381"/>
                    </a:cubicBezTo>
                    <a:cubicBezTo>
                      <a:pt x="592" y="8311"/>
                      <a:pt x="267" y="5738"/>
                      <a:pt x="1332" y="3579"/>
                    </a:cubicBezTo>
                    <a:cubicBezTo>
                      <a:pt x="2209" y="1824"/>
                      <a:pt x="4012" y="503"/>
                      <a:pt x="6026" y="503"/>
                    </a:cubicBezTo>
                    <a:cubicBezTo>
                      <a:pt x="6048" y="503"/>
                      <a:pt x="6070" y="504"/>
                      <a:pt x="6093" y="504"/>
                    </a:cubicBezTo>
                    <a:cubicBezTo>
                      <a:pt x="6418" y="504"/>
                      <a:pt x="6418" y="1"/>
                      <a:pt x="6093" y="1"/>
                    </a:cubicBezTo>
                    <a:cubicBezTo>
                      <a:pt x="6064" y="1"/>
                      <a:pt x="6034" y="0"/>
                      <a:pt x="60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67"/>
              <p:cNvSpPr/>
              <p:nvPr/>
            </p:nvSpPr>
            <p:spPr>
              <a:xfrm flipH="1">
                <a:off x="7281285" y="4367721"/>
                <a:ext cx="62657" cy="44022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1488" extrusionOk="0">
                    <a:moveTo>
                      <a:pt x="371" y="0"/>
                    </a:moveTo>
                    <a:cubicBezTo>
                      <a:pt x="188" y="0"/>
                      <a:pt x="0" y="174"/>
                      <a:pt x="127" y="364"/>
                    </a:cubicBezTo>
                    <a:cubicBezTo>
                      <a:pt x="1102" y="1783"/>
                      <a:pt x="1132" y="3557"/>
                      <a:pt x="984" y="5213"/>
                    </a:cubicBezTo>
                    <a:cubicBezTo>
                      <a:pt x="807" y="7195"/>
                      <a:pt x="511" y="9206"/>
                      <a:pt x="127" y="11157"/>
                    </a:cubicBezTo>
                    <a:cubicBezTo>
                      <a:pt x="55" y="11355"/>
                      <a:pt x="223" y="11488"/>
                      <a:pt x="380" y="11488"/>
                    </a:cubicBezTo>
                    <a:cubicBezTo>
                      <a:pt x="481" y="11488"/>
                      <a:pt x="577" y="11433"/>
                      <a:pt x="600" y="11305"/>
                    </a:cubicBezTo>
                    <a:cubicBezTo>
                      <a:pt x="984" y="9265"/>
                      <a:pt x="1310" y="7165"/>
                      <a:pt x="1487" y="5095"/>
                    </a:cubicBezTo>
                    <a:cubicBezTo>
                      <a:pt x="1635" y="3380"/>
                      <a:pt x="1576" y="1546"/>
                      <a:pt x="570" y="97"/>
                    </a:cubicBezTo>
                    <a:cubicBezTo>
                      <a:pt x="519" y="29"/>
                      <a:pt x="445" y="0"/>
                      <a:pt x="3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67"/>
              <p:cNvSpPr/>
              <p:nvPr/>
            </p:nvSpPr>
            <p:spPr>
              <a:xfrm flipH="1">
                <a:off x="7076144" y="4367606"/>
                <a:ext cx="249326" cy="47444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2381" extrusionOk="0">
                    <a:moveTo>
                      <a:pt x="342" y="1"/>
                    </a:moveTo>
                    <a:cubicBezTo>
                      <a:pt x="96" y="1"/>
                      <a:pt x="0" y="406"/>
                      <a:pt x="325" y="514"/>
                    </a:cubicBezTo>
                    <a:cubicBezTo>
                      <a:pt x="2454" y="1076"/>
                      <a:pt x="3873" y="3028"/>
                      <a:pt x="4701" y="4950"/>
                    </a:cubicBezTo>
                    <a:cubicBezTo>
                      <a:pt x="5707" y="7168"/>
                      <a:pt x="6032" y="9682"/>
                      <a:pt x="5737" y="12136"/>
                    </a:cubicBezTo>
                    <a:cubicBezTo>
                      <a:pt x="5722" y="12299"/>
                      <a:pt x="5847" y="12380"/>
                      <a:pt x="5980" y="12380"/>
                    </a:cubicBezTo>
                    <a:cubicBezTo>
                      <a:pt x="6114" y="12380"/>
                      <a:pt x="6254" y="12299"/>
                      <a:pt x="6269" y="12136"/>
                    </a:cubicBezTo>
                    <a:cubicBezTo>
                      <a:pt x="6505" y="10125"/>
                      <a:pt x="6328" y="8055"/>
                      <a:pt x="5707" y="6133"/>
                    </a:cubicBezTo>
                    <a:cubicBezTo>
                      <a:pt x="5145" y="4388"/>
                      <a:pt x="4258" y="2673"/>
                      <a:pt x="2898" y="1402"/>
                    </a:cubicBezTo>
                    <a:cubicBezTo>
                      <a:pt x="2188" y="751"/>
                      <a:pt x="1330" y="248"/>
                      <a:pt x="413" y="12"/>
                    </a:cubicBezTo>
                    <a:cubicBezTo>
                      <a:pt x="388" y="4"/>
                      <a:pt x="364" y="1"/>
                      <a:pt x="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67"/>
              <p:cNvSpPr/>
              <p:nvPr/>
            </p:nvSpPr>
            <p:spPr>
              <a:xfrm flipH="1">
                <a:off x="6978690" y="4354884"/>
                <a:ext cx="336587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756" extrusionOk="0">
                    <a:moveTo>
                      <a:pt x="1963" y="1"/>
                    </a:moveTo>
                    <a:cubicBezTo>
                      <a:pt x="1380" y="1"/>
                      <a:pt x="803" y="101"/>
                      <a:pt x="266" y="344"/>
                    </a:cubicBezTo>
                    <a:cubicBezTo>
                      <a:pt x="1" y="423"/>
                      <a:pt x="92" y="835"/>
                      <a:pt x="326" y="835"/>
                    </a:cubicBezTo>
                    <a:cubicBezTo>
                      <a:pt x="354" y="835"/>
                      <a:pt x="383" y="829"/>
                      <a:pt x="414" y="817"/>
                    </a:cubicBezTo>
                    <a:cubicBezTo>
                      <a:pt x="921" y="601"/>
                      <a:pt x="1444" y="504"/>
                      <a:pt x="1963" y="504"/>
                    </a:cubicBezTo>
                    <a:cubicBezTo>
                      <a:pt x="3078" y="504"/>
                      <a:pt x="4178" y="950"/>
                      <a:pt x="5086" y="1615"/>
                    </a:cubicBezTo>
                    <a:cubicBezTo>
                      <a:pt x="6565" y="2739"/>
                      <a:pt x="7363" y="4454"/>
                      <a:pt x="7807" y="6258"/>
                    </a:cubicBezTo>
                    <a:cubicBezTo>
                      <a:pt x="8073" y="7323"/>
                      <a:pt x="8191" y="8417"/>
                      <a:pt x="8250" y="9511"/>
                    </a:cubicBezTo>
                    <a:cubicBezTo>
                      <a:pt x="8265" y="9674"/>
                      <a:pt x="8406" y="9755"/>
                      <a:pt x="8535" y="9755"/>
                    </a:cubicBezTo>
                    <a:cubicBezTo>
                      <a:pt x="8664" y="9755"/>
                      <a:pt x="8783" y="9674"/>
                      <a:pt x="8753" y="9511"/>
                    </a:cubicBezTo>
                    <a:cubicBezTo>
                      <a:pt x="8635" y="7471"/>
                      <a:pt x="8339" y="5371"/>
                      <a:pt x="7363" y="3538"/>
                    </a:cubicBezTo>
                    <a:cubicBezTo>
                      <a:pt x="6476" y="1911"/>
                      <a:pt x="4997" y="580"/>
                      <a:pt x="3193" y="137"/>
                    </a:cubicBezTo>
                    <a:cubicBezTo>
                      <a:pt x="2789" y="51"/>
                      <a:pt x="2375" y="1"/>
                      <a:pt x="1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67"/>
              <p:cNvSpPr/>
              <p:nvPr/>
            </p:nvSpPr>
            <p:spPr>
              <a:xfrm flipH="1">
                <a:off x="7310755" y="4218464"/>
                <a:ext cx="107686" cy="167727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4377" extrusionOk="0">
                    <a:moveTo>
                      <a:pt x="1124" y="0"/>
                    </a:moveTo>
                    <a:cubicBezTo>
                      <a:pt x="1036" y="0"/>
                      <a:pt x="976" y="0"/>
                      <a:pt x="888" y="59"/>
                    </a:cubicBezTo>
                    <a:cubicBezTo>
                      <a:pt x="267" y="237"/>
                      <a:pt x="1" y="1035"/>
                      <a:pt x="415" y="1567"/>
                    </a:cubicBezTo>
                    <a:cubicBezTo>
                      <a:pt x="1065" y="2455"/>
                      <a:pt x="1716" y="3371"/>
                      <a:pt x="2218" y="4318"/>
                    </a:cubicBezTo>
                    <a:lnTo>
                      <a:pt x="2810" y="4377"/>
                    </a:lnTo>
                    <a:cubicBezTo>
                      <a:pt x="2780" y="3164"/>
                      <a:pt x="2455" y="1893"/>
                      <a:pt x="1923" y="799"/>
                    </a:cubicBezTo>
                    <a:cubicBezTo>
                      <a:pt x="1775" y="414"/>
                      <a:pt x="1509" y="59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67"/>
              <p:cNvSpPr/>
              <p:nvPr/>
            </p:nvSpPr>
            <p:spPr>
              <a:xfrm flipH="1">
                <a:off x="7119602" y="4230535"/>
                <a:ext cx="220584" cy="146459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3822" extrusionOk="0">
                    <a:moveTo>
                      <a:pt x="3044" y="375"/>
                    </a:moveTo>
                    <a:cubicBezTo>
                      <a:pt x="3311" y="375"/>
                      <a:pt x="3308" y="1002"/>
                      <a:pt x="3282" y="1164"/>
                    </a:cubicBezTo>
                    <a:cubicBezTo>
                      <a:pt x="3256" y="1242"/>
                      <a:pt x="3225" y="1317"/>
                      <a:pt x="3189" y="1387"/>
                    </a:cubicBezTo>
                    <a:lnTo>
                      <a:pt x="3189" y="1387"/>
                    </a:lnTo>
                    <a:cubicBezTo>
                      <a:pt x="3180" y="1382"/>
                      <a:pt x="3172" y="1376"/>
                      <a:pt x="3163" y="1371"/>
                    </a:cubicBezTo>
                    <a:cubicBezTo>
                      <a:pt x="3015" y="1252"/>
                      <a:pt x="2927" y="1105"/>
                      <a:pt x="2838" y="957"/>
                    </a:cubicBezTo>
                    <a:cubicBezTo>
                      <a:pt x="2808" y="809"/>
                      <a:pt x="2779" y="484"/>
                      <a:pt x="2956" y="395"/>
                    </a:cubicBezTo>
                    <a:cubicBezTo>
                      <a:pt x="2988" y="382"/>
                      <a:pt x="3017" y="375"/>
                      <a:pt x="3044" y="375"/>
                    </a:cubicBezTo>
                    <a:close/>
                    <a:moveTo>
                      <a:pt x="1289" y="612"/>
                    </a:moveTo>
                    <a:cubicBezTo>
                      <a:pt x="1500" y="612"/>
                      <a:pt x="1708" y="791"/>
                      <a:pt x="1773" y="986"/>
                    </a:cubicBezTo>
                    <a:cubicBezTo>
                      <a:pt x="1889" y="1296"/>
                      <a:pt x="1790" y="1656"/>
                      <a:pt x="1625" y="1976"/>
                    </a:cubicBezTo>
                    <a:lnTo>
                      <a:pt x="1625" y="1976"/>
                    </a:lnTo>
                    <a:cubicBezTo>
                      <a:pt x="1544" y="1934"/>
                      <a:pt x="1465" y="1880"/>
                      <a:pt x="1389" y="1814"/>
                    </a:cubicBezTo>
                    <a:cubicBezTo>
                      <a:pt x="1152" y="1607"/>
                      <a:pt x="738" y="986"/>
                      <a:pt x="1064" y="691"/>
                    </a:cubicBezTo>
                    <a:cubicBezTo>
                      <a:pt x="1135" y="635"/>
                      <a:pt x="1212" y="612"/>
                      <a:pt x="1289" y="612"/>
                    </a:cubicBezTo>
                    <a:close/>
                    <a:moveTo>
                      <a:pt x="2997" y="0"/>
                    </a:moveTo>
                    <a:cubicBezTo>
                      <a:pt x="2596" y="0"/>
                      <a:pt x="2402" y="542"/>
                      <a:pt x="2454" y="927"/>
                    </a:cubicBezTo>
                    <a:cubicBezTo>
                      <a:pt x="2519" y="1256"/>
                      <a:pt x="2722" y="1512"/>
                      <a:pt x="2986" y="1679"/>
                    </a:cubicBezTo>
                    <a:lnTo>
                      <a:pt x="2986" y="1679"/>
                    </a:lnTo>
                    <a:cubicBezTo>
                      <a:pt x="2752" y="1939"/>
                      <a:pt x="2432" y="2093"/>
                      <a:pt x="2104" y="2093"/>
                    </a:cubicBezTo>
                    <a:cubicBezTo>
                      <a:pt x="2075" y="2093"/>
                      <a:pt x="2046" y="2092"/>
                      <a:pt x="2017" y="2089"/>
                    </a:cubicBezTo>
                    <a:lnTo>
                      <a:pt x="2017" y="2089"/>
                    </a:lnTo>
                    <a:cubicBezTo>
                      <a:pt x="2236" y="1636"/>
                      <a:pt x="2332" y="1063"/>
                      <a:pt x="1980" y="661"/>
                    </a:cubicBezTo>
                    <a:cubicBezTo>
                      <a:pt x="1819" y="440"/>
                      <a:pt x="1521" y="273"/>
                      <a:pt x="1236" y="273"/>
                    </a:cubicBezTo>
                    <a:cubicBezTo>
                      <a:pt x="1102" y="273"/>
                      <a:pt x="970" y="310"/>
                      <a:pt x="857" y="395"/>
                    </a:cubicBezTo>
                    <a:cubicBezTo>
                      <a:pt x="354" y="779"/>
                      <a:pt x="620" y="1519"/>
                      <a:pt x="945" y="1903"/>
                    </a:cubicBezTo>
                    <a:cubicBezTo>
                      <a:pt x="1089" y="2058"/>
                      <a:pt x="1258" y="2188"/>
                      <a:pt x="1440" y="2284"/>
                    </a:cubicBezTo>
                    <a:lnTo>
                      <a:pt x="1440" y="2284"/>
                    </a:lnTo>
                    <a:cubicBezTo>
                      <a:pt x="1403" y="2337"/>
                      <a:pt x="1366" y="2388"/>
                      <a:pt x="1330" y="2435"/>
                    </a:cubicBezTo>
                    <a:cubicBezTo>
                      <a:pt x="1004" y="2849"/>
                      <a:pt x="620" y="3175"/>
                      <a:pt x="176" y="3441"/>
                    </a:cubicBezTo>
                    <a:cubicBezTo>
                      <a:pt x="0" y="3567"/>
                      <a:pt x="103" y="3821"/>
                      <a:pt x="265" y="3821"/>
                    </a:cubicBezTo>
                    <a:cubicBezTo>
                      <a:pt x="293" y="3821"/>
                      <a:pt x="323" y="3813"/>
                      <a:pt x="354" y="3796"/>
                    </a:cubicBezTo>
                    <a:cubicBezTo>
                      <a:pt x="910" y="3462"/>
                      <a:pt x="1440" y="2998"/>
                      <a:pt x="1821" y="2427"/>
                    </a:cubicBezTo>
                    <a:lnTo>
                      <a:pt x="1821" y="2427"/>
                    </a:lnTo>
                    <a:cubicBezTo>
                      <a:pt x="1927" y="2453"/>
                      <a:pt x="2035" y="2466"/>
                      <a:pt x="2144" y="2466"/>
                    </a:cubicBezTo>
                    <a:cubicBezTo>
                      <a:pt x="2238" y="2466"/>
                      <a:pt x="2331" y="2456"/>
                      <a:pt x="2424" y="2435"/>
                    </a:cubicBezTo>
                    <a:cubicBezTo>
                      <a:pt x="2799" y="2356"/>
                      <a:pt x="3122" y="2132"/>
                      <a:pt x="3347" y="1843"/>
                    </a:cubicBezTo>
                    <a:lnTo>
                      <a:pt x="3347" y="1843"/>
                    </a:lnTo>
                    <a:cubicBezTo>
                      <a:pt x="3461" y="1876"/>
                      <a:pt x="3578" y="1897"/>
                      <a:pt x="3696" y="1903"/>
                    </a:cubicBezTo>
                    <a:cubicBezTo>
                      <a:pt x="3751" y="1910"/>
                      <a:pt x="3805" y="1913"/>
                      <a:pt x="3860" y="1913"/>
                    </a:cubicBezTo>
                    <a:cubicBezTo>
                      <a:pt x="4531" y="1913"/>
                      <a:pt x="5125" y="1426"/>
                      <a:pt x="5618" y="1016"/>
                    </a:cubicBezTo>
                    <a:cubicBezTo>
                      <a:pt x="5756" y="901"/>
                      <a:pt x="5626" y="733"/>
                      <a:pt x="5478" y="733"/>
                    </a:cubicBezTo>
                    <a:cubicBezTo>
                      <a:pt x="5435" y="733"/>
                      <a:pt x="5391" y="746"/>
                      <a:pt x="5352" y="779"/>
                    </a:cubicBezTo>
                    <a:cubicBezTo>
                      <a:pt x="4916" y="1128"/>
                      <a:pt x="4351" y="1557"/>
                      <a:pt x="3776" y="1557"/>
                    </a:cubicBezTo>
                    <a:cubicBezTo>
                      <a:pt x="3698" y="1557"/>
                      <a:pt x="3619" y="1549"/>
                      <a:pt x="3540" y="1532"/>
                    </a:cubicBezTo>
                    <a:lnTo>
                      <a:pt x="3540" y="1532"/>
                    </a:lnTo>
                    <a:cubicBezTo>
                      <a:pt x="3565" y="1479"/>
                      <a:pt x="3588" y="1425"/>
                      <a:pt x="3607" y="1371"/>
                    </a:cubicBezTo>
                    <a:cubicBezTo>
                      <a:pt x="3755" y="927"/>
                      <a:pt x="3696" y="217"/>
                      <a:pt x="3193" y="40"/>
                    </a:cubicBezTo>
                    <a:cubicBezTo>
                      <a:pt x="3123" y="13"/>
                      <a:pt x="3058" y="0"/>
                      <a:pt x="29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87" name="Google Shape;2087;p67"/>
            <p:cNvSpPr/>
            <p:nvPr/>
          </p:nvSpPr>
          <p:spPr>
            <a:xfrm flipH="1">
              <a:off x="7883067" y="4648337"/>
              <a:ext cx="34069" cy="34143"/>
            </a:xfrm>
            <a:custGeom>
              <a:avLst/>
              <a:gdLst/>
              <a:ahLst/>
              <a:cxnLst/>
              <a:rect l="l" t="t" r="r" b="b"/>
              <a:pathLst>
                <a:path w="889" h="891" extrusionOk="0">
                  <a:moveTo>
                    <a:pt x="494" y="1"/>
                  </a:moveTo>
                  <a:cubicBezTo>
                    <a:pt x="478" y="1"/>
                    <a:pt x="462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17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3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7"/>
            <p:cNvSpPr/>
            <p:nvPr/>
          </p:nvSpPr>
          <p:spPr>
            <a:xfrm flipH="1">
              <a:off x="6731966" y="4533840"/>
              <a:ext cx="184753" cy="13389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9" name="Google Shape;2089;p67"/>
            <p:cNvGrpSpPr/>
            <p:nvPr/>
          </p:nvGrpSpPr>
          <p:grpSpPr>
            <a:xfrm flipH="1">
              <a:off x="6650294" y="4412267"/>
              <a:ext cx="620640" cy="521028"/>
              <a:chOff x="6915228" y="4218464"/>
              <a:chExt cx="768404" cy="645156"/>
            </a:xfrm>
          </p:grpSpPr>
          <p:sp>
            <p:nvSpPr>
              <p:cNvPr id="2090" name="Google Shape;2090;p67"/>
              <p:cNvSpPr/>
              <p:nvPr/>
            </p:nvSpPr>
            <p:spPr>
              <a:xfrm flipH="1">
                <a:off x="6915228" y="4316602"/>
                <a:ext cx="768404" cy="54701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4275" extrusionOk="0">
                    <a:moveTo>
                      <a:pt x="11610" y="0"/>
                    </a:moveTo>
                    <a:cubicBezTo>
                      <a:pt x="10650" y="0"/>
                      <a:pt x="9668" y="664"/>
                      <a:pt x="8665" y="840"/>
                    </a:cubicBezTo>
                    <a:cubicBezTo>
                      <a:pt x="8409" y="889"/>
                      <a:pt x="8146" y="906"/>
                      <a:pt x="7880" y="906"/>
                    </a:cubicBezTo>
                    <a:cubicBezTo>
                      <a:pt x="7348" y="906"/>
                      <a:pt x="6802" y="840"/>
                      <a:pt x="6270" y="840"/>
                    </a:cubicBezTo>
                    <a:cubicBezTo>
                      <a:pt x="3461" y="840"/>
                      <a:pt x="829" y="3147"/>
                      <a:pt x="415" y="5926"/>
                    </a:cubicBezTo>
                    <a:cubicBezTo>
                      <a:pt x="1" y="8677"/>
                      <a:pt x="1834" y="11604"/>
                      <a:pt x="4525" y="12462"/>
                    </a:cubicBezTo>
                    <a:lnTo>
                      <a:pt x="3106" y="12432"/>
                    </a:lnTo>
                    <a:lnTo>
                      <a:pt x="3106" y="12432"/>
                    </a:lnTo>
                    <a:cubicBezTo>
                      <a:pt x="5455" y="13502"/>
                      <a:pt x="8012" y="14274"/>
                      <a:pt x="10534" y="14274"/>
                    </a:cubicBezTo>
                    <a:cubicBezTo>
                      <a:pt x="11569" y="14274"/>
                      <a:pt x="12598" y="14144"/>
                      <a:pt x="13604" y="13852"/>
                    </a:cubicBezTo>
                    <a:cubicBezTo>
                      <a:pt x="17093" y="12906"/>
                      <a:pt x="20051" y="9534"/>
                      <a:pt x="19607" y="5956"/>
                    </a:cubicBezTo>
                    <a:cubicBezTo>
                      <a:pt x="19489" y="4980"/>
                      <a:pt x="19134" y="4034"/>
                      <a:pt x="18690" y="3147"/>
                    </a:cubicBezTo>
                    <a:cubicBezTo>
                      <a:pt x="18188" y="2141"/>
                      <a:pt x="17537" y="1136"/>
                      <a:pt x="16472" y="840"/>
                    </a:cubicBezTo>
                    <a:cubicBezTo>
                      <a:pt x="16187" y="756"/>
                      <a:pt x="15888" y="732"/>
                      <a:pt x="15582" y="732"/>
                    </a:cubicBezTo>
                    <a:cubicBezTo>
                      <a:pt x="15157" y="732"/>
                      <a:pt x="14721" y="779"/>
                      <a:pt x="14294" y="779"/>
                    </a:cubicBezTo>
                    <a:cubicBezTo>
                      <a:pt x="13945" y="779"/>
                      <a:pt x="13603" y="747"/>
                      <a:pt x="13279" y="633"/>
                    </a:cubicBezTo>
                    <a:cubicBezTo>
                      <a:pt x="12865" y="485"/>
                      <a:pt x="12539" y="189"/>
                      <a:pt x="12125" y="71"/>
                    </a:cubicBezTo>
                    <a:cubicBezTo>
                      <a:pt x="11954" y="22"/>
                      <a:pt x="11782" y="0"/>
                      <a:pt x="11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67"/>
              <p:cNvSpPr/>
              <p:nvPr/>
            </p:nvSpPr>
            <p:spPr>
              <a:xfrm flipH="1">
                <a:off x="7332254" y="4374810"/>
                <a:ext cx="245992" cy="412975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0777" extrusionOk="0">
                    <a:moveTo>
                      <a:pt x="6005" y="0"/>
                    </a:moveTo>
                    <a:cubicBezTo>
                      <a:pt x="4351" y="0"/>
                      <a:pt x="2762" y="822"/>
                      <a:pt x="1686" y="2101"/>
                    </a:cubicBezTo>
                    <a:cubicBezTo>
                      <a:pt x="474" y="3550"/>
                      <a:pt x="1" y="5472"/>
                      <a:pt x="178" y="7365"/>
                    </a:cubicBezTo>
                    <a:cubicBezTo>
                      <a:pt x="297" y="8488"/>
                      <a:pt x="622" y="9612"/>
                      <a:pt x="1095" y="10647"/>
                    </a:cubicBezTo>
                    <a:cubicBezTo>
                      <a:pt x="1141" y="10738"/>
                      <a:pt x="1214" y="10776"/>
                      <a:pt x="1290" y="10776"/>
                    </a:cubicBezTo>
                    <a:cubicBezTo>
                      <a:pt x="1460" y="10776"/>
                      <a:pt x="1641" y="10586"/>
                      <a:pt x="1539" y="10381"/>
                    </a:cubicBezTo>
                    <a:cubicBezTo>
                      <a:pt x="592" y="8311"/>
                      <a:pt x="267" y="5738"/>
                      <a:pt x="1332" y="3579"/>
                    </a:cubicBezTo>
                    <a:cubicBezTo>
                      <a:pt x="2209" y="1824"/>
                      <a:pt x="4012" y="503"/>
                      <a:pt x="6026" y="503"/>
                    </a:cubicBezTo>
                    <a:cubicBezTo>
                      <a:pt x="6048" y="503"/>
                      <a:pt x="6070" y="504"/>
                      <a:pt x="6093" y="504"/>
                    </a:cubicBezTo>
                    <a:cubicBezTo>
                      <a:pt x="6418" y="504"/>
                      <a:pt x="6418" y="1"/>
                      <a:pt x="6093" y="1"/>
                    </a:cubicBezTo>
                    <a:cubicBezTo>
                      <a:pt x="6064" y="1"/>
                      <a:pt x="6034" y="0"/>
                      <a:pt x="60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67"/>
              <p:cNvSpPr/>
              <p:nvPr/>
            </p:nvSpPr>
            <p:spPr>
              <a:xfrm flipH="1">
                <a:off x="7281285" y="4367721"/>
                <a:ext cx="62657" cy="44022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1488" extrusionOk="0">
                    <a:moveTo>
                      <a:pt x="371" y="0"/>
                    </a:moveTo>
                    <a:cubicBezTo>
                      <a:pt x="188" y="0"/>
                      <a:pt x="0" y="174"/>
                      <a:pt x="127" y="364"/>
                    </a:cubicBezTo>
                    <a:cubicBezTo>
                      <a:pt x="1102" y="1783"/>
                      <a:pt x="1132" y="3557"/>
                      <a:pt x="984" y="5213"/>
                    </a:cubicBezTo>
                    <a:cubicBezTo>
                      <a:pt x="807" y="7195"/>
                      <a:pt x="511" y="9206"/>
                      <a:pt x="127" y="11157"/>
                    </a:cubicBezTo>
                    <a:cubicBezTo>
                      <a:pt x="55" y="11355"/>
                      <a:pt x="223" y="11488"/>
                      <a:pt x="380" y="11488"/>
                    </a:cubicBezTo>
                    <a:cubicBezTo>
                      <a:pt x="481" y="11488"/>
                      <a:pt x="577" y="11433"/>
                      <a:pt x="600" y="11305"/>
                    </a:cubicBezTo>
                    <a:cubicBezTo>
                      <a:pt x="984" y="9265"/>
                      <a:pt x="1310" y="7165"/>
                      <a:pt x="1487" y="5095"/>
                    </a:cubicBezTo>
                    <a:cubicBezTo>
                      <a:pt x="1635" y="3380"/>
                      <a:pt x="1576" y="1546"/>
                      <a:pt x="570" y="97"/>
                    </a:cubicBezTo>
                    <a:cubicBezTo>
                      <a:pt x="519" y="29"/>
                      <a:pt x="445" y="0"/>
                      <a:pt x="3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67"/>
              <p:cNvSpPr/>
              <p:nvPr/>
            </p:nvSpPr>
            <p:spPr>
              <a:xfrm flipH="1">
                <a:off x="7076144" y="4367606"/>
                <a:ext cx="249326" cy="47444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2381" extrusionOk="0">
                    <a:moveTo>
                      <a:pt x="342" y="1"/>
                    </a:moveTo>
                    <a:cubicBezTo>
                      <a:pt x="96" y="1"/>
                      <a:pt x="0" y="406"/>
                      <a:pt x="325" y="514"/>
                    </a:cubicBezTo>
                    <a:cubicBezTo>
                      <a:pt x="2454" y="1076"/>
                      <a:pt x="3873" y="3028"/>
                      <a:pt x="4701" y="4950"/>
                    </a:cubicBezTo>
                    <a:cubicBezTo>
                      <a:pt x="5707" y="7168"/>
                      <a:pt x="6032" y="9682"/>
                      <a:pt x="5737" y="12136"/>
                    </a:cubicBezTo>
                    <a:cubicBezTo>
                      <a:pt x="5722" y="12299"/>
                      <a:pt x="5847" y="12380"/>
                      <a:pt x="5980" y="12380"/>
                    </a:cubicBezTo>
                    <a:cubicBezTo>
                      <a:pt x="6114" y="12380"/>
                      <a:pt x="6254" y="12299"/>
                      <a:pt x="6269" y="12136"/>
                    </a:cubicBezTo>
                    <a:cubicBezTo>
                      <a:pt x="6505" y="10125"/>
                      <a:pt x="6328" y="8055"/>
                      <a:pt x="5707" y="6133"/>
                    </a:cubicBezTo>
                    <a:cubicBezTo>
                      <a:pt x="5145" y="4388"/>
                      <a:pt x="4258" y="2673"/>
                      <a:pt x="2898" y="1402"/>
                    </a:cubicBezTo>
                    <a:cubicBezTo>
                      <a:pt x="2188" y="751"/>
                      <a:pt x="1330" y="248"/>
                      <a:pt x="413" y="12"/>
                    </a:cubicBezTo>
                    <a:cubicBezTo>
                      <a:pt x="388" y="4"/>
                      <a:pt x="364" y="1"/>
                      <a:pt x="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67"/>
              <p:cNvSpPr/>
              <p:nvPr/>
            </p:nvSpPr>
            <p:spPr>
              <a:xfrm flipH="1">
                <a:off x="6978690" y="4354884"/>
                <a:ext cx="336587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756" extrusionOk="0">
                    <a:moveTo>
                      <a:pt x="1963" y="1"/>
                    </a:moveTo>
                    <a:cubicBezTo>
                      <a:pt x="1380" y="1"/>
                      <a:pt x="803" y="101"/>
                      <a:pt x="266" y="344"/>
                    </a:cubicBezTo>
                    <a:cubicBezTo>
                      <a:pt x="1" y="423"/>
                      <a:pt x="92" y="835"/>
                      <a:pt x="326" y="835"/>
                    </a:cubicBezTo>
                    <a:cubicBezTo>
                      <a:pt x="354" y="835"/>
                      <a:pt x="383" y="829"/>
                      <a:pt x="414" y="817"/>
                    </a:cubicBezTo>
                    <a:cubicBezTo>
                      <a:pt x="921" y="601"/>
                      <a:pt x="1444" y="504"/>
                      <a:pt x="1963" y="504"/>
                    </a:cubicBezTo>
                    <a:cubicBezTo>
                      <a:pt x="3078" y="504"/>
                      <a:pt x="4178" y="950"/>
                      <a:pt x="5086" y="1615"/>
                    </a:cubicBezTo>
                    <a:cubicBezTo>
                      <a:pt x="6565" y="2739"/>
                      <a:pt x="7363" y="4454"/>
                      <a:pt x="7807" y="6258"/>
                    </a:cubicBezTo>
                    <a:cubicBezTo>
                      <a:pt x="8073" y="7323"/>
                      <a:pt x="8191" y="8417"/>
                      <a:pt x="8250" y="9511"/>
                    </a:cubicBezTo>
                    <a:cubicBezTo>
                      <a:pt x="8265" y="9674"/>
                      <a:pt x="8406" y="9755"/>
                      <a:pt x="8535" y="9755"/>
                    </a:cubicBezTo>
                    <a:cubicBezTo>
                      <a:pt x="8664" y="9755"/>
                      <a:pt x="8783" y="9674"/>
                      <a:pt x="8753" y="9511"/>
                    </a:cubicBezTo>
                    <a:cubicBezTo>
                      <a:pt x="8635" y="7471"/>
                      <a:pt x="8339" y="5371"/>
                      <a:pt x="7363" y="3538"/>
                    </a:cubicBezTo>
                    <a:cubicBezTo>
                      <a:pt x="6476" y="1911"/>
                      <a:pt x="4997" y="580"/>
                      <a:pt x="3193" y="137"/>
                    </a:cubicBezTo>
                    <a:cubicBezTo>
                      <a:pt x="2789" y="51"/>
                      <a:pt x="2375" y="1"/>
                      <a:pt x="1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67"/>
              <p:cNvSpPr/>
              <p:nvPr/>
            </p:nvSpPr>
            <p:spPr>
              <a:xfrm flipH="1">
                <a:off x="7310755" y="4218464"/>
                <a:ext cx="107686" cy="167727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4377" extrusionOk="0">
                    <a:moveTo>
                      <a:pt x="1124" y="0"/>
                    </a:moveTo>
                    <a:cubicBezTo>
                      <a:pt x="1036" y="0"/>
                      <a:pt x="976" y="0"/>
                      <a:pt x="888" y="59"/>
                    </a:cubicBezTo>
                    <a:cubicBezTo>
                      <a:pt x="267" y="237"/>
                      <a:pt x="1" y="1035"/>
                      <a:pt x="415" y="1567"/>
                    </a:cubicBezTo>
                    <a:cubicBezTo>
                      <a:pt x="1065" y="2455"/>
                      <a:pt x="1716" y="3371"/>
                      <a:pt x="2218" y="4318"/>
                    </a:cubicBezTo>
                    <a:lnTo>
                      <a:pt x="2810" y="4377"/>
                    </a:lnTo>
                    <a:cubicBezTo>
                      <a:pt x="2780" y="3164"/>
                      <a:pt x="2455" y="1893"/>
                      <a:pt x="1923" y="799"/>
                    </a:cubicBezTo>
                    <a:cubicBezTo>
                      <a:pt x="1775" y="414"/>
                      <a:pt x="1509" y="59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67"/>
              <p:cNvSpPr/>
              <p:nvPr/>
            </p:nvSpPr>
            <p:spPr>
              <a:xfrm flipH="1">
                <a:off x="7119602" y="4230535"/>
                <a:ext cx="220584" cy="146459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3822" extrusionOk="0">
                    <a:moveTo>
                      <a:pt x="3044" y="375"/>
                    </a:moveTo>
                    <a:cubicBezTo>
                      <a:pt x="3311" y="375"/>
                      <a:pt x="3308" y="1002"/>
                      <a:pt x="3282" y="1164"/>
                    </a:cubicBezTo>
                    <a:cubicBezTo>
                      <a:pt x="3256" y="1242"/>
                      <a:pt x="3225" y="1317"/>
                      <a:pt x="3189" y="1387"/>
                    </a:cubicBezTo>
                    <a:lnTo>
                      <a:pt x="3189" y="1387"/>
                    </a:lnTo>
                    <a:cubicBezTo>
                      <a:pt x="3180" y="1382"/>
                      <a:pt x="3172" y="1376"/>
                      <a:pt x="3163" y="1371"/>
                    </a:cubicBezTo>
                    <a:cubicBezTo>
                      <a:pt x="3015" y="1252"/>
                      <a:pt x="2927" y="1105"/>
                      <a:pt x="2838" y="957"/>
                    </a:cubicBezTo>
                    <a:cubicBezTo>
                      <a:pt x="2808" y="809"/>
                      <a:pt x="2779" y="484"/>
                      <a:pt x="2956" y="395"/>
                    </a:cubicBezTo>
                    <a:cubicBezTo>
                      <a:pt x="2988" y="382"/>
                      <a:pt x="3017" y="375"/>
                      <a:pt x="3044" y="375"/>
                    </a:cubicBezTo>
                    <a:close/>
                    <a:moveTo>
                      <a:pt x="1289" y="612"/>
                    </a:moveTo>
                    <a:cubicBezTo>
                      <a:pt x="1500" y="612"/>
                      <a:pt x="1708" y="791"/>
                      <a:pt x="1773" y="986"/>
                    </a:cubicBezTo>
                    <a:cubicBezTo>
                      <a:pt x="1889" y="1296"/>
                      <a:pt x="1790" y="1656"/>
                      <a:pt x="1625" y="1976"/>
                    </a:cubicBezTo>
                    <a:lnTo>
                      <a:pt x="1625" y="1976"/>
                    </a:lnTo>
                    <a:cubicBezTo>
                      <a:pt x="1544" y="1934"/>
                      <a:pt x="1465" y="1880"/>
                      <a:pt x="1389" y="1814"/>
                    </a:cubicBezTo>
                    <a:cubicBezTo>
                      <a:pt x="1152" y="1607"/>
                      <a:pt x="738" y="986"/>
                      <a:pt x="1064" y="691"/>
                    </a:cubicBezTo>
                    <a:cubicBezTo>
                      <a:pt x="1135" y="635"/>
                      <a:pt x="1212" y="612"/>
                      <a:pt x="1289" y="612"/>
                    </a:cubicBezTo>
                    <a:close/>
                    <a:moveTo>
                      <a:pt x="2997" y="0"/>
                    </a:moveTo>
                    <a:cubicBezTo>
                      <a:pt x="2596" y="0"/>
                      <a:pt x="2402" y="542"/>
                      <a:pt x="2454" y="927"/>
                    </a:cubicBezTo>
                    <a:cubicBezTo>
                      <a:pt x="2519" y="1256"/>
                      <a:pt x="2722" y="1512"/>
                      <a:pt x="2986" y="1679"/>
                    </a:cubicBezTo>
                    <a:lnTo>
                      <a:pt x="2986" y="1679"/>
                    </a:lnTo>
                    <a:cubicBezTo>
                      <a:pt x="2752" y="1939"/>
                      <a:pt x="2432" y="2093"/>
                      <a:pt x="2104" y="2093"/>
                    </a:cubicBezTo>
                    <a:cubicBezTo>
                      <a:pt x="2075" y="2093"/>
                      <a:pt x="2046" y="2092"/>
                      <a:pt x="2017" y="2089"/>
                    </a:cubicBezTo>
                    <a:lnTo>
                      <a:pt x="2017" y="2089"/>
                    </a:lnTo>
                    <a:cubicBezTo>
                      <a:pt x="2236" y="1636"/>
                      <a:pt x="2332" y="1063"/>
                      <a:pt x="1980" y="661"/>
                    </a:cubicBezTo>
                    <a:cubicBezTo>
                      <a:pt x="1819" y="440"/>
                      <a:pt x="1521" y="273"/>
                      <a:pt x="1236" y="273"/>
                    </a:cubicBezTo>
                    <a:cubicBezTo>
                      <a:pt x="1102" y="273"/>
                      <a:pt x="970" y="310"/>
                      <a:pt x="857" y="395"/>
                    </a:cubicBezTo>
                    <a:cubicBezTo>
                      <a:pt x="354" y="779"/>
                      <a:pt x="620" y="1519"/>
                      <a:pt x="945" y="1903"/>
                    </a:cubicBezTo>
                    <a:cubicBezTo>
                      <a:pt x="1089" y="2058"/>
                      <a:pt x="1258" y="2188"/>
                      <a:pt x="1440" y="2284"/>
                    </a:cubicBezTo>
                    <a:lnTo>
                      <a:pt x="1440" y="2284"/>
                    </a:lnTo>
                    <a:cubicBezTo>
                      <a:pt x="1403" y="2337"/>
                      <a:pt x="1366" y="2388"/>
                      <a:pt x="1330" y="2435"/>
                    </a:cubicBezTo>
                    <a:cubicBezTo>
                      <a:pt x="1004" y="2849"/>
                      <a:pt x="620" y="3175"/>
                      <a:pt x="176" y="3441"/>
                    </a:cubicBezTo>
                    <a:cubicBezTo>
                      <a:pt x="0" y="3567"/>
                      <a:pt x="103" y="3821"/>
                      <a:pt x="265" y="3821"/>
                    </a:cubicBezTo>
                    <a:cubicBezTo>
                      <a:pt x="293" y="3821"/>
                      <a:pt x="323" y="3813"/>
                      <a:pt x="354" y="3796"/>
                    </a:cubicBezTo>
                    <a:cubicBezTo>
                      <a:pt x="910" y="3462"/>
                      <a:pt x="1440" y="2998"/>
                      <a:pt x="1821" y="2427"/>
                    </a:cubicBezTo>
                    <a:lnTo>
                      <a:pt x="1821" y="2427"/>
                    </a:lnTo>
                    <a:cubicBezTo>
                      <a:pt x="1927" y="2453"/>
                      <a:pt x="2035" y="2466"/>
                      <a:pt x="2144" y="2466"/>
                    </a:cubicBezTo>
                    <a:cubicBezTo>
                      <a:pt x="2238" y="2466"/>
                      <a:pt x="2331" y="2456"/>
                      <a:pt x="2424" y="2435"/>
                    </a:cubicBezTo>
                    <a:cubicBezTo>
                      <a:pt x="2799" y="2356"/>
                      <a:pt x="3122" y="2132"/>
                      <a:pt x="3347" y="1843"/>
                    </a:cubicBezTo>
                    <a:lnTo>
                      <a:pt x="3347" y="1843"/>
                    </a:lnTo>
                    <a:cubicBezTo>
                      <a:pt x="3461" y="1876"/>
                      <a:pt x="3578" y="1897"/>
                      <a:pt x="3696" y="1903"/>
                    </a:cubicBezTo>
                    <a:cubicBezTo>
                      <a:pt x="3751" y="1910"/>
                      <a:pt x="3805" y="1913"/>
                      <a:pt x="3860" y="1913"/>
                    </a:cubicBezTo>
                    <a:cubicBezTo>
                      <a:pt x="4531" y="1913"/>
                      <a:pt x="5125" y="1426"/>
                      <a:pt x="5618" y="1016"/>
                    </a:cubicBezTo>
                    <a:cubicBezTo>
                      <a:pt x="5756" y="901"/>
                      <a:pt x="5626" y="733"/>
                      <a:pt x="5478" y="733"/>
                    </a:cubicBezTo>
                    <a:cubicBezTo>
                      <a:pt x="5435" y="733"/>
                      <a:pt x="5391" y="746"/>
                      <a:pt x="5352" y="779"/>
                    </a:cubicBezTo>
                    <a:cubicBezTo>
                      <a:pt x="4916" y="1128"/>
                      <a:pt x="4351" y="1557"/>
                      <a:pt x="3776" y="1557"/>
                    </a:cubicBezTo>
                    <a:cubicBezTo>
                      <a:pt x="3698" y="1557"/>
                      <a:pt x="3619" y="1549"/>
                      <a:pt x="3540" y="1532"/>
                    </a:cubicBezTo>
                    <a:lnTo>
                      <a:pt x="3540" y="1532"/>
                    </a:lnTo>
                    <a:cubicBezTo>
                      <a:pt x="3565" y="1479"/>
                      <a:pt x="3588" y="1425"/>
                      <a:pt x="3607" y="1371"/>
                    </a:cubicBezTo>
                    <a:cubicBezTo>
                      <a:pt x="3755" y="927"/>
                      <a:pt x="3696" y="217"/>
                      <a:pt x="3193" y="40"/>
                    </a:cubicBezTo>
                    <a:cubicBezTo>
                      <a:pt x="3123" y="13"/>
                      <a:pt x="3058" y="0"/>
                      <a:pt x="29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7" name="Google Shape;2097;p67"/>
            <p:cNvGrpSpPr/>
            <p:nvPr/>
          </p:nvGrpSpPr>
          <p:grpSpPr>
            <a:xfrm flipH="1">
              <a:off x="6381129" y="4533148"/>
              <a:ext cx="317586" cy="357454"/>
              <a:chOff x="4022900" y="2592825"/>
              <a:chExt cx="252875" cy="298475"/>
            </a:xfrm>
          </p:grpSpPr>
          <p:sp>
            <p:nvSpPr>
              <p:cNvPr id="2098" name="Google Shape;2098;p67"/>
              <p:cNvSpPr/>
              <p:nvPr/>
            </p:nvSpPr>
            <p:spPr>
              <a:xfrm>
                <a:off x="4078350" y="2592825"/>
                <a:ext cx="66575" cy="9242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3697" extrusionOk="0">
                    <a:moveTo>
                      <a:pt x="208" y="0"/>
                    </a:moveTo>
                    <a:lnTo>
                      <a:pt x="208" y="0"/>
                    </a:lnTo>
                    <a:cubicBezTo>
                      <a:pt x="1" y="1567"/>
                      <a:pt x="1006" y="3135"/>
                      <a:pt x="2514" y="3697"/>
                    </a:cubicBezTo>
                    <a:lnTo>
                      <a:pt x="2662" y="3253"/>
                    </a:lnTo>
                    <a:cubicBezTo>
                      <a:pt x="2485" y="1893"/>
                      <a:pt x="1509" y="621"/>
                      <a:pt x="2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67"/>
              <p:cNvSpPr/>
              <p:nvPr/>
            </p:nvSpPr>
            <p:spPr>
              <a:xfrm>
                <a:off x="4133075" y="2598250"/>
                <a:ext cx="12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362" extrusionOk="0">
                    <a:moveTo>
                      <a:pt x="3076" y="0"/>
                    </a:moveTo>
                    <a:cubicBezTo>
                      <a:pt x="2576" y="0"/>
                      <a:pt x="2071" y="126"/>
                      <a:pt x="1656" y="375"/>
                    </a:cubicBezTo>
                    <a:cubicBezTo>
                      <a:pt x="695" y="935"/>
                      <a:pt x="192" y="1979"/>
                      <a:pt x="103" y="3025"/>
                    </a:cubicBezTo>
                    <a:lnTo>
                      <a:pt x="103" y="3025"/>
                    </a:lnTo>
                    <a:cubicBezTo>
                      <a:pt x="66" y="2994"/>
                      <a:pt x="31" y="2958"/>
                      <a:pt x="0" y="2918"/>
                    </a:cubicBezTo>
                    <a:lnTo>
                      <a:pt x="0" y="2918"/>
                    </a:lnTo>
                    <a:lnTo>
                      <a:pt x="89" y="3361"/>
                    </a:lnTo>
                    <a:cubicBezTo>
                      <a:pt x="89" y="3250"/>
                      <a:pt x="94" y="3137"/>
                      <a:pt x="103" y="3025"/>
                    </a:cubicBezTo>
                    <a:lnTo>
                      <a:pt x="103" y="3025"/>
                    </a:lnTo>
                    <a:cubicBezTo>
                      <a:pt x="258" y="3155"/>
                      <a:pt x="463" y="3211"/>
                      <a:pt x="679" y="3211"/>
                    </a:cubicBezTo>
                    <a:cubicBezTo>
                      <a:pt x="911" y="3211"/>
                      <a:pt x="1155" y="3146"/>
                      <a:pt x="1360" y="3036"/>
                    </a:cubicBezTo>
                    <a:cubicBezTo>
                      <a:pt x="1804" y="2799"/>
                      <a:pt x="2159" y="2445"/>
                      <a:pt x="2514" y="2119"/>
                    </a:cubicBezTo>
                    <a:cubicBezTo>
                      <a:pt x="3194" y="1469"/>
                      <a:pt x="4022" y="1055"/>
                      <a:pt x="4968" y="848"/>
                    </a:cubicBezTo>
                    <a:cubicBezTo>
                      <a:pt x="4561" y="281"/>
                      <a:pt x="3824" y="0"/>
                      <a:pt x="30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67"/>
              <p:cNvSpPr/>
              <p:nvPr/>
            </p:nvSpPr>
            <p:spPr>
              <a:xfrm>
                <a:off x="4022900" y="2663275"/>
                <a:ext cx="252875" cy="228025"/>
              </a:xfrm>
              <a:custGeom>
                <a:avLst/>
                <a:gdLst/>
                <a:ahLst/>
                <a:cxnLst/>
                <a:rect l="l" t="t" r="r" b="b"/>
                <a:pathLst>
                  <a:path w="10115" h="9121" extrusionOk="0">
                    <a:moveTo>
                      <a:pt x="5135" y="0"/>
                    </a:moveTo>
                    <a:cubicBezTo>
                      <a:pt x="4982" y="0"/>
                      <a:pt x="4828" y="7"/>
                      <a:pt x="4673" y="21"/>
                    </a:cubicBezTo>
                    <a:cubicBezTo>
                      <a:pt x="2012" y="258"/>
                      <a:pt x="1" y="2476"/>
                      <a:pt x="237" y="4989"/>
                    </a:cubicBezTo>
                    <a:cubicBezTo>
                      <a:pt x="432" y="7356"/>
                      <a:pt x="2516" y="9120"/>
                      <a:pt x="4980" y="9120"/>
                    </a:cubicBezTo>
                    <a:cubicBezTo>
                      <a:pt x="5133" y="9120"/>
                      <a:pt x="5287" y="9114"/>
                      <a:pt x="5442" y="9100"/>
                    </a:cubicBezTo>
                    <a:cubicBezTo>
                      <a:pt x="8104" y="8863"/>
                      <a:pt x="10115" y="6645"/>
                      <a:pt x="9878" y="4132"/>
                    </a:cubicBezTo>
                    <a:cubicBezTo>
                      <a:pt x="9683" y="1764"/>
                      <a:pt x="7600" y="0"/>
                      <a:pt x="51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67"/>
              <p:cNvSpPr/>
              <p:nvPr/>
            </p:nvSpPr>
            <p:spPr>
              <a:xfrm>
                <a:off x="4164125" y="2695100"/>
                <a:ext cx="43625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329" extrusionOk="0">
                    <a:moveTo>
                      <a:pt x="235" y="1"/>
                    </a:moveTo>
                    <a:cubicBezTo>
                      <a:pt x="160" y="1"/>
                      <a:pt x="82" y="75"/>
                      <a:pt x="59" y="168"/>
                    </a:cubicBezTo>
                    <a:cubicBezTo>
                      <a:pt x="0" y="256"/>
                      <a:pt x="89" y="375"/>
                      <a:pt x="207" y="404"/>
                    </a:cubicBezTo>
                    <a:cubicBezTo>
                      <a:pt x="266" y="463"/>
                      <a:pt x="355" y="463"/>
                      <a:pt x="385" y="493"/>
                    </a:cubicBezTo>
                    <a:lnTo>
                      <a:pt x="414" y="493"/>
                    </a:lnTo>
                    <a:cubicBezTo>
                      <a:pt x="473" y="493"/>
                      <a:pt x="503" y="522"/>
                      <a:pt x="503" y="522"/>
                    </a:cubicBezTo>
                    <a:cubicBezTo>
                      <a:pt x="592" y="611"/>
                      <a:pt x="710" y="641"/>
                      <a:pt x="828" y="700"/>
                    </a:cubicBezTo>
                    <a:cubicBezTo>
                      <a:pt x="828" y="700"/>
                      <a:pt x="858" y="700"/>
                      <a:pt x="858" y="759"/>
                    </a:cubicBezTo>
                    <a:lnTo>
                      <a:pt x="947" y="818"/>
                    </a:lnTo>
                    <a:cubicBezTo>
                      <a:pt x="976" y="877"/>
                      <a:pt x="1035" y="907"/>
                      <a:pt x="1094" y="966"/>
                    </a:cubicBezTo>
                    <a:cubicBezTo>
                      <a:pt x="1124" y="996"/>
                      <a:pt x="1154" y="1084"/>
                      <a:pt x="1242" y="1114"/>
                    </a:cubicBezTo>
                    <a:lnTo>
                      <a:pt x="1272" y="1143"/>
                    </a:lnTo>
                    <a:cubicBezTo>
                      <a:pt x="1301" y="1203"/>
                      <a:pt x="1301" y="1232"/>
                      <a:pt x="1331" y="1232"/>
                    </a:cubicBezTo>
                    <a:cubicBezTo>
                      <a:pt x="1393" y="1273"/>
                      <a:pt x="1469" y="1329"/>
                      <a:pt x="1539" y="1329"/>
                    </a:cubicBezTo>
                    <a:cubicBezTo>
                      <a:pt x="1570" y="1329"/>
                      <a:pt x="1600" y="1318"/>
                      <a:pt x="1627" y="1291"/>
                    </a:cubicBezTo>
                    <a:cubicBezTo>
                      <a:pt x="1715" y="1262"/>
                      <a:pt x="1745" y="1114"/>
                      <a:pt x="1715" y="1055"/>
                    </a:cubicBezTo>
                    <a:cubicBezTo>
                      <a:pt x="1390" y="522"/>
                      <a:pt x="858" y="197"/>
                      <a:pt x="296" y="20"/>
                    </a:cubicBezTo>
                    <a:cubicBezTo>
                      <a:pt x="276" y="7"/>
                      <a:pt x="256" y="1"/>
                      <a:pt x="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67"/>
              <p:cNvSpPr/>
              <p:nvPr/>
            </p:nvSpPr>
            <p:spPr>
              <a:xfrm>
                <a:off x="4192950" y="2821925"/>
                <a:ext cx="222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91" extrusionOk="0">
                    <a:moveTo>
                      <a:pt x="494" y="1"/>
                    </a:moveTo>
                    <a:cubicBezTo>
                      <a:pt x="478" y="1"/>
                      <a:pt x="461" y="2"/>
                      <a:pt x="444" y="4"/>
                    </a:cubicBezTo>
                    <a:cubicBezTo>
                      <a:pt x="237" y="4"/>
                      <a:pt x="1" y="181"/>
                      <a:pt x="1" y="447"/>
                    </a:cubicBezTo>
                    <a:cubicBezTo>
                      <a:pt x="1" y="654"/>
                      <a:pt x="208" y="891"/>
                      <a:pt x="444" y="891"/>
                    </a:cubicBezTo>
                    <a:cubicBezTo>
                      <a:pt x="681" y="891"/>
                      <a:pt x="888" y="713"/>
                      <a:pt x="888" y="447"/>
                    </a:cubicBezTo>
                    <a:cubicBezTo>
                      <a:pt x="888" y="198"/>
                      <a:pt x="732" y="1"/>
                      <a:pt x="4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7" name="Text Box 8">
            <a:extLst>
              <a:ext uri="{FF2B5EF4-FFF2-40B4-BE49-F238E27FC236}">
                <a16:creationId xmlns:a16="http://schemas.microsoft.com/office/drawing/2014/main" id="{6D641250-25D9-400E-ACF9-0F27D53EF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38" y="899343"/>
            <a:ext cx="8389523" cy="280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</a:pP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3.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Trên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một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mảnh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vườn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hình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thang (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như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hình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vẽ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),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người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ta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sử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dụng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30%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diện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tích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đủ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25%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diện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tích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chuối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. </a:t>
            </a:r>
          </a:p>
          <a:p>
            <a:pPr marL="0" indent="0" algn="just" eaLnBrk="1" hangingPunct="1">
              <a:lnSpc>
                <a:spcPct val="150000"/>
              </a:lnSpc>
              <a:buFontTx/>
              <a:buAutoNum type="alphaLcParenR"/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Hỏi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có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thể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bao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nhiêu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đủ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biết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rằng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mỗi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đủ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cần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1,5m</a:t>
            </a:r>
            <a:r>
              <a:rPr lang="en-US" altLang="en-US" sz="2000" baseline="30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2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đất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?</a:t>
            </a:r>
          </a:p>
          <a:p>
            <a:pPr marL="0" indent="0" algn="just" eaLnBrk="1" hangingPunct="1">
              <a:lnSpc>
                <a:spcPct val="150000"/>
              </a:lnSpc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b)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Hỏi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số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chuối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nhiều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hơn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số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đủ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bao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nhiêu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biết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rằng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mỗi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chuối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cần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1m</a:t>
            </a:r>
            <a:r>
              <a:rPr lang="en-US" altLang="en-US" sz="2000" baseline="30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2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đất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1B8383-D46F-421E-821D-BE75E947E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33829" name="AutoShape 37">
            <a:extLst>
              <a:ext uri="{FF2B5EF4-FFF2-40B4-BE49-F238E27FC236}">
                <a16:creationId xmlns:a16="http://schemas.microsoft.com/office/drawing/2014/main" id="{6DFE0C3C-FF1D-44EA-B2D6-477CE5006A38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1626990" y="572095"/>
            <a:ext cx="1165622" cy="2286001"/>
          </a:xfrm>
          <a:prstGeom prst="flowChartManualInpu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16" name="Text Box 24">
            <a:extLst>
              <a:ext uri="{FF2B5EF4-FFF2-40B4-BE49-F238E27FC236}">
                <a16:creationId xmlns:a16="http://schemas.microsoft.com/office/drawing/2014/main" id="{D7524CCA-202C-4278-82BD-CD3960481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77" y="857251"/>
            <a:ext cx="7620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50 m</a:t>
            </a:r>
          </a:p>
        </p:txBody>
      </p:sp>
      <p:sp>
        <p:nvSpPr>
          <p:cNvPr id="33817" name="Text Box 25">
            <a:extLst>
              <a:ext uri="{FF2B5EF4-FFF2-40B4-BE49-F238E27FC236}">
                <a16:creationId xmlns:a16="http://schemas.microsoft.com/office/drawing/2014/main" id="{BD56329C-B553-4EE2-997F-C2888C0CF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465" y="2022872"/>
            <a:ext cx="7620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70 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824" name="Text Box 32">
                <a:extLst>
                  <a:ext uri="{FF2B5EF4-FFF2-40B4-BE49-F238E27FC236}">
                    <a16:creationId xmlns:a16="http://schemas.microsoft.com/office/drawing/2014/main" id="{569CCD75-497E-4EFA-BDBE-22DD59526B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70138" y="922958"/>
                <a:ext cx="4572001" cy="1211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685800" fontAlgn="base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srgbClr val="000000"/>
                    </a:solidFill>
                    <a:latin typeface="+mj-lt"/>
                  </a:rPr>
                  <a:t>a) </a:t>
                </a:r>
                <a:r>
                  <a:rPr lang="en-US" altLang="en-US" dirty="0" err="1">
                    <a:solidFill>
                      <a:srgbClr val="000000"/>
                    </a:solidFill>
                    <a:latin typeface="+mj-lt"/>
                  </a:rPr>
                  <a:t>Diện</a:t>
                </a:r>
                <a:r>
                  <a:rPr lang="en-US" altLang="en-US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000000"/>
                    </a:solidFill>
                    <a:latin typeface="+mj-lt"/>
                  </a:rPr>
                  <a:t>tích</a:t>
                </a:r>
                <a:r>
                  <a:rPr lang="en-US" altLang="en-US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000000"/>
                    </a:solidFill>
                    <a:latin typeface="+mj-lt"/>
                  </a:rPr>
                  <a:t>của</a:t>
                </a:r>
                <a:r>
                  <a:rPr lang="en-US" altLang="en-US" sz="21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000000"/>
                    </a:solidFill>
                    <a:latin typeface="+mj-lt"/>
                  </a:rPr>
                  <a:t>mảnh</a:t>
                </a:r>
                <a:r>
                  <a:rPr lang="en-US" altLang="en-US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000000"/>
                    </a:solidFill>
                    <a:latin typeface="+mj-lt"/>
                  </a:rPr>
                  <a:t>vườn</a:t>
                </a:r>
                <a:r>
                  <a:rPr lang="en-US" altLang="en-US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000000"/>
                    </a:solidFill>
                    <a:latin typeface="+mj-lt"/>
                  </a:rPr>
                  <a:t>hình</a:t>
                </a:r>
                <a:r>
                  <a:rPr lang="en-US" altLang="en-US" dirty="0">
                    <a:solidFill>
                      <a:srgbClr val="000000"/>
                    </a:solidFill>
                    <a:latin typeface="+mj-lt"/>
                  </a:rPr>
                  <a:t> thang </a:t>
                </a:r>
                <a:r>
                  <a:rPr lang="en-US" altLang="en-US" dirty="0" err="1">
                    <a:solidFill>
                      <a:srgbClr val="000000"/>
                    </a:solidFill>
                    <a:latin typeface="+mj-lt"/>
                  </a:rPr>
                  <a:t>là</a:t>
                </a:r>
                <a:r>
                  <a:rPr lang="en-US" altLang="en-US" dirty="0">
                    <a:solidFill>
                      <a:srgbClr val="000000"/>
                    </a:solidFill>
                    <a:latin typeface="+mj-lt"/>
                  </a:rPr>
                  <a:t>:</a:t>
                </a:r>
                <a:br>
                  <a:rPr lang="en-US" altLang="en-US" dirty="0">
                    <a:solidFill>
                      <a:srgbClr val="000000"/>
                    </a:solidFill>
                    <a:latin typeface="+mj-lt"/>
                  </a:rPr>
                </a:br>
                <a:r>
                  <a:rPr lang="en-US" altLang="en-US">
                    <a:solidFill>
                      <a:srgbClr val="000000"/>
                    </a:solidFill>
                    <a:latin typeface="+mj-lt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>
                            <a:solidFill>
                              <a:srgbClr val="000000"/>
                            </a:solidFill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altLang="en-US" dirty="0">
                            <a:solidFill>
                              <a:srgbClr val="000000"/>
                            </a:solidFill>
                          </a:rPr>
                          <m:t>50 + 70) </m:t>
                        </m:r>
                        <m:r>
                          <m:rPr>
                            <m:nor/>
                          </m:rPr>
                          <a:rPr lang="en-US" altLang="en-US" dirty="0">
                            <a:solidFill>
                              <a:srgbClr val="000000"/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en-US" dirty="0">
                            <a:solidFill>
                              <a:srgbClr val="000000"/>
                            </a:solidFill>
                          </a:rPr>
                          <m:t> 40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dirty="0">
                            <a:solidFill>
                              <a:srgbClr val="000000"/>
                            </a:solidFill>
                          </a:rPr>
                          <m:t>2</m:t>
                        </m:r>
                      </m:den>
                    </m:f>
                    <m:r>
                      <a:rPr lang="en-US" alt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en-US">
                    <a:solidFill>
                      <a:srgbClr val="000000"/>
                    </a:solidFill>
                    <a:latin typeface="+mj-lt"/>
                  </a:rPr>
                  <a:t>= </a:t>
                </a:r>
                <a:r>
                  <a:rPr lang="en-US" altLang="en-US" dirty="0">
                    <a:solidFill>
                      <a:srgbClr val="000000"/>
                    </a:solidFill>
                    <a:latin typeface="+mj-lt"/>
                  </a:rPr>
                  <a:t>2400 (m</a:t>
                </a:r>
                <a:r>
                  <a:rPr lang="en-US" altLang="en-US" baseline="30000" dirty="0">
                    <a:solidFill>
                      <a:srgbClr val="000000"/>
                    </a:solidFill>
                    <a:latin typeface="+mj-lt"/>
                  </a:rPr>
                  <a:t>2</a:t>
                </a:r>
                <a:r>
                  <a:rPr lang="en-US" altLang="en-US" dirty="0">
                    <a:solidFill>
                      <a:srgbClr val="000000"/>
                    </a:solidFill>
                    <a:latin typeface="+mj-lt"/>
                  </a:rPr>
                  <a:t>)</a:t>
                </a:r>
              </a:p>
            </p:txBody>
          </p:sp>
        </mc:Choice>
        <mc:Fallback>
          <p:sp>
            <p:nvSpPr>
              <p:cNvPr id="33824" name="Text Box 32">
                <a:extLst>
                  <a:ext uri="{FF2B5EF4-FFF2-40B4-BE49-F238E27FC236}">
                    <a16:creationId xmlns:a16="http://schemas.microsoft.com/office/drawing/2014/main" id="{569CCD75-497E-4EFA-BDBE-22DD59526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0138" y="922958"/>
                <a:ext cx="4572001" cy="1211550"/>
              </a:xfrm>
              <a:prstGeom prst="rect">
                <a:avLst/>
              </a:prstGeom>
              <a:blipFill>
                <a:blip r:embed="rId3"/>
                <a:stretch>
                  <a:fillRect l="-1067" b="-15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825" name="Text Box 33">
            <a:extLst>
              <a:ext uri="{FF2B5EF4-FFF2-40B4-BE49-F238E27FC236}">
                <a16:creationId xmlns:a16="http://schemas.microsoft.com/office/drawing/2014/main" id="{A81DDC7D-C18E-4ABB-A7DC-78686BCD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33350"/>
            <a:ext cx="121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u="sng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u="sng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u="sng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giải</a:t>
            </a:r>
            <a:endParaRPr lang="en-US" altLang="en-US" u="sng" dirty="0">
              <a:solidFill>
                <a:schemeClr val="tx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33826" name="Text Box 34">
            <a:extLst>
              <a:ext uri="{FF2B5EF4-FFF2-40B4-BE49-F238E27FC236}">
                <a16:creationId xmlns:a16="http://schemas.microsoft.com/office/drawing/2014/main" id="{7898718D-B0BE-4CC6-B251-444DDF059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232" y="2324562"/>
            <a:ext cx="3885406" cy="87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Diện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tích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trồng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:</a:t>
            </a:r>
            <a:br>
              <a:rPr lang="en-US" altLang="en-US" dirty="0">
                <a:solidFill>
                  <a:srgbClr val="000000"/>
                </a:solidFill>
                <a:latin typeface="+mj-lt"/>
              </a:rPr>
            </a:br>
            <a:r>
              <a:rPr lang="en-US" altLang="en-US" dirty="0">
                <a:solidFill>
                  <a:srgbClr val="000000"/>
                </a:solidFill>
                <a:latin typeface="+mj-lt"/>
              </a:rPr>
              <a:t>      2400 : 100 x 30 = 720 (m</a:t>
            </a:r>
            <a:r>
              <a:rPr lang="en-US" altLang="en-US" baseline="30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33827" name="Text Box 35">
            <a:extLst>
              <a:ext uri="{FF2B5EF4-FFF2-40B4-BE49-F238E27FC236}">
                <a16:creationId xmlns:a16="http://schemas.microsoft.com/office/drawing/2014/main" id="{C2B050D2-B590-48B4-A346-B6F50B064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232" y="3315211"/>
            <a:ext cx="4343136" cy="87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trồng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:</a:t>
            </a:r>
            <a:br>
              <a:rPr lang="en-US" altLang="en-US" dirty="0">
                <a:solidFill>
                  <a:srgbClr val="000000"/>
                </a:solidFill>
                <a:latin typeface="+mj-lt"/>
              </a:rPr>
            </a:br>
            <a:r>
              <a:rPr lang="en-US" altLang="en-US" dirty="0">
                <a:solidFill>
                  <a:srgbClr val="000000"/>
                </a:solidFill>
                <a:latin typeface="+mj-lt"/>
              </a:rPr>
              <a:t>      720 : 1,5 = 480 (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33830" name="Rectangle 38">
            <a:extLst>
              <a:ext uri="{FF2B5EF4-FFF2-40B4-BE49-F238E27FC236}">
                <a16:creationId xmlns:a16="http://schemas.microsoft.com/office/drawing/2014/main" id="{0EF4EA6B-065C-41A2-A81B-EDDD39CB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665" y="1132285"/>
            <a:ext cx="152135" cy="1369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1" name="Rectangle 39">
            <a:extLst>
              <a:ext uri="{FF2B5EF4-FFF2-40B4-BE49-F238E27FC236}">
                <a16:creationId xmlns:a16="http://schemas.microsoft.com/office/drawing/2014/main" id="{6AC3DF7C-5000-44D0-A09C-3D0BF5FB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160985"/>
            <a:ext cx="152135" cy="1369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10" name="Text Box 18">
            <a:extLst>
              <a:ext uri="{FF2B5EF4-FFF2-40B4-BE49-F238E27FC236}">
                <a16:creationId xmlns:a16="http://schemas.microsoft.com/office/drawing/2014/main" id="{0F0EAED9-6930-499B-86C5-22762DED6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134" y="1478757"/>
            <a:ext cx="80724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40 m</a:t>
            </a:r>
          </a:p>
        </p:txBody>
      </p:sp>
      <p:sp>
        <p:nvSpPr>
          <p:cNvPr id="33832" name="Text Box 40">
            <a:extLst>
              <a:ext uri="{FF2B5EF4-FFF2-40B4-BE49-F238E27FC236}">
                <a16:creationId xmlns:a16="http://schemas.microsoft.com/office/drawing/2014/main" id="{F522AC8F-9827-4790-AAFF-C7FCE7E65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434828"/>
            <a:ext cx="26979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+mj-lt"/>
              </a:rPr>
              <a:t>Đu đủ: 30 % S</a:t>
            </a:r>
            <a:r>
              <a:rPr lang="en-US" altLang="en-US" baseline="-25000">
                <a:solidFill>
                  <a:srgbClr val="000000"/>
                </a:solidFill>
                <a:latin typeface="+mj-lt"/>
              </a:rPr>
              <a:t>mảnh</a:t>
            </a:r>
            <a:r>
              <a:rPr lang="en-US" altLang="en-US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baseline="-25000">
                <a:solidFill>
                  <a:srgbClr val="000000"/>
                </a:solidFill>
                <a:latin typeface="+mj-lt"/>
              </a:rPr>
              <a:t>vườn</a:t>
            </a:r>
          </a:p>
        </p:txBody>
      </p:sp>
      <p:sp>
        <p:nvSpPr>
          <p:cNvPr id="33833" name="Text Box 41">
            <a:extLst>
              <a:ext uri="{FF2B5EF4-FFF2-40B4-BE49-F238E27FC236}">
                <a16:creationId xmlns:a16="http://schemas.microsoft.com/office/drawing/2014/main" id="{130C2814-87F4-412A-BACB-3BEED9CB2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1" y="2705100"/>
            <a:ext cx="24919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+mj-lt"/>
              </a:rPr>
              <a:t>Chuối: 25 % S</a:t>
            </a:r>
            <a:r>
              <a:rPr lang="en-US" altLang="en-US" baseline="-25000">
                <a:solidFill>
                  <a:srgbClr val="000000"/>
                </a:solidFill>
                <a:latin typeface="+mj-lt"/>
              </a:rPr>
              <a:t>mảnh</a:t>
            </a:r>
            <a:r>
              <a:rPr lang="en-US" altLang="en-US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baseline="-25000">
                <a:solidFill>
                  <a:srgbClr val="000000"/>
                </a:solidFill>
                <a:latin typeface="+mj-lt"/>
              </a:rPr>
              <a:t>vườn</a:t>
            </a:r>
            <a:endParaRPr lang="en-US" alt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4" name="Text Box 42">
            <a:extLst>
              <a:ext uri="{FF2B5EF4-FFF2-40B4-BE49-F238E27FC236}">
                <a16:creationId xmlns:a16="http://schemas.microsoft.com/office/drawing/2014/main" id="{F34EF2B2-66B6-4ECB-95F7-50B25B741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144619"/>
            <a:ext cx="26670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+mj-lt"/>
              </a:rPr>
              <a:t>a/ 1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: 1,5 m</a:t>
            </a:r>
            <a:r>
              <a:rPr lang="en-US" altLang="en-US" baseline="30000" dirty="0">
                <a:solidFill>
                  <a:srgbClr val="000000"/>
                </a:solidFill>
                <a:latin typeface="+mj-lt"/>
              </a:rPr>
              <a:t>2</a:t>
            </a:r>
            <a:br>
              <a:rPr lang="en-US" altLang="en-US" baseline="30000" dirty="0">
                <a:solidFill>
                  <a:srgbClr val="000000"/>
                </a:solidFill>
                <a:latin typeface="+mj-lt"/>
              </a:rPr>
            </a:br>
            <a:r>
              <a:rPr lang="en-US" altLang="en-US" baseline="30000">
                <a:solidFill>
                  <a:srgbClr val="000000"/>
                </a:solidFill>
                <a:latin typeface="+mj-lt"/>
              </a:rPr>
              <a:t>      </a:t>
            </a:r>
            <a:r>
              <a:rPr lang="en-US" altLang="en-US">
                <a:solidFill>
                  <a:srgbClr val="000000"/>
                </a:solidFill>
                <a:latin typeface="+mj-lt"/>
              </a:rPr>
              <a:t>Vườn: 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?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endParaRPr lang="en-US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5" name="Text Box 43">
            <a:extLst>
              <a:ext uri="{FF2B5EF4-FFF2-40B4-BE49-F238E27FC236}">
                <a16:creationId xmlns:a16="http://schemas.microsoft.com/office/drawing/2014/main" id="{18158128-5118-4E7B-A5C7-2D481E114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30419"/>
            <a:ext cx="26670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+mj-lt"/>
              </a:rPr>
              <a:t>b/ 1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: 1 m</a:t>
            </a:r>
            <a:r>
              <a:rPr lang="en-US" altLang="en-US" baseline="30000" dirty="0">
                <a:solidFill>
                  <a:srgbClr val="000000"/>
                </a:solidFill>
                <a:latin typeface="+mj-lt"/>
              </a:rPr>
              <a:t>2</a:t>
            </a:r>
            <a:br>
              <a:rPr lang="en-US" altLang="en-US" baseline="30000" dirty="0">
                <a:solidFill>
                  <a:srgbClr val="000000"/>
                </a:solidFill>
                <a:latin typeface="+mj-lt"/>
              </a:rPr>
            </a:br>
            <a:r>
              <a:rPr lang="en-US" altLang="en-US" baseline="30000" dirty="0">
                <a:solidFill>
                  <a:srgbClr val="000000"/>
                </a:solidFill>
                <a:latin typeface="+mj-lt"/>
              </a:rPr>
              <a:t>     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&gt;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?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endParaRPr lang="en-US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6" name="Line 44">
            <a:extLst>
              <a:ext uri="{FF2B5EF4-FFF2-40B4-BE49-F238E27FC236}">
                <a16:creationId xmlns:a16="http://schemas.microsoft.com/office/drawing/2014/main" id="{8C5E4203-E9C4-479A-93E8-9FA5AF386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9279" y="720328"/>
            <a:ext cx="0" cy="3943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4" grpId="0"/>
      <p:bldP spid="33825" grpId="0"/>
      <p:bldP spid="33826" grpId="0"/>
      <p:bldP spid="33827" grpId="0"/>
      <p:bldP spid="33832" grpId="0"/>
      <p:bldP spid="33833" grpId="0"/>
      <p:bldP spid="33834" grpId="0"/>
      <p:bldP spid="338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1B8383-D46F-421E-821D-BE75E947E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33829" name="AutoShape 37">
            <a:extLst>
              <a:ext uri="{FF2B5EF4-FFF2-40B4-BE49-F238E27FC236}">
                <a16:creationId xmlns:a16="http://schemas.microsoft.com/office/drawing/2014/main" id="{6DFE0C3C-FF1D-44EA-B2D6-477CE5006A38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1626990" y="572095"/>
            <a:ext cx="1165622" cy="2286001"/>
          </a:xfrm>
          <a:prstGeom prst="flowChartManualInpu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16" name="Text Box 24">
            <a:extLst>
              <a:ext uri="{FF2B5EF4-FFF2-40B4-BE49-F238E27FC236}">
                <a16:creationId xmlns:a16="http://schemas.microsoft.com/office/drawing/2014/main" id="{D7524CCA-202C-4278-82BD-CD3960481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77" y="857251"/>
            <a:ext cx="7620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50 m</a:t>
            </a:r>
          </a:p>
        </p:txBody>
      </p:sp>
      <p:sp>
        <p:nvSpPr>
          <p:cNvPr id="33817" name="Text Box 25">
            <a:extLst>
              <a:ext uri="{FF2B5EF4-FFF2-40B4-BE49-F238E27FC236}">
                <a16:creationId xmlns:a16="http://schemas.microsoft.com/office/drawing/2014/main" id="{BD56329C-B553-4EE2-997F-C2888C0CF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465" y="2022872"/>
            <a:ext cx="7620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70 m</a:t>
            </a:r>
          </a:p>
        </p:txBody>
      </p:sp>
      <p:sp>
        <p:nvSpPr>
          <p:cNvPr id="33825" name="Text Box 33">
            <a:extLst>
              <a:ext uri="{FF2B5EF4-FFF2-40B4-BE49-F238E27FC236}">
                <a16:creationId xmlns:a16="http://schemas.microsoft.com/office/drawing/2014/main" id="{A81DDC7D-C18E-4ABB-A7DC-78686BCD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33350"/>
            <a:ext cx="121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u="sng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u="sng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u="sng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giải</a:t>
            </a:r>
            <a:endParaRPr lang="en-US" altLang="en-US" u="sng" dirty="0">
              <a:solidFill>
                <a:schemeClr val="tx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33828" name="Text Box 36">
            <a:extLst>
              <a:ext uri="{FF2B5EF4-FFF2-40B4-BE49-F238E27FC236}">
                <a16:creationId xmlns:a16="http://schemas.microsoft.com/office/drawing/2014/main" id="{A6238BAC-3821-474E-96EF-49B09EC7E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4944" y="4173387"/>
            <a:ext cx="2438136" cy="45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Đáp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: a/ 480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endParaRPr lang="en-US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0" name="Rectangle 38">
            <a:extLst>
              <a:ext uri="{FF2B5EF4-FFF2-40B4-BE49-F238E27FC236}">
                <a16:creationId xmlns:a16="http://schemas.microsoft.com/office/drawing/2014/main" id="{0EF4EA6B-065C-41A2-A81B-EDDD39CB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665" y="1132285"/>
            <a:ext cx="152135" cy="1369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1" name="Rectangle 39">
            <a:extLst>
              <a:ext uri="{FF2B5EF4-FFF2-40B4-BE49-F238E27FC236}">
                <a16:creationId xmlns:a16="http://schemas.microsoft.com/office/drawing/2014/main" id="{6AC3DF7C-5000-44D0-A09C-3D0BF5FB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160985"/>
            <a:ext cx="152135" cy="1369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10" name="Text Box 18">
            <a:extLst>
              <a:ext uri="{FF2B5EF4-FFF2-40B4-BE49-F238E27FC236}">
                <a16:creationId xmlns:a16="http://schemas.microsoft.com/office/drawing/2014/main" id="{0F0EAED9-6930-499B-86C5-22762DED6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134" y="1478757"/>
            <a:ext cx="80724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40 m</a:t>
            </a:r>
          </a:p>
        </p:txBody>
      </p:sp>
      <p:sp>
        <p:nvSpPr>
          <p:cNvPr id="33832" name="Text Box 40">
            <a:extLst>
              <a:ext uri="{FF2B5EF4-FFF2-40B4-BE49-F238E27FC236}">
                <a16:creationId xmlns:a16="http://schemas.microsoft.com/office/drawing/2014/main" id="{F522AC8F-9827-4790-AAFF-C7FCE7E65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434828"/>
            <a:ext cx="26979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+mj-lt"/>
              </a:rPr>
              <a:t>Đu đủ: 30 % S</a:t>
            </a:r>
            <a:r>
              <a:rPr lang="en-US" altLang="en-US" baseline="-25000">
                <a:solidFill>
                  <a:srgbClr val="000000"/>
                </a:solidFill>
                <a:latin typeface="+mj-lt"/>
              </a:rPr>
              <a:t>mảnh</a:t>
            </a:r>
            <a:r>
              <a:rPr lang="en-US" altLang="en-US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baseline="-25000">
                <a:solidFill>
                  <a:srgbClr val="000000"/>
                </a:solidFill>
                <a:latin typeface="+mj-lt"/>
              </a:rPr>
              <a:t>vườn</a:t>
            </a:r>
          </a:p>
        </p:txBody>
      </p:sp>
      <p:sp>
        <p:nvSpPr>
          <p:cNvPr id="33833" name="Text Box 41">
            <a:extLst>
              <a:ext uri="{FF2B5EF4-FFF2-40B4-BE49-F238E27FC236}">
                <a16:creationId xmlns:a16="http://schemas.microsoft.com/office/drawing/2014/main" id="{130C2814-87F4-412A-BACB-3BEED9CB2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1" y="2705100"/>
            <a:ext cx="24919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+mj-lt"/>
              </a:rPr>
              <a:t>Chuối: 25 % S</a:t>
            </a:r>
            <a:r>
              <a:rPr lang="en-US" altLang="en-US" baseline="-25000">
                <a:solidFill>
                  <a:srgbClr val="000000"/>
                </a:solidFill>
                <a:latin typeface="+mj-lt"/>
              </a:rPr>
              <a:t>mảnh</a:t>
            </a:r>
            <a:r>
              <a:rPr lang="en-US" altLang="en-US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baseline="-25000">
                <a:solidFill>
                  <a:srgbClr val="000000"/>
                </a:solidFill>
                <a:latin typeface="+mj-lt"/>
              </a:rPr>
              <a:t>vườn</a:t>
            </a:r>
            <a:endParaRPr lang="en-US" alt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4" name="Text Box 42">
            <a:extLst>
              <a:ext uri="{FF2B5EF4-FFF2-40B4-BE49-F238E27FC236}">
                <a16:creationId xmlns:a16="http://schemas.microsoft.com/office/drawing/2014/main" id="{F34EF2B2-66B6-4ECB-95F7-50B25B741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144619"/>
            <a:ext cx="26670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+mj-lt"/>
              </a:rPr>
              <a:t>a/ 1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: 1,5 m</a:t>
            </a:r>
            <a:r>
              <a:rPr lang="en-US" altLang="en-US" baseline="30000" dirty="0">
                <a:solidFill>
                  <a:srgbClr val="000000"/>
                </a:solidFill>
                <a:latin typeface="+mj-lt"/>
              </a:rPr>
              <a:t>2</a:t>
            </a:r>
            <a:br>
              <a:rPr lang="en-US" altLang="en-US" baseline="30000" dirty="0">
                <a:solidFill>
                  <a:srgbClr val="000000"/>
                </a:solidFill>
                <a:latin typeface="+mj-lt"/>
              </a:rPr>
            </a:br>
            <a:r>
              <a:rPr lang="en-US" altLang="en-US" baseline="30000" dirty="0">
                <a:solidFill>
                  <a:srgbClr val="000000"/>
                </a:solidFill>
                <a:latin typeface="+mj-lt"/>
              </a:rPr>
              <a:t>     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Vườn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: ?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endParaRPr lang="en-US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5" name="Text Box 43">
            <a:extLst>
              <a:ext uri="{FF2B5EF4-FFF2-40B4-BE49-F238E27FC236}">
                <a16:creationId xmlns:a16="http://schemas.microsoft.com/office/drawing/2014/main" id="{18158128-5118-4E7B-A5C7-2D481E114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30419"/>
            <a:ext cx="26670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+mj-lt"/>
              </a:rPr>
              <a:t>b/ 1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: 1 m</a:t>
            </a:r>
            <a:r>
              <a:rPr lang="en-US" altLang="en-US" baseline="30000" dirty="0">
                <a:solidFill>
                  <a:srgbClr val="000000"/>
                </a:solidFill>
                <a:latin typeface="+mj-lt"/>
              </a:rPr>
              <a:t>2</a:t>
            </a:r>
            <a:br>
              <a:rPr lang="en-US" altLang="en-US" baseline="30000" dirty="0">
                <a:solidFill>
                  <a:srgbClr val="000000"/>
                </a:solidFill>
                <a:latin typeface="+mj-lt"/>
              </a:rPr>
            </a:br>
            <a:r>
              <a:rPr lang="en-US" altLang="en-US" baseline="30000" dirty="0">
                <a:solidFill>
                  <a:srgbClr val="000000"/>
                </a:solidFill>
                <a:latin typeface="+mj-lt"/>
              </a:rPr>
              <a:t>     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&gt;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?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endParaRPr lang="en-US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6" name="Line 44">
            <a:extLst>
              <a:ext uri="{FF2B5EF4-FFF2-40B4-BE49-F238E27FC236}">
                <a16:creationId xmlns:a16="http://schemas.microsoft.com/office/drawing/2014/main" id="{8C5E4203-E9C4-479A-93E8-9FA5AF386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9279" y="720328"/>
            <a:ext cx="0" cy="3943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7" name="Text Box 45">
            <a:extLst>
              <a:ext uri="{FF2B5EF4-FFF2-40B4-BE49-F238E27FC236}">
                <a16:creationId xmlns:a16="http://schemas.microsoft.com/office/drawing/2014/main" id="{E6BEA13E-0D80-4FB1-AD39-9A4E9CD70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471" y="1068764"/>
            <a:ext cx="3885407" cy="87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+mj-lt"/>
              </a:rPr>
              <a:t>b/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Diện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tích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trồng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:</a:t>
            </a:r>
            <a:br>
              <a:rPr lang="en-US" altLang="en-US" dirty="0">
                <a:solidFill>
                  <a:srgbClr val="000000"/>
                </a:solidFill>
                <a:latin typeface="+mj-lt"/>
              </a:rPr>
            </a:br>
            <a:r>
              <a:rPr lang="en-US" altLang="en-US" dirty="0">
                <a:solidFill>
                  <a:srgbClr val="000000"/>
                </a:solidFill>
                <a:latin typeface="+mj-lt"/>
              </a:rPr>
              <a:t>      2400 : 100 x 25 = 600 (m</a:t>
            </a:r>
            <a:r>
              <a:rPr lang="en-US" altLang="en-US" baseline="30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33838" name="Text Box 46">
            <a:extLst>
              <a:ext uri="{FF2B5EF4-FFF2-40B4-BE49-F238E27FC236}">
                <a16:creationId xmlns:a16="http://schemas.microsoft.com/office/drawing/2014/main" id="{002618CB-570A-443A-AF52-AB6F5BD18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072" y="2135733"/>
            <a:ext cx="4343136" cy="87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trồng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:</a:t>
            </a:r>
            <a:br>
              <a:rPr lang="en-US" altLang="en-US" dirty="0">
                <a:solidFill>
                  <a:srgbClr val="000000"/>
                </a:solidFill>
                <a:latin typeface="+mj-lt"/>
              </a:rPr>
            </a:br>
            <a:r>
              <a:rPr lang="en-US" altLang="en-US" dirty="0">
                <a:solidFill>
                  <a:srgbClr val="000000"/>
                </a:solidFill>
                <a:latin typeface="+mj-lt"/>
              </a:rPr>
              <a:t>      600 : 1 = 600 (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33839" name="Text Box 47">
            <a:extLst>
              <a:ext uri="{FF2B5EF4-FFF2-40B4-BE49-F238E27FC236}">
                <a16:creationId xmlns:a16="http://schemas.microsoft.com/office/drawing/2014/main" id="{DFCC76BA-4864-4FC1-8A55-2F8394BA1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712" y="3150969"/>
            <a:ext cx="4343136" cy="87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trồng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nhiều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hơn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:   600 - 480 = 120 (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33840" name="Text Box 48">
            <a:extLst>
              <a:ext uri="{FF2B5EF4-FFF2-40B4-BE49-F238E27FC236}">
                <a16:creationId xmlns:a16="http://schemas.microsoft.com/office/drawing/2014/main" id="{EEA7D75F-34E5-4756-ABF3-A8562D169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675" y="4478187"/>
            <a:ext cx="1464469" cy="45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+mj-lt"/>
              </a:rPr>
              <a:t>b/ 120 </a:t>
            </a:r>
            <a:r>
              <a:rPr lang="en-US" altLang="en-US" dirty="0" err="1">
                <a:solidFill>
                  <a:srgbClr val="000000"/>
                </a:solidFill>
                <a:latin typeface="+mj-lt"/>
              </a:rPr>
              <a:t>cây</a:t>
            </a:r>
            <a:endParaRPr lang="en-US" altLang="en-US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2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603B43EA-AC59-4851-9C43-4906BD221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95" y="113548"/>
            <a:ext cx="1158427" cy="4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9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8" grpId="0"/>
      <p:bldP spid="33837" grpId="0"/>
      <p:bldP spid="33838" grpId="0"/>
      <p:bldP spid="33839" grpId="0"/>
      <p:bldP spid="338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55"/>
          <p:cNvGrpSpPr/>
          <p:nvPr/>
        </p:nvGrpSpPr>
        <p:grpSpPr>
          <a:xfrm>
            <a:off x="4815845" y="604088"/>
            <a:ext cx="3557234" cy="4539470"/>
            <a:chOff x="4815845" y="604088"/>
            <a:chExt cx="3557234" cy="4539470"/>
          </a:xfrm>
        </p:grpSpPr>
        <p:grpSp>
          <p:nvGrpSpPr>
            <p:cNvPr id="935" name="Google Shape;935;p55"/>
            <p:cNvGrpSpPr/>
            <p:nvPr/>
          </p:nvGrpSpPr>
          <p:grpSpPr>
            <a:xfrm>
              <a:off x="6231762" y="604088"/>
              <a:ext cx="2141317" cy="4539462"/>
              <a:chOff x="2451049" y="3270244"/>
              <a:chExt cx="598267" cy="1268254"/>
            </a:xfrm>
          </p:grpSpPr>
          <p:sp>
            <p:nvSpPr>
              <p:cNvPr id="936" name="Google Shape;936;p55"/>
              <p:cNvSpPr/>
              <p:nvPr/>
            </p:nvSpPr>
            <p:spPr>
              <a:xfrm>
                <a:off x="2661886" y="3270244"/>
                <a:ext cx="135246" cy="47754"/>
              </a:xfrm>
              <a:custGeom>
                <a:avLst/>
                <a:gdLst/>
                <a:ahLst/>
                <a:cxnLst/>
                <a:rect l="l" t="t" r="r" b="b"/>
                <a:pathLst>
                  <a:path w="9751" h="3443" extrusionOk="0">
                    <a:moveTo>
                      <a:pt x="3767" y="0"/>
                    </a:moveTo>
                    <a:cubicBezTo>
                      <a:pt x="1803" y="0"/>
                      <a:pt x="186" y="1502"/>
                      <a:pt x="1" y="3420"/>
                    </a:cubicBezTo>
                    <a:cubicBezTo>
                      <a:pt x="1479" y="3050"/>
                      <a:pt x="3074" y="2842"/>
                      <a:pt x="4783" y="2842"/>
                    </a:cubicBezTo>
                    <a:cubicBezTo>
                      <a:pt x="4864" y="2841"/>
                      <a:pt x="4944" y="2840"/>
                      <a:pt x="5024" y="2840"/>
                    </a:cubicBezTo>
                    <a:cubicBezTo>
                      <a:pt x="6691" y="2840"/>
                      <a:pt x="8273" y="3068"/>
                      <a:pt x="9750" y="3443"/>
                    </a:cubicBezTo>
                    <a:cubicBezTo>
                      <a:pt x="9681" y="1525"/>
                      <a:pt x="8133" y="0"/>
                      <a:pt x="62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55"/>
              <p:cNvSpPr/>
              <p:nvPr/>
            </p:nvSpPr>
            <p:spPr>
              <a:xfrm>
                <a:off x="2564803" y="3309327"/>
                <a:ext cx="327193" cy="191323"/>
              </a:xfrm>
              <a:custGeom>
                <a:avLst/>
                <a:gdLst/>
                <a:ahLst/>
                <a:cxnLst/>
                <a:rect l="l" t="t" r="r" b="b"/>
                <a:pathLst>
                  <a:path w="23590" h="13794" extrusionOk="0">
                    <a:moveTo>
                      <a:pt x="11783" y="1"/>
                    </a:moveTo>
                    <a:cubicBezTo>
                      <a:pt x="10074" y="1"/>
                      <a:pt x="8456" y="186"/>
                      <a:pt x="7001" y="579"/>
                    </a:cubicBezTo>
                    <a:cubicBezTo>
                      <a:pt x="2888" y="1664"/>
                      <a:pt x="0" y="4067"/>
                      <a:pt x="0" y="6886"/>
                    </a:cubicBezTo>
                    <a:cubicBezTo>
                      <a:pt x="0" y="10698"/>
                      <a:pt x="5268" y="13794"/>
                      <a:pt x="11783" y="13794"/>
                    </a:cubicBezTo>
                    <a:cubicBezTo>
                      <a:pt x="18298" y="13794"/>
                      <a:pt x="23566" y="10698"/>
                      <a:pt x="23566" y="6886"/>
                    </a:cubicBezTo>
                    <a:cubicBezTo>
                      <a:pt x="23589" y="4113"/>
                      <a:pt x="20747" y="1734"/>
                      <a:pt x="16750" y="625"/>
                    </a:cubicBezTo>
                    <a:cubicBezTo>
                      <a:pt x="15249" y="232"/>
                      <a:pt x="13562" y="1"/>
                      <a:pt x="117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55"/>
              <p:cNvSpPr/>
              <p:nvPr/>
            </p:nvSpPr>
            <p:spPr>
              <a:xfrm>
                <a:off x="2451049" y="3372653"/>
                <a:ext cx="541887" cy="406585"/>
              </a:xfrm>
              <a:custGeom>
                <a:avLst/>
                <a:gdLst/>
                <a:ahLst/>
                <a:cxnLst/>
                <a:rect l="l" t="t" r="r" b="b"/>
                <a:pathLst>
                  <a:path w="39069" h="29314" extrusionOk="0">
                    <a:moveTo>
                      <a:pt x="11391" y="0"/>
                    </a:moveTo>
                    <a:cubicBezTo>
                      <a:pt x="11263" y="0"/>
                      <a:pt x="11134" y="48"/>
                      <a:pt x="11044" y="148"/>
                    </a:cubicBezTo>
                    <a:lnTo>
                      <a:pt x="2611" y="9921"/>
                    </a:lnTo>
                    <a:cubicBezTo>
                      <a:pt x="1" y="12832"/>
                      <a:pt x="878" y="17476"/>
                      <a:pt x="4413" y="19209"/>
                    </a:cubicBezTo>
                    <a:lnTo>
                      <a:pt x="10767" y="22374"/>
                    </a:lnTo>
                    <a:cubicBezTo>
                      <a:pt x="10975" y="23460"/>
                      <a:pt x="11136" y="24176"/>
                      <a:pt x="11136" y="24176"/>
                    </a:cubicBezTo>
                    <a:lnTo>
                      <a:pt x="28418" y="27387"/>
                    </a:lnTo>
                    <a:lnTo>
                      <a:pt x="28788" y="27226"/>
                    </a:lnTo>
                    <a:lnTo>
                      <a:pt x="28949" y="27364"/>
                    </a:lnTo>
                    <a:lnTo>
                      <a:pt x="29642" y="27965"/>
                    </a:lnTo>
                    <a:cubicBezTo>
                      <a:pt x="29735" y="28057"/>
                      <a:pt x="29827" y="28103"/>
                      <a:pt x="29920" y="28196"/>
                    </a:cubicBezTo>
                    <a:lnTo>
                      <a:pt x="30220" y="28427"/>
                    </a:lnTo>
                    <a:cubicBezTo>
                      <a:pt x="30428" y="28566"/>
                      <a:pt x="30682" y="28727"/>
                      <a:pt x="30913" y="28843"/>
                    </a:cubicBezTo>
                    <a:cubicBezTo>
                      <a:pt x="31445" y="29074"/>
                      <a:pt x="32022" y="29236"/>
                      <a:pt x="32646" y="29305"/>
                    </a:cubicBezTo>
                    <a:cubicBezTo>
                      <a:pt x="32733" y="29311"/>
                      <a:pt x="32819" y="29314"/>
                      <a:pt x="32906" y="29314"/>
                    </a:cubicBezTo>
                    <a:cubicBezTo>
                      <a:pt x="33143" y="29314"/>
                      <a:pt x="33380" y="29292"/>
                      <a:pt x="33616" y="29259"/>
                    </a:cubicBezTo>
                    <a:cubicBezTo>
                      <a:pt x="33917" y="29212"/>
                      <a:pt x="34240" y="29120"/>
                      <a:pt x="34540" y="29004"/>
                    </a:cubicBezTo>
                    <a:cubicBezTo>
                      <a:pt x="35118" y="28773"/>
                      <a:pt x="35603" y="28427"/>
                      <a:pt x="35996" y="28057"/>
                    </a:cubicBezTo>
                    <a:cubicBezTo>
                      <a:pt x="36112" y="27942"/>
                      <a:pt x="36227" y="27826"/>
                      <a:pt x="36319" y="27688"/>
                    </a:cubicBezTo>
                    <a:cubicBezTo>
                      <a:pt x="36389" y="27595"/>
                      <a:pt x="36458" y="27503"/>
                      <a:pt x="36527" y="27410"/>
                    </a:cubicBezTo>
                    <a:cubicBezTo>
                      <a:pt x="36966" y="26810"/>
                      <a:pt x="37220" y="26209"/>
                      <a:pt x="37359" y="25631"/>
                    </a:cubicBezTo>
                    <a:lnTo>
                      <a:pt x="37428" y="25423"/>
                    </a:lnTo>
                    <a:cubicBezTo>
                      <a:pt x="37452" y="25216"/>
                      <a:pt x="38399" y="20433"/>
                      <a:pt x="38514" y="19486"/>
                    </a:cubicBezTo>
                    <a:cubicBezTo>
                      <a:pt x="38699" y="18284"/>
                      <a:pt x="38861" y="18677"/>
                      <a:pt x="39069" y="17591"/>
                    </a:cubicBezTo>
                    <a:lnTo>
                      <a:pt x="38815" y="15489"/>
                    </a:lnTo>
                    <a:cubicBezTo>
                      <a:pt x="38539" y="15429"/>
                      <a:pt x="38262" y="15400"/>
                      <a:pt x="37989" y="15400"/>
                    </a:cubicBezTo>
                    <a:cubicBezTo>
                      <a:pt x="36564" y="15400"/>
                      <a:pt x="35222" y="16185"/>
                      <a:pt x="34564" y="17522"/>
                    </a:cubicBezTo>
                    <a:lnTo>
                      <a:pt x="33408" y="19832"/>
                    </a:lnTo>
                    <a:lnTo>
                      <a:pt x="33062" y="20618"/>
                    </a:lnTo>
                    <a:lnTo>
                      <a:pt x="32346" y="17499"/>
                    </a:lnTo>
                    <a:cubicBezTo>
                      <a:pt x="31999" y="14865"/>
                      <a:pt x="30035" y="13479"/>
                      <a:pt x="27609" y="12393"/>
                    </a:cubicBezTo>
                    <a:lnTo>
                      <a:pt x="24444" y="11307"/>
                    </a:lnTo>
                    <a:lnTo>
                      <a:pt x="24190" y="11307"/>
                    </a:lnTo>
                    <a:cubicBezTo>
                      <a:pt x="23220" y="11307"/>
                      <a:pt x="22249" y="10868"/>
                      <a:pt x="21279" y="10868"/>
                    </a:cubicBezTo>
                    <a:lnTo>
                      <a:pt x="17929" y="10868"/>
                    </a:lnTo>
                    <a:cubicBezTo>
                      <a:pt x="17213" y="10868"/>
                      <a:pt x="16520" y="11053"/>
                      <a:pt x="15827" y="11122"/>
                    </a:cubicBezTo>
                    <a:cubicBezTo>
                      <a:pt x="15133" y="11238"/>
                      <a:pt x="14463" y="11400"/>
                      <a:pt x="13817" y="11631"/>
                    </a:cubicBezTo>
                    <a:cubicBezTo>
                      <a:pt x="13239" y="11815"/>
                      <a:pt x="12731" y="11977"/>
                      <a:pt x="12153" y="12023"/>
                    </a:cubicBezTo>
                    <a:lnTo>
                      <a:pt x="10767" y="12208"/>
                    </a:lnTo>
                    <a:lnTo>
                      <a:pt x="8687" y="12462"/>
                    </a:lnTo>
                    <a:lnTo>
                      <a:pt x="8664" y="12462"/>
                    </a:lnTo>
                    <a:lnTo>
                      <a:pt x="13932" y="5462"/>
                    </a:lnTo>
                    <a:cubicBezTo>
                      <a:pt x="14140" y="5185"/>
                      <a:pt x="14163" y="4815"/>
                      <a:pt x="14024" y="4515"/>
                    </a:cubicBezTo>
                    <a:lnTo>
                      <a:pt x="11806" y="240"/>
                    </a:lnTo>
                    <a:cubicBezTo>
                      <a:pt x="11728" y="83"/>
                      <a:pt x="11560" y="0"/>
                      <a:pt x="113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55"/>
              <p:cNvSpPr/>
              <p:nvPr/>
            </p:nvSpPr>
            <p:spPr>
              <a:xfrm>
                <a:off x="2603248" y="3371904"/>
                <a:ext cx="43593" cy="76826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5539" extrusionOk="0">
                    <a:moveTo>
                      <a:pt x="373" y="0"/>
                    </a:moveTo>
                    <a:cubicBezTo>
                      <a:pt x="246" y="0"/>
                      <a:pt x="116" y="53"/>
                      <a:pt x="24" y="156"/>
                    </a:cubicBezTo>
                    <a:lnTo>
                      <a:pt x="1" y="179"/>
                    </a:lnTo>
                    <a:cubicBezTo>
                      <a:pt x="70" y="526"/>
                      <a:pt x="232" y="1011"/>
                      <a:pt x="486" y="1658"/>
                    </a:cubicBezTo>
                    <a:cubicBezTo>
                      <a:pt x="1341" y="3691"/>
                      <a:pt x="2311" y="4915"/>
                      <a:pt x="2889" y="5539"/>
                    </a:cubicBezTo>
                    <a:lnTo>
                      <a:pt x="2912" y="5470"/>
                    </a:lnTo>
                    <a:cubicBezTo>
                      <a:pt x="3120" y="5192"/>
                      <a:pt x="3143" y="4800"/>
                      <a:pt x="3004" y="4522"/>
                    </a:cubicBezTo>
                    <a:lnTo>
                      <a:pt x="763" y="248"/>
                    </a:lnTo>
                    <a:cubicBezTo>
                      <a:pt x="686" y="82"/>
                      <a:pt x="531" y="0"/>
                      <a:pt x="3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55"/>
              <p:cNvSpPr/>
              <p:nvPr/>
            </p:nvSpPr>
            <p:spPr>
              <a:xfrm>
                <a:off x="2678557" y="3509000"/>
                <a:ext cx="93581" cy="69503"/>
              </a:xfrm>
              <a:custGeom>
                <a:avLst/>
                <a:gdLst/>
                <a:ahLst/>
                <a:cxnLst/>
                <a:rect l="l" t="t" r="r" b="b"/>
                <a:pathLst>
                  <a:path w="6747" h="5011" extrusionOk="0">
                    <a:moveTo>
                      <a:pt x="3441" y="0"/>
                    </a:moveTo>
                    <a:cubicBezTo>
                      <a:pt x="1794" y="0"/>
                      <a:pt x="117" y="220"/>
                      <a:pt x="46" y="644"/>
                    </a:cubicBezTo>
                    <a:cubicBezTo>
                      <a:pt x="23" y="875"/>
                      <a:pt x="0" y="1130"/>
                      <a:pt x="0" y="1361"/>
                    </a:cubicBezTo>
                    <a:cubicBezTo>
                      <a:pt x="0" y="3348"/>
                      <a:pt x="1502" y="5011"/>
                      <a:pt x="3373" y="5011"/>
                    </a:cubicBezTo>
                    <a:cubicBezTo>
                      <a:pt x="5245" y="5011"/>
                      <a:pt x="6746" y="3394"/>
                      <a:pt x="6746" y="1361"/>
                    </a:cubicBezTo>
                    <a:cubicBezTo>
                      <a:pt x="6746" y="1106"/>
                      <a:pt x="6723" y="875"/>
                      <a:pt x="6654" y="621"/>
                    </a:cubicBezTo>
                    <a:cubicBezTo>
                      <a:pt x="6575" y="203"/>
                      <a:pt x="5022" y="0"/>
                      <a:pt x="34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55"/>
              <p:cNvSpPr/>
              <p:nvPr/>
            </p:nvSpPr>
            <p:spPr>
              <a:xfrm>
                <a:off x="2645549" y="3327593"/>
                <a:ext cx="157993" cy="230741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6636" extrusionOk="0">
                    <a:moveTo>
                      <a:pt x="5314" y="1"/>
                    </a:moveTo>
                    <a:cubicBezTo>
                      <a:pt x="3327" y="1"/>
                      <a:pt x="1710" y="1618"/>
                      <a:pt x="1710" y="3605"/>
                    </a:cubicBezTo>
                    <a:lnTo>
                      <a:pt x="1710" y="5222"/>
                    </a:lnTo>
                    <a:lnTo>
                      <a:pt x="1710" y="5292"/>
                    </a:lnTo>
                    <a:lnTo>
                      <a:pt x="1271" y="5292"/>
                    </a:lnTo>
                    <a:cubicBezTo>
                      <a:pt x="578" y="5292"/>
                      <a:pt x="0" y="5869"/>
                      <a:pt x="0" y="6562"/>
                    </a:cubicBezTo>
                    <a:lnTo>
                      <a:pt x="0" y="6724"/>
                    </a:lnTo>
                    <a:cubicBezTo>
                      <a:pt x="0" y="7417"/>
                      <a:pt x="578" y="7995"/>
                      <a:pt x="1271" y="7995"/>
                    </a:cubicBezTo>
                    <a:lnTo>
                      <a:pt x="1710" y="7995"/>
                    </a:lnTo>
                    <a:lnTo>
                      <a:pt x="1710" y="9196"/>
                    </a:lnTo>
                    <a:cubicBezTo>
                      <a:pt x="1710" y="10421"/>
                      <a:pt x="2311" y="11530"/>
                      <a:pt x="3258" y="12153"/>
                    </a:cubicBezTo>
                    <a:lnTo>
                      <a:pt x="3258" y="14094"/>
                    </a:lnTo>
                    <a:cubicBezTo>
                      <a:pt x="3258" y="15503"/>
                      <a:pt x="4413" y="16635"/>
                      <a:pt x="5799" y="16635"/>
                    </a:cubicBezTo>
                    <a:cubicBezTo>
                      <a:pt x="7209" y="16635"/>
                      <a:pt x="8341" y="15480"/>
                      <a:pt x="8341" y="14094"/>
                    </a:cubicBezTo>
                    <a:lnTo>
                      <a:pt x="8341" y="12107"/>
                    </a:lnTo>
                    <a:cubicBezTo>
                      <a:pt x="9265" y="11437"/>
                      <a:pt x="9889" y="10374"/>
                      <a:pt x="9889" y="9150"/>
                    </a:cubicBezTo>
                    <a:lnTo>
                      <a:pt x="9889" y="8341"/>
                    </a:lnTo>
                    <a:lnTo>
                      <a:pt x="9889" y="7972"/>
                    </a:lnTo>
                    <a:lnTo>
                      <a:pt x="10120" y="7972"/>
                    </a:lnTo>
                    <a:cubicBezTo>
                      <a:pt x="10813" y="7972"/>
                      <a:pt x="11391" y="7394"/>
                      <a:pt x="11391" y="6701"/>
                    </a:cubicBezTo>
                    <a:lnTo>
                      <a:pt x="11391" y="6539"/>
                    </a:lnTo>
                    <a:cubicBezTo>
                      <a:pt x="11391" y="5869"/>
                      <a:pt x="10836" y="5292"/>
                      <a:pt x="10120" y="5292"/>
                    </a:cubicBezTo>
                    <a:lnTo>
                      <a:pt x="9889" y="5292"/>
                    </a:lnTo>
                    <a:lnTo>
                      <a:pt x="9889" y="5222"/>
                    </a:lnTo>
                    <a:lnTo>
                      <a:pt x="9889" y="3605"/>
                    </a:lnTo>
                    <a:cubicBezTo>
                      <a:pt x="9889" y="1618"/>
                      <a:pt x="8248" y="1"/>
                      <a:pt x="6262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55"/>
              <p:cNvSpPr/>
              <p:nvPr/>
            </p:nvSpPr>
            <p:spPr>
              <a:xfrm>
                <a:off x="2693938" y="3487808"/>
                <a:ext cx="64093" cy="3782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7" extrusionOk="0">
                    <a:moveTo>
                      <a:pt x="4552" y="1"/>
                    </a:moveTo>
                    <a:cubicBezTo>
                      <a:pt x="4020" y="278"/>
                      <a:pt x="3419" y="463"/>
                      <a:pt x="2773" y="463"/>
                    </a:cubicBezTo>
                    <a:lnTo>
                      <a:pt x="1825" y="463"/>
                    </a:lnTo>
                    <a:cubicBezTo>
                      <a:pt x="1201" y="463"/>
                      <a:pt x="624" y="278"/>
                      <a:pt x="92" y="24"/>
                    </a:cubicBezTo>
                    <a:cubicBezTo>
                      <a:pt x="46" y="209"/>
                      <a:pt x="0" y="417"/>
                      <a:pt x="0" y="601"/>
                    </a:cubicBezTo>
                    <a:cubicBezTo>
                      <a:pt x="0" y="1757"/>
                      <a:pt x="1040" y="2727"/>
                      <a:pt x="2310" y="2727"/>
                    </a:cubicBezTo>
                    <a:cubicBezTo>
                      <a:pt x="3581" y="2727"/>
                      <a:pt x="4621" y="1757"/>
                      <a:pt x="4621" y="601"/>
                    </a:cubicBezTo>
                    <a:cubicBezTo>
                      <a:pt x="4621" y="417"/>
                      <a:pt x="4598" y="209"/>
                      <a:pt x="4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55"/>
              <p:cNvSpPr/>
              <p:nvPr/>
            </p:nvSpPr>
            <p:spPr>
              <a:xfrm>
                <a:off x="2662857" y="3327593"/>
                <a:ext cx="127230" cy="91667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6609" extrusionOk="0">
                    <a:moveTo>
                      <a:pt x="3604" y="1"/>
                    </a:moveTo>
                    <a:cubicBezTo>
                      <a:pt x="1617" y="1"/>
                      <a:pt x="0" y="1618"/>
                      <a:pt x="0" y="3605"/>
                    </a:cubicBezTo>
                    <a:lnTo>
                      <a:pt x="0" y="4714"/>
                    </a:lnTo>
                    <a:cubicBezTo>
                      <a:pt x="0" y="5384"/>
                      <a:pt x="162" y="5985"/>
                      <a:pt x="485" y="6539"/>
                    </a:cubicBezTo>
                    <a:lnTo>
                      <a:pt x="485" y="5222"/>
                    </a:lnTo>
                    <a:cubicBezTo>
                      <a:pt x="485" y="3235"/>
                      <a:pt x="2102" y="1618"/>
                      <a:pt x="4089" y="1618"/>
                    </a:cubicBezTo>
                    <a:lnTo>
                      <a:pt x="4205" y="1618"/>
                    </a:lnTo>
                    <a:cubicBezTo>
                      <a:pt x="4159" y="1803"/>
                      <a:pt x="4089" y="1965"/>
                      <a:pt x="4089" y="2149"/>
                    </a:cubicBezTo>
                    <a:cubicBezTo>
                      <a:pt x="4089" y="2912"/>
                      <a:pt x="4736" y="3559"/>
                      <a:pt x="5522" y="3559"/>
                    </a:cubicBezTo>
                    <a:cubicBezTo>
                      <a:pt x="5891" y="3559"/>
                      <a:pt x="6261" y="3420"/>
                      <a:pt x="6492" y="3143"/>
                    </a:cubicBezTo>
                    <a:cubicBezTo>
                      <a:pt x="6700" y="3328"/>
                      <a:pt x="6954" y="3420"/>
                      <a:pt x="7208" y="3420"/>
                    </a:cubicBezTo>
                    <a:cubicBezTo>
                      <a:pt x="7509" y="3420"/>
                      <a:pt x="7763" y="3305"/>
                      <a:pt x="7971" y="3120"/>
                    </a:cubicBezTo>
                    <a:cubicBezTo>
                      <a:pt x="8410" y="3721"/>
                      <a:pt x="8664" y="4460"/>
                      <a:pt x="8664" y="5222"/>
                    </a:cubicBezTo>
                    <a:lnTo>
                      <a:pt x="8664" y="6608"/>
                    </a:lnTo>
                    <a:cubicBezTo>
                      <a:pt x="9010" y="6077"/>
                      <a:pt x="9172" y="5430"/>
                      <a:pt x="9172" y="4737"/>
                    </a:cubicBezTo>
                    <a:lnTo>
                      <a:pt x="9172" y="3651"/>
                    </a:lnTo>
                    <a:cubicBezTo>
                      <a:pt x="9172" y="1641"/>
                      <a:pt x="755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55"/>
              <p:cNvSpPr/>
              <p:nvPr/>
            </p:nvSpPr>
            <p:spPr>
              <a:xfrm>
                <a:off x="2668946" y="3401612"/>
                <a:ext cx="113762" cy="110253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7949" extrusionOk="0">
                    <a:moveTo>
                      <a:pt x="8202" y="1"/>
                    </a:moveTo>
                    <a:lnTo>
                      <a:pt x="7532" y="2080"/>
                    </a:lnTo>
                    <a:cubicBezTo>
                      <a:pt x="7393" y="2519"/>
                      <a:pt x="6931" y="2843"/>
                      <a:pt x="6400" y="2843"/>
                    </a:cubicBezTo>
                    <a:lnTo>
                      <a:pt x="2357" y="2819"/>
                    </a:lnTo>
                    <a:cubicBezTo>
                      <a:pt x="1918" y="2819"/>
                      <a:pt x="1502" y="2611"/>
                      <a:pt x="1294" y="2265"/>
                    </a:cubicBezTo>
                    <a:lnTo>
                      <a:pt x="0" y="47"/>
                    </a:lnTo>
                    <a:lnTo>
                      <a:pt x="0" y="1918"/>
                    </a:lnTo>
                    <a:lnTo>
                      <a:pt x="0" y="4945"/>
                    </a:lnTo>
                    <a:cubicBezTo>
                      <a:pt x="0" y="6585"/>
                      <a:pt x="1502" y="7948"/>
                      <a:pt x="3304" y="7948"/>
                    </a:cubicBezTo>
                    <a:lnTo>
                      <a:pt x="5452" y="7948"/>
                    </a:lnTo>
                    <a:cubicBezTo>
                      <a:pt x="6954" y="7948"/>
                      <a:pt x="8202" y="6863"/>
                      <a:pt x="8202" y="5499"/>
                    </a:cubicBezTo>
                    <a:lnTo>
                      <a:pt x="8202" y="3097"/>
                    </a:lnTo>
                    <a:lnTo>
                      <a:pt x="8202" y="1941"/>
                    </a:lnTo>
                    <a:lnTo>
                      <a:pt x="820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55"/>
              <p:cNvSpPr/>
              <p:nvPr/>
            </p:nvSpPr>
            <p:spPr>
              <a:xfrm>
                <a:off x="2655479" y="3411473"/>
                <a:ext cx="11235" cy="1546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115" extrusionOk="0">
                    <a:moveTo>
                      <a:pt x="165" y="0"/>
                    </a:moveTo>
                    <a:cubicBezTo>
                      <a:pt x="128" y="0"/>
                      <a:pt x="93" y="18"/>
                      <a:pt x="70" y="52"/>
                    </a:cubicBezTo>
                    <a:cubicBezTo>
                      <a:pt x="1" y="98"/>
                      <a:pt x="1" y="191"/>
                      <a:pt x="70" y="260"/>
                    </a:cubicBezTo>
                    <a:lnTo>
                      <a:pt x="440" y="653"/>
                    </a:lnTo>
                    <a:lnTo>
                      <a:pt x="209" y="861"/>
                    </a:lnTo>
                    <a:cubicBezTo>
                      <a:pt x="162" y="907"/>
                      <a:pt x="162" y="999"/>
                      <a:pt x="209" y="1069"/>
                    </a:cubicBezTo>
                    <a:cubicBezTo>
                      <a:pt x="232" y="1092"/>
                      <a:pt x="301" y="1115"/>
                      <a:pt x="324" y="1115"/>
                    </a:cubicBezTo>
                    <a:cubicBezTo>
                      <a:pt x="393" y="1115"/>
                      <a:pt x="417" y="1092"/>
                      <a:pt x="393" y="1069"/>
                    </a:cubicBezTo>
                    <a:lnTo>
                      <a:pt x="809" y="676"/>
                    </a:lnTo>
                    <a:lnTo>
                      <a:pt x="278" y="52"/>
                    </a:lnTo>
                    <a:cubicBezTo>
                      <a:pt x="243" y="18"/>
                      <a:pt x="203" y="0"/>
                      <a:pt x="1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55"/>
              <p:cNvSpPr/>
              <p:nvPr/>
            </p:nvSpPr>
            <p:spPr>
              <a:xfrm>
                <a:off x="2784294" y="3412027"/>
                <a:ext cx="11221" cy="1491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075" extrusionOk="0">
                    <a:moveTo>
                      <a:pt x="644" y="1"/>
                    </a:moveTo>
                    <a:cubicBezTo>
                      <a:pt x="607" y="1"/>
                      <a:pt x="566" y="12"/>
                      <a:pt x="532" y="35"/>
                    </a:cubicBezTo>
                    <a:lnTo>
                      <a:pt x="0" y="682"/>
                    </a:lnTo>
                    <a:lnTo>
                      <a:pt x="416" y="1052"/>
                    </a:lnTo>
                    <a:cubicBezTo>
                      <a:pt x="462" y="1075"/>
                      <a:pt x="485" y="1075"/>
                      <a:pt x="509" y="1075"/>
                    </a:cubicBezTo>
                    <a:cubicBezTo>
                      <a:pt x="532" y="1075"/>
                      <a:pt x="601" y="1052"/>
                      <a:pt x="601" y="1052"/>
                    </a:cubicBezTo>
                    <a:cubicBezTo>
                      <a:pt x="647" y="983"/>
                      <a:pt x="647" y="890"/>
                      <a:pt x="601" y="844"/>
                    </a:cubicBezTo>
                    <a:lnTo>
                      <a:pt x="370" y="636"/>
                    </a:lnTo>
                    <a:lnTo>
                      <a:pt x="740" y="243"/>
                    </a:lnTo>
                    <a:cubicBezTo>
                      <a:pt x="809" y="174"/>
                      <a:pt x="809" y="105"/>
                      <a:pt x="740" y="35"/>
                    </a:cubicBezTo>
                    <a:cubicBezTo>
                      <a:pt x="717" y="12"/>
                      <a:pt x="682" y="1"/>
                      <a:pt x="6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55"/>
              <p:cNvSpPr/>
              <p:nvPr/>
            </p:nvSpPr>
            <p:spPr>
              <a:xfrm>
                <a:off x="2693605" y="3377868"/>
                <a:ext cx="24370" cy="15104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089" extrusionOk="0">
                    <a:moveTo>
                      <a:pt x="1212" y="0"/>
                    </a:moveTo>
                    <a:cubicBezTo>
                      <a:pt x="1051" y="0"/>
                      <a:pt x="864" y="34"/>
                      <a:pt x="671" y="119"/>
                    </a:cubicBezTo>
                    <a:cubicBezTo>
                      <a:pt x="301" y="303"/>
                      <a:pt x="93" y="581"/>
                      <a:pt x="70" y="766"/>
                    </a:cubicBezTo>
                    <a:cubicBezTo>
                      <a:pt x="1" y="997"/>
                      <a:pt x="93" y="1089"/>
                      <a:pt x="209" y="1089"/>
                    </a:cubicBezTo>
                    <a:cubicBezTo>
                      <a:pt x="324" y="1089"/>
                      <a:pt x="463" y="997"/>
                      <a:pt x="579" y="950"/>
                    </a:cubicBezTo>
                    <a:cubicBezTo>
                      <a:pt x="694" y="881"/>
                      <a:pt x="833" y="789"/>
                      <a:pt x="948" y="766"/>
                    </a:cubicBezTo>
                    <a:cubicBezTo>
                      <a:pt x="1064" y="719"/>
                      <a:pt x="1179" y="650"/>
                      <a:pt x="1341" y="581"/>
                    </a:cubicBezTo>
                    <a:cubicBezTo>
                      <a:pt x="1457" y="534"/>
                      <a:pt x="1595" y="488"/>
                      <a:pt x="1688" y="396"/>
                    </a:cubicBezTo>
                    <a:cubicBezTo>
                      <a:pt x="1757" y="303"/>
                      <a:pt x="1734" y="165"/>
                      <a:pt x="1572" y="72"/>
                    </a:cubicBezTo>
                    <a:cubicBezTo>
                      <a:pt x="1484" y="28"/>
                      <a:pt x="1359" y="0"/>
                      <a:pt x="12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55"/>
              <p:cNvSpPr/>
              <p:nvPr/>
            </p:nvSpPr>
            <p:spPr>
              <a:xfrm>
                <a:off x="2742951" y="3395842"/>
                <a:ext cx="26298" cy="1002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723" extrusionOk="0">
                    <a:moveTo>
                      <a:pt x="948" y="1"/>
                    </a:moveTo>
                    <a:cubicBezTo>
                      <a:pt x="509" y="1"/>
                      <a:pt x="232" y="163"/>
                      <a:pt x="116" y="347"/>
                    </a:cubicBezTo>
                    <a:cubicBezTo>
                      <a:pt x="1" y="509"/>
                      <a:pt x="24" y="648"/>
                      <a:pt x="140" y="694"/>
                    </a:cubicBezTo>
                    <a:cubicBezTo>
                      <a:pt x="197" y="717"/>
                      <a:pt x="261" y="723"/>
                      <a:pt x="330" y="723"/>
                    </a:cubicBezTo>
                    <a:cubicBezTo>
                      <a:pt x="399" y="723"/>
                      <a:pt x="475" y="717"/>
                      <a:pt x="555" y="717"/>
                    </a:cubicBezTo>
                    <a:cubicBezTo>
                      <a:pt x="694" y="694"/>
                      <a:pt x="833" y="694"/>
                      <a:pt x="948" y="694"/>
                    </a:cubicBezTo>
                    <a:lnTo>
                      <a:pt x="1364" y="694"/>
                    </a:lnTo>
                    <a:cubicBezTo>
                      <a:pt x="1420" y="694"/>
                      <a:pt x="1475" y="698"/>
                      <a:pt x="1529" y="698"/>
                    </a:cubicBezTo>
                    <a:cubicBezTo>
                      <a:pt x="1610" y="698"/>
                      <a:pt x="1688" y="689"/>
                      <a:pt x="1757" y="648"/>
                    </a:cubicBezTo>
                    <a:cubicBezTo>
                      <a:pt x="1872" y="625"/>
                      <a:pt x="1895" y="486"/>
                      <a:pt x="1780" y="301"/>
                    </a:cubicBezTo>
                    <a:cubicBezTo>
                      <a:pt x="1664" y="140"/>
                      <a:pt x="1364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55"/>
              <p:cNvSpPr/>
              <p:nvPr/>
            </p:nvSpPr>
            <p:spPr>
              <a:xfrm>
                <a:off x="2704506" y="3410904"/>
                <a:ext cx="8669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25" h="648" extrusionOk="0">
                    <a:moveTo>
                      <a:pt x="324" y="1"/>
                    </a:moveTo>
                    <a:cubicBezTo>
                      <a:pt x="139" y="1"/>
                      <a:pt x="1" y="139"/>
                      <a:pt x="1" y="324"/>
                    </a:cubicBezTo>
                    <a:cubicBezTo>
                      <a:pt x="1" y="486"/>
                      <a:pt x="139" y="648"/>
                      <a:pt x="324" y="648"/>
                    </a:cubicBezTo>
                    <a:cubicBezTo>
                      <a:pt x="486" y="648"/>
                      <a:pt x="624" y="486"/>
                      <a:pt x="624" y="324"/>
                    </a:cubicBezTo>
                    <a:cubicBezTo>
                      <a:pt x="624" y="139"/>
                      <a:pt x="486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55"/>
              <p:cNvSpPr/>
              <p:nvPr/>
            </p:nvSpPr>
            <p:spPr>
              <a:xfrm>
                <a:off x="2701621" y="3415897"/>
                <a:ext cx="13801" cy="495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57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7" y="338"/>
                      <a:pt x="140" y="349"/>
                      <a:pt x="180" y="349"/>
                    </a:cubicBezTo>
                    <a:cubicBezTo>
                      <a:pt x="209" y="349"/>
                      <a:pt x="236" y="343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902" y="357"/>
                      <a:pt x="948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55"/>
              <p:cNvSpPr/>
              <p:nvPr/>
            </p:nvSpPr>
            <p:spPr>
              <a:xfrm>
                <a:off x="2750329" y="3410904"/>
                <a:ext cx="8988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48" extrusionOk="0">
                    <a:moveTo>
                      <a:pt x="324" y="1"/>
                    </a:moveTo>
                    <a:cubicBezTo>
                      <a:pt x="162" y="1"/>
                      <a:pt x="0" y="139"/>
                      <a:pt x="0" y="324"/>
                    </a:cubicBezTo>
                    <a:cubicBezTo>
                      <a:pt x="0" y="486"/>
                      <a:pt x="162" y="648"/>
                      <a:pt x="324" y="648"/>
                    </a:cubicBezTo>
                    <a:cubicBezTo>
                      <a:pt x="509" y="648"/>
                      <a:pt x="647" y="486"/>
                      <a:pt x="647" y="324"/>
                    </a:cubicBezTo>
                    <a:cubicBezTo>
                      <a:pt x="647" y="139"/>
                      <a:pt x="509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55"/>
              <p:cNvSpPr/>
              <p:nvPr/>
            </p:nvSpPr>
            <p:spPr>
              <a:xfrm>
                <a:off x="2748082" y="3415897"/>
                <a:ext cx="13801" cy="513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70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9" y="340"/>
                      <a:pt x="147" y="369"/>
                      <a:pt x="190" y="369"/>
                    </a:cubicBezTo>
                    <a:cubicBezTo>
                      <a:pt x="215" y="369"/>
                      <a:pt x="238" y="359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879" y="357"/>
                      <a:pt x="925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55"/>
              <p:cNvSpPr/>
              <p:nvPr/>
            </p:nvSpPr>
            <p:spPr>
              <a:xfrm>
                <a:off x="2721163" y="3394566"/>
                <a:ext cx="19890" cy="40708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2935" extrusionOk="0">
                    <a:moveTo>
                      <a:pt x="578" y="0"/>
                    </a:moveTo>
                    <a:cubicBezTo>
                      <a:pt x="509" y="0"/>
                      <a:pt x="440" y="47"/>
                      <a:pt x="440" y="139"/>
                    </a:cubicBezTo>
                    <a:lnTo>
                      <a:pt x="440" y="1294"/>
                    </a:lnTo>
                    <a:cubicBezTo>
                      <a:pt x="440" y="1525"/>
                      <a:pt x="625" y="1710"/>
                      <a:pt x="856" y="1710"/>
                    </a:cubicBezTo>
                    <a:lnTo>
                      <a:pt x="1017" y="1710"/>
                    </a:lnTo>
                    <a:cubicBezTo>
                      <a:pt x="1087" y="1710"/>
                      <a:pt x="1133" y="1756"/>
                      <a:pt x="1133" y="1826"/>
                    </a:cubicBezTo>
                    <a:lnTo>
                      <a:pt x="1133" y="2010"/>
                    </a:lnTo>
                    <a:cubicBezTo>
                      <a:pt x="1133" y="2357"/>
                      <a:pt x="856" y="2657"/>
                      <a:pt x="463" y="2657"/>
                    </a:cubicBezTo>
                    <a:lnTo>
                      <a:pt x="163" y="2657"/>
                    </a:lnTo>
                    <a:cubicBezTo>
                      <a:pt x="70" y="2657"/>
                      <a:pt x="1" y="2704"/>
                      <a:pt x="1" y="2796"/>
                    </a:cubicBezTo>
                    <a:cubicBezTo>
                      <a:pt x="1" y="2888"/>
                      <a:pt x="70" y="2935"/>
                      <a:pt x="163" y="2935"/>
                    </a:cubicBezTo>
                    <a:lnTo>
                      <a:pt x="463" y="2935"/>
                    </a:lnTo>
                    <a:cubicBezTo>
                      <a:pt x="994" y="2935"/>
                      <a:pt x="1433" y="2542"/>
                      <a:pt x="1433" y="2010"/>
                    </a:cubicBezTo>
                    <a:lnTo>
                      <a:pt x="1433" y="1826"/>
                    </a:lnTo>
                    <a:cubicBezTo>
                      <a:pt x="1433" y="1595"/>
                      <a:pt x="1248" y="1410"/>
                      <a:pt x="1017" y="1410"/>
                    </a:cubicBezTo>
                    <a:lnTo>
                      <a:pt x="856" y="1410"/>
                    </a:lnTo>
                    <a:cubicBezTo>
                      <a:pt x="786" y="1410"/>
                      <a:pt x="740" y="1364"/>
                      <a:pt x="740" y="1294"/>
                    </a:cubicBezTo>
                    <a:lnTo>
                      <a:pt x="740" y="139"/>
                    </a:lnTo>
                    <a:cubicBezTo>
                      <a:pt x="740" y="47"/>
                      <a:pt x="671" y="0"/>
                      <a:pt x="5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55"/>
              <p:cNvSpPr/>
              <p:nvPr/>
            </p:nvSpPr>
            <p:spPr>
              <a:xfrm>
                <a:off x="2702911" y="3443274"/>
                <a:ext cx="41596" cy="23191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72" extrusionOk="0">
                    <a:moveTo>
                      <a:pt x="624" y="0"/>
                    </a:moveTo>
                    <a:cubicBezTo>
                      <a:pt x="1" y="0"/>
                      <a:pt x="299" y="1671"/>
                      <a:pt x="1374" y="1671"/>
                    </a:cubicBezTo>
                    <a:cubicBezTo>
                      <a:pt x="1416" y="1671"/>
                      <a:pt x="1458" y="1669"/>
                      <a:pt x="1502" y="1664"/>
                    </a:cubicBezTo>
                    <a:cubicBezTo>
                      <a:pt x="2670" y="1549"/>
                      <a:pt x="2998" y="185"/>
                      <a:pt x="2237" y="185"/>
                    </a:cubicBezTo>
                    <a:cubicBezTo>
                      <a:pt x="2231" y="185"/>
                      <a:pt x="2224" y="185"/>
                      <a:pt x="2218" y="185"/>
                    </a:cubicBezTo>
                    <a:cubicBezTo>
                      <a:pt x="2147" y="189"/>
                      <a:pt x="2075" y="191"/>
                      <a:pt x="2004" y="191"/>
                    </a:cubicBezTo>
                    <a:cubicBezTo>
                      <a:pt x="1292" y="191"/>
                      <a:pt x="624" y="0"/>
                      <a:pt x="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55"/>
              <p:cNvSpPr/>
              <p:nvPr/>
            </p:nvSpPr>
            <p:spPr>
              <a:xfrm>
                <a:off x="2604219" y="3332280"/>
                <a:ext cx="119532" cy="99157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7149" extrusionOk="0">
                    <a:moveTo>
                      <a:pt x="6220" y="0"/>
                    </a:moveTo>
                    <a:cubicBezTo>
                      <a:pt x="6170" y="0"/>
                      <a:pt x="6120" y="10"/>
                      <a:pt x="6076" y="32"/>
                    </a:cubicBezTo>
                    <a:lnTo>
                      <a:pt x="5383" y="333"/>
                    </a:lnTo>
                    <a:cubicBezTo>
                      <a:pt x="5314" y="333"/>
                      <a:pt x="416" y="3013"/>
                      <a:pt x="0" y="3383"/>
                    </a:cubicBezTo>
                    <a:cubicBezTo>
                      <a:pt x="0" y="3383"/>
                      <a:pt x="1023" y="7148"/>
                      <a:pt x="2261" y="7148"/>
                    </a:cubicBezTo>
                    <a:cubicBezTo>
                      <a:pt x="2338" y="7148"/>
                      <a:pt x="2416" y="7133"/>
                      <a:pt x="2495" y="7102"/>
                    </a:cubicBezTo>
                    <a:cubicBezTo>
                      <a:pt x="2773" y="6987"/>
                      <a:pt x="3096" y="6871"/>
                      <a:pt x="3373" y="6709"/>
                    </a:cubicBezTo>
                    <a:cubicBezTo>
                      <a:pt x="3835" y="6478"/>
                      <a:pt x="4274" y="6155"/>
                      <a:pt x="4644" y="5808"/>
                    </a:cubicBezTo>
                    <a:cubicBezTo>
                      <a:pt x="4877" y="5825"/>
                      <a:pt x="5152" y="5837"/>
                      <a:pt x="5437" y="5837"/>
                    </a:cubicBezTo>
                    <a:cubicBezTo>
                      <a:pt x="6369" y="5837"/>
                      <a:pt x="7415" y="5704"/>
                      <a:pt x="7486" y="5138"/>
                    </a:cubicBezTo>
                    <a:cubicBezTo>
                      <a:pt x="7509" y="4792"/>
                      <a:pt x="6723" y="4607"/>
                      <a:pt x="6030" y="4491"/>
                    </a:cubicBezTo>
                    <a:cubicBezTo>
                      <a:pt x="6538" y="4029"/>
                      <a:pt x="8271" y="2944"/>
                      <a:pt x="8271" y="2944"/>
                    </a:cubicBezTo>
                    <a:cubicBezTo>
                      <a:pt x="8525" y="2805"/>
                      <a:pt x="8618" y="2528"/>
                      <a:pt x="8479" y="2320"/>
                    </a:cubicBezTo>
                    <a:lnTo>
                      <a:pt x="8433" y="2297"/>
                    </a:lnTo>
                    <a:cubicBezTo>
                      <a:pt x="8361" y="2135"/>
                      <a:pt x="8205" y="2043"/>
                      <a:pt x="8052" y="2043"/>
                    </a:cubicBezTo>
                    <a:cubicBezTo>
                      <a:pt x="8009" y="2043"/>
                      <a:pt x="7966" y="2050"/>
                      <a:pt x="7925" y="2066"/>
                    </a:cubicBezTo>
                    <a:lnTo>
                      <a:pt x="7948" y="2019"/>
                    </a:lnTo>
                    <a:lnTo>
                      <a:pt x="8017" y="1996"/>
                    </a:lnTo>
                    <a:cubicBezTo>
                      <a:pt x="8248" y="1881"/>
                      <a:pt x="8317" y="1604"/>
                      <a:pt x="8202" y="1372"/>
                    </a:cubicBezTo>
                    <a:lnTo>
                      <a:pt x="8179" y="1326"/>
                    </a:lnTo>
                    <a:cubicBezTo>
                      <a:pt x="8100" y="1169"/>
                      <a:pt x="7936" y="1087"/>
                      <a:pt x="7766" y="1087"/>
                    </a:cubicBezTo>
                    <a:cubicBezTo>
                      <a:pt x="7686" y="1087"/>
                      <a:pt x="7606" y="1105"/>
                      <a:pt x="7532" y="1141"/>
                    </a:cubicBezTo>
                    <a:cubicBezTo>
                      <a:pt x="7578" y="1026"/>
                      <a:pt x="7578" y="934"/>
                      <a:pt x="7509" y="818"/>
                    </a:cubicBezTo>
                    <a:lnTo>
                      <a:pt x="7486" y="795"/>
                    </a:lnTo>
                    <a:cubicBezTo>
                      <a:pt x="7404" y="631"/>
                      <a:pt x="7229" y="537"/>
                      <a:pt x="7053" y="537"/>
                    </a:cubicBezTo>
                    <a:cubicBezTo>
                      <a:pt x="6980" y="537"/>
                      <a:pt x="6906" y="553"/>
                      <a:pt x="6839" y="587"/>
                    </a:cubicBezTo>
                    <a:lnTo>
                      <a:pt x="6654" y="702"/>
                    </a:lnTo>
                    <a:lnTo>
                      <a:pt x="6585" y="702"/>
                    </a:lnTo>
                    <a:cubicBezTo>
                      <a:pt x="6677" y="587"/>
                      <a:pt x="6700" y="448"/>
                      <a:pt x="6654" y="287"/>
                    </a:cubicBezTo>
                    <a:lnTo>
                      <a:pt x="6608" y="264"/>
                    </a:lnTo>
                    <a:cubicBezTo>
                      <a:pt x="6555" y="105"/>
                      <a:pt x="6381" y="0"/>
                      <a:pt x="6220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55"/>
              <p:cNvSpPr/>
              <p:nvPr/>
            </p:nvSpPr>
            <p:spPr>
              <a:xfrm>
                <a:off x="2687197" y="3359519"/>
                <a:ext cx="29821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88" extrusionOk="0">
                    <a:moveTo>
                      <a:pt x="2012" y="1"/>
                    </a:moveTo>
                    <a:cubicBezTo>
                      <a:pt x="1998" y="1"/>
                      <a:pt x="1982" y="3"/>
                      <a:pt x="1965" y="9"/>
                    </a:cubicBezTo>
                    <a:lnTo>
                      <a:pt x="93" y="1003"/>
                    </a:lnTo>
                    <a:cubicBezTo>
                      <a:pt x="24" y="1026"/>
                      <a:pt x="1" y="1072"/>
                      <a:pt x="24" y="1141"/>
                    </a:cubicBezTo>
                    <a:cubicBezTo>
                      <a:pt x="24" y="1164"/>
                      <a:pt x="93" y="1187"/>
                      <a:pt x="116" y="1187"/>
                    </a:cubicBezTo>
                    <a:cubicBezTo>
                      <a:pt x="132" y="1187"/>
                      <a:pt x="137" y="1177"/>
                      <a:pt x="152" y="1177"/>
                    </a:cubicBezTo>
                    <a:cubicBezTo>
                      <a:pt x="160" y="1177"/>
                      <a:pt x="170" y="1180"/>
                      <a:pt x="186" y="1187"/>
                    </a:cubicBezTo>
                    <a:lnTo>
                      <a:pt x="2057" y="217"/>
                    </a:lnTo>
                    <a:cubicBezTo>
                      <a:pt x="2103" y="171"/>
                      <a:pt x="2150" y="125"/>
                      <a:pt x="2103" y="78"/>
                    </a:cubicBezTo>
                    <a:cubicBezTo>
                      <a:pt x="2086" y="27"/>
                      <a:pt x="2056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55"/>
              <p:cNvSpPr/>
              <p:nvPr/>
            </p:nvSpPr>
            <p:spPr>
              <a:xfrm>
                <a:off x="2679195" y="3348299"/>
                <a:ext cx="29807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88" extrusionOk="0">
                    <a:moveTo>
                      <a:pt x="2012" y="1"/>
                    </a:moveTo>
                    <a:cubicBezTo>
                      <a:pt x="1997" y="1"/>
                      <a:pt x="1981" y="4"/>
                      <a:pt x="1964" y="10"/>
                    </a:cubicBezTo>
                    <a:lnTo>
                      <a:pt x="93" y="1003"/>
                    </a:lnTo>
                    <a:cubicBezTo>
                      <a:pt x="23" y="1026"/>
                      <a:pt x="0" y="1072"/>
                      <a:pt x="23" y="1142"/>
                    </a:cubicBezTo>
                    <a:cubicBezTo>
                      <a:pt x="23" y="1165"/>
                      <a:pt x="93" y="1188"/>
                      <a:pt x="116" y="1188"/>
                    </a:cubicBezTo>
                    <a:cubicBezTo>
                      <a:pt x="131" y="1188"/>
                      <a:pt x="157" y="1178"/>
                      <a:pt x="172" y="1178"/>
                    </a:cubicBezTo>
                    <a:cubicBezTo>
                      <a:pt x="180" y="1178"/>
                      <a:pt x="185" y="1180"/>
                      <a:pt x="185" y="1188"/>
                    </a:cubicBezTo>
                    <a:lnTo>
                      <a:pt x="2057" y="217"/>
                    </a:lnTo>
                    <a:cubicBezTo>
                      <a:pt x="2103" y="194"/>
                      <a:pt x="2149" y="125"/>
                      <a:pt x="2103" y="79"/>
                    </a:cubicBezTo>
                    <a:cubicBezTo>
                      <a:pt x="2085" y="27"/>
                      <a:pt x="2055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55"/>
              <p:cNvSpPr/>
              <p:nvPr/>
            </p:nvSpPr>
            <p:spPr>
              <a:xfrm>
                <a:off x="2667975" y="3339964"/>
                <a:ext cx="301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1142" extrusionOk="0">
                    <a:moveTo>
                      <a:pt x="2039" y="1"/>
                    </a:moveTo>
                    <a:cubicBezTo>
                      <a:pt x="2023" y="1"/>
                      <a:pt x="2006" y="4"/>
                      <a:pt x="1988" y="10"/>
                    </a:cubicBezTo>
                    <a:lnTo>
                      <a:pt x="93" y="934"/>
                    </a:lnTo>
                    <a:cubicBezTo>
                      <a:pt x="24" y="957"/>
                      <a:pt x="1" y="1026"/>
                      <a:pt x="24" y="1073"/>
                    </a:cubicBezTo>
                    <a:cubicBezTo>
                      <a:pt x="24" y="1096"/>
                      <a:pt x="93" y="1142"/>
                      <a:pt x="116" y="1142"/>
                    </a:cubicBezTo>
                    <a:lnTo>
                      <a:pt x="186" y="1142"/>
                    </a:lnTo>
                    <a:lnTo>
                      <a:pt x="2080" y="218"/>
                    </a:lnTo>
                    <a:cubicBezTo>
                      <a:pt x="2149" y="172"/>
                      <a:pt x="2172" y="125"/>
                      <a:pt x="2149" y="56"/>
                    </a:cubicBezTo>
                    <a:cubicBezTo>
                      <a:pt x="2116" y="22"/>
                      <a:pt x="2082" y="1"/>
                      <a:pt x="20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55"/>
              <p:cNvSpPr/>
              <p:nvPr/>
            </p:nvSpPr>
            <p:spPr>
              <a:xfrm>
                <a:off x="2648752" y="3379102"/>
                <a:ext cx="41346" cy="15479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1116" extrusionOk="0">
                    <a:moveTo>
                      <a:pt x="1439" y="1"/>
                    </a:moveTo>
                    <a:cubicBezTo>
                      <a:pt x="959" y="1"/>
                      <a:pt x="511" y="232"/>
                      <a:pt x="24" y="677"/>
                    </a:cubicBezTo>
                    <a:cubicBezTo>
                      <a:pt x="0" y="700"/>
                      <a:pt x="0" y="792"/>
                      <a:pt x="24" y="815"/>
                    </a:cubicBezTo>
                    <a:cubicBezTo>
                      <a:pt x="47" y="838"/>
                      <a:pt x="76" y="850"/>
                      <a:pt x="104" y="850"/>
                    </a:cubicBezTo>
                    <a:cubicBezTo>
                      <a:pt x="133" y="850"/>
                      <a:pt x="162" y="838"/>
                      <a:pt x="185" y="815"/>
                    </a:cubicBezTo>
                    <a:cubicBezTo>
                      <a:pt x="581" y="399"/>
                      <a:pt x="976" y="208"/>
                      <a:pt x="1389" y="208"/>
                    </a:cubicBezTo>
                    <a:cubicBezTo>
                      <a:pt x="1434" y="208"/>
                      <a:pt x="1480" y="210"/>
                      <a:pt x="1525" y="214"/>
                    </a:cubicBezTo>
                    <a:cubicBezTo>
                      <a:pt x="2288" y="307"/>
                      <a:pt x="2773" y="1046"/>
                      <a:pt x="2773" y="1046"/>
                    </a:cubicBezTo>
                    <a:cubicBezTo>
                      <a:pt x="2796" y="1069"/>
                      <a:pt x="2819" y="1115"/>
                      <a:pt x="2865" y="1115"/>
                    </a:cubicBezTo>
                    <a:lnTo>
                      <a:pt x="2912" y="1115"/>
                    </a:lnTo>
                    <a:cubicBezTo>
                      <a:pt x="2981" y="1092"/>
                      <a:pt x="2981" y="1023"/>
                      <a:pt x="2958" y="977"/>
                    </a:cubicBezTo>
                    <a:cubicBezTo>
                      <a:pt x="2912" y="908"/>
                      <a:pt x="2403" y="99"/>
                      <a:pt x="1572" y="7"/>
                    </a:cubicBezTo>
                    <a:cubicBezTo>
                      <a:pt x="1527" y="3"/>
                      <a:pt x="1483" y="1"/>
                      <a:pt x="1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55"/>
              <p:cNvSpPr/>
              <p:nvPr/>
            </p:nvSpPr>
            <p:spPr>
              <a:xfrm>
                <a:off x="2595246" y="3523909"/>
                <a:ext cx="264695" cy="944478"/>
              </a:xfrm>
              <a:custGeom>
                <a:avLst/>
                <a:gdLst/>
                <a:ahLst/>
                <a:cxnLst/>
                <a:rect l="l" t="t" r="r" b="b"/>
                <a:pathLst>
                  <a:path w="19084" h="68095" extrusionOk="0">
                    <a:moveTo>
                      <a:pt x="13467" y="0"/>
                    </a:moveTo>
                    <a:cubicBezTo>
                      <a:pt x="13286" y="0"/>
                      <a:pt x="13123" y="151"/>
                      <a:pt x="13123" y="355"/>
                    </a:cubicBezTo>
                    <a:lnTo>
                      <a:pt x="13123" y="6431"/>
                    </a:lnTo>
                    <a:cubicBezTo>
                      <a:pt x="13123" y="6893"/>
                      <a:pt x="12753" y="7309"/>
                      <a:pt x="12268" y="7309"/>
                    </a:cubicBezTo>
                    <a:lnTo>
                      <a:pt x="6631" y="7309"/>
                    </a:lnTo>
                    <a:cubicBezTo>
                      <a:pt x="6076" y="7309"/>
                      <a:pt x="5661" y="6870"/>
                      <a:pt x="5661" y="6316"/>
                    </a:cubicBezTo>
                    <a:lnTo>
                      <a:pt x="5661" y="494"/>
                    </a:lnTo>
                    <a:cubicBezTo>
                      <a:pt x="5661" y="274"/>
                      <a:pt x="5473" y="76"/>
                      <a:pt x="5237" y="76"/>
                    </a:cubicBezTo>
                    <a:cubicBezTo>
                      <a:pt x="5224" y="76"/>
                      <a:pt x="5211" y="76"/>
                      <a:pt x="5198" y="78"/>
                    </a:cubicBezTo>
                    <a:lnTo>
                      <a:pt x="4297" y="193"/>
                    </a:lnTo>
                    <a:cubicBezTo>
                      <a:pt x="3951" y="262"/>
                      <a:pt x="3651" y="540"/>
                      <a:pt x="3651" y="932"/>
                    </a:cubicBezTo>
                    <a:lnTo>
                      <a:pt x="3651" y="6708"/>
                    </a:lnTo>
                    <a:cubicBezTo>
                      <a:pt x="3651" y="8164"/>
                      <a:pt x="3027" y="9596"/>
                      <a:pt x="1918" y="10567"/>
                    </a:cubicBezTo>
                    <a:lnTo>
                      <a:pt x="647" y="11699"/>
                    </a:lnTo>
                    <a:cubicBezTo>
                      <a:pt x="508" y="11837"/>
                      <a:pt x="416" y="12022"/>
                      <a:pt x="416" y="12207"/>
                    </a:cubicBezTo>
                    <a:lnTo>
                      <a:pt x="0" y="33670"/>
                    </a:lnTo>
                    <a:cubicBezTo>
                      <a:pt x="0" y="34202"/>
                      <a:pt x="393" y="34618"/>
                      <a:pt x="924" y="34618"/>
                    </a:cubicBezTo>
                    <a:lnTo>
                      <a:pt x="2426" y="67471"/>
                    </a:lnTo>
                    <a:cubicBezTo>
                      <a:pt x="2426" y="67771"/>
                      <a:pt x="2934" y="68095"/>
                      <a:pt x="3281" y="68095"/>
                    </a:cubicBezTo>
                    <a:lnTo>
                      <a:pt x="7116" y="68072"/>
                    </a:lnTo>
                    <a:cubicBezTo>
                      <a:pt x="7463" y="68072"/>
                      <a:pt x="7763" y="67818"/>
                      <a:pt x="7763" y="67494"/>
                    </a:cubicBezTo>
                    <a:lnTo>
                      <a:pt x="9149" y="34618"/>
                    </a:lnTo>
                    <a:lnTo>
                      <a:pt x="10050" y="34618"/>
                    </a:lnTo>
                    <a:lnTo>
                      <a:pt x="12199" y="67864"/>
                    </a:lnTo>
                    <a:cubicBezTo>
                      <a:pt x="12199" y="67979"/>
                      <a:pt x="12268" y="68049"/>
                      <a:pt x="12291" y="68072"/>
                    </a:cubicBezTo>
                    <a:lnTo>
                      <a:pt x="17905" y="68072"/>
                    </a:lnTo>
                    <a:cubicBezTo>
                      <a:pt x="18252" y="68072"/>
                      <a:pt x="17905" y="67818"/>
                      <a:pt x="17929" y="67517"/>
                    </a:cubicBezTo>
                    <a:lnTo>
                      <a:pt x="18414" y="34595"/>
                    </a:lnTo>
                    <a:cubicBezTo>
                      <a:pt x="18783" y="34595"/>
                      <a:pt x="19084" y="34317"/>
                      <a:pt x="19084" y="33924"/>
                    </a:cubicBezTo>
                    <a:lnTo>
                      <a:pt x="18529" y="12253"/>
                    </a:lnTo>
                    <a:cubicBezTo>
                      <a:pt x="18529" y="12022"/>
                      <a:pt x="18414" y="11814"/>
                      <a:pt x="18252" y="11629"/>
                    </a:cubicBezTo>
                    <a:lnTo>
                      <a:pt x="17790" y="11237"/>
                    </a:lnTo>
                    <a:cubicBezTo>
                      <a:pt x="16080" y="9781"/>
                      <a:pt x="15087" y="7656"/>
                      <a:pt x="15087" y="5391"/>
                    </a:cubicBezTo>
                    <a:lnTo>
                      <a:pt x="15087" y="771"/>
                    </a:lnTo>
                    <a:cubicBezTo>
                      <a:pt x="15087" y="470"/>
                      <a:pt x="14856" y="170"/>
                      <a:pt x="14555" y="147"/>
                    </a:cubicBezTo>
                    <a:lnTo>
                      <a:pt x="13539" y="8"/>
                    </a:lnTo>
                    <a:cubicBezTo>
                      <a:pt x="13515" y="3"/>
                      <a:pt x="13491" y="0"/>
                      <a:pt x="13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55"/>
              <p:cNvSpPr/>
              <p:nvPr/>
            </p:nvSpPr>
            <p:spPr>
              <a:xfrm>
                <a:off x="2656436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2" y="0"/>
                      <a:pt x="1" y="231"/>
                      <a:pt x="1" y="532"/>
                    </a:cubicBezTo>
                    <a:cubicBezTo>
                      <a:pt x="1" y="809"/>
                      <a:pt x="232" y="1040"/>
                      <a:pt x="509" y="1040"/>
                    </a:cubicBezTo>
                    <a:cubicBezTo>
                      <a:pt x="810" y="1040"/>
                      <a:pt x="1041" y="809"/>
                      <a:pt x="1041" y="532"/>
                    </a:cubicBezTo>
                    <a:cubicBezTo>
                      <a:pt x="1041" y="231"/>
                      <a:pt x="810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55"/>
              <p:cNvSpPr/>
              <p:nvPr/>
            </p:nvSpPr>
            <p:spPr>
              <a:xfrm>
                <a:off x="2639779" y="3569191"/>
                <a:ext cx="39113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203" extrusionOk="0">
                    <a:moveTo>
                      <a:pt x="624" y="1"/>
                    </a:moveTo>
                    <a:cubicBezTo>
                      <a:pt x="278" y="1"/>
                      <a:pt x="1" y="278"/>
                      <a:pt x="1" y="602"/>
                    </a:cubicBezTo>
                    <a:cubicBezTo>
                      <a:pt x="1" y="948"/>
                      <a:pt x="301" y="1202"/>
                      <a:pt x="624" y="1202"/>
                    </a:cubicBezTo>
                    <a:lnTo>
                      <a:pt x="2219" y="1202"/>
                    </a:lnTo>
                    <a:cubicBezTo>
                      <a:pt x="2519" y="1202"/>
                      <a:pt x="2819" y="925"/>
                      <a:pt x="2819" y="602"/>
                    </a:cubicBezTo>
                    <a:cubicBezTo>
                      <a:pt x="2819" y="255"/>
                      <a:pt x="2519" y="1"/>
                      <a:pt x="22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55"/>
              <p:cNvSpPr/>
              <p:nvPr/>
            </p:nvSpPr>
            <p:spPr>
              <a:xfrm>
                <a:off x="2772117" y="3569191"/>
                <a:ext cx="38781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203" extrusionOk="0">
                    <a:moveTo>
                      <a:pt x="601" y="1"/>
                    </a:moveTo>
                    <a:cubicBezTo>
                      <a:pt x="255" y="1"/>
                      <a:pt x="0" y="278"/>
                      <a:pt x="0" y="602"/>
                    </a:cubicBezTo>
                    <a:cubicBezTo>
                      <a:pt x="0" y="948"/>
                      <a:pt x="278" y="1202"/>
                      <a:pt x="601" y="1202"/>
                    </a:cubicBezTo>
                    <a:lnTo>
                      <a:pt x="2195" y="1202"/>
                    </a:lnTo>
                    <a:cubicBezTo>
                      <a:pt x="2542" y="1202"/>
                      <a:pt x="2796" y="925"/>
                      <a:pt x="2796" y="602"/>
                    </a:cubicBezTo>
                    <a:cubicBezTo>
                      <a:pt x="2796" y="255"/>
                      <a:pt x="2519" y="1"/>
                      <a:pt x="2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55"/>
              <p:cNvSpPr/>
              <p:nvPr/>
            </p:nvSpPr>
            <p:spPr>
              <a:xfrm>
                <a:off x="2784613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1" y="0"/>
                      <a:pt x="0" y="231"/>
                      <a:pt x="0" y="532"/>
                    </a:cubicBezTo>
                    <a:cubicBezTo>
                      <a:pt x="0" y="809"/>
                      <a:pt x="231" y="1040"/>
                      <a:pt x="509" y="1040"/>
                    </a:cubicBezTo>
                    <a:cubicBezTo>
                      <a:pt x="809" y="1040"/>
                      <a:pt x="1040" y="809"/>
                      <a:pt x="1040" y="532"/>
                    </a:cubicBezTo>
                    <a:cubicBezTo>
                      <a:pt x="1040" y="231"/>
                      <a:pt x="809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55"/>
              <p:cNvSpPr/>
              <p:nvPr/>
            </p:nvSpPr>
            <p:spPr>
              <a:xfrm>
                <a:off x="2690401" y="3689033"/>
                <a:ext cx="75009" cy="4584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3305" extrusionOk="0">
                    <a:moveTo>
                      <a:pt x="371" y="1"/>
                    </a:moveTo>
                    <a:cubicBezTo>
                      <a:pt x="186" y="1"/>
                      <a:pt x="1" y="162"/>
                      <a:pt x="1" y="370"/>
                    </a:cubicBezTo>
                    <a:lnTo>
                      <a:pt x="1" y="879"/>
                    </a:lnTo>
                    <a:cubicBezTo>
                      <a:pt x="1" y="2219"/>
                      <a:pt x="1064" y="3305"/>
                      <a:pt x="2427" y="3305"/>
                    </a:cubicBezTo>
                    <a:lnTo>
                      <a:pt x="3189" y="3305"/>
                    </a:lnTo>
                    <a:cubicBezTo>
                      <a:pt x="4391" y="3305"/>
                      <a:pt x="5407" y="2311"/>
                      <a:pt x="5384" y="1087"/>
                    </a:cubicBezTo>
                    <a:lnTo>
                      <a:pt x="5384" y="370"/>
                    </a:lnTo>
                    <a:cubicBezTo>
                      <a:pt x="5384" y="162"/>
                      <a:pt x="5199" y="1"/>
                      <a:pt x="49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55"/>
              <p:cNvSpPr/>
              <p:nvPr/>
            </p:nvSpPr>
            <p:spPr>
              <a:xfrm>
                <a:off x="2669265" y="3393609"/>
                <a:ext cx="14" cy="97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69"/>
                    </a:move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45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55"/>
              <p:cNvSpPr/>
              <p:nvPr/>
            </p:nvSpPr>
            <p:spPr>
              <a:xfrm>
                <a:off x="2943539" y="3594197"/>
                <a:ext cx="33024" cy="681600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49142" extrusionOk="0">
                    <a:moveTo>
                      <a:pt x="301" y="0"/>
                    </a:moveTo>
                    <a:lnTo>
                      <a:pt x="1" y="49141"/>
                    </a:lnTo>
                    <a:lnTo>
                      <a:pt x="2080" y="49141"/>
                    </a:lnTo>
                    <a:lnTo>
                      <a:pt x="2380" y="23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55"/>
              <p:cNvSpPr/>
              <p:nvPr/>
            </p:nvSpPr>
            <p:spPr>
              <a:xfrm>
                <a:off x="2896758" y="3569177"/>
                <a:ext cx="128200" cy="79378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5723" extrusionOk="0">
                    <a:moveTo>
                      <a:pt x="2845" y="0"/>
                    </a:moveTo>
                    <a:cubicBezTo>
                      <a:pt x="2382" y="0"/>
                      <a:pt x="1928" y="228"/>
                      <a:pt x="1641" y="603"/>
                    </a:cubicBezTo>
                    <a:lnTo>
                      <a:pt x="370" y="2335"/>
                    </a:lnTo>
                    <a:cubicBezTo>
                      <a:pt x="1" y="2867"/>
                      <a:pt x="116" y="3583"/>
                      <a:pt x="624" y="3930"/>
                    </a:cubicBezTo>
                    <a:cubicBezTo>
                      <a:pt x="661" y="3959"/>
                      <a:pt x="704" y="3972"/>
                      <a:pt x="747" y="3972"/>
                    </a:cubicBezTo>
                    <a:cubicBezTo>
                      <a:pt x="842" y="3972"/>
                      <a:pt x="939" y="3909"/>
                      <a:pt x="971" y="3814"/>
                    </a:cubicBezTo>
                    <a:lnTo>
                      <a:pt x="1433" y="2520"/>
                    </a:lnTo>
                    <a:lnTo>
                      <a:pt x="671" y="4738"/>
                    </a:lnTo>
                    <a:cubicBezTo>
                      <a:pt x="578" y="4992"/>
                      <a:pt x="740" y="5246"/>
                      <a:pt x="1017" y="5246"/>
                    </a:cubicBezTo>
                    <a:cubicBezTo>
                      <a:pt x="1248" y="5246"/>
                      <a:pt x="1479" y="5131"/>
                      <a:pt x="1595" y="4946"/>
                    </a:cubicBezTo>
                    <a:lnTo>
                      <a:pt x="2912" y="2867"/>
                    </a:lnTo>
                    <a:lnTo>
                      <a:pt x="1733" y="5408"/>
                    </a:lnTo>
                    <a:cubicBezTo>
                      <a:pt x="1654" y="5548"/>
                      <a:pt x="1781" y="5722"/>
                      <a:pt x="1936" y="5722"/>
                    </a:cubicBezTo>
                    <a:cubicBezTo>
                      <a:pt x="1961" y="5722"/>
                      <a:pt x="1986" y="5718"/>
                      <a:pt x="2011" y="5709"/>
                    </a:cubicBezTo>
                    <a:cubicBezTo>
                      <a:pt x="2750" y="5478"/>
                      <a:pt x="3374" y="4992"/>
                      <a:pt x="3790" y="4322"/>
                    </a:cubicBezTo>
                    <a:lnTo>
                      <a:pt x="4021" y="3976"/>
                    </a:lnTo>
                    <a:cubicBezTo>
                      <a:pt x="4048" y="3908"/>
                      <a:pt x="4106" y="3873"/>
                      <a:pt x="4173" y="3873"/>
                    </a:cubicBezTo>
                    <a:cubicBezTo>
                      <a:pt x="4221" y="3873"/>
                      <a:pt x="4273" y="3891"/>
                      <a:pt x="4321" y="3930"/>
                    </a:cubicBezTo>
                    <a:cubicBezTo>
                      <a:pt x="4656" y="4176"/>
                      <a:pt x="5448" y="4638"/>
                      <a:pt x="6502" y="4638"/>
                    </a:cubicBezTo>
                    <a:cubicBezTo>
                      <a:pt x="6830" y="4638"/>
                      <a:pt x="7183" y="4594"/>
                      <a:pt x="7556" y="4484"/>
                    </a:cubicBezTo>
                    <a:cubicBezTo>
                      <a:pt x="7625" y="4438"/>
                      <a:pt x="7671" y="4415"/>
                      <a:pt x="7717" y="4369"/>
                    </a:cubicBezTo>
                    <a:cubicBezTo>
                      <a:pt x="7995" y="3837"/>
                      <a:pt x="9242" y="1157"/>
                      <a:pt x="5222" y="117"/>
                    </a:cubicBezTo>
                    <a:cubicBezTo>
                      <a:pt x="5199" y="129"/>
                      <a:pt x="5187" y="135"/>
                      <a:pt x="5176" y="135"/>
                    </a:cubicBezTo>
                    <a:cubicBezTo>
                      <a:pt x="5164" y="135"/>
                      <a:pt x="5153" y="129"/>
                      <a:pt x="5130" y="117"/>
                    </a:cubicBezTo>
                    <a:lnTo>
                      <a:pt x="2912" y="2"/>
                    </a:lnTo>
                    <a:cubicBezTo>
                      <a:pt x="2890" y="1"/>
                      <a:pt x="2867" y="0"/>
                      <a:pt x="2845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55"/>
              <p:cNvSpPr/>
              <p:nvPr/>
            </p:nvSpPr>
            <p:spPr>
              <a:xfrm>
                <a:off x="2906370" y="3599842"/>
                <a:ext cx="11873" cy="25243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820" extrusionOk="0">
                    <a:moveTo>
                      <a:pt x="729" y="0"/>
                    </a:moveTo>
                    <a:cubicBezTo>
                      <a:pt x="694" y="0"/>
                      <a:pt x="659" y="26"/>
                      <a:pt x="625" y="78"/>
                    </a:cubicBezTo>
                    <a:lnTo>
                      <a:pt x="1" y="1649"/>
                    </a:lnTo>
                    <a:cubicBezTo>
                      <a:pt x="1" y="1719"/>
                      <a:pt x="1" y="1742"/>
                      <a:pt x="24" y="1765"/>
                    </a:cubicBezTo>
                    <a:lnTo>
                      <a:pt x="47" y="1811"/>
                    </a:lnTo>
                    <a:cubicBezTo>
                      <a:pt x="64" y="1817"/>
                      <a:pt x="80" y="1820"/>
                      <a:pt x="95" y="1820"/>
                    </a:cubicBezTo>
                    <a:cubicBezTo>
                      <a:pt x="138" y="1820"/>
                      <a:pt x="168" y="1794"/>
                      <a:pt x="186" y="1742"/>
                    </a:cubicBezTo>
                    <a:lnTo>
                      <a:pt x="833" y="148"/>
                    </a:lnTo>
                    <a:cubicBezTo>
                      <a:pt x="856" y="101"/>
                      <a:pt x="833" y="32"/>
                      <a:pt x="763" y="9"/>
                    </a:cubicBezTo>
                    <a:cubicBezTo>
                      <a:pt x="752" y="3"/>
                      <a:pt x="740" y="0"/>
                      <a:pt x="7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55"/>
              <p:cNvSpPr/>
              <p:nvPr/>
            </p:nvSpPr>
            <p:spPr>
              <a:xfrm>
                <a:off x="2931043" y="3607761"/>
                <a:ext cx="8669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46" extrusionOk="0">
                    <a:moveTo>
                      <a:pt x="111" y="0"/>
                    </a:moveTo>
                    <a:cubicBezTo>
                      <a:pt x="82" y="0"/>
                      <a:pt x="61" y="12"/>
                      <a:pt x="47" y="39"/>
                    </a:cubicBezTo>
                    <a:cubicBezTo>
                      <a:pt x="1" y="85"/>
                      <a:pt x="1" y="131"/>
                      <a:pt x="47" y="154"/>
                    </a:cubicBezTo>
                    <a:cubicBezTo>
                      <a:pt x="70" y="200"/>
                      <a:pt x="232" y="270"/>
                      <a:pt x="440" y="431"/>
                    </a:cubicBezTo>
                    <a:cubicBezTo>
                      <a:pt x="465" y="440"/>
                      <a:pt x="487" y="445"/>
                      <a:pt x="507" y="445"/>
                    </a:cubicBezTo>
                    <a:cubicBezTo>
                      <a:pt x="540" y="445"/>
                      <a:pt x="564" y="429"/>
                      <a:pt x="578" y="385"/>
                    </a:cubicBezTo>
                    <a:cubicBezTo>
                      <a:pt x="625" y="339"/>
                      <a:pt x="625" y="270"/>
                      <a:pt x="555" y="247"/>
                    </a:cubicBezTo>
                    <a:cubicBezTo>
                      <a:pt x="347" y="131"/>
                      <a:pt x="186" y="16"/>
                      <a:pt x="186" y="16"/>
                    </a:cubicBezTo>
                    <a:cubicBezTo>
                      <a:pt x="157" y="6"/>
                      <a:pt x="132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55"/>
              <p:cNvSpPr/>
              <p:nvPr/>
            </p:nvSpPr>
            <p:spPr>
              <a:xfrm>
                <a:off x="2913429" y="3598150"/>
                <a:ext cx="8655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46" extrusionOk="0">
                    <a:moveTo>
                      <a:pt x="111" y="0"/>
                    </a:moveTo>
                    <a:cubicBezTo>
                      <a:pt x="81" y="0"/>
                      <a:pt x="60" y="11"/>
                      <a:pt x="46" y="38"/>
                    </a:cubicBezTo>
                    <a:cubicBezTo>
                      <a:pt x="0" y="85"/>
                      <a:pt x="0" y="131"/>
                      <a:pt x="46" y="154"/>
                    </a:cubicBezTo>
                    <a:cubicBezTo>
                      <a:pt x="69" y="154"/>
                      <a:pt x="231" y="270"/>
                      <a:pt x="439" y="431"/>
                    </a:cubicBezTo>
                    <a:cubicBezTo>
                      <a:pt x="464" y="440"/>
                      <a:pt x="487" y="445"/>
                      <a:pt x="506" y="445"/>
                    </a:cubicBezTo>
                    <a:cubicBezTo>
                      <a:pt x="539" y="445"/>
                      <a:pt x="563" y="429"/>
                      <a:pt x="578" y="385"/>
                    </a:cubicBezTo>
                    <a:cubicBezTo>
                      <a:pt x="624" y="339"/>
                      <a:pt x="624" y="270"/>
                      <a:pt x="555" y="246"/>
                    </a:cubicBezTo>
                    <a:cubicBezTo>
                      <a:pt x="347" y="131"/>
                      <a:pt x="185" y="15"/>
                      <a:pt x="185" y="15"/>
                    </a:cubicBezTo>
                    <a:cubicBezTo>
                      <a:pt x="156" y="6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55"/>
              <p:cNvSpPr/>
              <p:nvPr/>
            </p:nvSpPr>
            <p:spPr>
              <a:xfrm>
                <a:off x="2950917" y="3615860"/>
                <a:ext cx="5132" cy="7989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76" extrusionOk="0">
                    <a:moveTo>
                      <a:pt x="243" y="0"/>
                    </a:moveTo>
                    <a:cubicBezTo>
                      <a:pt x="210" y="0"/>
                      <a:pt x="179" y="26"/>
                      <a:pt x="162" y="78"/>
                    </a:cubicBezTo>
                    <a:cubicBezTo>
                      <a:pt x="162" y="78"/>
                      <a:pt x="116" y="263"/>
                      <a:pt x="23" y="425"/>
                    </a:cubicBezTo>
                    <a:cubicBezTo>
                      <a:pt x="0" y="448"/>
                      <a:pt x="0" y="494"/>
                      <a:pt x="23" y="540"/>
                    </a:cubicBezTo>
                    <a:cubicBezTo>
                      <a:pt x="46" y="564"/>
                      <a:pt x="81" y="575"/>
                      <a:pt x="110" y="575"/>
                    </a:cubicBezTo>
                    <a:cubicBezTo>
                      <a:pt x="139" y="575"/>
                      <a:pt x="162" y="564"/>
                      <a:pt x="162" y="540"/>
                    </a:cubicBezTo>
                    <a:cubicBezTo>
                      <a:pt x="277" y="356"/>
                      <a:pt x="347" y="125"/>
                      <a:pt x="347" y="125"/>
                    </a:cubicBezTo>
                    <a:cubicBezTo>
                      <a:pt x="370" y="102"/>
                      <a:pt x="347" y="32"/>
                      <a:pt x="277" y="9"/>
                    </a:cubicBezTo>
                    <a:cubicBezTo>
                      <a:pt x="266" y="3"/>
                      <a:pt x="254" y="0"/>
                      <a:pt x="2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55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rgbClr val="4340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55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55"/>
              <p:cNvSpPr/>
              <p:nvPr/>
            </p:nvSpPr>
            <p:spPr>
              <a:xfrm>
                <a:off x="2891960" y="4301684"/>
                <a:ext cx="135233" cy="172182"/>
              </a:xfrm>
              <a:custGeom>
                <a:avLst/>
                <a:gdLst/>
                <a:ahLst/>
                <a:cxnLst/>
                <a:rect l="l" t="t" r="r" b="b"/>
                <a:pathLst>
                  <a:path w="9750" h="12414" extrusionOk="0">
                    <a:moveTo>
                      <a:pt x="324" y="1"/>
                    </a:moveTo>
                    <a:lnTo>
                      <a:pt x="23" y="6493"/>
                    </a:lnTo>
                    <a:cubicBezTo>
                      <a:pt x="0" y="7856"/>
                      <a:pt x="601" y="9150"/>
                      <a:pt x="1664" y="10005"/>
                    </a:cubicBezTo>
                    <a:lnTo>
                      <a:pt x="4713" y="12361"/>
                    </a:lnTo>
                    <a:cubicBezTo>
                      <a:pt x="4748" y="12396"/>
                      <a:pt x="4788" y="12413"/>
                      <a:pt x="4832" y="12413"/>
                    </a:cubicBezTo>
                    <a:cubicBezTo>
                      <a:pt x="4875" y="12413"/>
                      <a:pt x="4921" y="12396"/>
                      <a:pt x="4967" y="12361"/>
                    </a:cubicBezTo>
                    <a:lnTo>
                      <a:pt x="7647" y="10605"/>
                    </a:lnTo>
                    <a:cubicBezTo>
                      <a:pt x="8895" y="9797"/>
                      <a:pt x="9634" y="8411"/>
                      <a:pt x="9681" y="6932"/>
                    </a:cubicBezTo>
                    <a:lnTo>
                      <a:pt x="9750" y="186"/>
                    </a:lnTo>
                    <a:lnTo>
                      <a:pt x="3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55"/>
              <p:cNvSpPr/>
              <p:nvPr/>
            </p:nvSpPr>
            <p:spPr>
              <a:xfrm>
                <a:off x="2937131" y="4225432"/>
                <a:ext cx="41360" cy="16877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2168" extrusionOk="0">
                    <a:moveTo>
                      <a:pt x="24" y="0"/>
                    </a:moveTo>
                    <a:lnTo>
                      <a:pt x="1" y="9681"/>
                    </a:lnTo>
                    <a:cubicBezTo>
                      <a:pt x="1" y="10143"/>
                      <a:pt x="116" y="10605"/>
                      <a:pt x="347" y="11021"/>
                    </a:cubicBezTo>
                    <a:lnTo>
                      <a:pt x="832" y="11852"/>
                    </a:lnTo>
                    <a:cubicBezTo>
                      <a:pt x="977" y="12057"/>
                      <a:pt x="1209" y="12168"/>
                      <a:pt x="1435" y="12168"/>
                    </a:cubicBezTo>
                    <a:cubicBezTo>
                      <a:pt x="1642" y="12168"/>
                      <a:pt x="1843" y="12075"/>
                      <a:pt x="1965" y="11875"/>
                    </a:cubicBezTo>
                    <a:lnTo>
                      <a:pt x="2404" y="11205"/>
                    </a:lnTo>
                    <a:cubicBezTo>
                      <a:pt x="2750" y="10697"/>
                      <a:pt x="2958" y="10050"/>
                      <a:pt x="2958" y="9427"/>
                    </a:cubicBezTo>
                    <a:lnTo>
                      <a:pt x="29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55"/>
              <p:cNvSpPr/>
              <p:nvPr/>
            </p:nvSpPr>
            <p:spPr>
              <a:xfrm>
                <a:off x="2761868" y="4467668"/>
                <a:ext cx="4078" cy="38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" extrusionOk="0">
                    <a:moveTo>
                      <a:pt x="0" y="1"/>
                    </a:moveTo>
                    <a:cubicBezTo>
                      <a:pt x="200" y="14"/>
                      <a:pt x="269" y="27"/>
                      <a:pt x="283" y="27"/>
                    </a:cubicBezTo>
                    <a:cubicBezTo>
                      <a:pt x="293" y="27"/>
                      <a:pt x="274" y="20"/>
                      <a:pt x="254" y="1"/>
                    </a:cubicBezTo>
                    <a:close/>
                  </a:path>
                </a:pathLst>
              </a:custGeom>
              <a:solidFill>
                <a:srgbClr val="2E52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55"/>
              <p:cNvSpPr/>
              <p:nvPr/>
            </p:nvSpPr>
            <p:spPr>
              <a:xfrm>
                <a:off x="2756418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6908" y="0"/>
                    </a:moveTo>
                    <a:lnTo>
                      <a:pt x="0" y="23"/>
                    </a:lnTo>
                    <a:lnTo>
                      <a:pt x="693" y="8433"/>
                    </a:lnTo>
                    <a:cubicBezTo>
                      <a:pt x="693" y="8849"/>
                      <a:pt x="1040" y="9195"/>
                      <a:pt x="1456" y="9195"/>
                    </a:cubicBezTo>
                    <a:lnTo>
                      <a:pt x="11275" y="9195"/>
                    </a:lnTo>
                    <a:lnTo>
                      <a:pt x="11275" y="9080"/>
                    </a:lnTo>
                    <a:cubicBezTo>
                      <a:pt x="11275" y="7024"/>
                      <a:pt x="9635" y="5360"/>
                      <a:pt x="7578" y="5360"/>
                    </a:cubicBezTo>
                    <a:cubicBezTo>
                      <a:pt x="7024" y="5360"/>
                      <a:pt x="6585" y="4829"/>
                      <a:pt x="6700" y="4274"/>
                    </a:cubicBezTo>
                    <a:lnTo>
                      <a:pt x="69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84B1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55"/>
              <p:cNvSpPr/>
              <p:nvPr/>
            </p:nvSpPr>
            <p:spPr>
              <a:xfrm>
                <a:off x="2765710" y="4525350"/>
                <a:ext cx="146772" cy="13149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48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59" y="947"/>
                    </a:lnTo>
                    <a:lnTo>
                      <a:pt x="10582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55"/>
              <p:cNvSpPr/>
              <p:nvPr/>
            </p:nvSpPr>
            <p:spPr>
              <a:xfrm>
                <a:off x="2819855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47"/>
                      <a:pt x="1" y="116"/>
                    </a:cubicBezTo>
                    <a:cubicBezTo>
                      <a:pt x="1" y="162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162"/>
                      <a:pt x="2542" y="116"/>
                    </a:cubicBezTo>
                    <a:cubicBezTo>
                      <a:pt x="2542" y="47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55"/>
              <p:cNvSpPr/>
              <p:nvPr/>
            </p:nvSpPr>
            <p:spPr>
              <a:xfrm>
                <a:off x="2819855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70"/>
                      <a:pt x="1" y="116"/>
                    </a:cubicBezTo>
                    <a:cubicBezTo>
                      <a:pt x="1" y="185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209"/>
                      <a:pt x="2542" y="116"/>
                    </a:cubicBezTo>
                    <a:cubicBezTo>
                      <a:pt x="2542" y="70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55"/>
              <p:cNvSpPr/>
              <p:nvPr/>
            </p:nvSpPr>
            <p:spPr>
              <a:xfrm>
                <a:off x="2822739" y="4477599"/>
                <a:ext cx="35271" cy="7393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33" extrusionOk="0">
                    <a:moveTo>
                      <a:pt x="2427" y="1"/>
                    </a:moveTo>
                    <a:lnTo>
                      <a:pt x="70" y="347"/>
                    </a:lnTo>
                    <a:cubicBezTo>
                      <a:pt x="24" y="347"/>
                      <a:pt x="1" y="394"/>
                      <a:pt x="1" y="463"/>
                    </a:cubicBezTo>
                    <a:cubicBezTo>
                      <a:pt x="24" y="509"/>
                      <a:pt x="47" y="532"/>
                      <a:pt x="116" y="532"/>
                    </a:cubicBezTo>
                    <a:lnTo>
                      <a:pt x="2450" y="186"/>
                    </a:lnTo>
                    <a:cubicBezTo>
                      <a:pt x="2496" y="186"/>
                      <a:pt x="2542" y="139"/>
                      <a:pt x="2542" y="70"/>
                    </a:cubicBezTo>
                    <a:cubicBezTo>
                      <a:pt x="2542" y="24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55"/>
              <p:cNvSpPr/>
              <p:nvPr/>
            </p:nvSpPr>
            <p:spPr>
              <a:xfrm>
                <a:off x="2554873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4367" y="0"/>
                    </a:moveTo>
                    <a:lnTo>
                      <a:pt x="4575" y="4274"/>
                    </a:lnTo>
                    <a:cubicBezTo>
                      <a:pt x="4690" y="4829"/>
                      <a:pt x="4251" y="5360"/>
                      <a:pt x="3720" y="5360"/>
                    </a:cubicBezTo>
                    <a:cubicBezTo>
                      <a:pt x="1664" y="5360"/>
                      <a:pt x="0" y="7024"/>
                      <a:pt x="0" y="9080"/>
                    </a:cubicBezTo>
                    <a:lnTo>
                      <a:pt x="0" y="9195"/>
                    </a:lnTo>
                    <a:lnTo>
                      <a:pt x="9842" y="9195"/>
                    </a:lnTo>
                    <a:cubicBezTo>
                      <a:pt x="10235" y="9195"/>
                      <a:pt x="10582" y="8849"/>
                      <a:pt x="10582" y="8433"/>
                    </a:cubicBezTo>
                    <a:lnTo>
                      <a:pt x="11275" y="23"/>
                    </a:lnTo>
                    <a:lnTo>
                      <a:pt x="4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84B1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55"/>
              <p:cNvSpPr/>
              <p:nvPr/>
            </p:nvSpPr>
            <p:spPr>
              <a:xfrm>
                <a:off x="2555192" y="4525669"/>
                <a:ext cx="146772" cy="12830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25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82" y="924"/>
                    </a:lnTo>
                    <a:lnTo>
                      <a:pt x="105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55"/>
              <p:cNvSpPr/>
              <p:nvPr/>
            </p:nvSpPr>
            <p:spPr>
              <a:xfrm>
                <a:off x="2612221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47"/>
                      <a:pt x="1" y="116"/>
                    </a:cubicBezTo>
                    <a:cubicBezTo>
                      <a:pt x="1" y="162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162"/>
                      <a:pt x="2542" y="116"/>
                    </a:cubicBezTo>
                    <a:cubicBezTo>
                      <a:pt x="2542" y="47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55"/>
              <p:cNvSpPr/>
              <p:nvPr/>
            </p:nvSpPr>
            <p:spPr>
              <a:xfrm>
                <a:off x="2612221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70"/>
                      <a:pt x="1" y="116"/>
                    </a:cubicBezTo>
                    <a:cubicBezTo>
                      <a:pt x="1" y="185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209"/>
                      <a:pt x="2542" y="116"/>
                    </a:cubicBezTo>
                    <a:cubicBezTo>
                      <a:pt x="2542" y="70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55"/>
              <p:cNvSpPr/>
              <p:nvPr/>
            </p:nvSpPr>
            <p:spPr>
              <a:xfrm>
                <a:off x="2609656" y="4477391"/>
                <a:ext cx="35271" cy="7601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48" extrusionOk="0">
                    <a:moveTo>
                      <a:pt x="72" y="1"/>
                    </a:moveTo>
                    <a:cubicBezTo>
                      <a:pt x="28" y="1"/>
                      <a:pt x="1" y="50"/>
                      <a:pt x="1" y="85"/>
                    </a:cubicBezTo>
                    <a:cubicBezTo>
                      <a:pt x="1" y="154"/>
                      <a:pt x="24" y="201"/>
                      <a:pt x="70" y="201"/>
                    </a:cubicBezTo>
                    <a:lnTo>
                      <a:pt x="2450" y="547"/>
                    </a:lnTo>
                    <a:cubicBezTo>
                      <a:pt x="2496" y="547"/>
                      <a:pt x="2542" y="524"/>
                      <a:pt x="2542" y="478"/>
                    </a:cubicBezTo>
                    <a:cubicBezTo>
                      <a:pt x="2542" y="409"/>
                      <a:pt x="2496" y="362"/>
                      <a:pt x="2450" y="362"/>
                    </a:cubicBezTo>
                    <a:lnTo>
                      <a:pt x="116" y="16"/>
                    </a:lnTo>
                    <a:cubicBezTo>
                      <a:pt x="100" y="5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8" name="Google Shape;988;p55"/>
            <p:cNvGrpSpPr/>
            <p:nvPr/>
          </p:nvGrpSpPr>
          <p:grpSpPr>
            <a:xfrm flipH="1">
              <a:off x="4815845" y="3215635"/>
              <a:ext cx="2667529" cy="1927922"/>
              <a:chOff x="3217149" y="3242033"/>
              <a:chExt cx="1735994" cy="1253933"/>
            </a:xfrm>
          </p:grpSpPr>
          <p:sp>
            <p:nvSpPr>
              <p:cNvPr id="989" name="Google Shape;989;p55"/>
              <p:cNvSpPr/>
              <p:nvPr/>
            </p:nvSpPr>
            <p:spPr>
              <a:xfrm>
                <a:off x="4629306" y="4242614"/>
                <a:ext cx="61260" cy="17217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0975" extrusionOk="0">
                    <a:moveTo>
                      <a:pt x="1068" y="1"/>
                    </a:moveTo>
                    <a:cubicBezTo>
                      <a:pt x="420" y="1"/>
                      <a:pt x="30" y="996"/>
                      <a:pt x="30" y="1748"/>
                    </a:cubicBezTo>
                    <a:cubicBezTo>
                      <a:pt x="1" y="5119"/>
                      <a:pt x="1243" y="8461"/>
                      <a:pt x="3490" y="10974"/>
                    </a:cubicBezTo>
                    <a:lnTo>
                      <a:pt x="3816" y="10265"/>
                    </a:lnTo>
                    <a:cubicBezTo>
                      <a:pt x="3904" y="7101"/>
                      <a:pt x="3283" y="3877"/>
                      <a:pt x="2012" y="920"/>
                    </a:cubicBezTo>
                    <a:cubicBezTo>
                      <a:pt x="1864" y="565"/>
                      <a:pt x="1657" y="151"/>
                      <a:pt x="1272" y="33"/>
                    </a:cubicBezTo>
                    <a:cubicBezTo>
                      <a:pt x="1202" y="11"/>
                      <a:pt x="1133" y="1"/>
                      <a:pt x="10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55"/>
              <p:cNvSpPr/>
              <p:nvPr/>
            </p:nvSpPr>
            <p:spPr>
              <a:xfrm>
                <a:off x="4673843" y="4210250"/>
                <a:ext cx="154036" cy="212879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3570" extrusionOk="0">
                    <a:moveTo>
                      <a:pt x="7836" y="0"/>
                    </a:moveTo>
                    <a:cubicBezTo>
                      <a:pt x="7727" y="0"/>
                      <a:pt x="7619" y="8"/>
                      <a:pt x="7512" y="26"/>
                    </a:cubicBezTo>
                    <a:cubicBezTo>
                      <a:pt x="6566" y="174"/>
                      <a:pt x="5826" y="824"/>
                      <a:pt x="5176" y="1475"/>
                    </a:cubicBezTo>
                    <a:cubicBezTo>
                      <a:pt x="2041" y="4609"/>
                      <a:pt x="149" y="8986"/>
                      <a:pt x="1" y="13422"/>
                    </a:cubicBezTo>
                    <a:lnTo>
                      <a:pt x="60" y="13570"/>
                    </a:lnTo>
                    <a:cubicBezTo>
                      <a:pt x="3727" y="10731"/>
                      <a:pt x="6832" y="7123"/>
                      <a:pt x="9168" y="3131"/>
                    </a:cubicBezTo>
                    <a:cubicBezTo>
                      <a:pt x="9493" y="2598"/>
                      <a:pt x="9819" y="1918"/>
                      <a:pt x="9671" y="1297"/>
                    </a:cubicBezTo>
                    <a:cubicBezTo>
                      <a:pt x="9514" y="487"/>
                      <a:pt x="8664" y="0"/>
                      <a:pt x="7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55"/>
              <p:cNvSpPr/>
              <p:nvPr/>
            </p:nvSpPr>
            <p:spPr>
              <a:xfrm>
                <a:off x="4283224" y="3779879"/>
                <a:ext cx="597537" cy="537014"/>
              </a:xfrm>
              <a:custGeom>
                <a:avLst/>
                <a:gdLst/>
                <a:ahLst/>
                <a:cxnLst/>
                <a:rect l="l" t="t" r="r" b="b"/>
                <a:pathLst>
                  <a:path w="38090" h="34232" extrusionOk="0">
                    <a:moveTo>
                      <a:pt x="26522" y="1"/>
                    </a:moveTo>
                    <a:cubicBezTo>
                      <a:pt x="21511" y="1"/>
                      <a:pt x="16406" y="2528"/>
                      <a:pt x="12539" y="5931"/>
                    </a:cubicBezTo>
                    <a:cubicBezTo>
                      <a:pt x="4555" y="12910"/>
                      <a:pt x="1" y="23615"/>
                      <a:pt x="503" y="34232"/>
                    </a:cubicBezTo>
                    <a:lnTo>
                      <a:pt x="1125" y="33906"/>
                    </a:lnTo>
                    <a:cubicBezTo>
                      <a:pt x="1598" y="28495"/>
                      <a:pt x="4939" y="23615"/>
                      <a:pt x="9375" y="20481"/>
                    </a:cubicBezTo>
                    <a:cubicBezTo>
                      <a:pt x="13811" y="17375"/>
                      <a:pt x="19193" y="15867"/>
                      <a:pt x="24605" y="15394"/>
                    </a:cubicBezTo>
                    <a:cubicBezTo>
                      <a:pt x="26971" y="15158"/>
                      <a:pt x="29396" y="15128"/>
                      <a:pt x="31673" y="14418"/>
                    </a:cubicBezTo>
                    <a:cubicBezTo>
                      <a:pt x="33950" y="13679"/>
                      <a:pt x="36138" y="12171"/>
                      <a:pt x="36878" y="9923"/>
                    </a:cubicBezTo>
                    <a:cubicBezTo>
                      <a:pt x="38090" y="6256"/>
                      <a:pt x="35074" y="2382"/>
                      <a:pt x="31525" y="933"/>
                    </a:cubicBezTo>
                    <a:cubicBezTo>
                      <a:pt x="29902" y="290"/>
                      <a:pt x="28217" y="1"/>
                      <a:pt x="26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55"/>
              <p:cNvSpPr/>
              <p:nvPr/>
            </p:nvSpPr>
            <p:spPr>
              <a:xfrm>
                <a:off x="4292040" y="3871228"/>
                <a:ext cx="505138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32200" h="29208" extrusionOk="0">
                    <a:moveTo>
                      <a:pt x="27880" y="1"/>
                    </a:moveTo>
                    <a:cubicBezTo>
                      <a:pt x="23012" y="1"/>
                      <a:pt x="18145" y="2029"/>
                      <a:pt x="14107" y="4573"/>
                    </a:cubicBezTo>
                    <a:cubicBezTo>
                      <a:pt x="12421" y="5608"/>
                      <a:pt x="10795" y="6732"/>
                      <a:pt x="9464" y="8181"/>
                    </a:cubicBezTo>
                    <a:cubicBezTo>
                      <a:pt x="7009" y="10872"/>
                      <a:pt x="4821" y="13918"/>
                      <a:pt x="3165" y="17201"/>
                    </a:cubicBezTo>
                    <a:cubicBezTo>
                      <a:pt x="1331" y="20838"/>
                      <a:pt x="208" y="24771"/>
                      <a:pt x="1" y="28882"/>
                    </a:cubicBezTo>
                    <a:cubicBezTo>
                      <a:pt x="1" y="29097"/>
                      <a:pt x="188" y="29208"/>
                      <a:pt x="384" y="29208"/>
                    </a:cubicBezTo>
                    <a:cubicBezTo>
                      <a:pt x="594" y="29208"/>
                      <a:pt x="813" y="29082"/>
                      <a:pt x="829" y="28823"/>
                    </a:cubicBezTo>
                    <a:cubicBezTo>
                      <a:pt x="1154" y="21696"/>
                      <a:pt x="4555" y="14983"/>
                      <a:pt x="9168" y="9660"/>
                    </a:cubicBezTo>
                    <a:cubicBezTo>
                      <a:pt x="9848" y="8891"/>
                      <a:pt x="10528" y="8122"/>
                      <a:pt x="11327" y="7501"/>
                    </a:cubicBezTo>
                    <a:cubicBezTo>
                      <a:pt x="12066" y="6850"/>
                      <a:pt x="12865" y="6259"/>
                      <a:pt x="13693" y="5756"/>
                    </a:cubicBezTo>
                    <a:cubicBezTo>
                      <a:pt x="16029" y="4189"/>
                      <a:pt x="18543" y="2917"/>
                      <a:pt x="21145" y="2001"/>
                    </a:cubicBezTo>
                    <a:cubicBezTo>
                      <a:pt x="23324" y="1268"/>
                      <a:pt x="25617" y="786"/>
                      <a:pt x="27908" y="786"/>
                    </a:cubicBezTo>
                    <a:cubicBezTo>
                      <a:pt x="29130" y="786"/>
                      <a:pt x="30351" y="923"/>
                      <a:pt x="31554" y="1232"/>
                    </a:cubicBezTo>
                    <a:cubicBezTo>
                      <a:pt x="31591" y="1240"/>
                      <a:pt x="31627" y="1244"/>
                      <a:pt x="31660" y="1244"/>
                    </a:cubicBezTo>
                    <a:cubicBezTo>
                      <a:pt x="32080" y="1244"/>
                      <a:pt x="32200" y="600"/>
                      <a:pt x="31761" y="463"/>
                    </a:cubicBezTo>
                    <a:cubicBezTo>
                      <a:pt x="30478" y="145"/>
                      <a:pt x="29179" y="1"/>
                      <a:pt x="278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55"/>
              <p:cNvSpPr/>
              <p:nvPr/>
            </p:nvSpPr>
            <p:spPr>
              <a:xfrm>
                <a:off x="3860132" y="3973181"/>
                <a:ext cx="316856" cy="343713"/>
              </a:xfrm>
              <a:custGeom>
                <a:avLst/>
                <a:gdLst/>
                <a:ahLst/>
                <a:cxnLst/>
                <a:rect l="l" t="t" r="r" b="b"/>
                <a:pathLst>
                  <a:path w="20198" h="21910" extrusionOk="0">
                    <a:moveTo>
                      <a:pt x="4028" y="0"/>
                    </a:moveTo>
                    <a:cubicBezTo>
                      <a:pt x="3206" y="0"/>
                      <a:pt x="2396" y="100"/>
                      <a:pt x="1686" y="499"/>
                    </a:cubicBezTo>
                    <a:cubicBezTo>
                      <a:pt x="474" y="1239"/>
                      <a:pt x="1" y="2865"/>
                      <a:pt x="296" y="4255"/>
                    </a:cubicBezTo>
                    <a:cubicBezTo>
                      <a:pt x="563" y="5645"/>
                      <a:pt x="1450" y="6828"/>
                      <a:pt x="2426" y="7833"/>
                    </a:cubicBezTo>
                    <a:cubicBezTo>
                      <a:pt x="6122" y="11530"/>
                      <a:pt x="11504" y="12920"/>
                      <a:pt x="15792" y="15995"/>
                    </a:cubicBezTo>
                    <a:cubicBezTo>
                      <a:pt x="17243" y="17056"/>
                      <a:pt x="18647" y="18403"/>
                      <a:pt x="19376" y="20024"/>
                    </a:cubicBezTo>
                    <a:lnTo>
                      <a:pt x="19376" y="20024"/>
                    </a:lnTo>
                    <a:cubicBezTo>
                      <a:pt x="20198" y="14601"/>
                      <a:pt x="18663" y="10213"/>
                      <a:pt x="14964" y="5852"/>
                    </a:cubicBezTo>
                    <a:cubicBezTo>
                      <a:pt x="13663" y="4314"/>
                      <a:pt x="11386" y="1978"/>
                      <a:pt x="8725" y="736"/>
                    </a:cubicBezTo>
                    <a:cubicBezTo>
                      <a:pt x="7542" y="174"/>
                      <a:pt x="6122" y="115"/>
                      <a:pt x="4851" y="26"/>
                    </a:cubicBezTo>
                    <a:cubicBezTo>
                      <a:pt x="4577" y="11"/>
                      <a:pt x="4302" y="0"/>
                      <a:pt x="4028" y="0"/>
                    </a:cubicBezTo>
                    <a:close/>
                    <a:moveTo>
                      <a:pt x="19376" y="20024"/>
                    </a:moveTo>
                    <a:cubicBezTo>
                      <a:pt x="19317" y="20410"/>
                      <a:pt x="19246" y="20802"/>
                      <a:pt x="19164" y="21200"/>
                    </a:cubicBezTo>
                    <a:lnTo>
                      <a:pt x="19873" y="21910"/>
                    </a:lnTo>
                    <a:cubicBezTo>
                      <a:pt x="19818" y="21245"/>
                      <a:pt x="19642" y="20616"/>
                      <a:pt x="19376" y="20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55"/>
              <p:cNvSpPr/>
              <p:nvPr/>
            </p:nvSpPr>
            <p:spPr>
              <a:xfrm>
                <a:off x="3929973" y="4040904"/>
                <a:ext cx="235438" cy="281387"/>
              </a:xfrm>
              <a:custGeom>
                <a:avLst/>
                <a:gdLst/>
                <a:ahLst/>
                <a:cxnLst/>
                <a:rect l="l" t="t" r="r" b="b"/>
                <a:pathLst>
                  <a:path w="15008" h="17937" extrusionOk="0">
                    <a:moveTo>
                      <a:pt x="470" y="0"/>
                    </a:moveTo>
                    <a:cubicBezTo>
                      <a:pt x="103" y="0"/>
                      <a:pt x="0" y="639"/>
                      <a:pt x="399" y="825"/>
                    </a:cubicBezTo>
                    <a:cubicBezTo>
                      <a:pt x="5633" y="2984"/>
                      <a:pt x="10128" y="7095"/>
                      <a:pt x="12701" y="12151"/>
                    </a:cubicBezTo>
                    <a:cubicBezTo>
                      <a:pt x="13558" y="13837"/>
                      <a:pt x="14150" y="15641"/>
                      <a:pt x="14061" y="17534"/>
                    </a:cubicBezTo>
                    <a:cubicBezTo>
                      <a:pt x="14046" y="17804"/>
                      <a:pt x="14252" y="17937"/>
                      <a:pt x="14462" y="17937"/>
                    </a:cubicBezTo>
                    <a:cubicBezTo>
                      <a:pt x="14666" y="17937"/>
                      <a:pt x="14875" y="17811"/>
                      <a:pt x="14889" y="17563"/>
                    </a:cubicBezTo>
                    <a:cubicBezTo>
                      <a:pt x="15007" y="14310"/>
                      <a:pt x="13292" y="11176"/>
                      <a:pt x="11429" y="8573"/>
                    </a:cubicBezTo>
                    <a:cubicBezTo>
                      <a:pt x="9714" y="6178"/>
                      <a:pt x="7555" y="4108"/>
                      <a:pt x="5101" y="2452"/>
                    </a:cubicBezTo>
                    <a:cubicBezTo>
                      <a:pt x="3681" y="1476"/>
                      <a:pt x="2173" y="707"/>
                      <a:pt x="606" y="27"/>
                    </a:cubicBezTo>
                    <a:cubicBezTo>
                      <a:pt x="557" y="9"/>
                      <a:pt x="512" y="0"/>
                      <a:pt x="4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55"/>
              <p:cNvSpPr/>
              <p:nvPr/>
            </p:nvSpPr>
            <p:spPr>
              <a:xfrm>
                <a:off x="4121313" y="3667416"/>
                <a:ext cx="160546" cy="593348"/>
              </a:xfrm>
              <a:custGeom>
                <a:avLst/>
                <a:gdLst/>
                <a:ahLst/>
                <a:cxnLst/>
                <a:rect l="l" t="t" r="r" b="b"/>
                <a:pathLst>
                  <a:path w="10234" h="37823" extrusionOk="0">
                    <a:moveTo>
                      <a:pt x="3892" y="0"/>
                    </a:moveTo>
                    <a:cubicBezTo>
                      <a:pt x="3635" y="0"/>
                      <a:pt x="3372" y="46"/>
                      <a:pt x="3106" y="147"/>
                    </a:cubicBezTo>
                    <a:cubicBezTo>
                      <a:pt x="2248" y="473"/>
                      <a:pt x="1687" y="1271"/>
                      <a:pt x="1332" y="2040"/>
                    </a:cubicBezTo>
                    <a:cubicBezTo>
                      <a:pt x="1" y="4761"/>
                      <a:pt x="238" y="8013"/>
                      <a:pt x="740" y="11059"/>
                    </a:cubicBezTo>
                    <a:cubicBezTo>
                      <a:pt x="2248" y="20256"/>
                      <a:pt x="5679" y="29010"/>
                      <a:pt x="9080" y="37704"/>
                    </a:cubicBezTo>
                    <a:lnTo>
                      <a:pt x="10233" y="37822"/>
                    </a:lnTo>
                    <a:cubicBezTo>
                      <a:pt x="8754" y="32174"/>
                      <a:pt x="8222" y="26260"/>
                      <a:pt x="8784" y="20404"/>
                    </a:cubicBezTo>
                    <a:cubicBezTo>
                      <a:pt x="9021" y="18216"/>
                      <a:pt x="9346" y="16057"/>
                      <a:pt x="9405" y="13869"/>
                    </a:cubicBezTo>
                    <a:cubicBezTo>
                      <a:pt x="9523" y="10350"/>
                      <a:pt x="8902" y="6801"/>
                      <a:pt x="7601" y="3548"/>
                    </a:cubicBezTo>
                    <a:cubicBezTo>
                      <a:pt x="6937" y="1862"/>
                      <a:pt x="5523" y="0"/>
                      <a:pt x="38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55"/>
              <p:cNvSpPr/>
              <p:nvPr/>
            </p:nvSpPr>
            <p:spPr>
              <a:xfrm>
                <a:off x="4264211" y="3618063"/>
                <a:ext cx="237995" cy="390336"/>
              </a:xfrm>
              <a:custGeom>
                <a:avLst/>
                <a:gdLst/>
                <a:ahLst/>
                <a:cxnLst/>
                <a:rect l="l" t="t" r="r" b="b"/>
                <a:pathLst>
                  <a:path w="15171" h="24882" extrusionOk="0">
                    <a:moveTo>
                      <a:pt x="13128" y="1"/>
                    </a:moveTo>
                    <a:cubicBezTo>
                      <a:pt x="13059" y="1"/>
                      <a:pt x="12991" y="4"/>
                      <a:pt x="12923" y="11"/>
                    </a:cubicBezTo>
                    <a:cubicBezTo>
                      <a:pt x="12066" y="40"/>
                      <a:pt x="11238" y="484"/>
                      <a:pt x="10558" y="957"/>
                    </a:cubicBezTo>
                    <a:cubicBezTo>
                      <a:pt x="7305" y="3175"/>
                      <a:pt x="4968" y="6546"/>
                      <a:pt x="3372" y="10184"/>
                    </a:cubicBezTo>
                    <a:cubicBezTo>
                      <a:pt x="1775" y="13791"/>
                      <a:pt x="887" y="17636"/>
                      <a:pt x="0" y="21480"/>
                    </a:cubicBezTo>
                    <a:lnTo>
                      <a:pt x="355" y="24881"/>
                    </a:lnTo>
                    <a:cubicBezTo>
                      <a:pt x="1982" y="20120"/>
                      <a:pt x="4643" y="15684"/>
                      <a:pt x="8103" y="11988"/>
                    </a:cubicBezTo>
                    <a:cubicBezTo>
                      <a:pt x="10794" y="9149"/>
                      <a:pt x="14106" y="6487"/>
                      <a:pt x="14993" y="2643"/>
                    </a:cubicBezTo>
                    <a:cubicBezTo>
                      <a:pt x="15082" y="2140"/>
                      <a:pt x="15171" y="1667"/>
                      <a:pt x="15023" y="1223"/>
                    </a:cubicBezTo>
                    <a:cubicBezTo>
                      <a:pt x="14777" y="486"/>
                      <a:pt x="13951" y="1"/>
                      <a:pt x="13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55"/>
              <p:cNvSpPr/>
              <p:nvPr/>
            </p:nvSpPr>
            <p:spPr>
              <a:xfrm>
                <a:off x="4320811" y="3332848"/>
                <a:ext cx="117374" cy="386054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24609" extrusionOk="0">
                    <a:moveTo>
                      <a:pt x="5334" y="1"/>
                    </a:moveTo>
                    <a:cubicBezTo>
                      <a:pt x="5311" y="1"/>
                      <a:pt x="5287" y="2"/>
                      <a:pt x="5264" y="5"/>
                    </a:cubicBezTo>
                    <a:cubicBezTo>
                      <a:pt x="4968" y="34"/>
                      <a:pt x="4732" y="212"/>
                      <a:pt x="4495" y="448"/>
                    </a:cubicBezTo>
                    <a:cubicBezTo>
                      <a:pt x="1213" y="3465"/>
                      <a:pt x="385" y="8315"/>
                      <a:pt x="178" y="12780"/>
                    </a:cubicBezTo>
                    <a:cubicBezTo>
                      <a:pt x="0" y="16743"/>
                      <a:pt x="59" y="20705"/>
                      <a:pt x="444" y="24609"/>
                    </a:cubicBezTo>
                    <a:lnTo>
                      <a:pt x="1834" y="20291"/>
                    </a:lnTo>
                    <a:cubicBezTo>
                      <a:pt x="4022" y="15441"/>
                      <a:pt x="5708" y="10414"/>
                      <a:pt x="6890" y="5239"/>
                    </a:cubicBezTo>
                    <a:cubicBezTo>
                      <a:pt x="7305" y="3524"/>
                      <a:pt x="7482" y="1335"/>
                      <a:pt x="6062" y="271"/>
                    </a:cubicBezTo>
                    <a:cubicBezTo>
                      <a:pt x="5846" y="136"/>
                      <a:pt x="5581" y="1"/>
                      <a:pt x="53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55"/>
              <p:cNvSpPr/>
              <p:nvPr/>
            </p:nvSpPr>
            <p:spPr>
              <a:xfrm>
                <a:off x="4407093" y="3242033"/>
                <a:ext cx="295537" cy="332136"/>
              </a:xfrm>
              <a:custGeom>
                <a:avLst/>
                <a:gdLst/>
                <a:ahLst/>
                <a:cxnLst/>
                <a:rect l="l" t="t" r="r" b="b"/>
                <a:pathLst>
                  <a:path w="18839" h="21172" extrusionOk="0">
                    <a:moveTo>
                      <a:pt x="14971" y="0"/>
                    </a:moveTo>
                    <a:cubicBezTo>
                      <a:pt x="13258" y="0"/>
                      <a:pt x="11543" y="1266"/>
                      <a:pt x="10262" y="2570"/>
                    </a:cubicBezTo>
                    <a:cubicBezTo>
                      <a:pt x="5627" y="7316"/>
                      <a:pt x="2289" y="13231"/>
                      <a:pt x="602" y="19656"/>
                    </a:cubicBezTo>
                    <a:lnTo>
                      <a:pt x="602" y="19656"/>
                    </a:lnTo>
                    <a:cubicBezTo>
                      <a:pt x="4191" y="16472"/>
                      <a:pt x="8067" y="13609"/>
                      <a:pt x="12155" y="11117"/>
                    </a:cubicBezTo>
                    <a:cubicBezTo>
                      <a:pt x="14225" y="9845"/>
                      <a:pt x="16472" y="8603"/>
                      <a:pt x="17655" y="6444"/>
                    </a:cubicBezTo>
                    <a:cubicBezTo>
                      <a:pt x="18838" y="4345"/>
                      <a:pt x="18395" y="1062"/>
                      <a:pt x="16118" y="204"/>
                    </a:cubicBezTo>
                    <a:cubicBezTo>
                      <a:pt x="15739" y="64"/>
                      <a:pt x="15355" y="0"/>
                      <a:pt x="14971" y="0"/>
                    </a:cubicBezTo>
                    <a:close/>
                    <a:moveTo>
                      <a:pt x="602" y="19656"/>
                    </a:moveTo>
                    <a:cubicBezTo>
                      <a:pt x="401" y="19835"/>
                      <a:pt x="200" y="20015"/>
                      <a:pt x="1" y="20195"/>
                    </a:cubicBezTo>
                    <a:lnTo>
                      <a:pt x="237" y="21171"/>
                    </a:lnTo>
                    <a:cubicBezTo>
                      <a:pt x="349" y="20663"/>
                      <a:pt x="470" y="20158"/>
                      <a:pt x="602" y="196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55"/>
              <p:cNvSpPr/>
              <p:nvPr/>
            </p:nvSpPr>
            <p:spPr>
              <a:xfrm>
                <a:off x="4247974" y="3317396"/>
                <a:ext cx="377065" cy="987214"/>
              </a:xfrm>
              <a:custGeom>
                <a:avLst/>
                <a:gdLst/>
                <a:ahLst/>
                <a:cxnLst/>
                <a:rect l="l" t="t" r="r" b="b"/>
                <a:pathLst>
                  <a:path w="24036" h="62930" extrusionOk="0">
                    <a:moveTo>
                      <a:pt x="23521" y="0"/>
                    </a:moveTo>
                    <a:cubicBezTo>
                      <a:pt x="23453" y="0"/>
                      <a:pt x="23380" y="22"/>
                      <a:pt x="23303" y="73"/>
                    </a:cubicBezTo>
                    <a:cubicBezTo>
                      <a:pt x="16472" y="4864"/>
                      <a:pt x="11090" y="11547"/>
                      <a:pt x="7364" y="19029"/>
                    </a:cubicBezTo>
                    <a:cubicBezTo>
                      <a:pt x="3224" y="27368"/>
                      <a:pt x="1124" y="36595"/>
                      <a:pt x="414" y="45821"/>
                    </a:cubicBezTo>
                    <a:cubicBezTo>
                      <a:pt x="0" y="51381"/>
                      <a:pt x="59" y="56941"/>
                      <a:pt x="414" y="62530"/>
                    </a:cubicBezTo>
                    <a:cubicBezTo>
                      <a:pt x="459" y="62796"/>
                      <a:pt x="673" y="62929"/>
                      <a:pt x="876" y="62929"/>
                    </a:cubicBezTo>
                    <a:cubicBezTo>
                      <a:pt x="1080" y="62929"/>
                      <a:pt x="1272" y="62796"/>
                      <a:pt x="1272" y="62530"/>
                    </a:cubicBezTo>
                    <a:cubicBezTo>
                      <a:pt x="592" y="52801"/>
                      <a:pt x="887" y="42953"/>
                      <a:pt x="3105" y="33401"/>
                    </a:cubicBezTo>
                    <a:cubicBezTo>
                      <a:pt x="5028" y="25121"/>
                      <a:pt x="8488" y="17136"/>
                      <a:pt x="13692" y="10423"/>
                    </a:cubicBezTo>
                    <a:cubicBezTo>
                      <a:pt x="16531" y="6727"/>
                      <a:pt x="19902" y="3415"/>
                      <a:pt x="23717" y="753"/>
                    </a:cubicBezTo>
                    <a:cubicBezTo>
                      <a:pt x="24036" y="508"/>
                      <a:pt x="23847" y="0"/>
                      <a:pt x="23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55"/>
              <p:cNvSpPr/>
              <p:nvPr/>
            </p:nvSpPr>
            <p:spPr>
              <a:xfrm>
                <a:off x="3581318" y="4116486"/>
                <a:ext cx="196721" cy="310816"/>
              </a:xfrm>
              <a:custGeom>
                <a:avLst/>
                <a:gdLst/>
                <a:ahLst/>
                <a:cxnLst/>
                <a:rect l="l" t="t" r="r" b="b"/>
                <a:pathLst>
                  <a:path w="12540" h="19813" extrusionOk="0">
                    <a:moveTo>
                      <a:pt x="8340" y="1"/>
                    </a:moveTo>
                    <a:cubicBezTo>
                      <a:pt x="8193" y="1"/>
                      <a:pt x="8044" y="10"/>
                      <a:pt x="7897" y="29"/>
                    </a:cubicBezTo>
                    <a:cubicBezTo>
                      <a:pt x="5915" y="295"/>
                      <a:pt x="4437" y="2070"/>
                      <a:pt x="3431" y="3785"/>
                    </a:cubicBezTo>
                    <a:cubicBezTo>
                      <a:pt x="740" y="8605"/>
                      <a:pt x="1" y="14431"/>
                      <a:pt x="1361" y="19813"/>
                    </a:cubicBezTo>
                    <a:lnTo>
                      <a:pt x="1686" y="19369"/>
                    </a:lnTo>
                    <a:cubicBezTo>
                      <a:pt x="2396" y="15762"/>
                      <a:pt x="5058" y="12893"/>
                      <a:pt x="7808" y="10498"/>
                    </a:cubicBezTo>
                    <a:cubicBezTo>
                      <a:pt x="8991" y="9463"/>
                      <a:pt x="10203" y="8487"/>
                      <a:pt x="11090" y="7186"/>
                    </a:cubicBezTo>
                    <a:cubicBezTo>
                      <a:pt x="11978" y="5943"/>
                      <a:pt x="12539" y="4287"/>
                      <a:pt x="12096" y="2809"/>
                    </a:cubicBezTo>
                    <a:cubicBezTo>
                      <a:pt x="11634" y="1205"/>
                      <a:pt x="10022" y="1"/>
                      <a:pt x="83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55"/>
              <p:cNvSpPr/>
              <p:nvPr/>
            </p:nvSpPr>
            <p:spPr>
              <a:xfrm>
                <a:off x="3334052" y="4008838"/>
                <a:ext cx="266311" cy="407797"/>
              </a:xfrm>
              <a:custGeom>
                <a:avLst/>
                <a:gdLst/>
                <a:ahLst/>
                <a:cxnLst/>
                <a:rect l="l" t="t" r="r" b="b"/>
                <a:pathLst>
                  <a:path w="16976" h="25995" extrusionOk="0">
                    <a:moveTo>
                      <a:pt x="4021" y="1"/>
                    </a:moveTo>
                    <a:cubicBezTo>
                      <a:pt x="3802" y="1"/>
                      <a:pt x="3585" y="19"/>
                      <a:pt x="3372" y="60"/>
                    </a:cubicBezTo>
                    <a:cubicBezTo>
                      <a:pt x="858" y="533"/>
                      <a:pt x="1" y="3993"/>
                      <a:pt x="1124" y="6300"/>
                    </a:cubicBezTo>
                    <a:cubicBezTo>
                      <a:pt x="2278" y="8577"/>
                      <a:pt x="4555" y="10026"/>
                      <a:pt x="6625" y="11534"/>
                    </a:cubicBezTo>
                    <a:cubicBezTo>
                      <a:pt x="11268" y="14935"/>
                      <a:pt x="15319" y="19578"/>
                      <a:pt x="16620" y="25137"/>
                    </a:cubicBezTo>
                    <a:lnTo>
                      <a:pt x="16975" y="25995"/>
                    </a:lnTo>
                    <a:cubicBezTo>
                      <a:pt x="16058" y="21115"/>
                      <a:pt x="16058" y="16088"/>
                      <a:pt x="14728" y="11327"/>
                    </a:cubicBezTo>
                    <a:cubicBezTo>
                      <a:pt x="13426" y="6566"/>
                      <a:pt x="10440" y="1834"/>
                      <a:pt x="5708" y="296"/>
                    </a:cubicBezTo>
                    <a:cubicBezTo>
                      <a:pt x="5173" y="125"/>
                      <a:pt x="4592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55"/>
              <p:cNvSpPr/>
              <p:nvPr/>
            </p:nvSpPr>
            <p:spPr>
              <a:xfrm>
                <a:off x="3436962" y="4094806"/>
                <a:ext cx="173363" cy="338066"/>
              </a:xfrm>
              <a:custGeom>
                <a:avLst/>
                <a:gdLst/>
                <a:ahLst/>
                <a:cxnLst/>
                <a:rect l="l" t="t" r="r" b="b"/>
                <a:pathLst>
                  <a:path w="11051" h="21550" extrusionOk="0">
                    <a:moveTo>
                      <a:pt x="584" y="0"/>
                    </a:moveTo>
                    <a:cubicBezTo>
                      <a:pt x="279" y="0"/>
                      <a:pt x="1" y="417"/>
                      <a:pt x="301" y="672"/>
                    </a:cubicBezTo>
                    <a:cubicBezTo>
                      <a:pt x="4649" y="4841"/>
                      <a:pt x="7783" y="10253"/>
                      <a:pt x="9321" y="16108"/>
                    </a:cubicBezTo>
                    <a:cubicBezTo>
                      <a:pt x="9765" y="17794"/>
                      <a:pt x="10060" y="19480"/>
                      <a:pt x="10208" y="21195"/>
                    </a:cubicBezTo>
                    <a:cubicBezTo>
                      <a:pt x="10238" y="21432"/>
                      <a:pt x="10460" y="21550"/>
                      <a:pt x="10663" y="21550"/>
                    </a:cubicBezTo>
                    <a:cubicBezTo>
                      <a:pt x="10866" y="21550"/>
                      <a:pt x="11051" y="21432"/>
                      <a:pt x="11007" y="21195"/>
                    </a:cubicBezTo>
                    <a:cubicBezTo>
                      <a:pt x="10415" y="15014"/>
                      <a:pt x="8079" y="9011"/>
                      <a:pt x="4353" y="4073"/>
                    </a:cubicBezTo>
                    <a:cubicBezTo>
                      <a:pt x="3288" y="2653"/>
                      <a:pt x="2135" y="1322"/>
                      <a:pt x="834" y="110"/>
                    </a:cubicBezTo>
                    <a:cubicBezTo>
                      <a:pt x="756" y="32"/>
                      <a:pt x="669" y="0"/>
                      <a:pt x="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55"/>
              <p:cNvSpPr/>
              <p:nvPr/>
            </p:nvSpPr>
            <p:spPr>
              <a:xfrm>
                <a:off x="3595939" y="4203928"/>
                <a:ext cx="105702" cy="217115"/>
              </a:xfrm>
              <a:custGeom>
                <a:avLst/>
                <a:gdLst/>
                <a:ahLst/>
                <a:cxnLst/>
                <a:rect l="l" t="t" r="r" b="b"/>
                <a:pathLst>
                  <a:path w="6738" h="13840" extrusionOk="0">
                    <a:moveTo>
                      <a:pt x="6205" y="0"/>
                    </a:moveTo>
                    <a:cubicBezTo>
                      <a:pt x="6112" y="0"/>
                      <a:pt x="6016" y="39"/>
                      <a:pt x="5930" y="133"/>
                    </a:cubicBezTo>
                    <a:cubicBezTo>
                      <a:pt x="2706" y="3918"/>
                      <a:pt x="695" y="8561"/>
                      <a:pt x="15" y="13440"/>
                    </a:cubicBezTo>
                    <a:cubicBezTo>
                      <a:pt x="0" y="13707"/>
                      <a:pt x="200" y="13840"/>
                      <a:pt x="407" y="13840"/>
                    </a:cubicBezTo>
                    <a:cubicBezTo>
                      <a:pt x="614" y="13840"/>
                      <a:pt x="828" y="13707"/>
                      <a:pt x="843" y="13440"/>
                    </a:cubicBezTo>
                    <a:cubicBezTo>
                      <a:pt x="1464" y="8768"/>
                      <a:pt x="3445" y="4273"/>
                      <a:pt x="6491" y="695"/>
                    </a:cubicBezTo>
                    <a:cubicBezTo>
                      <a:pt x="6738" y="381"/>
                      <a:pt x="6492" y="0"/>
                      <a:pt x="62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55"/>
              <p:cNvSpPr/>
              <p:nvPr/>
            </p:nvSpPr>
            <p:spPr>
              <a:xfrm>
                <a:off x="3217149" y="4232228"/>
                <a:ext cx="1735524" cy="263738"/>
              </a:xfrm>
              <a:custGeom>
                <a:avLst/>
                <a:gdLst/>
                <a:ahLst/>
                <a:cxnLst/>
                <a:rect l="l" t="t" r="r" b="b"/>
                <a:pathLst>
                  <a:path w="110631" h="16812" extrusionOk="0">
                    <a:moveTo>
                      <a:pt x="65797" y="1"/>
                    </a:moveTo>
                    <a:cubicBezTo>
                      <a:pt x="61461" y="1"/>
                      <a:pt x="57100" y="1818"/>
                      <a:pt x="54384" y="5131"/>
                    </a:cubicBezTo>
                    <a:cubicBezTo>
                      <a:pt x="53279" y="4427"/>
                      <a:pt x="51971" y="4081"/>
                      <a:pt x="50660" y="4081"/>
                    </a:cubicBezTo>
                    <a:cubicBezTo>
                      <a:pt x="48884" y="4081"/>
                      <a:pt x="47101" y="4717"/>
                      <a:pt x="45808" y="5959"/>
                    </a:cubicBezTo>
                    <a:cubicBezTo>
                      <a:pt x="44506" y="3852"/>
                      <a:pt x="41935" y="2844"/>
                      <a:pt x="39414" y="2844"/>
                    </a:cubicBezTo>
                    <a:cubicBezTo>
                      <a:pt x="38785" y="2844"/>
                      <a:pt x="38159" y="2907"/>
                      <a:pt x="37557" y="3031"/>
                    </a:cubicBezTo>
                    <a:cubicBezTo>
                      <a:pt x="34482" y="3652"/>
                      <a:pt x="31909" y="5515"/>
                      <a:pt x="29454" y="7467"/>
                    </a:cubicBezTo>
                    <a:cubicBezTo>
                      <a:pt x="28301" y="8384"/>
                      <a:pt x="27059" y="9389"/>
                      <a:pt x="25581" y="9389"/>
                    </a:cubicBezTo>
                    <a:cubicBezTo>
                      <a:pt x="24220" y="9359"/>
                      <a:pt x="22978" y="8472"/>
                      <a:pt x="21618" y="8236"/>
                    </a:cubicBezTo>
                    <a:cubicBezTo>
                      <a:pt x="21379" y="8196"/>
                      <a:pt x="21144" y="8178"/>
                      <a:pt x="20912" y="8178"/>
                    </a:cubicBezTo>
                    <a:cubicBezTo>
                      <a:pt x="17504" y="8178"/>
                      <a:pt x="14840" y="12197"/>
                      <a:pt x="11267" y="12612"/>
                    </a:cubicBezTo>
                    <a:cubicBezTo>
                      <a:pt x="11019" y="12644"/>
                      <a:pt x="10766" y="12657"/>
                      <a:pt x="10511" y="12657"/>
                    </a:cubicBezTo>
                    <a:cubicBezTo>
                      <a:pt x="9826" y="12657"/>
                      <a:pt x="9126" y="12567"/>
                      <a:pt x="8458" y="12524"/>
                    </a:cubicBezTo>
                    <a:cubicBezTo>
                      <a:pt x="8397" y="12523"/>
                      <a:pt x="8336" y="12522"/>
                      <a:pt x="8275" y="12522"/>
                    </a:cubicBezTo>
                    <a:cubicBezTo>
                      <a:pt x="5112" y="12522"/>
                      <a:pt x="1944" y="14020"/>
                      <a:pt x="0" y="16486"/>
                    </a:cubicBezTo>
                    <a:lnTo>
                      <a:pt x="110631" y="16812"/>
                    </a:lnTo>
                    <a:cubicBezTo>
                      <a:pt x="109300" y="15185"/>
                      <a:pt x="107348" y="14121"/>
                      <a:pt x="105278" y="13854"/>
                    </a:cubicBezTo>
                    <a:cubicBezTo>
                      <a:pt x="104095" y="13707"/>
                      <a:pt x="102824" y="13795"/>
                      <a:pt x="101877" y="13115"/>
                    </a:cubicBezTo>
                    <a:cubicBezTo>
                      <a:pt x="100724" y="12317"/>
                      <a:pt x="100340" y="10631"/>
                      <a:pt x="99097" y="10040"/>
                    </a:cubicBezTo>
                    <a:cubicBezTo>
                      <a:pt x="98780" y="9883"/>
                      <a:pt x="98454" y="9820"/>
                      <a:pt x="98123" y="9820"/>
                    </a:cubicBezTo>
                    <a:cubicBezTo>
                      <a:pt x="96697" y="9820"/>
                      <a:pt x="95157" y="10997"/>
                      <a:pt x="93597" y="11045"/>
                    </a:cubicBezTo>
                    <a:cubicBezTo>
                      <a:pt x="93542" y="11048"/>
                      <a:pt x="93486" y="11049"/>
                      <a:pt x="93432" y="11049"/>
                    </a:cubicBezTo>
                    <a:cubicBezTo>
                      <a:pt x="90049" y="11049"/>
                      <a:pt x="87793" y="6186"/>
                      <a:pt x="84724" y="6186"/>
                    </a:cubicBezTo>
                    <a:cubicBezTo>
                      <a:pt x="84446" y="6186"/>
                      <a:pt x="84161" y="6226"/>
                      <a:pt x="83868" y="6313"/>
                    </a:cubicBezTo>
                    <a:cubicBezTo>
                      <a:pt x="83107" y="6539"/>
                      <a:pt x="82427" y="7086"/>
                      <a:pt x="81622" y="7086"/>
                    </a:cubicBezTo>
                    <a:cubicBezTo>
                      <a:pt x="81582" y="7086"/>
                      <a:pt x="81542" y="7085"/>
                      <a:pt x="81502" y="7082"/>
                    </a:cubicBezTo>
                    <a:cubicBezTo>
                      <a:pt x="80703" y="7053"/>
                      <a:pt x="80053" y="6432"/>
                      <a:pt x="79461" y="5870"/>
                    </a:cubicBezTo>
                    <a:cubicBezTo>
                      <a:pt x="76061" y="2617"/>
                      <a:pt x="71625" y="369"/>
                      <a:pt x="66952" y="44"/>
                    </a:cubicBezTo>
                    <a:cubicBezTo>
                      <a:pt x="66568" y="15"/>
                      <a:pt x="66182" y="1"/>
                      <a:pt x="657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55"/>
              <p:cNvSpPr/>
              <p:nvPr/>
            </p:nvSpPr>
            <p:spPr>
              <a:xfrm>
                <a:off x="4226624" y="4231601"/>
                <a:ext cx="726520" cy="263911"/>
              </a:xfrm>
              <a:custGeom>
                <a:avLst/>
                <a:gdLst/>
                <a:ahLst/>
                <a:cxnLst/>
                <a:rect l="l" t="t" r="r" b="b"/>
                <a:pathLst>
                  <a:path w="46312" h="16823" extrusionOk="0">
                    <a:moveTo>
                      <a:pt x="1514" y="1"/>
                    </a:moveTo>
                    <a:cubicBezTo>
                      <a:pt x="1008" y="1"/>
                      <a:pt x="499" y="33"/>
                      <a:pt x="1" y="84"/>
                    </a:cubicBezTo>
                    <a:cubicBezTo>
                      <a:pt x="4437" y="1770"/>
                      <a:pt x="8222" y="5171"/>
                      <a:pt x="10233" y="9518"/>
                    </a:cubicBezTo>
                    <a:cubicBezTo>
                      <a:pt x="11077" y="9220"/>
                      <a:pt x="11962" y="9078"/>
                      <a:pt x="12847" y="9078"/>
                    </a:cubicBezTo>
                    <a:cubicBezTo>
                      <a:pt x="15651" y="9078"/>
                      <a:pt x="18456" y="10499"/>
                      <a:pt x="19962" y="12859"/>
                    </a:cubicBezTo>
                    <a:cubicBezTo>
                      <a:pt x="20647" y="12593"/>
                      <a:pt x="21378" y="12466"/>
                      <a:pt x="22112" y="12466"/>
                    </a:cubicBezTo>
                    <a:cubicBezTo>
                      <a:pt x="24070" y="12466"/>
                      <a:pt x="26046" y="13375"/>
                      <a:pt x="27208" y="14989"/>
                    </a:cubicBezTo>
                    <a:cubicBezTo>
                      <a:pt x="27681" y="15639"/>
                      <a:pt x="28065" y="16408"/>
                      <a:pt x="28804" y="16763"/>
                    </a:cubicBezTo>
                    <a:cubicBezTo>
                      <a:pt x="28834" y="16793"/>
                      <a:pt x="28923" y="16793"/>
                      <a:pt x="28952" y="16793"/>
                    </a:cubicBezTo>
                    <a:lnTo>
                      <a:pt x="46311" y="16822"/>
                    </a:lnTo>
                    <a:cubicBezTo>
                      <a:pt x="44951" y="15196"/>
                      <a:pt x="42999" y="14131"/>
                      <a:pt x="40929" y="13865"/>
                    </a:cubicBezTo>
                    <a:cubicBezTo>
                      <a:pt x="39776" y="13717"/>
                      <a:pt x="38475" y="13776"/>
                      <a:pt x="37528" y="13126"/>
                    </a:cubicBezTo>
                    <a:cubicBezTo>
                      <a:pt x="36375" y="12298"/>
                      <a:pt x="36020" y="10641"/>
                      <a:pt x="34748" y="10050"/>
                    </a:cubicBezTo>
                    <a:cubicBezTo>
                      <a:pt x="34419" y="9894"/>
                      <a:pt x="34086" y="9830"/>
                      <a:pt x="33749" y="9830"/>
                    </a:cubicBezTo>
                    <a:cubicBezTo>
                      <a:pt x="32300" y="9830"/>
                      <a:pt x="30784" y="11007"/>
                      <a:pt x="29248" y="11055"/>
                    </a:cubicBezTo>
                    <a:cubicBezTo>
                      <a:pt x="29193" y="11058"/>
                      <a:pt x="29139" y="11059"/>
                      <a:pt x="29085" y="11059"/>
                    </a:cubicBezTo>
                    <a:cubicBezTo>
                      <a:pt x="25754" y="11059"/>
                      <a:pt x="23502" y="6197"/>
                      <a:pt x="20388" y="6197"/>
                    </a:cubicBezTo>
                    <a:cubicBezTo>
                      <a:pt x="20106" y="6197"/>
                      <a:pt x="19817" y="6237"/>
                      <a:pt x="19519" y="6324"/>
                    </a:cubicBezTo>
                    <a:cubicBezTo>
                      <a:pt x="18773" y="6545"/>
                      <a:pt x="18079" y="7101"/>
                      <a:pt x="17315" y="7101"/>
                    </a:cubicBezTo>
                    <a:cubicBezTo>
                      <a:pt x="17262" y="7101"/>
                      <a:pt x="17207" y="7099"/>
                      <a:pt x="17153" y="7093"/>
                    </a:cubicBezTo>
                    <a:cubicBezTo>
                      <a:pt x="16354" y="7063"/>
                      <a:pt x="15704" y="6442"/>
                      <a:pt x="15112" y="5880"/>
                    </a:cubicBezTo>
                    <a:cubicBezTo>
                      <a:pt x="11712" y="2657"/>
                      <a:pt x="7276" y="380"/>
                      <a:pt x="2603" y="55"/>
                    </a:cubicBezTo>
                    <a:cubicBezTo>
                      <a:pt x="2244" y="17"/>
                      <a:pt x="1880" y="1"/>
                      <a:pt x="1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0EB52DCA-7659-4B93-BE42-99443C486146}"/>
              </a:ext>
            </a:extLst>
          </p:cNvPr>
          <p:cNvSpPr txBox="1"/>
          <p:nvPr/>
        </p:nvSpPr>
        <p:spPr>
          <a:xfrm>
            <a:off x="701374" y="872958"/>
            <a:ext cx="61005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Củng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cố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kỹ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năng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tính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>
                <a:solidFill>
                  <a:srgbClr val="000000"/>
                </a:solidFill>
                <a:effectLst/>
                <a:latin typeface="+mj-lt"/>
              </a:rPr>
              <a:t>tam giác vuông, </a:t>
            </a:r>
            <a:r>
              <a:rPr lang="en-US" sz="2800" b="0" i="0" err="1">
                <a:solidFill>
                  <a:srgbClr val="000000"/>
                </a:solidFill>
                <a:effectLst/>
                <a:latin typeface="+mj-lt"/>
              </a:rPr>
              <a:t>hình</a:t>
            </a:r>
            <a:r>
              <a:rPr lang="en-US" sz="2800" b="0" i="0">
                <a:solidFill>
                  <a:srgbClr val="000000"/>
                </a:solidFill>
                <a:effectLst/>
                <a:latin typeface="+mj-lt"/>
              </a:rPr>
              <a:t> thang.</a:t>
            </a:r>
            <a:endParaRPr lang="en-US" sz="2800" dirty="0">
              <a:latin typeface="+mj-lt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A723A90-D54B-413E-A5B1-AFE08B54BDB9}"/>
              </a:ext>
            </a:extLst>
          </p:cNvPr>
          <p:cNvSpPr txBox="1"/>
          <p:nvPr/>
        </p:nvSpPr>
        <p:spPr>
          <a:xfrm>
            <a:off x="714956" y="2298672"/>
            <a:ext cx="63841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G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iải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bài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toán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liên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quan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tỷ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BA6C3-45C3-4EEF-93EE-5D9138FBE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0000" l="10000" r="90000">
                        <a14:foregroundMark x1="36917" y1="8375" x2="68167" y2="14125"/>
                        <a14:foregroundMark x1="53500" y1="14125" x2="56667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509" y="1047750"/>
            <a:ext cx="996106" cy="66407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0A205D9A-0766-4EC8-A6ED-5649EC8EF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0000" l="10000" r="90000">
                        <a14:foregroundMark x1="36917" y1="8375" x2="68167" y2="14125"/>
                        <a14:foregroundMark x1="53500" y1="14125" x2="56667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509" y="2425931"/>
            <a:ext cx="996106" cy="664070"/>
          </a:xfrm>
          <a:prstGeom prst="rect">
            <a:avLst/>
          </a:prstGeom>
        </p:spPr>
      </p:pic>
      <p:pic>
        <p:nvPicPr>
          <p:cNvPr id="141" name="Picture 4" descr="C:\Users\ADMIN\Desktop\Tai nguyen thiet ke tro choi\Bảng gỗ\1a.png">
            <a:hlinkClick r:id="rId5" action="ppaction://hlinksldjump"/>
            <a:extLst>
              <a:ext uri="{FF2B5EF4-FFF2-40B4-BE49-F238E27FC236}">
                <a16:creationId xmlns:a16="http://schemas.microsoft.com/office/drawing/2014/main" id="{38F486F6-1526-4FF8-9BAC-FAC0F9D4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95" y="113548"/>
            <a:ext cx="1158427" cy="4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6EEF953-F6C2-488C-93E9-FFB501D10176}"/>
              </a:ext>
            </a:extLst>
          </p:cNvPr>
          <p:cNvSpPr txBox="1"/>
          <p:nvPr/>
        </p:nvSpPr>
        <p:spPr>
          <a:xfrm>
            <a:off x="538388" y="173882"/>
            <a:ext cx="6100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+mj-lt"/>
              </a:rPr>
              <a:t>Sau bài học này, em đã: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oogle Shape;1039;p58"/>
          <p:cNvGrpSpPr/>
          <p:nvPr/>
        </p:nvGrpSpPr>
        <p:grpSpPr>
          <a:xfrm>
            <a:off x="6939118" y="1361120"/>
            <a:ext cx="2186498" cy="3773462"/>
            <a:chOff x="6911350" y="2125475"/>
            <a:chExt cx="1607240" cy="2848019"/>
          </a:xfrm>
        </p:grpSpPr>
        <p:sp>
          <p:nvSpPr>
            <p:cNvPr id="1040" name="Google Shape;1040;p58"/>
            <p:cNvSpPr/>
            <p:nvPr/>
          </p:nvSpPr>
          <p:spPr>
            <a:xfrm>
              <a:off x="7466148" y="3423006"/>
              <a:ext cx="203177" cy="205244"/>
            </a:xfrm>
            <a:custGeom>
              <a:avLst/>
              <a:gdLst/>
              <a:ahLst/>
              <a:cxnLst/>
              <a:rect l="l" t="t" r="r" b="b"/>
              <a:pathLst>
                <a:path w="3134" h="3166" extrusionOk="0">
                  <a:moveTo>
                    <a:pt x="1534" y="1"/>
                  </a:moveTo>
                  <a:cubicBezTo>
                    <a:pt x="1466" y="1"/>
                    <a:pt x="1398" y="6"/>
                    <a:pt x="1329" y="17"/>
                  </a:cubicBezTo>
                  <a:cubicBezTo>
                    <a:pt x="529" y="152"/>
                    <a:pt x="0" y="952"/>
                    <a:pt x="136" y="1820"/>
                  </a:cubicBezTo>
                  <a:cubicBezTo>
                    <a:pt x="260" y="2600"/>
                    <a:pt x="903" y="3165"/>
                    <a:pt x="1612" y="3165"/>
                  </a:cubicBezTo>
                  <a:cubicBezTo>
                    <a:pt x="1680" y="3165"/>
                    <a:pt x="1749" y="3160"/>
                    <a:pt x="1818" y="3150"/>
                  </a:cubicBezTo>
                  <a:cubicBezTo>
                    <a:pt x="2604" y="3027"/>
                    <a:pt x="3133" y="2214"/>
                    <a:pt x="2997" y="1359"/>
                  </a:cubicBezTo>
                  <a:cubicBezTo>
                    <a:pt x="2874" y="567"/>
                    <a:pt x="2241" y="1"/>
                    <a:pt x="15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58"/>
            <p:cNvSpPr/>
            <p:nvPr/>
          </p:nvSpPr>
          <p:spPr>
            <a:xfrm>
              <a:off x="7230498" y="3238960"/>
              <a:ext cx="168882" cy="142556"/>
            </a:xfrm>
            <a:custGeom>
              <a:avLst/>
              <a:gdLst/>
              <a:ahLst/>
              <a:cxnLst/>
              <a:rect l="l" t="t" r="r" b="b"/>
              <a:pathLst>
                <a:path w="2605" h="2199" extrusionOk="0">
                  <a:moveTo>
                    <a:pt x="1353" y="1"/>
                  </a:moveTo>
                  <a:cubicBezTo>
                    <a:pt x="1256" y="1"/>
                    <a:pt x="1157" y="12"/>
                    <a:pt x="1059" y="35"/>
                  </a:cubicBezTo>
                  <a:cubicBezTo>
                    <a:pt x="408" y="184"/>
                    <a:pt x="1" y="781"/>
                    <a:pt x="136" y="1377"/>
                  </a:cubicBezTo>
                  <a:cubicBezTo>
                    <a:pt x="262" y="1870"/>
                    <a:pt x="727" y="2198"/>
                    <a:pt x="1253" y="2198"/>
                  </a:cubicBezTo>
                  <a:cubicBezTo>
                    <a:pt x="1349" y="2198"/>
                    <a:pt x="1448" y="2187"/>
                    <a:pt x="1547" y="2164"/>
                  </a:cubicBezTo>
                  <a:cubicBezTo>
                    <a:pt x="2198" y="2015"/>
                    <a:pt x="2605" y="1418"/>
                    <a:pt x="2469" y="835"/>
                  </a:cubicBezTo>
                  <a:cubicBezTo>
                    <a:pt x="2354" y="331"/>
                    <a:pt x="1881" y="1"/>
                    <a:pt x="1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58"/>
            <p:cNvSpPr/>
            <p:nvPr/>
          </p:nvSpPr>
          <p:spPr>
            <a:xfrm>
              <a:off x="8232803" y="4014886"/>
              <a:ext cx="222497" cy="589087"/>
            </a:xfrm>
            <a:custGeom>
              <a:avLst/>
              <a:gdLst/>
              <a:ahLst/>
              <a:cxnLst/>
              <a:rect l="l" t="t" r="r" b="b"/>
              <a:pathLst>
                <a:path w="3432" h="9087" extrusionOk="0">
                  <a:moveTo>
                    <a:pt x="0" y="0"/>
                  </a:moveTo>
                  <a:cubicBezTo>
                    <a:pt x="0" y="0"/>
                    <a:pt x="583" y="3594"/>
                    <a:pt x="624" y="4747"/>
                  </a:cubicBezTo>
                  <a:cubicBezTo>
                    <a:pt x="665" y="5886"/>
                    <a:pt x="1221" y="9087"/>
                    <a:pt x="1221" y="9087"/>
                  </a:cubicBezTo>
                  <a:lnTo>
                    <a:pt x="3201" y="9087"/>
                  </a:lnTo>
                  <a:cubicBezTo>
                    <a:pt x="3391" y="8422"/>
                    <a:pt x="3201" y="5615"/>
                    <a:pt x="3201" y="5615"/>
                  </a:cubicBezTo>
                  <a:cubicBezTo>
                    <a:pt x="3201" y="5615"/>
                    <a:pt x="3391" y="204"/>
                    <a:pt x="3431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58"/>
            <p:cNvSpPr/>
            <p:nvPr/>
          </p:nvSpPr>
          <p:spPr>
            <a:xfrm>
              <a:off x="7715800" y="3989084"/>
              <a:ext cx="281427" cy="629864"/>
            </a:xfrm>
            <a:custGeom>
              <a:avLst/>
              <a:gdLst/>
              <a:ahLst/>
              <a:cxnLst/>
              <a:rect l="l" t="t" r="r" b="b"/>
              <a:pathLst>
                <a:path w="4341" h="9716" extrusionOk="0">
                  <a:moveTo>
                    <a:pt x="744" y="0"/>
                  </a:moveTo>
                  <a:cubicBezTo>
                    <a:pt x="725" y="0"/>
                    <a:pt x="712" y="2"/>
                    <a:pt x="706" y="5"/>
                  </a:cubicBezTo>
                  <a:cubicBezTo>
                    <a:pt x="598" y="86"/>
                    <a:pt x="1" y="2826"/>
                    <a:pt x="28" y="3328"/>
                  </a:cubicBezTo>
                  <a:cubicBezTo>
                    <a:pt x="55" y="3843"/>
                    <a:pt x="2713" y="9715"/>
                    <a:pt x="2713" y="9715"/>
                  </a:cubicBezTo>
                  <a:lnTo>
                    <a:pt x="4341" y="8888"/>
                  </a:lnTo>
                  <a:lnTo>
                    <a:pt x="4341" y="8413"/>
                  </a:lnTo>
                  <a:cubicBezTo>
                    <a:pt x="4219" y="6528"/>
                    <a:pt x="3771" y="4684"/>
                    <a:pt x="2998" y="2975"/>
                  </a:cubicBezTo>
                  <a:lnTo>
                    <a:pt x="3920" y="602"/>
                  </a:lnTo>
                  <a:cubicBezTo>
                    <a:pt x="3920" y="602"/>
                    <a:pt x="1121" y="0"/>
                    <a:pt x="744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58"/>
            <p:cNvSpPr/>
            <p:nvPr/>
          </p:nvSpPr>
          <p:spPr>
            <a:xfrm>
              <a:off x="7717551" y="3472405"/>
              <a:ext cx="801039" cy="584161"/>
            </a:xfrm>
            <a:custGeom>
              <a:avLst/>
              <a:gdLst/>
              <a:ahLst/>
              <a:cxnLst/>
              <a:rect l="l" t="t" r="r" b="b"/>
              <a:pathLst>
                <a:path w="12356" h="9011" extrusionOk="0">
                  <a:moveTo>
                    <a:pt x="11854" y="1"/>
                  </a:moveTo>
                  <a:cubicBezTo>
                    <a:pt x="11850" y="1"/>
                    <a:pt x="11847" y="1"/>
                    <a:pt x="11843" y="1"/>
                  </a:cubicBezTo>
                  <a:lnTo>
                    <a:pt x="11843" y="1"/>
                  </a:lnTo>
                  <a:lnTo>
                    <a:pt x="11854" y="1"/>
                  </a:lnTo>
                  <a:close/>
                  <a:moveTo>
                    <a:pt x="11843" y="1"/>
                  </a:moveTo>
                  <a:lnTo>
                    <a:pt x="2334" y="231"/>
                  </a:lnTo>
                  <a:cubicBezTo>
                    <a:pt x="1927" y="1940"/>
                    <a:pt x="1" y="8138"/>
                    <a:pt x="1" y="8138"/>
                  </a:cubicBezTo>
                  <a:cubicBezTo>
                    <a:pt x="1" y="8138"/>
                    <a:pt x="4440" y="9011"/>
                    <a:pt x="5116" y="9011"/>
                  </a:cubicBezTo>
                  <a:cubicBezTo>
                    <a:pt x="5145" y="9011"/>
                    <a:pt x="5167" y="9009"/>
                    <a:pt x="5182" y="9006"/>
                  </a:cubicBezTo>
                  <a:cubicBezTo>
                    <a:pt x="5534" y="8924"/>
                    <a:pt x="6334" y="5168"/>
                    <a:pt x="6334" y="5168"/>
                  </a:cubicBezTo>
                  <a:lnTo>
                    <a:pt x="7270" y="9006"/>
                  </a:lnTo>
                  <a:cubicBezTo>
                    <a:pt x="7270" y="9006"/>
                    <a:pt x="12356" y="8843"/>
                    <a:pt x="11854" y="8612"/>
                  </a:cubicBezTo>
                  <a:cubicBezTo>
                    <a:pt x="11030" y="8220"/>
                    <a:pt x="10744" y="54"/>
                    <a:pt x="11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58"/>
            <p:cNvSpPr/>
            <p:nvPr/>
          </p:nvSpPr>
          <p:spPr>
            <a:xfrm>
              <a:off x="7857384" y="3472405"/>
              <a:ext cx="631315" cy="57243"/>
            </a:xfrm>
            <a:custGeom>
              <a:avLst/>
              <a:gdLst/>
              <a:ahLst/>
              <a:cxnLst/>
              <a:rect l="l" t="t" r="r" b="b"/>
              <a:pathLst>
                <a:path w="9738" h="883" extrusionOk="0">
                  <a:moveTo>
                    <a:pt x="9711" y="1"/>
                  </a:moveTo>
                  <a:lnTo>
                    <a:pt x="177" y="231"/>
                  </a:lnTo>
                  <a:cubicBezTo>
                    <a:pt x="136" y="407"/>
                    <a:pt x="82" y="611"/>
                    <a:pt x="0" y="869"/>
                  </a:cubicBezTo>
                  <a:cubicBezTo>
                    <a:pt x="14" y="855"/>
                    <a:pt x="27" y="855"/>
                    <a:pt x="55" y="855"/>
                  </a:cubicBezTo>
                  <a:cubicBezTo>
                    <a:pt x="476" y="871"/>
                    <a:pt x="901" y="877"/>
                    <a:pt x="1326" y="877"/>
                  </a:cubicBezTo>
                  <a:cubicBezTo>
                    <a:pt x="1627" y="877"/>
                    <a:pt x="1927" y="874"/>
                    <a:pt x="2224" y="869"/>
                  </a:cubicBezTo>
                  <a:cubicBezTo>
                    <a:pt x="2943" y="841"/>
                    <a:pt x="3689" y="828"/>
                    <a:pt x="4422" y="801"/>
                  </a:cubicBezTo>
                  <a:cubicBezTo>
                    <a:pt x="4992" y="790"/>
                    <a:pt x="5554" y="770"/>
                    <a:pt x="6121" y="770"/>
                  </a:cubicBezTo>
                  <a:cubicBezTo>
                    <a:pt x="6255" y="770"/>
                    <a:pt x="6389" y="771"/>
                    <a:pt x="6524" y="774"/>
                  </a:cubicBezTo>
                  <a:cubicBezTo>
                    <a:pt x="7270" y="801"/>
                    <a:pt x="8015" y="869"/>
                    <a:pt x="8761" y="882"/>
                  </a:cubicBezTo>
                  <a:lnTo>
                    <a:pt x="9738" y="882"/>
                  </a:lnTo>
                  <a:cubicBezTo>
                    <a:pt x="9724" y="340"/>
                    <a:pt x="9711" y="1"/>
                    <a:pt x="9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58"/>
            <p:cNvSpPr/>
            <p:nvPr/>
          </p:nvSpPr>
          <p:spPr>
            <a:xfrm>
              <a:off x="8135172" y="4603912"/>
              <a:ext cx="305155" cy="322711"/>
            </a:xfrm>
            <a:custGeom>
              <a:avLst/>
              <a:gdLst/>
              <a:ahLst/>
              <a:cxnLst/>
              <a:rect l="l" t="t" r="r" b="b"/>
              <a:pathLst>
                <a:path w="4707" h="4978" extrusionOk="0">
                  <a:moveTo>
                    <a:pt x="2727" y="1"/>
                  </a:moveTo>
                  <a:lnTo>
                    <a:pt x="2727" y="2808"/>
                  </a:lnTo>
                  <a:cubicBezTo>
                    <a:pt x="2727" y="2808"/>
                    <a:pt x="2539" y="2783"/>
                    <a:pt x="2261" y="2783"/>
                  </a:cubicBezTo>
                  <a:cubicBezTo>
                    <a:pt x="1499" y="2783"/>
                    <a:pt x="61" y="2973"/>
                    <a:pt x="1" y="4395"/>
                  </a:cubicBezTo>
                  <a:lnTo>
                    <a:pt x="1" y="4978"/>
                  </a:lnTo>
                  <a:lnTo>
                    <a:pt x="4626" y="4978"/>
                  </a:lnTo>
                  <a:lnTo>
                    <a:pt x="47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58"/>
            <p:cNvSpPr/>
            <p:nvPr/>
          </p:nvSpPr>
          <p:spPr>
            <a:xfrm>
              <a:off x="7717551" y="4566118"/>
              <a:ext cx="379061" cy="407376"/>
            </a:xfrm>
            <a:custGeom>
              <a:avLst/>
              <a:gdLst/>
              <a:ahLst/>
              <a:cxnLst/>
              <a:rect l="l" t="t" r="r" b="b"/>
              <a:pathLst>
                <a:path w="5847" h="6284" extrusionOk="0">
                  <a:moveTo>
                    <a:pt x="4314" y="1"/>
                  </a:moveTo>
                  <a:lnTo>
                    <a:pt x="2686" y="828"/>
                  </a:lnTo>
                  <a:lnTo>
                    <a:pt x="3432" y="2754"/>
                  </a:lnTo>
                  <a:lnTo>
                    <a:pt x="2727" y="3079"/>
                  </a:lnTo>
                  <a:cubicBezTo>
                    <a:pt x="1" y="4259"/>
                    <a:pt x="1344" y="6158"/>
                    <a:pt x="1303" y="6280"/>
                  </a:cubicBezTo>
                  <a:cubicBezTo>
                    <a:pt x="1302" y="6282"/>
                    <a:pt x="1304" y="6283"/>
                    <a:pt x="1307" y="6283"/>
                  </a:cubicBezTo>
                  <a:cubicBezTo>
                    <a:pt x="1466" y="6283"/>
                    <a:pt x="5846" y="3866"/>
                    <a:pt x="5846" y="3866"/>
                  </a:cubicBezTo>
                  <a:lnTo>
                    <a:pt x="43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58"/>
            <p:cNvSpPr/>
            <p:nvPr/>
          </p:nvSpPr>
          <p:spPr>
            <a:xfrm>
              <a:off x="7716708" y="2710158"/>
              <a:ext cx="797798" cy="793748"/>
            </a:xfrm>
            <a:custGeom>
              <a:avLst/>
              <a:gdLst/>
              <a:ahLst/>
              <a:cxnLst/>
              <a:rect l="l" t="t" r="r" b="b"/>
              <a:pathLst>
                <a:path w="12306" h="12244" extrusionOk="0">
                  <a:moveTo>
                    <a:pt x="7717" y="0"/>
                  </a:moveTo>
                  <a:lnTo>
                    <a:pt x="3906" y="543"/>
                  </a:lnTo>
                  <a:cubicBezTo>
                    <a:pt x="3228" y="719"/>
                    <a:pt x="2645" y="1126"/>
                    <a:pt x="2225" y="1682"/>
                  </a:cubicBezTo>
                  <a:cubicBezTo>
                    <a:pt x="1574" y="2604"/>
                    <a:pt x="0" y="3608"/>
                    <a:pt x="0" y="3608"/>
                  </a:cubicBezTo>
                  <a:lnTo>
                    <a:pt x="2089" y="5981"/>
                  </a:lnTo>
                  <a:cubicBezTo>
                    <a:pt x="2089" y="5981"/>
                    <a:pt x="1723" y="11881"/>
                    <a:pt x="1235" y="12111"/>
                  </a:cubicBezTo>
                  <a:cubicBezTo>
                    <a:pt x="1235" y="12111"/>
                    <a:pt x="6195" y="12244"/>
                    <a:pt x="9462" y="12244"/>
                  </a:cubicBezTo>
                  <a:cubicBezTo>
                    <a:pt x="11096" y="12244"/>
                    <a:pt x="12306" y="12211"/>
                    <a:pt x="12260" y="12111"/>
                  </a:cubicBezTo>
                  <a:cubicBezTo>
                    <a:pt x="12125" y="11813"/>
                    <a:pt x="12274" y="9833"/>
                    <a:pt x="11677" y="9006"/>
                  </a:cubicBezTo>
                  <a:cubicBezTo>
                    <a:pt x="11094" y="8178"/>
                    <a:pt x="10755" y="3201"/>
                    <a:pt x="10755" y="3201"/>
                  </a:cubicBezTo>
                  <a:cubicBezTo>
                    <a:pt x="10755" y="3201"/>
                    <a:pt x="10728" y="1099"/>
                    <a:pt x="7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58"/>
            <p:cNvSpPr/>
            <p:nvPr/>
          </p:nvSpPr>
          <p:spPr>
            <a:xfrm>
              <a:off x="8107944" y="2966877"/>
              <a:ext cx="282270" cy="535475"/>
            </a:xfrm>
            <a:custGeom>
              <a:avLst/>
              <a:gdLst/>
              <a:ahLst/>
              <a:cxnLst/>
              <a:rect l="l" t="t" r="r" b="b"/>
              <a:pathLst>
                <a:path w="4354" h="8260" extrusionOk="0">
                  <a:moveTo>
                    <a:pt x="4354" y="1"/>
                  </a:moveTo>
                  <a:cubicBezTo>
                    <a:pt x="4015" y="231"/>
                    <a:pt x="3744" y="543"/>
                    <a:pt x="3567" y="909"/>
                  </a:cubicBezTo>
                  <a:cubicBezTo>
                    <a:pt x="3364" y="1316"/>
                    <a:pt x="3133" y="1696"/>
                    <a:pt x="2889" y="2062"/>
                  </a:cubicBezTo>
                  <a:cubicBezTo>
                    <a:pt x="2754" y="2252"/>
                    <a:pt x="2591" y="2415"/>
                    <a:pt x="2428" y="2550"/>
                  </a:cubicBezTo>
                  <a:cubicBezTo>
                    <a:pt x="2252" y="2686"/>
                    <a:pt x="2062" y="2794"/>
                    <a:pt x="1872" y="2889"/>
                  </a:cubicBezTo>
                  <a:cubicBezTo>
                    <a:pt x="1492" y="3093"/>
                    <a:pt x="1072" y="3269"/>
                    <a:pt x="746" y="3567"/>
                  </a:cubicBezTo>
                  <a:cubicBezTo>
                    <a:pt x="163" y="4083"/>
                    <a:pt x="68" y="4923"/>
                    <a:pt x="28" y="5669"/>
                  </a:cubicBezTo>
                  <a:cubicBezTo>
                    <a:pt x="0" y="6470"/>
                    <a:pt x="82" y="7270"/>
                    <a:pt x="123" y="8070"/>
                  </a:cubicBezTo>
                  <a:lnTo>
                    <a:pt x="123" y="8260"/>
                  </a:lnTo>
                  <a:lnTo>
                    <a:pt x="638" y="8260"/>
                  </a:lnTo>
                  <a:cubicBezTo>
                    <a:pt x="462" y="7853"/>
                    <a:pt x="367" y="7419"/>
                    <a:pt x="312" y="6985"/>
                  </a:cubicBezTo>
                  <a:cubicBezTo>
                    <a:pt x="245" y="6361"/>
                    <a:pt x="272" y="5683"/>
                    <a:pt x="529" y="5113"/>
                  </a:cubicBezTo>
                  <a:cubicBezTo>
                    <a:pt x="814" y="4503"/>
                    <a:pt x="1357" y="4056"/>
                    <a:pt x="1886" y="3676"/>
                  </a:cubicBezTo>
                  <a:cubicBezTo>
                    <a:pt x="2455" y="3269"/>
                    <a:pt x="3052" y="2876"/>
                    <a:pt x="3459" y="2306"/>
                  </a:cubicBezTo>
                  <a:cubicBezTo>
                    <a:pt x="3581" y="2130"/>
                    <a:pt x="3676" y="1967"/>
                    <a:pt x="3784" y="1791"/>
                  </a:cubicBezTo>
                  <a:cubicBezTo>
                    <a:pt x="3893" y="1601"/>
                    <a:pt x="3988" y="1411"/>
                    <a:pt x="4083" y="1221"/>
                  </a:cubicBezTo>
                  <a:cubicBezTo>
                    <a:pt x="4259" y="841"/>
                    <a:pt x="4354" y="421"/>
                    <a:pt x="4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58"/>
            <p:cNvSpPr/>
            <p:nvPr/>
          </p:nvSpPr>
          <p:spPr>
            <a:xfrm>
              <a:off x="8008563" y="2725976"/>
              <a:ext cx="98542" cy="775531"/>
            </a:xfrm>
            <a:custGeom>
              <a:avLst/>
              <a:gdLst/>
              <a:ahLst/>
              <a:cxnLst/>
              <a:rect l="l" t="t" r="r" b="b"/>
              <a:pathLst>
                <a:path w="1520" h="11963" extrusionOk="0">
                  <a:moveTo>
                    <a:pt x="1439" y="1"/>
                  </a:moveTo>
                  <a:lnTo>
                    <a:pt x="123" y="190"/>
                  </a:lnTo>
                  <a:cubicBezTo>
                    <a:pt x="28" y="801"/>
                    <a:pt x="1" y="1425"/>
                    <a:pt x="42" y="2035"/>
                  </a:cubicBezTo>
                  <a:cubicBezTo>
                    <a:pt x="55" y="2442"/>
                    <a:pt x="82" y="2835"/>
                    <a:pt x="82" y="3242"/>
                  </a:cubicBezTo>
                  <a:cubicBezTo>
                    <a:pt x="96" y="3717"/>
                    <a:pt x="82" y="4191"/>
                    <a:pt x="82" y="4666"/>
                  </a:cubicBezTo>
                  <a:cubicBezTo>
                    <a:pt x="82" y="5710"/>
                    <a:pt x="109" y="6768"/>
                    <a:pt x="109" y="7812"/>
                  </a:cubicBezTo>
                  <a:cubicBezTo>
                    <a:pt x="109" y="8748"/>
                    <a:pt x="109" y="9684"/>
                    <a:pt x="150" y="10620"/>
                  </a:cubicBezTo>
                  <a:cubicBezTo>
                    <a:pt x="164" y="11067"/>
                    <a:pt x="177" y="11501"/>
                    <a:pt x="191" y="11949"/>
                  </a:cubicBezTo>
                  <a:lnTo>
                    <a:pt x="1479" y="11962"/>
                  </a:lnTo>
                  <a:cubicBezTo>
                    <a:pt x="1493" y="11840"/>
                    <a:pt x="1493" y="11718"/>
                    <a:pt x="1493" y="11596"/>
                  </a:cubicBezTo>
                  <a:cubicBezTo>
                    <a:pt x="1520" y="9535"/>
                    <a:pt x="1506" y="7487"/>
                    <a:pt x="1479" y="5439"/>
                  </a:cubicBezTo>
                  <a:cubicBezTo>
                    <a:pt x="1452" y="4395"/>
                    <a:pt x="1384" y="3364"/>
                    <a:pt x="1357" y="2320"/>
                  </a:cubicBezTo>
                  <a:cubicBezTo>
                    <a:pt x="1316" y="1547"/>
                    <a:pt x="1344" y="774"/>
                    <a:pt x="1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58"/>
            <p:cNvSpPr/>
            <p:nvPr/>
          </p:nvSpPr>
          <p:spPr>
            <a:xfrm>
              <a:off x="7279768" y="2992354"/>
              <a:ext cx="572384" cy="368480"/>
            </a:xfrm>
            <a:custGeom>
              <a:avLst/>
              <a:gdLst/>
              <a:ahLst/>
              <a:cxnLst/>
              <a:rect l="l" t="t" r="r" b="b"/>
              <a:pathLst>
                <a:path w="8829" h="5684" extrusionOk="0">
                  <a:moveTo>
                    <a:pt x="7391" y="1"/>
                  </a:moveTo>
                  <a:cubicBezTo>
                    <a:pt x="7391" y="1"/>
                    <a:pt x="4272" y="3568"/>
                    <a:pt x="1302" y="3608"/>
                  </a:cubicBezTo>
                  <a:cubicBezTo>
                    <a:pt x="1302" y="3608"/>
                    <a:pt x="0" y="3690"/>
                    <a:pt x="285" y="3920"/>
                  </a:cubicBezTo>
                  <a:cubicBezTo>
                    <a:pt x="401" y="4025"/>
                    <a:pt x="597" y="4032"/>
                    <a:pt x="799" y="4032"/>
                  </a:cubicBezTo>
                  <a:cubicBezTo>
                    <a:pt x="833" y="4032"/>
                    <a:pt x="867" y="4032"/>
                    <a:pt x="900" y="4032"/>
                  </a:cubicBezTo>
                  <a:cubicBezTo>
                    <a:pt x="1136" y="4032"/>
                    <a:pt x="1363" y="4042"/>
                    <a:pt x="1465" y="4205"/>
                  </a:cubicBezTo>
                  <a:cubicBezTo>
                    <a:pt x="1668" y="4517"/>
                    <a:pt x="1790" y="5602"/>
                    <a:pt x="1356" y="5683"/>
                  </a:cubicBezTo>
                  <a:cubicBezTo>
                    <a:pt x="1356" y="5683"/>
                    <a:pt x="1357" y="5683"/>
                    <a:pt x="1357" y="5683"/>
                  </a:cubicBezTo>
                  <a:cubicBezTo>
                    <a:pt x="1375" y="5683"/>
                    <a:pt x="1654" y="5671"/>
                    <a:pt x="3486" y="4951"/>
                  </a:cubicBezTo>
                  <a:cubicBezTo>
                    <a:pt x="5371" y="4205"/>
                    <a:pt x="8829" y="1628"/>
                    <a:pt x="8829" y="1628"/>
                  </a:cubicBezTo>
                  <a:lnTo>
                    <a:pt x="7391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58"/>
            <p:cNvSpPr/>
            <p:nvPr/>
          </p:nvSpPr>
          <p:spPr>
            <a:xfrm>
              <a:off x="8092969" y="2849992"/>
              <a:ext cx="333291" cy="335871"/>
            </a:xfrm>
            <a:custGeom>
              <a:avLst/>
              <a:gdLst/>
              <a:ahLst/>
              <a:cxnLst/>
              <a:rect l="l" t="t" r="r" b="b"/>
              <a:pathLst>
                <a:path w="5141" h="5181" extrusionOk="0">
                  <a:moveTo>
                    <a:pt x="4018" y="1"/>
                  </a:moveTo>
                  <a:cubicBezTo>
                    <a:pt x="3257" y="1"/>
                    <a:pt x="2266" y="420"/>
                    <a:pt x="2266" y="420"/>
                  </a:cubicBezTo>
                  <a:cubicBezTo>
                    <a:pt x="2117" y="447"/>
                    <a:pt x="1" y="3648"/>
                    <a:pt x="1" y="3648"/>
                  </a:cubicBezTo>
                  <a:lnTo>
                    <a:pt x="299" y="3824"/>
                  </a:lnTo>
                  <a:lnTo>
                    <a:pt x="2442" y="5180"/>
                  </a:lnTo>
                  <a:cubicBezTo>
                    <a:pt x="2442" y="5180"/>
                    <a:pt x="5141" y="2916"/>
                    <a:pt x="4870" y="583"/>
                  </a:cubicBezTo>
                  <a:cubicBezTo>
                    <a:pt x="4820" y="141"/>
                    <a:pt x="4457" y="1"/>
                    <a:pt x="40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58"/>
            <p:cNvSpPr/>
            <p:nvPr/>
          </p:nvSpPr>
          <p:spPr>
            <a:xfrm>
              <a:off x="7511851" y="3097894"/>
              <a:ext cx="706064" cy="505136"/>
            </a:xfrm>
            <a:custGeom>
              <a:avLst/>
              <a:gdLst/>
              <a:ahLst/>
              <a:cxnLst/>
              <a:rect l="l" t="t" r="r" b="b"/>
              <a:pathLst>
                <a:path w="10891" h="7792" extrusionOk="0">
                  <a:moveTo>
                    <a:pt x="9263" y="0"/>
                  </a:moveTo>
                  <a:cubicBezTo>
                    <a:pt x="9263" y="0"/>
                    <a:pt x="8246" y="1248"/>
                    <a:pt x="6646" y="2902"/>
                  </a:cubicBezTo>
                  <a:cubicBezTo>
                    <a:pt x="5046" y="4557"/>
                    <a:pt x="2726" y="4530"/>
                    <a:pt x="1370" y="4733"/>
                  </a:cubicBezTo>
                  <a:cubicBezTo>
                    <a:pt x="0" y="4950"/>
                    <a:pt x="123" y="5303"/>
                    <a:pt x="123" y="5303"/>
                  </a:cubicBezTo>
                  <a:cubicBezTo>
                    <a:pt x="291" y="5270"/>
                    <a:pt x="460" y="5254"/>
                    <a:pt x="629" y="5254"/>
                  </a:cubicBezTo>
                  <a:cubicBezTo>
                    <a:pt x="951" y="5254"/>
                    <a:pt x="1271" y="5314"/>
                    <a:pt x="1574" y="5439"/>
                  </a:cubicBezTo>
                  <a:cubicBezTo>
                    <a:pt x="2252" y="5764"/>
                    <a:pt x="1248" y="5940"/>
                    <a:pt x="774" y="6252"/>
                  </a:cubicBezTo>
                  <a:cubicBezTo>
                    <a:pt x="526" y="6422"/>
                    <a:pt x="802" y="6463"/>
                    <a:pt x="1124" y="6463"/>
                  </a:cubicBezTo>
                  <a:cubicBezTo>
                    <a:pt x="1418" y="6463"/>
                    <a:pt x="1750" y="6429"/>
                    <a:pt x="1750" y="6429"/>
                  </a:cubicBezTo>
                  <a:lnTo>
                    <a:pt x="1750" y="6429"/>
                  </a:lnTo>
                  <a:cubicBezTo>
                    <a:pt x="1750" y="6429"/>
                    <a:pt x="692" y="6700"/>
                    <a:pt x="543" y="7052"/>
                  </a:cubicBezTo>
                  <a:cubicBezTo>
                    <a:pt x="509" y="7133"/>
                    <a:pt x="558" y="7164"/>
                    <a:pt x="654" y="7164"/>
                  </a:cubicBezTo>
                  <a:cubicBezTo>
                    <a:pt x="980" y="7164"/>
                    <a:pt x="1845" y="6808"/>
                    <a:pt x="1845" y="6808"/>
                  </a:cubicBezTo>
                  <a:lnTo>
                    <a:pt x="1845" y="6808"/>
                  </a:lnTo>
                  <a:cubicBezTo>
                    <a:pt x="1845" y="6808"/>
                    <a:pt x="1045" y="7256"/>
                    <a:pt x="923" y="7459"/>
                  </a:cubicBezTo>
                  <a:cubicBezTo>
                    <a:pt x="892" y="7514"/>
                    <a:pt x="942" y="7534"/>
                    <a:pt x="1034" y="7534"/>
                  </a:cubicBezTo>
                  <a:cubicBezTo>
                    <a:pt x="1311" y="7534"/>
                    <a:pt x="1967" y="7351"/>
                    <a:pt x="1967" y="7351"/>
                  </a:cubicBezTo>
                  <a:lnTo>
                    <a:pt x="1967" y="7351"/>
                  </a:lnTo>
                  <a:cubicBezTo>
                    <a:pt x="1967" y="7351"/>
                    <a:pt x="1003" y="7791"/>
                    <a:pt x="1539" y="7791"/>
                  </a:cubicBezTo>
                  <a:cubicBezTo>
                    <a:pt x="1575" y="7791"/>
                    <a:pt x="1618" y="7789"/>
                    <a:pt x="1669" y="7785"/>
                  </a:cubicBezTo>
                  <a:cubicBezTo>
                    <a:pt x="2469" y="7731"/>
                    <a:pt x="3079" y="6754"/>
                    <a:pt x="3174" y="6374"/>
                  </a:cubicBezTo>
                  <a:cubicBezTo>
                    <a:pt x="3269" y="5981"/>
                    <a:pt x="5371" y="5656"/>
                    <a:pt x="6754" y="4883"/>
                  </a:cubicBezTo>
                  <a:cubicBezTo>
                    <a:pt x="8151" y="4123"/>
                    <a:pt x="10891" y="1031"/>
                    <a:pt x="10891" y="1031"/>
                  </a:cubicBezTo>
                  <a:lnTo>
                    <a:pt x="9263" y="0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58"/>
            <p:cNvSpPr/>
            <p:nvPr/>
          </p:nvSpPr>
          <p:spPr>
            <a:xfrm>
              <a:off x="7645462" y="2125475"/>
              <a:ext cx="866129" cy="501246"/>
            </a:xfrm>
            <a:custGeom>
              <a:avLst/>
              <a:gdLst/>
              <a:ahLst/>
              <a:cxnLst/>
              <a:rect l="l" t="t" r="r" b="b"/>
              <a:pathLst>
                <a:path w="13360" h="7732" extrusionOk="0">
                  <a:moveTo>
                    <a:pt x="6687" y="1"/>
                  </a:moveTo>
                  <a:cubicBezTo>
                    <a:pt x="2998" y="1"/>
                    <a:pt x="1" y="1723"/>
                    <a:pt x="1" y="3866"/>
                  </a:cubicBezTo>
                  <a:cubicBezTo>
                    <a:pt x="1" y="5995"/>
                    <a:pt x="2998" y="7731"/>
                    <a:pt x="6687" y="7731"/>
                  </a:cubicBezTo>
                  <a:cubicBezTo>
                    <a:pt x="10376" y="7731"/>
                    <a:pt x="13359" y="5995"/>
                    <a:pt x="13359" y="3866"/>
                  </a:cubicBezTo>
                  <a:cubicBezTo>
                    <a:pt x="13359" y="1723"/>
                    <a:pt x="10376" y="1"/>
                    <a:pt x="66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58"/>
            <p:cNvSpPr/>
            <p:nvPr/>
          </p:nvSpPr>
          <p:spPr>
            <a:xfrm>
              <a:off x="7736026" y="2277043"/>
              <a:ext cx="641039" cy="349680"/>
            </a:xfrm>
            <a:custGeom>
              <a:avLst/>
              <a:gdLst/>
              <a:ahLst/>
              <a:cxnLst/>
              <a:rect l="l" t="t" r="r" b="b"/>
              <a:pathLst>
                <a:path w="9888" h="5394" extrusionOk="0">
                  <a:moveTo>
                    <a:pt x="5385" y="1"/>
                  </a:moveTo>
                  <a:cubicBezTo>
                    <a:pt x="5299" y="1"/>
                    <a:pt x="5213" y="3"/>
                    <a:pt x="5127" y="9"/>
                  </a:cubicBezTo>
                  <a:cubicBezTo>
                    <a:pt x="4300" y="50"/>
                    <a:pt x="3473" y="185"/>
                    <a:pt x="2672" y="429"/>
                  </a:cubicBezTo>
                  <a:cubicBezTo>
                    <a:pt x="2035" y="619"/>
                    <a:pt x="1425" y="918"/>
                    <a:pt x="909" y="1325"/>
                  </a:cubicBezTo>
                  <a:cubicBezTo>
                    <a:pt x="408" y="1731"/>
                    <a:pt x="1" y="2287"/>
                    <a:pt x="55" y="2952"/>
                  </a:cubicBezTo>
                  <a:cubicBezTo>
                    <a:pt x="109" y="3535"/>
                    <a:pt x="475" y="4050"/>
                    <a:pt x="909" y="4444"/>
                  </a:cubicBezTo>
                  <a:cubicBezTo>
                    <a:pt x="2076" y="5027"/>
                    <a:pt x="3622" y="5393"/>
                    <a:pt x="5290" y="5393"/>
                  </a:cubicBezTo>
                  <a:cubicBezTo>
                    <a:pt x="5322" y="5393"/>
                    <a:pt x="5354" y="5394"/>
                    <a:pt x="5385" y="5394"/>
                  </a:cubicBezTo>
                  <a:cubicBezTo>
                    <a:pt x="6817" y="5394"/>
                    <a:pt x="8221" y="5095"/>
                    <a:pt x="9535" y="4512"/>
                  </a:cubicBezTo>
                  <a:cubicBezTo>
                    <a:pt x="9589" y="4389"/>
                    <a:pt x="9657" y="4267"/>
                    <a:pt x="9711" y="4145"/>
                  </a:cubicBezTo>
                  <a:cubicBezTo>
                    <a:pt x="9847" y="3793"/>
                    <a:pt x="9887" y="3399"/>
                    <a:pt x="9820" y="3033"/>
                  </a:cubicBezTo>
                  <a:cubicBezTo>
                    <a:pt x="9725" y="2640"/>
                    <a:pt x="9481" y="2382"/>
                    <a:pt x="9209" y="2111"/>
                  </a:cubicBezTo>
                  <a:cubicBezTo>
                    <a:pt x="8653" y="1541"/>
                    <a:pt x="8029" y="1026"/>
                    <a:pt x="7378" y="579"/>
                  </a:cubicBezTo>
                  <a:cubicBezTo>
                    <a:pt x="7067" y="375"/>
                    <a:pt x="6741" y="212"/>
                    <a:pt x="6388" y="117"/>
                  </a:cubicBezTo>
                  <a:cubicBezTo>
                    <a:pt x="6054" y="42"/>
                    <a:pt x="5719" y="1"/>
                    <a:pt x="5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58"/>
            <p:cNvSpPr/>
            <p:nvPr/>
          </p:nvSpPr>
          <p:spPr>
            <a:xfrm>
              <a:off x="7969926" y="2591458"/>
              <a:ext cx="247132" cy="172117"/>
            </a:xfrm>
            <a:custGeom>
              <a:avLst/>
              <a:gdLst/>
              <a:ahLst/>
              <a:cxnLst/>
              <a:rect l="l" t="t" r="r" b="b"/>
              <a:pathLst>
                <a:path w="3812" h="2655" extrusionOk="0">
                  <a:moveTo>
                    <a:pt x="3269" y="1"/>
                  </a:moveTo>
                  <a:cubicBezTo>
                    <a:pt x="3269" y="1"/>
                    <a:pt x="2640" y="1472"/>
                    <a:pt x="571" y="1472"/>
                  </a:cubicBezTo>
                  <a:cubicBezTo>
                    <a:pt x="491" y="1472"/>
                    <a:pt x="410" y="1470"/>
                    <a:pt x="326" y="1465"/>
                  </a:cubicBezTo>
                  <a:lnTo>
                    <a:pt x="326" y="1465"/>
                  </a:lnTo>
                  <a:cubicBezTo>
                    <a:pt x="326" y="1465"/>
                    <a:pt x="448" y="2211"/>
                    <a:pt x="0" y="2374"/>
                  </a:cubicBezTo>
                  <a:cubicBezTo>
                    <a:pt x="465" y="2562"/>
                    <a:pt x="954" y="2654"/>
                    <a:pt x="1439" y="2654"/>
                  </a:cubicBezTo>
                  <a:cubicBezTo>
                    <a:pt x="2285" y="2654"/>
                    <a:pt x="3122" y="2374"/>
                    <a:pt x="3811" y="1831"/>
                  </a:cubicBezTo>
                  <a:cubicBezTo>
                    <a:pt x="3811" y="1831"/>
                    <a:pt x="3052" y="1343"/>
                    <a:pt x="326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58"/>
            <p:cNvSpPr/>
            <p:nvPr/>
          </p:nvSpPr>
          <p:spPr>
            <a:xfrm>
              <a:off x="7990995" y="2591458"/>
              <a:ext cx="190860" cy="116236"/>
            </a:xfrm>
            <a:custGeom>
              <a:avLst/>
              <a:gdLst/>
              <a:ahLst/>
              <a:cxnLst/>
              <a:rect l="l" t="t" r="r" b="b"/>
              <a:pathLst>
                <a:path w="2944" h="1793" extrusionOk="0">
                  <a:moveTo>
                    <a:pt x="2944" y="1"/>
                  </a:moveTo>
                  <a:lnTo>
                    <a:pt x="2944" y="1"/>
                  </a:lnTo>
                  <a:cubicBezTo>
                    <a:pt x="2944" y="1"/>
                    <a:pt x="2315" y="1472"/>
                    <a:pt x="246" y="1472"/>
                  </a:cubicBezTo>
                  <a:cubicBezTo>
                    <a:pt x="166" y="1472"/>
                    <a:pt x="85" y="1470"/>
                    <a:pt x="1" y="1465"/>
                  </a:cubicBezTo>
                  <a:lnTo>
                    <a:pt x="1" y="1465"/>
                  </a:lnTo>
                  <a:cubicBezTo>
                    <a:pt x="1" y="1520"/>
                    <a:pt x="14" y="1587"/>
                    <a:pt x="14" y="1642"/>
                  </a:cubicBezTo>
                  <a:cubicBezTo>
                    <a:pt x="209" y="1739"/>
                    <a:pt x="437" y="1793"/>
                    <a:pt x="659" y="1793"/>
                  </a:cubicBezTo>
                  <a:cubicBezTo>
                    <a:pt x="684" y="1793"/>
                    <a:pt x="708" y="1792"/>
                    <a:pt x="733" y="1791"/>
                  </a:cubicBezTo>
                  <a:cubicBezTo>
                    <a:pt x="1262" y="1737"/>
                    <a:pt x="1777" y="1547"/>
                    <a:pt x="2198" y="1221"/>
                  </a:cubicBezTo>
                  <a:cubicBezTo>
                    <a:pt x="2469" y="1031"/>
                    <a:pt x="2713" y="787"/>
                    <a:pt x="2903" y="516"/>
                  </a:cubicBezTo>
                  <a:cubicBezTo>
                    <a:pt x="2903" y="340"/>
                    <a:pt x="2903" y="163"/>
                    <a:pt x="2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58"/>
            <p:cNvSpPr/>
            <p:nvPr/>
          </p:nvSpPr>
          <p:spPr>
            <a:xfrm>
              <a:off x="7825748" y="2252084"/>
              <a:ext cx="596177" cy="373990"/>
            </a:xfrm>
            <a:custGeom>
              <a:avLst/>
              <a:gdLst/>
              <a:ahLst/>
              <a:cxnLst/>
              <a:rect l="l" t="t" r="r" b="b"/>
              <a:pathLst>
                <a:path w="9196" h="5769" extrusionOk="0">
                  <a:moveTo>
                    <a:pt x="3549" y="1"/>
                  </a:moveTo>
                  <a:cubicBezTo>
                    <a:pt x="2619" y="1"/>
                    <a:pt x="1876" y="387"/>
                    <a:pt x="1099" y="896"/>
                  </a:cubicBezTo>
                  <a:cubicBezTo>
                    <a:pt x="0" y="1601"/>
                    <a:pt x="543" y="2157"/>
                    <a:pt x="543" y="2157"/>
                  </a:cubicBezTo>
                  <a:cubicBezTo>
                    <a:pt x="543" y="2157"/>
                    <a:pt x="4896" y="2306"/>
                    <a:pt x="5316" y="2618"/>
                  </a:cubicBezTo>
                  <a:cubicBezTo>
                    <a:pt x="5723" y="2944"/>
                    <a:pt x="5737" y="4612"/>
                    <a:pt x="5737" y="4612"/>
                  </a:cubicBezTo>
                  <a:cubicBezTo>
                    <a:pt x="6035" y="5195"/>
                    <a:pt x="6578" y="5615"/>
                    <a:pt x="7229" y="5737"/>
                  </a:cubicBezTo>
                  <a:cubicBezTo>
                    <a:pt x="7322" y="5758"/>
                    <a:pt x="7415" y="5768"/>
                    <a:pt x="7506" y="5768"/>
                  </a:cubicBezTo>
                  <a:cubicBezTo>
                    <a:pt x="8475" y="5768"/>
                    <a:pt x="9195" y="4637"/>
                    <a:pt x="8327" y="3744"/>
                  </a:cubicBezTo>
                  <a:cubicBezTo>
                    <a:pt x="8011" y="3423"/>
                    <a:pt x="7646" y="3316"/>
                    <a:pt x="7300" y="3316"/>
                  </a:cubicBezTo>
                  <a:cubicBezTo>
                    <a:pt x="6609" y="3316"/>
                    <a:pt x="5994" y="3744"/>
                    <a:pt x="5994" y="3744"/>
                  </a:cubicBezTo>
                  <a:lnTo>
                    <a:pt x="6388" y="2510"/>
                  </a:lnTo>
                  <a:cubicBezTo>
                    <a:pt x="6388" y="2510"/>
                    <a:pt x="6388" y="719"/>
                    <a:pt x="4815" y="218"/>
                  </a:cubicBezTo>
                  <a:cubicBezTo>
                    <a:pt x="4350" y="67"/>
                    <a:pt x="3934" y="1"/>
                    <a:pt x="3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58"/>
            <p:cNvSpPr/>
            <p:nvPr/>
          </p:nvSpPr>
          <p:spPr>
            <a:xfrm>
              <a:off x="7817839" y="2325080"/>
              <a:ext cx="468656" cy="367313"/>
            </a:xfrm>
            <a:custGeom>
              <a:avLst/>
              <a:gdLst/>
              <a:ahLst/>
              <a:cxnLst/>
              <a:rect l="l" t="t" r="r" b="b"/>
              <a:pathLst>
                <a:path w="7229" h="5666" extrusionOk="0">
                  <a:moveTo>
                    <a:pt x="5438" y="394"/>
                  </a:moveTo>
                  <a:cubicBezTo>
                    <a:pt x="5438" y="394"/>
                    <a:pt x="5425" y="434"/>
                    <a:pt x="5438" y="515"/>
                  </a:cubicBezTo>
                  <a:lnTo>
                    <a:pt x="5438" y="515"/>
                  </a:lnTo>
                  <a:cubicBezTo>
                    <a:pt x="5443" y="442"/>
                    <a:pt x="5438" y="394"/>
                    <a:pt x="5438" y="394"/>
                  </a:cubicBezTo>
                  <a:close/>
                  <a:moveTo>
                    <a:pt x="3282" y="0"/>
                  </a:moveTo>
                  <a:cubicBezTo>
                    <a:pt x="3282" y="0"/>
                    <a:pt x="3160" y="312"/>
                    <a:pt x="2604" y="556"/>
                  </a:cubicBezTo>
                  <a:cubicBezTo>
                    <a:pt x="2419" y="633"/>
                    <a:pt x="2265" y="659"/>
                    <a:pt x="2142" y="659"/>
                  </a:cubicBezTo>
                  <a:cubicBezTo>
                    <a:pt x="1897" y="659"/>
                    <a:pt x="1777" y="556"/>
                    <a:pt x="1777" y="556"/>
                  </a:cubicBezTo>
                  <a:cubicBezTo>
                    <a:pt x="1614" y="881"/>
                    <a:pt x="1288" y="1068"/>
                    <a:pt x="942" y="1068"/>
                  </a:cubicBezTo>
                  <a:cubicBezTo>
                    <a:pt x="854" y="1068"/>
                    <a:pt x="766" y="1056"/>
                    <a:pt x="678" y="1031"/>
                  </a:cubicBezTo>
                  <a:lnTo>
                    <a:pt x="678" y="2374"/>
                  </a:lnTo>
                  <a:cubicBezTo>
                    <a:pt x="678" y="2374"/>
                    <a:pt x="466" y="1809"/>
                    <a:pt x="296" y="1809"/>
                  </a:cubicBezTo>
                  <a:cubicBezTo>
                    <a:pt x="224" y="1809"/>
                    <a:pt x="159" y="1914"/>
                    <a:pt x="122" y="2211"/>
                  </a:cubicBezTo>
                  <a:cubicBezTo>
                    <a:pt x="0" y="3201"/>
                    <a:pt x="949" y="3255"/>
                    <a:pt x="949" y="3255"/>
                  </a:cubicBezTo>
                  <a:cubicBezTo>
                    <a:pt x="1112" y="4272"/>
                    <a:pt x="1627" y="5262"/>
                    <a:pt x="2672" y="5574"/>
                  </a:cubicBezTo>
                  <a:cubicBezTo>
                    <a:pt x="2889" y="5636"/>
                    <a:pt x="3110" y="5666"/>
                    <a:pt x="3328" y="5666"/>
                  </a:cubicBezTo>
                  <a:cubicBezTo>
                    <a:pt x="4021" y="5666"/>
                    <a:pt x="4689" y="5365"/>
                    <a:pt x="5154" y="4828"/>
                  </a:cubicBezTo>
                  <a:cubicBezTo>
                    <a:pt x="5479" y="4422"/>
                    <a:pt x="5710" y="3974"/>
                    <a:pt x="5872" y="3486"/>
                  </a:cubicBezTo>
                  <a:cubicBezTo>
                    <a:pt x="5913" y="3269"/>
                    <a:pt x="5967" y="3052"/>
                    <a:pt x="6035" y="2848"/>
                  </a:cubicBezTo>
                  <a:cubicBezTo>
                    <a:pt x="6401" y="2767"/>
                    <a:pt x="7229" y="1614"/>
                    <a:pt x="6795" y="1031"/>
                  </a:cubicBezTo>
                  <a:cubicBezTo>
                    <a:pt x="6691" y="893"/>
                    <a:pt x="6594" y="840"/>
                    <a:pt x="6507" y="840"/>
                  </a:cubicBezTo>
                  <a:cubicBezTo>
                    <a:pt x="6224" y="840"/>
                    <a:pt x="6035" y="1384"/>
                    <a:pt x="6035" y="1384"/>
                  </a:cubicBezTo>
                  <a:cubicBezTo>
                    <a:pt x="5578" y="952"/>
                    <a:pt x="5463" y="664"/>
                    <a:pt x="5438" y="515"/>
                  </a:cubicBezTo>
                  <a:lnTo>
                    <a:pt x="5438" y="515"/>
                  </a:lnTo>
                  <a:cubicBezTo>
                    <a:pt x="5427" y="699"/>
                    <a:pt x="5358" y="1044"/>
                    <a:pt x="5018" y="1180"/>
                  </a:cubicBezTo>
                  <a:cubicBezTo>
                    <a:pt x="4985" y="1194"/>
                    <a:pt x="4955" y="1201"/>
                    <a:pt x="4927" y="1201"/>
                  </a:cubicBezTo>
                  <a:cubicBezTo>
                    <a:pt x="4543" y="1201"/>
                    <a:pt x="4543" y="0"/>
                    <a:pt x="4543" y="0"/>
                  </a:cubicBezTo>
                  <a:cubicBezTo>
                    <a:pt x="4543" y="0"/>
                    <a:pt x="4421" y="272"/>
                    <a:pt x="3906" y="556"/>
                  </a:cubicBezTo>
                  <a:cubicBezTo>
                    <a:pt x="3835" y="595"/>
                    <a:pt x="3772" y="611"/>
                    <a:pt x="3716" y="611"/>
                  </a:cubicBezTo>
                  <a:cubicBezTo>
                    <a:pt x="3372" y="611"/>
                    <a:pt x="3282" y="0"/>
                    <a:pt x="328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58"/>
            <p:cNvSpPr/>
            <p:nvPr/>
          </p:nvSpPr>
          <p:spPr>
            <a:xfrm>
              <a:off x="7860885" y="2391918"/>
              <a:ext cx="16791" cy="78312"/>
            </a:xfrm>
            <a:custGeom>
              <a:avLst/>
              <a:gdLst/>
              <a:ahLst/>
              <a:cxnLst/>
              <a:rect l="l" t="t" r="r" b="b"/>
              <a:pathLst>
                <a:path w="259" h="1208" extrusionOk="0">
                  <a:moveTo>
                    <a:pt x="1" y="0"/>
                  </a:moveTo>
                  <a:lnTo>
                    <a:pt x="1" y="1207"/>
                  </a:lnTo>
                  <a:cubicBezTo>
                    <a:pt x="4" y="1207"/>
                    <a:pt x="7" y="1208"/>
                    <a:pt x="11" y="1208"/>
                  </a:cubicBezTo>
                  <a:cubicBezTo>
                    <a:pt x="140" y="1208"/>
                    <a:pt x="204" y="961"/>
                    <a:pt x="218" y="868"/>
                  </a:cubicBezTo>
                  <a:cubicBezTo>
                    <a:pt x="258" y="678"/>
                    <a:pt x="245" y="488"/>
                    <a:pt x="177" y="312"/>
                  </a:cubicBezTo>
                  <a:cubicBezTo>
                    <a:pt x="150" y="203"/>
                    <a:pt x="109" y="109"/>
                    <a:pt x="55" y="14"/>
                  </a:cubicBezTo>
                  <a:cubicBezTo>
                    <a:pt x="41" y="14"/>
                    <a:pt x="14" y="1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58"/>
            <p:cNvSpPr/>
            <p:nvPr/>
          </p:nvSpPr>
          <p:spPr>
            <a:xfrm>
              <a:off x="8050766" y="2389778"/>
              <a:ext cx="81880" cy="30339"/>
            </a:xfrm>
            <a:custGeom>
              <a:avLst/>
              <a:gdLst/>
              <a:ahLst/>
              <a:cxnLst/>
              <a:rect l="l" t="t" r="r" b="b"/>
              <a:pathLst>
                <a:path w="1263" h="468" extrusionOk="0">
                  <a:moveTo>
                    <a:pt x="766" y="1"/>
                  </a:moveTo>
                  <a:cubicBezTo>
                    <a:pt x="718" y="1"/>
                    <a:pt x="671" y="7"/>
                    <a:pt x="625" y="19"/>
                  </a:cubicBezTo>
                  <a:cubicBezTo>
                    <a:pt x="489" y="47"/>
                    <a:pt x="367" y="101"/>
                    <a:pt x="259" y="169"/>
                  </a:cubicBezTo>
                  <a:cubicBezTo>
                    <a:pt x="150" y="250"/>
                    <a:pt x="55" y="345"/>
                    <a:pt x="1" y="467"/>
                  </a:cubicBezTo>
                  <a:cubicBezTo>
                    <a:pt x="123" y="453"/>
                    <a:pt x="245" y="440"/>
                    <a:pt x="367" y="413"/>
                  </a:cubicBezTo>
                  <a:lnTo>
                    <a:pt x="679" y="345"/>
                  </a:lnTo>
                  <a:cubicBezTo>
                    <a:pt x="746" y="335"/>
                    <a:pt x="813" y="326"/>
                    <a:pt x="876" y="326"/>
                  </a:cubicBezTo>
                  <a:cubicBezTo>
                    <a:pt x="901" y="326"/>
                    <a:pt x="926" y="327"/>
                    <a:pt x="950" y="331"/>
                  </a:cubicBezTo>
                  <a:cubicBezTo>
                    <a:pt x="1059" y="345"/>
                    <a:pt x="1167" y="399"/>
                    <a:pt x="1249" y="467"/>
                  </a:cubicBezTo>
                  <a:cubicBezTo>
                    <a:pt x="1262" y="318"/>
                    <a:pt x="1194" y="169"/>
                    <a:pt x="1059" y="87"/>
                  </a:cubicBezTo>
                  <a:cubicBezTo>
                    <a:pt x="975" y="31"/>
                    <a:pt x="871" y="1"/>
                    <a:pt x="7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58"/>
            <p:cNvSpPr/>
            <p:nvPr/>
          </p:nvSpPr>
          <p:spPr>
            <a:xfrm>
              <a:off x="7967268" y="2440214"/>
              <a:ext cx="41362" cy="110207"/>
            </a:xfrm>
            <a:custGeom>
              <a:avLst/>
              <a:gdLst/>
              <a:ahLst/>
              <a:cxnLst/>
              <a:rect l="l" t="t" r="r" b="b"/>
              <a:pathLst>
                <a:path w="638" h="1700" extrusionOk="0">
                  <a:moveTo>
                    <a:pt x="380" y="1"/>
                  </a:moveTo>
                  <a:lnTo>
                    <a:pt x="380" y="1"/>
                  </a:lnTo>
                  <a:cubicBezTo>
                    <a:pt x="421" y="177"/>
                    <a:pt x="448" y="354"/>
                    <a:pt x="475" y="530"/>
                  </a:cubicBezTo>
                  <a:cubicBezTo>
                    <a:pt x="516" y="693"/>
                    <a:pt x="502" y="855"/>
                    <a:pt x="435" y="1018"/>
                  </a:cubicBezTo>
                  <a:cubicBezTo>
                    <a:pt x="421" y="1018"/>
                    <a:pt x="407" y="1045"/>
                    <a:pt x="407" y="1059"/>
                  </a:cubicBezTo>
                  <a:cubicBezTo>
                    <a:pt x="394" y="1072"/>
                    <a:pt x="394" y="1059"/>
                    <a:pt x="353" y="1086"/>
                  </a:cubicBezTo>
                  <a:cubicBezTo>
                    <a:pt x="326" y="1113"/>
                    <a:pt x="285" y="1127"/>
                    <a:pt x="245" y="1154"/>
                  </a:cubicBezTo>
                  <a:cubicBezTo>
                    <a:pt x="163" y="1208"/>
                    <a:pt x="82" y="1276"/>
                    <a:pt x="28" y="1357"/>
                  </a:cubicBezTo>
                  <a:cubicBezTo>
                    <a:pt x="14" y="1411"/>
                    <a:pt x="1" y="1466"/>
                    <a:pt x="1" y="1520"/>
                  </a:cubicBezTo>
                  <a:cubicBezTo>
                    <a:pt x="14" y="1574"/>
                    <a:pt x="55" y="1615"/>
                    <a:pt x="109" y="1642"/>
                  </a:cubicBezTo>
                  <a:cubicBezTo>
                    <a:pt x="176" y="1675"/>
                    <a:pt x="252" y="1700"/>
                    <a:pt x="330" y="1700"/>
                  </a:cubicBezTo>
                  <a:cubicBezTo>
                    <a:pt x="347" y="1700"/>
                    <a:pt x="363" y="1699"/>
                    <a:pt x="380" y="1696"/>
                  </a:cubicBezTo>
                  <a:cubicBezTo>
                    <a:pt x="299" y="1683"/>
                    <a:pt x="218" y="1642"/>
                    <a:pt x="136" y="1601"/>
                  </a:cubicBezTo>
                  <a:cubicBezTo>
                    <a:pt x="82" y="1547"/>
                    <a:pt x="68" y="1466"/>
                    <a:pt x="123" y="1411"/>
                  </a:cubicBezTo>
                  <a:cubicBezTo>
                    <a:pt x="177" y="1344"/>
                    <a:pt x="231" y="1289"/>
                    <a:pt x="313" y="1262"/>
                  </a:cubicBezTo>
                  <a:cubicBezTo>
                    <a:pt x="340" y="1235"/>
                    <a:pt x="380" y="1222"/>
                    <a:pt x="421" y="1194"/>
                  </a:cubicBezTo>
                  <a:cubicBezTo>
                    <a:pt x="448" y="1181"/>
                    <a:pt x="475" y="1167"/>
                    <a:pt x="489" y="1140"/>
                  </a:cubicBezTo>
                  <a:lnTo>
                    <a:pt x="543" y="1086"/>
                  </a:lnTo>
                  <a:cubicBezTo>
                    <a:pt x="624" y="896"/>
                    <a:pt x="638" y="693"/>
                    <a:pt x="584" y="516"/>
                  </a:cubicBezTo>
                  <a:cubicBezTo>
                    <a:pt x="529" y="326"/>
                    <a:pt x="462" y="164"/>
                    <a:pt x="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58"/>
            <p:cNvSpPr/>
            <p:nvPr/>
          </p:nvSpPr>
          <p:spPr>
            <a:xfrm>
              <a:off x="8003312" y="2552756"/>
              <a:ext cx="55494" cy="30274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855" y="1"/>
                  </a:moveTo>
                  <a:cubicBezTo>
                    <a:pt x="774" y="42"/>
                    <a:pt x="706" y="96"/>
                    <a:pt x="638" y="136"/>
                  </a:cubicBezTo>
                  <a:cubicBezTo>
                    <a:pt x="570" y="191"/>
                    <a:pt x="502" y="231"/>
                    <a:pt x="435" y="259"/>
                  </a:cubicBezTo>
                  <a:cubicBezTo>
                    <a:pt x="367" y="299"/>
                    <a:pt x="299" y="326"/>
                    <a:pt x="231" y="326"/>
                  </a:cubicBezTo>
                  <a:cubicBezTo>
                    <a:pt x="216" y="329"/>
                    <a:pt x="201" y="330"/>
                    <a:pt x="186" y="330"/>
                  </a:cubicBezTo>
                  <a:cubicBezTo>
                    <a:pt x="120" y="330"/>
                    <a:pt x="56" y="308"/>
                    <a:pt x="1" y="286"/>
                  </a:cubicBezTo>
                  <a:lnTo>
                    <a:pt x="1" y="286"/>
                  </a:lnTo>
                  <a:cubicBezTo>
                    <a:pt x="41" y="367"/>
                    <a:pt x="123" y="435"/>
                    <a:pt x="218" y="462"/>
                  </a:cubicBezTo>
                  <a:cubicBezTo>
                    <a:pt x="240" y="465"/>
                    <a:pt x="263" y="467"/>
                    <a:pt x="287" y="467"/>
                  </a:cubicBezTo>
                  <a:cubicBezTo>
                    <a:pt x="362" y="467"/>
                    <a:pt x="440" y="449"/>
                    <a:pt x="502" y="408"/>
                  </a:cubicBezTo>
                  <a:cubicBezTo>
                    <a:pt x="584" y="367"/>
                    <a:pt x="665" y="313"/>
                    <a:pt x="719" y="245"/>
                  </a:cubicBezTo>
                  <a:cubicBezTo>
                    <a:pt x="774" y="164"/>
                    <a:pt x="828" y="96"/>
                    <a:pt x="8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58"/>
            <p:cNvSpPr/>
            <p:nvPr/>
          </p:nvSpPr>
          <p:spPr>
            <a:xfrm>
              <a:off x="7870544" y="2401577"/>
              <a:ext cx="72156" cy="25542"/>
            </a:xfrm>
            <a:custGeom>
              <a:avLst/>
              <a:gdLst/>
              <a:ahLst/>
              <a:cxnLst/>
              <a:rect l="l" t="t" r="r" b="b"/>
              <a:pathLst>
                <a:path w="1113" h="394" extrusionOk="0">
                  <a:moveTo>
                    <a:pt x="557" y="0"/>
                  </a:moveTo>
                  <a:cubicBezTo>
                    <a:pt x="435" y="14"/>
                    <a:pt x="313" y="54"/>
                    <a:pt x="218" y="122"/>
                  </a:cubicBezTo>
                  <a:cubicBezTo>
                    <a:pt x="109" y="190"/>
                    <a:pt x="41" y="285"/>
                    <a:pt x="1" y="394"/>
                  </a:cubicBezTo>
                  <a:cubicBezTo>
                    <a:pt x="245" y="394"/>
                    <a:pt x="408" y="353"/>
                    <a:pt x="570" y="339"/>
                  </a:cubicBezTo>
                  <a:lnTo>
                    <a:pt x="814" y="339"/>
                  </a:lnTo>
                  <a:cubicBezTo>
                    <a:pt x="909" y="353"/>
                    <a:pt x="1004" y="380"/>
                    <a:pt x="1113" y="394"/>
                  </a:cubicBezTo>
                  <a:cubicBezTo>
                    <a:pt x="1086" y="271"/>
                    <a:pt x="1018" y="163"/>
                    <a:pt x="909" y="95"/>
                  </a:cubicBezTo>
                  <a:cubicBezTo>
                    <a:pt x="801" y="27"/>
                    <a:pt x="679" y="0"/>
                    <a:pt x="557" y="0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58"/>
            <p:cNvSpPr/>
            <p:nvPr/>
          </p:nvSpPr>
          <p:spPr>
            <a:xfrm>
              <a:off x="8078901" y="2465757"/>
              <a:ext cx="14133" cy="24634"/>
            </a:xfrm>
            <a:custGeom>
              <a:avLst/>
              <a:gdLst/>
              <a:ahLst/>
              <a:cxnLst/>
              <a:rect l="l" t="t" r="r" b="b"/>
              <a:pathLst>
                <a:path w="218" h="380" extrusionOk="0">
                  <a:moveTo>
                    <a:pt x="109" y="0"/>
                  </a:moveTo>
                  <a:cubicBezTo>
                    <a:pt x="42" y="0"/>
                    <a:pt x="1" y="82"/>
                    <a:pt x="1" y="190"/>
                  </a:cubicBezTo>
                  <a:cubicBezTo>
                    <a:pt x="1" y="299"/>
                    <a:pt x="42" y="380"/>
                    <a:pt x="109" y="380"/>
                  </a:cubicBezTo>
                  <a:cubicBezTo>
                    <a:pt x="177" y="380"/>
                    <a:pt x="218" y="299"/>
                    <a:pt x="218" y="190"/>
                  </a:cubicBezTo>
                  <a:cubicBezTo>
                    <a:pt x="218" y="82"/>
                    <a:pt x="177" y="0"/>
                    <a:pt x="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58"/>
            <p:cNvSpPr/>
            <p:nvPr/>
          </p:nvSpPr>
          <p:spPr>
            <a:xfrm>
              <a:off x="7906589" y="2465757"/>
              <a:ext cx="14133" cy="24634"/>
            </a:xfrm>
            <a:custGeom>
              <a:avLst/>
              <a:gdLst/>
              <a:ahLst/>
              <a:cxnLst/>
              <a:rect l="l" t="t" r="r" b="b"/>
              <a:pathLst>
                <a:path w="218" h="380" extrusionOk="0">
                  <a:moveTo>
                    <a:pt x="109" y="0"/>
                  </a:moveTo>
                  <a:cubicBezTo>
                    <a:pt x="41" y="0"/>
                    <a:pt x="1" y="82"/>
                    <a:pt x="1" y="190"/>
                  </a:cubicBezTo>
                  <a:cubicBezTo>
                    <a:pt x="1" y="299"/>
                    <a:pt x="41" y="380"/>
                    <a:pt x="109" y="380"/>
                  </a:cubicBezTo>
                  <a:cubicBezTo>
                    <a:pt x="164" y="380"/>
                    <a:pt x="218" y="299"/>
                    <a:pt x="218" y="190"/>
                  </a:cubicBezTo>
                  <a:cubicBezTo>
                    <a:pt x="218" y="82"/>
                    <a:pt x="164" y="0"/>
                    <a:pt x="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58"/>
            <p:cNvSpPr/>
            <p:nvPr/>
          </p:nvSpPr>
          <p:spPr>
            <a:xfrm>
              <a:off x="8213419" y="2406698"/>
              <a:ext cx="44020" cy="71440"/>
            </a:xfrm>
            <a:custGeom>
              <a:avLst/>
              <a:gdLst/>
              <a:ahLst/>
              <a:cxnLst/>
              <a:rect l="l" t="t" r="r" b="b"/>
              <a:pathLst>
                <a:path w="679" h="1102" extrusionOk="0">
                  <a:moveTo>
                    <a:pt x="275" y="0"/>
                  </a:moveTo>
                  <a:cubicBezTo>
                    <a:pt x="63" y="0"/>
                    <a:pt x="1" y="586"/>
                    <a:pt x="1" y="586"/>
                  </a:cubicBezTo>
                  <a:lnTo>
                    <a:pt x="1" y="1101"/>
                  </a:lnTo>
                  <a:cubicBezTo>
                    <a:pt x="394" y="749"/>
                    <a:pt x="679" y="260"/>
                    <a:pt x="381" y="43"/>
                  </a:cubicBezTo>
                  <a:cubicBezTo>
                    <a:pt x="342" y="13"/>
                    <a:pt x="307" y="0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58"/>
            <p:cNvSpPr/>
            <p:nvPr/>
          </p:nvSpPr>
          <p:spPr>
            <a:xfrm>
              <a:off x="7824841" y="2467961"/>
              <a:ext cx="36110" cy="48815"/>
            </a:xfrm>
            <a:custGeom>
              <a:avLst/>
              <a:gdLst/>
              <a:ahLst/>
              <a:cxnLst/>
              <a:rect l="l" t="t" r="r" b="b"/>
              <a:pathLst>
                <a:path w="557" h="753" extrusionOk="0">
                  <a:moveTo>
                    <a:pt x="260" y="0"/>
                  </a:moveTo>
                  <a:cubicBezTo>
                    <a:pt x="232" y="0"/>
                    <a:pt x="205" y="10"/>
                    <a:pt x="177" y="34"/>
                  </a:cubicBezTo>
                  <a:cubicBezTo>
                    <a:pt x="1" y="197"/>
                    <a:pt x="557" y="753"/>
                    <a:pt x="557" y="753"/>
                  </a:cubicBezTo>
                  <a:lnTo>
                    <a:pt x="557" y="346"/>
                  </a:lnTo>
                  <a:cubicBezTo>
                    <a:pt x="557" y="346"/>
                    <a:pt x="418" y="0"/>
                    <a:pt x="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58"/>
            <p:cNvSpPr/>
            <p:nvPr/>
          </p:nvSpPr>
          <p:spPr>
            <a:xfrm>
              <a:off x="7899587" y="2508802"/>
              <a:ext cx="32609" cy="19448"/>
            </a:xfrm>
            <a:custGeom>
              <a:avLst/>
              <a:gdLst/>
              <a:ahLst/>
              <a:cxnLst/>
              <a:rect l="l" t="t" r="r" b="b"/>
              <a:pathLst>
                <a:path w="503" h="300" extrusionOk="0">
                  <a:moveTo>
                    <a:pt x="258" y="1"/>
                  </a:moveTo>
                  <a:cubicBezTo>
                    <a:pt x="122" y="1"/>
                    <a:pt x="0" y="69"/>
                    <a:pt x="0" y="150"/>
                  </a:cubicBezTo>
                  <a:cubicBezTo>
                    <a:pt x="0" y="231"/>
                    <a:pt x="109" y="299"/>
                    <a:pt x="258" y="299"/>
                  </a:cubicBezTo>
                  <a:cubicBezTo>
                    <a:pt x="394" y="299"/>
                    <a:pt x="502" y="231"/>
                    <a:pt x="502" y="150"/>
                  </a:cubicBezTo>
                  <a:cubicBezTo>
                    <a:pt x="502" y="69"/>
                    <a:pt x="380" y="1"/>
                    <a:pt x="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58"/>
            <p:cNvSpPr/>
            <p:nvPr/>
          </p:nvSpPr>
          <p:spPr>
            <a:xfrm>
              <a:off x="8085968" y="2508802"/>
              <a:ext cx="31702" cy="19448"/>
            </a:xfrm>
            <a:custGeom>
              <a:avLst/>
              <a:gdLst/>
              <a:ahLst/>
              <a:cxnLst/>
              <a:rect l="l" t="t" r="r" b="b"/>
              <a:pathLst>
                <a:path w="489" h="300" extrusionOk="0">
                  <a:moveTo>
                    <a:pt x="245" y="1"/>
                  </a:moveTo>
                  <a:cubicBezTo>
                    <a:pt x="109" y="1"/>
                    <a:pt x="0" y="69"/>
                    <a:pt x="0" y="150"/>
                  </a:cubicBezTo>
                  <a:cubicBezTo>
                    <a:pt x="0" y="231"/>
                    <a:pt x="109" y="299"/>
                    <a:pt x="245" y="299"/>
                  </a:cubicBezTo>
                  <a:cubicBezTo>
                    <a:pt x="380" y="299"/>
                    <a:pt x="489" y="231"/>
                    <a:pt x="489" y="150"/>
                  </a:cubicBezTo>
                  <a:cubicBezTo>
                    <a:pt x="489" y="69"/>
                    <a:pt x="380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58"/>
            <p:cNvSpPr/>
            <p:nvPr/>
          </p:nvSpPr>
          <p:spPr>
            <a:xfrm>
              <a:off x="6916666" y="3834664"/>
              <a:ext cx="676177" cy="715501"/>
            </a:xfrm>
            <a:custGeom>
              <a:avLst/>
              <a:gdLst/>
              <a:ahLst/>
              <a:cxnLst/>
              <a:rect l="l" t="t" r="r" b="b"/>
              <a:pathLst>
                <a:path w="10430" h="11037" extrusionOk="0">
                  <a:moveTo>
                    <a:pt x="0" y="0"/>
                  </a:moveTo>
                  <a:lnTo>
                    <a:pt x="1099" y="10090"/>
                  </a:lnTo>
                  <a:cubicBezTo>
                    <a:pt x="1099" y="10090"/>
                    <a:pt x="3293" y="11036"/>
                    <a:pt x="5720" y="11036"/>
                  </a:cubicBezTo>
                  <a:cubicBezTo>
                    <a:pt x="6933" y="11036"/>
                    <a:pt x="8205" y="10800"/>
                    <a:pt x="9290" y="10090"/>
                  </a:cubicBezTo>
                  <a:lnTo>
                    <a:pt x="104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58"/>
            <p:cNvSpPr/>
            <p:nvPr/>
          </p:nvSpPr>
          <p:spPr>
            <a:xfrm>
              <a:off x="6935985" y="4016636"/>
              <a:ext cx="124927" cy="172376"/>
            </a:xfrm>
            <a:custGeom>
              <a:avLst/>
              <a:gdLst/>
              <a:ahLst/>
              <a:cxnLst/>
              <a:rect l="l" t="t" r="r" b="b"/>
              <a:pathLst>
                <a:path w="1927" h="2659" extrusionOk="0">
                  <a:moveTo>
                    <a:pt x="0" y="0"/>
                  </a:moveTo>
                  <a:lnTo>
                    <a:pt x="231" y="2143"/>
                  </a:lnTo>
                  <a:cubicBezTo>
                    <a:pt x="760" y="2360"/>
                    <a:pt x="1302" y="2537"/>
                    <a:pt x="1858" y="2645"/>
                  </a:cubicBezTo>
                  <a:lnTo>
                    <a:pt x="1926" y="2659"/>
                  </a:lnTo>
                  <a:cubicBezTo>
                    <a:pt x="1913" y="2387"/>
                    <a:pt x="1899" y="2116"/>
                    <a:pt x="1899" y="1845"/>
                  </a:cubicBezTo>
                  <a:cubicBezTo>
                    <a:pt x="1899" y="1384"/>
                    <a:pt x="1886" y="909"/>
                    <a:pt x="1886" y="448"/>
                  </a:cubicBezTo>
                  <a:cubicBezTo>
                    <a:pt x="1235" y="353"/>
                    <a:pt x="611" y="20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58"/>
            <p:cNvSpPr/>
            <p:nvPr/>
          </p:nvSpPr>
          <p:spPr>
            <a:xfrm>
              <a:off x="6955304" y="4193357"/>
              <a:ext cx="114360" cy="167968"/>
            </a:xfrm>
            <a:custGeom>
              <a:avLst/>
              <a:gdLst/>
              <a:ahLst/>
              <a:cxnLst/>
              <a:rect l="l" t="t" r="r" b="b"/>
              <a:pathLst>
                <a:path w="1764" h="2591" extrusionOk="0">
                  <a:moveTo>
                    <a:pt x="1" y="0"/>
                  </a:moveTo>
                  <a:lnTo>
                    <a:pt x="191" y="1818"/>
                  </a:lnTo>
                  <a:cubicBezTo>
                    <a:pt x="665" y="2170"/>
                    <a:pt x="1194" y="2428"/>
                    <a:pt x="1764" y="2591"/>
                  </a:cubicBezTo>
                  <a:cubicBezTo>
                    <a:pt x="1710" y="1885"/>
                    <a:pt x="1669" y="1167"/>
                    <a:pt x="1642" y="461"/>
                  </a:cubicBezTo>
                  <a:cubicBezTo>
                    <a:pt x="1086" y="367"/>
                    <a:pt x="530" y="20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58"/>
            <p:cNvSpPr/>
            <p:nvPr/>
          </p:nvSpPr>
          <p:spPr>
            <a:xfrm>
              <a:off x="6972937" y="4355103"/>
              <a:ext cx="106451" cy="164467"/>
            </a:xfrm>
            <a:custGeom>
              <a:avLst/>
              <a:gdLst/>
              <a:ahLst/>
              <a:cxnLst/>
              <a:rect l="l" t="t" r="r" b="b"/>
              <a:pathLst>
                <a:path w="1642" h="2537" extrusionOk="0">
                  <a:moveTo>
                    <a:pt x="0" y="1"/>
                  </a:moveTo>
                  <a:lnTo>
                    <a:pt x="231" y="2062"/>
                  </a:lnTo>
                  <a:cubicBezTo>
                    <a:pt x="692" y="2252"/>
                    <a:pt x="1166" y="2415"/>
                    <a:pt x="1641" y="2537"/>
                  </a:cubicBezTo>
                  <a:cubicBezTo>
                    <a:pt x="1641" y="2428"/>
                    <a:pt x="1627" y="2333"/>
                    <a:pt x="1627" y="2225"/>
                  </a:cubicBezTo>
                  <a:cubicBezTo>
                    <a:pt x="1600" y="1696"/>
                    <a:pt x="1560" y="1167"/>
                    <a:pt x="1533" y="638"/>
                  </a:cubicBezTo>
                  <a:cubicBezTo>
                    <a:pt x="990" y="503"/>
                    <a:pt x="475" y="28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58"/>
            <p:cNvSpPr/>
            <p:nvPr/>
          </p:nvSpPr>
          <p:spPr>
            <a:xfrm>
              <a:off x="6916666" y="3834664"/>
              <a:ext cx="140681" cy="176785"/>
            </a:xfrm>
            <a:custGeom>
              <a:avLst/>
              <a:gdLst/>
              <a:ahLst/>
              <a:cxnLst/>
              <a:rect l="l" t="t" r="r" b="b"/>
              <a:pathLst>
                <a:path w="2170" h="2727" extrusionOk="0">
                  <a:moveTo>
                    <a:pt x="0" y="0"/>
                  </a:moveTo>
                  <a:lnTo>
                    <a:pt x="244" y="2224"/>
                  </a:lnTo>
                  <a:cubicBezTo>
                    <a:pt x="705" y="2401"/>
                    <a:pt x="1194" y="2550"/>
                    <a:pt x="1682" y="2645"/>
                  </a:cubicBezTo>
                  <a:cubicBezTo>
                    <a:pt x="1858" y="2672"/>
                    <a:pt x="2007" y="2699"/>
                    <a:pt x="2170" y="2726"/>
                  </a:cubicBezTo>
                  <a:cubicBezTo>
                    <a:pt x="2156" y="1817"/>
                    <a:pt x="2116" y="909"/>
                    <a:pt x="2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58"/>
            <p:cNvSpPr/>
            <p:nvPr/>
          </p:nvSpPr>
          <p:spPr>
            <a:xfrm>
              <a:off x="7091572" y="4050022"/>
              <a:ext cx="124085" cy="153965"/>
            </a:xfrm>
            <a:custGeom>
              <a:avLst/>
              <a:gdLst/>
              <a:ahLst/>
              <a:cxnLst/>
              <a:rect l="l" t="t" r="r" b="b"/>
              <a:pathLst>
                <a:path w="1914" h="2375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747"/>
                    <a:pt x="28" y="1493"/>
                    <a:pt x="55" y="2238"/>
                  </a:cubicBezTo>
                  <a:cubicBezTo>
                    <a:pt x="652" y="2320"/>
                    <a:pt x="1249" y="2374"/>
                    <a:pt x="1859" y="2374"/>
                  </a:cubicBezTo>
                  <a:cubicBezTo>
                    <a:pt x="1859" y="2116"/>
                    <a:pt x="1859" y="1859"/>
                    <a:pt x="1872" y="1601"/>
                  </a:cubicBezTo>
                  <a:cubicBezTo>
                    <a:pt x="1886" y="1113"/>
                    <a:pt x="1900" y="638"/>
                    <a:pt x="1913" y="164"/>
                  </a:cubicBezTo>
                  <a:cubicBezTo>
                    <a:pt x="1561" y="150"/>
                    <a:pt x="1221" y="109"/>
                    <a:pt x="869" y="82"/>
                  </a:cubicBezTo>
                  <a:cubicBezTo>
                    <a:pt x="584" y="55"/>
                    <a:pt x="286" y="2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58"/>
            <p:cNvSpPr/>
            <p:nvPr/>
          </p:nvSpPr>
          <p:spPr>
            <a:xfrm>
              <a:off x="7095980" y="4228494"/>
              <a:ext cx="115268" cy="153058"/>
            </a:xfrm>
            <a:custGeom>
              <a:avLst/>
              <a:gdLst/>
              <a:ahLst/>
              <a:cxnLst/>
              <a:rect l="l" t="t" r="r" b="b"/>
              <a:pathLst>
                <a:path w="1778" h="2361" extrusionOk="0">
                  <a:moveTo>
                    <a:pt x="1" y="1"/>
                  </a:moveTo>
                  <a:cubicBezTo>
                    <a:pt x="14" y="543"/>
                    <a:pt x="41" y="1072"/>
                    <a:pt x="82" y="1615"/>
                  </a:cubicBezTo>
                  <a:cubicBezTo>
                    <a:pt x="96" y="1805"/>
                    <a:pt x="96" y="1994"/>
                    <a:pt x="109" y="2184"/>
                  </a:cubicBezTo>
                  <a:cubicBezTo>
                    <a:pt x="652" y="2293"/>
                    <a:pt x="1194" y="2347"/>
                    <a:pt x="1750" y="2361"/>
                  </a:cubicBezTo>
                  <a:cubicBezTo>
                    <a:pt x="1750" y="2171"/>
                    <a:pt x="1764" y="1994"/>
                    <a:pt x="1764" y="1805"/>
                  </a:cubicBezTo>
                  <a:cubicBezTo>
                    <a:pt x="1764" y="1249"/>
                    <a:pt x="1777" y="693"/>
                    <a:pt x="1777" y="136"/>
                  </a:cubicBezTo>
                  <a:lnTo>
                    <a:pt x="1669" y="136"/>
                  </a:lnTo>
                  <a:cubicBezTo>
                    <a:pt x="1113" y="123"/>
                    <a:pt x="557" y="6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58"/>
            <p:cNvSpPr/>
            <p:nvPr/>
          </p:nvSpPr>
          <p:spPr>
            <a:xfrm>
              <a:off x="7105640" y="4403464"/>
              <a:ext cx="102950" cy="141648"/>
            </a:xfrm>
            <a:custGeom>
              <a:avLst/>
              <a:gdLst/>
              <a:ahLst/>
              <a:cxnLst/>
              <a:rect l="l" t="t" r="r" b="b"/>
              <a:pathLst>
                <a:path w="1588" h="2185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652"/>
                    <a:pt x="82" y="1289"/>
                    <a:pt x="109" y="1926"/>
                  </a:cubicBezTo>
                  <a:cubicBezTo>
                    <a:pt x="584" y="2035"/>
                    <a:pt x="1059" y="2130"/>
                    <a:pt x="1533" y="2184"/>
                  </a:cubicBezTo>
                  <a:lnTo>
                    <a:pt x="1533" y="1940"/>
                  </a:lnTo>
                  <a:cubicBezTo>
                    <a:pt x="1533" y="1343"/>
                    <a:pt x="1561" y="747"/>
                    <a:pt x="1588" y="163"/>
                  </a:cubicBezTo>
                  <a:cubicBezTo>
                    <a:pt x="1045" y="150"/>
                    <a:pt x="516" y="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58"/>
            <p:cNvSpPr/>
            <p:nvPr/>
          </p:nvSpPr>
          <p:spPr>
            <a:xfrm>
              <a:off x="7081070" y="3834664"/>
              <a:ext cx="140746" cy="192603"/>
            </a:xfrm>
            <a:custGeom>
              <a:avLst/>
              <a:gdLst/>
              <a:ahLst/>
              <a:cxnLst/>
              <a:rect l="l" t="t" r="r" b="b"/>
              <a:pathLst>
                <a:path w="2171" h="2971" extrusionOk="0">
                  <a:moveTo>
                    <a:pt x="0" y="0"/>
                  </a:moveTo>
                  <a:cubicBezTo>
                    <a:pt x="68" y="705"/>
                    <a:pt x="109" y="1411"/>
                    <a:pt x="122" y="2116"/>
                  </a:cubicBezTo>
                  <a:cubicBezTo>
                    <a:pt x="136" y="2346"/>
                    <a:pt x="136" y="2577"/>
                    <a:pt x="149" y="2807"/>
                  </a:cubicBezTo>
                  <a:cubicBezTo>
                    <a:pt x="570" y="2862"/>
                    <a:pt x="990" y="2902"/>
                    <a:pt x="1424" y="2929"/>
                  </a:cubicBezTo>
                  <a:cubicBezTo>
                    <a:pt x="1641" y="2943"/>
                    <a:pt x="1872" y="2957"/>
                    <a:pt x="2089" y="2970"/>
                  </a:cubicBezTo>
                  <a:cubicBezTo>
                    <a:pt x="2116" y="1980"/>
                    <a:pt x="2143" y="990"/>
                    <a:pt x="2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58"/>
            <p:cNvSpPr/>
            <p:nvPr/>
          </p:nvSpPr>
          <p:spPr>
            <a:xfrm>
              <a:off x="7249882" y="3835507"/>
              <a:ext cx="139838" cy="194353"/>
            </a:xfrm>
            <a:custGeom>
              <a:avLst/>
              <a:gdLst/>
              <a:ahLst/>
              <a:cxnLst/>
              <a:rect l="l" t="t" r="r" b="b"/>
              <a:pathLst>
                <a:path w="2157" h="2998" extrusionOk="0">
                  <a:moveTo>
                    <a:pt x="68" y="1"/>
                  </a:moveTo>
                  <a:cubicBezTo>
                    <a:pt x="54" y="774"/>
                    <a:pt x="41" y="1547"/>
                    <a:pt x="14" y="2333"/>
                  </a:cubicBezTo>
                  <a:cubicBezTo>
                    <a:pt x="14" y="2550"/>
                    <a:pt x="0" y="2767"/>
                    <a:pt x="0" y="2998"/>
                  </a:cubicBezTo>
                  <a:cubicBezTo>
                    <a:pt x="380" y="2998"/>
                    <a:pt x="773" y="2998"/>
                    <a:pt x="1166" y="2984"/>
                  </a:cubicBezTo>
                  <a:cubicBezTo>
                    <a:pt x="1410" y="2971"/>
                    <a:pt x="1655" y="2944"/>
                    <a:pt x="1885" y="2916"/>
                  </a:cubicBezTo>
                  <a:cubicBezTo>
                    <a:pt x="1967" y="1940"/>
                    <a:pt x="2048" y="964"/>
                    <a:pt x="2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58"/>
            <p:cNvSpPr/>
            <p:nvPr/>
          </p:nvSpPr>
          <p:spPr>
            <a:xfrm>
              <a:off x="7245474" y="4057089"/>
              <a:ext cx="124927" cy="146899"/>
            </a:xfrm>
            <a:custGeom>
              <a:avLst/>
              <a:gdLst/>
              <a:ahLst/>
              <a:cxnLst/>
              <a:rect l="l" t="t" r="r" b="b"/>
              <a:pathLst>
                <a:path w="1927" h="2266" extrusionOk="0">
                  <a:moveTo>
                    <a:pt x="1926" y="0"/>
                  </a:moveTo>
                  <a:lnTo>
                    <a:pt x="1926" y="0"/>
                  </a:lnTo>
                  <a:cubicBezTo>
                    <a:pt x="1573" y="41"/>
                    <a:pt x="1207" y="68"/>
                    <a:pt x="855" y="82"/>
                  </a:cubicBezTo>
                  <a:lnTo>
                    <a:pt x="54" y="82"/>
                  </a:lnTo>
                  <a:cubicBezTo>
                    <a:pt x="27" y="814"/>
                    <a:pt x="14" y="1546"/>
                    <a:pt x="0" y="2265"/>
                  </a:cubicBezTo>
                  <a:cubicBezTo>
                    <a:pt x="611" y="2252"/>
                    <a:pt x="1207" y="2211"/>
                    <a:pt x="1804" y="2157"/>
                  </a:cubicBezTo>
                  <a:cubicBezTo>
                    <a:pt x="1831" y="1438"/>
                    <a:pt x="1872" y="719"/>
                    <a:pt x="1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58"/>
            <p:cNvSpPr/>
            <p:nvPr/>
          </p:nvSpPr>
          <p:spPr>
            <a:xfrm>
              <a:off x="7237565" y="4401714"/>
              <a:ext cx="118769" cy="148196"/>
            </a:xfrm>
            <a:custGeom>
              <a:avLst/>
              <a:gdLst/>
              <a:ahLst/>
              <a:cxnLst/>
              <a:rect l="l" t="t" r="r" b="b"/>
              <a:pathLst>
                <a:path w="1832" h="2286" extrusionOk="0">
                  <a:moveTo>
                    <a:pt x="1831" y="1"/>
                  </a:moveTo>
                  <a:cubicBezTo>
                    <a:pt x="1248" y="109"/>
                    <a:pt x="651" y="163"/>
                    <a:pt x="54" y="190"/>
                  </a:cubicBezTo>
                  <a:cubicBezTo>
                    <a:pt x="41" y="869"/>
                    <a:pt x="0" y="1560"/>
                    <a:pt x="14" y="2252"/>
                  </a:cubicBezTo>
                  <a:cubicBezTo>
                    <a:pt x="263" y="2274"/>
                    <a:pt x="512" y="2285"/>
                    <a:pt x="761" y="2285"/>
                  </a:cubicBezTo>
                  <a:cubicBezTo>
                    <a:pt x="1109" y="2285"/>
                    <a:pt x="1456" y="2264"/>
                    <a:pt x="1804" y="2225"/>
                  </a:cubicBezTo>
                  <a:cubicBezTo>
                    <a:pt x="1804" y="1845"/>
                    <a:pt x="1804" y="1465"/>
                    <a:pt x="1804" y="1085"/>
                  </a:cubicBezTo>
                  <a:cubicBezTo>
                    <a:pt x="1817" y="692"/>
                    <a:pt x="1817" y="353"/>
                    <a:pt x="1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58"/>
            <p:cNvSpPr/>
            <p:nvPr/>
          </p:nvSpPr>
          <p:spPr>
            <a:xfrm>
              <a:off x="7242816" y="4230244"/>
              <a:ext cx="117861" cy="151307"/>
            </a:xfrm>
            <a:custGeom>
              <a:avLst/>
              <a:gdLst/>
              <a:ahLst/>
              <a:cxnLst/>
              <a:rect l="l" t="t" r="r" b="b"/>
              <a:pathLst>
                <a:path w="1818" h="2334" extrusionOk="0">
                  <a:moveTo>
                    <a:pt x="1818" y="1"/>
                  </a:moveTo>
                  <a:cubicBezTo>
                    <a:pt x="1235" y="55"/>
                    <a:pt x="638" y="96"/>
                    <a:pt x="41" y="109"/>
                  </a:cubicBezTo>
                  <a:cubicBezTo>
                    <a:pt x="28" y="747"/>
                    <a:pt x="14" y="1398"/>
                    <a:pt x="1" y="2049"/>
                  </a:cubicBezTo>
                  <a:lnTo>
                    <a:pt x="1" y="2334"/>
                  </a:lnTo>
                  <a:cubicBezTo>
                    <a:pt x="584" y="2306"/>
                    <a:pt x="1180" y="2239"/>
                    <a:pt x="1764" y="2130"/>
                  </a:cubicBezTo>
                  <a:cubicBezTo>
                    <a:pt x="1777" y="1425"/>
                    <a:pt x="1791" y="706"/>
                    <a:pt x="18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58"/>
            <p:cNvSpPr/>
            <p:nvPr/>
          </p:nvSpPr>
          <p:spPr>
            <a:xfrm>
              <a:off x="7406376" y="3834664"/>
              <a:ext cx="186451" cy="183786"/>
            </a:xfrm>
            <a:custGeom>
              <a:avLst/>
              <a:gdLst/>
              <a:ahLst/>
              <a:cxnLst/>
              <a:rect l="l" t="t" r="r" b="b"/>
              <a:pathLst>
                <a:path w="2876" h="2835" extrusionOk="0">
                  <a:moveTo>
                    <a:pt x="258" y="0"/>
                  </a:moveTo>
                  <a:cubicBezTo>
                    <a:pt x="190" y="583"/>
                    <a:pt x="136" y="1166"/>
                    <a:pt x="81" y="1750"/>
                  </a:cubicBezTo>
                  <a:cubicBezTo>
                    <a:pt x="54" y="2102"/>
                    <a:pt x="27" y="2468"/>
                    <a:pt x="0" y="2835"/>
                  </a:cubicBezTo>
                  <a:cubicBezTo>
                    <a:pt x="895" y="2658"/>
                    <a:pt x="1777" y="2414"/>
                    <a:pt x="2645" y="2089"/>
                  </a:cubicBezTo>
                  <a:lnTo>
                    <a:pt x="28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58"/>
            <p:cNvSpPr/>
            <p:nvPr/>
          </p:nvSpPr>
          <p:spPr>
            <a:xfrm>
              <a:off x="7395810" y="4006977"/>
              <a:ext cx="177634" cy="186444"/>
            </a:xfrm>
            <a:custGeom>
              <a:avLst/>
              <a:gdLst/>
              <a:ahLst/>
              <a:cxnLst/>
              <a:rect l="l" t="t" r="r" b="b"/>
              <a:pathLst>
                <a:path w="2740" h="2876" extrusionOk="0">
                  <a:moveTo>
                    <a:pt x="2740" y="0"/>
                  </a:moveTo>
                  <a:lnTo>
                    <a:pt x="2740" y="0"/>
                  </a:lnTo>
                  <a:cubicBezTo>
                    <a:pt x="2252" y="163"/>
                    <a:pt x="1763" y="312"/>
                    <a:pt x="1275" y="448"/>
                  </a:cubicBezTo>
                  <a:cubicBezTo>
                    <a:pt x="895" y="543"/>
                    <a:pt x="502" y="624"/>
                    <a:pt x="122" y="692"/>
                  </a:cubicBezTo>
                  <a:cubicBezTo>
                    <a:pt x="68" y="1424"/>
                    <a:pt x="27" y="2157"/>
                    <a:pt x="0" y="2875"/>
                  </a:cubicBezTo>
                  <a:cubicBezTo>
                    <a:pt x="828" y="2794"/>
                    <a:pt x="1655" y="2645"/>
                    <a:pt x="2469" y="2414"/>
                  </a:cubicBezTo>
                  <a:lnTo>
                    <a:pt x="27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58"/>
            <p:cNvSpPr/>
            <p:nvPr/>
          </p:nvSpPr>
          <p:spPr>
            <a:xfrm>
              <a:off x="7389651" y="4198608"/>
              <a:ext cx="161816" cy="162717"/>
            </a:xfrm>
            <a:custGeom>
              <a:avLst/>
              <a:gdLst/>
              <a:ahLst/>
              <a:cxnLst/>
              <a:rect l="l" t="t" r="r" b="b"/>
              <a:pathLst>
                <a:path w="2496" h="2510" extrusionOk="0">
                  <a:moveTo>
                    <a:pt x="2496" y="1"/>
                  </a:moveTo>
                  <a:lnTo>
                    <a:pt x="2496" y="1"/>
                  </a:lnTo>
                  <a:cubicBezTo>
                    <a:pt x="1696" y="218"/>
                    <a:pt x="882" y="353"/>
                    <a:pt x="68" y="435"/>
                  </a:cubicBezTo>
                  <a:cubicBezTo>
                    <a:pt x="41" y="1126"/>
                    <a:pt x="14" y="1818"/>
                    <a:pt x="0" y="2510"/>
                  </a:cubicBezTo>
                  <a:lnTo>
                    <a:pt x="190" y="2455"/>
                  </a:lnTo>
                  <a:cubicBezTo>
                    <a:pt x="923" y="2266"/>
                    <a:pt x="1628" y="2008"/>
                    <a:pt x="2306" y="1682"/>
                  </a:cubicBezTo>
                  <a:lnTo>
                    <a:pt x="24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58"/>
            <p:cNvSpPr/>
            <p:nvPr/>
          </p:nvSpPr>
          <p:spPr>
            <a:xfrm>
              <a:off x="7386993" y="4346351"/>
              <a:ext cx="147812" cy="194353"/>
            </a:xfrm>
            <a:custGeom>
              <a:avLst/>
              <a:gdLst/>
              <a:ahLst/>
              <a:cxnLst/>
              <a:rect l="l" t="t" r="r" b="b"/>
              <a:pathLst>
                <a:path w="2280" h="2998" extrusionOk="0">
                  <a:moveTo>
                    <a:pt x="2279" y="0"/>
                  </a:moveTo>
                  <a:lnTo>
                    <a:pt x="2279" y="0"/>
                  </a:lnTo>
                  <a:cubicBezTo>
                    <a:pt x="1560" y="312"/>
                    <a:pt x="801" y="570"/>
                    <a:pt x="28" y="746"/>
                  </a:cubicBezTo>
                  <a:cubicBezTo>
                    <a:pt x="14" y="1506"/>
                    <a:pt x="14" y="2251"/>
                    <a:pt x="1" y="2997"/>
                  </a:cubicBezTo>
                  <a:cubicBezTo>
                    <a:pt x="719" y="2862"/>
                    <a:pt x="1411" y="2590"/>
                    <a:pt x="2035" y="2197"/>
                  </a:cubicBezTo>
                  <a:lnTo>
                    <a:pt x="2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58"/>
            <p:cNvSpPr/>
            <p:nvPr/>
          </p:nvSpPr>
          <p:spPr>
            <a:xfrm>
              <a:off x="6911350" y="3764326"/>
              <a:ext cx="676177" cy="140741"/>
            </a:xfrm>
            <a:custGeom>
              <a:avLst/>
              <a:gdLst/>
              <a:ahLst/>
              <a:cxnLst/>
              <a:rect l="l" t="t" r="r" b="b"/>
              <a:pathLst>
                <a:path w="10430" h="2171" extrusionOk="0">
                  <a:moveTo>
                    <a:pt x="5222" y="0"/>
                  </a:moveTo>
                  <a:cubicBezTo>
                    <a:pt x="2333" y="0"/>
                    <a:pt x="1" y="488"/>
                    <a:pt x="1" y="1085"/>
                  </a:cubicBezTo>
                  <a:cubicBezTo>
                    <a:pt x="1" y="1682"/>
                    <a:pt x="2333" y="2170"/>
                    <a:pt x="5222" y="2170"/>
                  </a:cubicBezTo>
                  <a:cubicBezTo>
                    <a:pt x="8097" y="2170"/>
                    <a:pt x="10430" y="1682"/>
                    <a:pt x="10430" y="1085"/>
                  </a:cubicBezTo>
                  <a:cubicBezTo>
                    <a:pt x="10430" y="488"/>
                    <a:pt x="8097" y="0"/>
                    <a:pt x="5222" y="0"/>
                  </a:cubicBezTo>
                  <a:close/>
                </a:path>
              </a:pathLst>
            </a:custGeom>
            <a:solidFill>
              <a:srgbClr val="763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58"/>
            <p:cNvSpPr/>
            <p:nvPr/>
          </p:nvSpPr>
          <p:spPr>
            <a:xfrm>
              <a:off x="6938643" y="3764326"/>
              <a:ext cx="628657" cy="140741"/>
            </a:xfrm>
            <a:custGeom>
              <a:avLst/>
              <a:gdLst/>
              <a:ahLst/>
              <a:cxnLst/>
              <a:rect l="l" t="t" r="r" b="b"/>
              <a:pathLst>
                <a:path w="9697" h="2171" extrusionOk="0">
                  <a:moveTo>
                    <a:pt x="4855" y="0"/>
                  </a:moveTo>
                  <a:cubicBezTo>
                    <a:pt x="2170" y="0"/>
                    <a:pt x="0" y="488"/>
                    <a:pt x="0" y="1085"/>
                  </a:cubicBezTo>
                  <a:cubicBezTo>
                    <a:pt x="0" y="1682"/>
                    <a:pt x="2170" y="2170"/>
                    <a:pt x="4855" y="2170"/>
                  </a:cubicBezTo>
                  <a:cubicBezTo>
                    <a:pt x="7527" y="2170"/>
                    <a:pt x="9697" y="1682"/>
                    <a:pt x="9697" y="1085"/>
                  </a:cubicBezTo>
                  <a:cubicBezTo>
                    <a:pt x="9697" y="488"/>
                    <a:pt x="7527" y="0"/>
                    <a:pt x="4855" y="0"/>
                  </a:cubicBezTo>
                  <a:close/>
                </a:path>
              </a:pathLst>
            </a:custGeom>
            <a:solidFill>
              <a:srgbClr val="763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58"/>
            <p:cNvSpPr/>
            <p:nvPr/>
          </p:nvSpPr>
          <p:spPr>
            <a:xfrm>
              <a:off x="6925418" y="3663713"/>
              <a:ext cx="643697" cy="219441"/>
            </a:xfrm>
            <a:custGeom>
              <a:avLst/>
              <a:gdLst/>
              <a:ahLst/>
              <a:cxnLst/>
              <a:rect l="l" t="t" r="r" b="b"/>
              <a:pathLst>
                <a:path w="9929" h="3385" extrusionOk="0">
                  <a:moveTo>
                    <a:pt x="5224" y="1"/>
                  </a:moveTo>
                  <a:cubicBezTo>
                    <a:pt x="3363" y="1"/>
                    <a:pt x="3567" y="1905"/>
                    <a:pt x="3567" y="1905"/>
                  </a:cubicBezTo>
                  <a:lnTo>
                    <a:pt x="3133" y="1267"/>
                  </a:lnTo>
                  <a:cubicBezTo>
                    <a:pt x="2906" y="944"/>
                    <a:pt x="2592" y="774"/>
                    <a:pt x="2213" y="774"/>
                  </a:cubicBezTo>
                  <a:cubicBezTo>
                    <a:pt x="1845" y="774"/>
                    <a:pt x="1417" y="934"/>
                    <a:pt x="950" y="1267"/>
                  </a:cubicBezTo>
                  <a:cubicBezTo>
                    <a:pt x="1" y="1932"/>
                    <a:pt x="787" y="3152"/>
                    <a:pt x="787" y="3152"/>
                  </a:cubicBezTo>
                  <a:cubicBezTo>
                    <a:pt x="2668" y="3320"/>
                    <a:pt x="4140" y="3385"/>
                    <a:pt x="5292" y="3385"/>
                  </a:cubicBezTo>
                  <a:cubicBezTo>
                    <a:pt x="9176" y="3385"/>
                    <a:pt x="9426" y="2651"/>
                    <a:pt x="9426" y="2651"/>
                  </a:cubicBezTo>
                  <a:cubicBezTo>
                    <a:pt x="9426" y="2651"/>
                    <a:pt x="9928" y="1349"/>
                    <a:pt x="8585" y="955"/>
                  </a:cubicBezTo>
                  <a:cubicBezTo>
                    <a:pt x="8422" y="906"/>
                    <a:pt x="8273" y="884"/>
                    <a:pt x="8138" y="884"/>
                  </a:cubicBezTo>
                  <a:cubicBezTo>
                    <a:pt x="7249" y="884"/>
                    <a:pt x="6964" y="1833"/>
                    <a:pt x="6923" y="1991"/>
                  </a:cubicBezTo>
                  <a:lnTo>
                    <a:pt x="6923" y="1991"/>
                  </a:lnTo>
                  <a:cubicBezTo>
                    <a:pt x="6972" y="1779"/>
                    <a:pt x="7303" y="108"/>
                    <a:pt x="5398" y="6"/>
                  </a:cubicBezTo>
                  <a:cubicBezTo>
                    <a:pt x="5338" y="3"/>
                    <a:pt x="5280" y="1"/>
                    <a:pt x="52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58"/>
            <p:cNvSpPr/>
            <p:nvPr/>
          </p:nvSpPr>
          <p:spPr>
            <a:xfrm>
              <a:off x="6987847" y="4693634"/>
              <a:ext cx="523178" cy="75654"/>
            </a:xfrm>
            <a:custGeom>
              <a:avLst/>
              <a:gdLst/>
              <a:ahLst/>
              <a:cxnLst/>
              <a:rect l="l" t="t" r="r" b="b"/>
              <a:pathLst>
                <a:path w="8070" h="1167" fill="none" extrusionOk="0">
                  <a:moveTo>
                    <a:pt x="8070" y="583"/>
                  </a:moveTo>
                  <a:cubicBezTo>
                    <a:pt x="8070" y="909"/>
                    <a:pt x="6266" y="1166"/>
                    <a:pt x="4042" y="1166"/>
                  </a:cubicBezTo>
                  <a:cubicBezTo>
                    <a:pt x="1804" y="1166"/>
                    <a:pt x="1" y="909"/>
                    <a:pt x="1" y="583"/>
                  </a:cubicBezTo>
                  <a:cubicBezTo>
                    <a:pt x="1" y="258"/>
                    <a:pt x="1804" y="0"/>
                    <a:pt x="4042" y="0"/>
                  </a:cubicBezTo>
                  <a:cubicBezTo>
                    <a:pt x="6266" y="0"/>
                    <a:pt x="8070" y="258"/>
                    <a:pt x="8070" y="583"/>
                  </a:cubicBezTo>
                  <a:close/>
                </a:path>
              </a:pathLst>
            </a:custGeom>
            <a:solidFill>
              <a:schemeClr val="accent6"/>
            </a:solidFill>
            <a:ln w="4400" cap="flat" cmpd="sng">
              <a:solidFill>
                <a:schemeClr val="accent6"/>
              </a:solidFill>
              <a:prstDash val="solid"/>
              <a:miter lim="135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58"/>
            <p:cNvSpPr/>
            <p:nvPr/>
          </p:nvSpPr>
          <p:spPr>
            <a:xfrm>
              <a:off x="6987847" y="4488778"/>
              <a:ext cx="39611" cy="458979"/>
            </a:xfrm>
            <a:custGeom>
              <a:avLst/>
              <a:gdLst/>
              <a:ahLst/>
              <a:cxnLst/>
              <a:rect l="l" t="t" r="r" b="b"/>
              <a:pathLst>
                <a:path w="611" h="7080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597"/>
                    <a:pt x="55" y="1180"/>
                    <a:pt x="96" y="1777"/>
                  </a:cubicBezTo>
                  <a:cubicBezTo>
                    <a:pt x="123" y="2360"/>
                    <a:pt x="177" y="2957"/>
                    <a:pt x="218" y="3540"/>
                  </a:cubicBezTo>
                  <a:cubicBezTo>
                    <a:pt x="272" y="4137"/>
                    <a:pt x="326" y="4720"/>
                    <a:pt x="394" y="5316"/>
                  </a:cubicBezTo>
                  <a:lnTo>
                    <a:pt x="489" y="6198"/>
                  </a:lnTo>
                  <a:cubicBezTo>
                    <a:pt x="529" y="6483"/>
                    <a:pt x="570" y="6781"/>
                    <a:pt x="611" y="7079"/>
                  </a:cubicBezTo>
                  <a:cubicBezTo>
                    <a:pt x="611" y="6781"/>
                    <a:pt x="584" y="6483"/>
                    <a:pt x="570" y="6184"/>
                  </a:cubicBezTo>
                  <a:lnTo>
                    <a:pt x="516" y="5303"/>
                  </a:lnTo>
                  <a:cubicBezTo>
                    <a:pt x="489" y="4706"/>
                    <a:pt x="435" y="4123"/>
                    <a:pt x="394" y="3526"/>
                  </a:cubicBezTo>
                  <a:cubicBezTo>
                    <a:pt x="340" y="2943"/>
                    <a:pt x="285" y="2346"/>
                    <a:pt x="218" y="1763"/>
                  </a:cubicBezTo>
                  <a:cubicBezTo>
                    <a:pt x="150" y="1180"/>
                    <a:pt x="82" y="583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58"/>
            <p:cNvSpPr/>
            <p:nvPr/>
          </p:nvSpPr>
          <p:spPr>
            <a:xfrm>
              <a:off x="7471399" y="4488778"/>
              <a:ext cx="39611" cy="458979"/>
            </a:xfrm>
            <a:custGeom>
              <a:avLst/>
              <a:gdLst/>
              <a:ahLst/>
              <a:cxnLst/>
              <a:rect l="l" t="t" r="r" b="b"/>
              <a:pathLst>
                <a:path w="611" h="7080" extrusionOk="0">
                  <a:moveTo>
                    <a:pt x="611" y="0"/>
                  </a:moveTo>
                  <a:cubicBezTo>
                    <a:pt x="530" y="583"/>
                    <a:pt x="462" y="1180"/>
                    <a:pt x="394" y="1763"/>
                  </a:cubicBezTo>
                  <a:cubicBezTo>
                    <a:pt x="326" y="2346"/>
                    <a:pt x="272" y="2943"/>
                    <a:pt x="231" y="3526"/>
                  </a:cubicBezTo>
                  <a:cubicBezTo>
                    <a:pt x="177" y="4109"/>
                    <a:pt x="123" y="4706"/>
                    <a:pt x="96" y="5303"/>
                  </a:cubicBezTo>
                  <a:lnTo>
                    <a:pt x="41" y="6184"/>
                  </a:lnTo>
                  <a:cubicBezTo>
                    <a:pt x="28" y="6483"/>
                    <a:pt x="1" y="6781"/>
                    <a:pt x="1" y="7079"/>
                  </a:cubicBezTo>
                  <a:cubicBezTo>
                    <a:pt x="41" y="6781"/>
                    <a:pt x="82" y="6483"/>
                    <a:pt x="123" y="6198"/>
                  </a:cubicBezTo>
                  <a:lnTo>
                    <a:pt x="218" y="5316"/>
                  </a:lnTo>
                  <a:cubicBezTo>
                    <a:pt x="285" y="4720"/>
                    <a:pt x="340" y="4123"/>
                    <a:pt x="394" y="3540"/>
                  </a:cubicBezTo>
                  <a:cubicBezTo>
                    <a:pt x="435" y="2957"/>
                    <a:pt x="489" y="2360"/>
                    <a:pt x="530" y="1777"/>
                  </a:cubicBezTo>
                  <a:cubicBezTo>
                    <a:pt x="557" y="1194"/>
                    <a:pt x="597" y="597"/>
                    <a:pt x="6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58"/>
            <p:cNvSpPr/>
            <p:nvPr/>
          </p:nvSpPr>
          <p:spPr>
            <a:xfrm>
              <a:off x="7124116" y="4531824"/>
              <a:ext cx="15883" cy="361413"/>
            </a:xfrm>
            <a:custGeom>
              <a:avLst/>
              <a:gdLst/>
              <a:ahLst/>
              <a:cxnLst/>
              <a:rect l="l" t="t" r="r" b="b"/>
              <a:pathLst>
                <a:path w="245" h="5575" extrusionOk="0">
                  <a:moveTo>
                    <a:pt x="14" y="1"/>
                  </a:moveTo>
                  <a:cubicBezTo>
                    <a:pt x="1" y="231"/>
                    <a:pt x="1" y="462"/>
                    <a:pt x="1" y="692"/>
                  </a:cubicBezTo>
                  <a:lnTo>
                    <a:pt x="1" y="1398"/>
                  </a:lnTo>
                  <a:cubicBezTo>
                    <a:pt x="1" y="1859"/>
                    <a:pt x="14" y="2320"/>
                    <a:pt x="41" y="2794"/>
                  </a:cubicBezTo>
                  <a:cubicBezTo>
                    <a:pt x="55" y="3256"/>
                    <a:pt x="82" y="3717"/>
                    <a:pt x="109" y="4178"/>
                  </a:cubicBezTo>
                  <a:cubicBezTo>
                    <a:pt x="136" y="4652"/>
                    <a:pt x="177" y="5114"/>
                    <a:pt x="231" y="5575"/>
                  </a:cubicBezTo>
                  <a:cubicBezTo>
                    <a:pt x="245" y="5114"/>
                    <a:pt x="245" y="4652"/>
                    <a:pt x="245" y="4191"/>
                  </a:cubicBezTo>
                  <a:cubicBezTo>
                    <a:pt x="245" y="3717"/>
                    <a:pt x="231" y="3256"/>
                    <a:pt x="204" y="2794"/>
                  </a:cubicBezTo>
                  <a:cubicBezTo>
                    <a:pt x="191" y="2320"/>
                    <a:pt x="163" y="1859"/>
                    <a:pt x="136" y="1398"/>
                  </a:cubicBezTo>
                  <a:lnTo>
                    <a:pt x="82" y="692"/>
                  </a:lnTo>
                  <a:cubicBezTo>
                    <a:pt x="55" y="462"/>
                    <a:pt x="41" y="231"/>
                    <a:pt x="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58"/>
            <p:cNvSpPr/>
            <p:nvPr/>
          </p:nvSpPr>
          <p:spPr>
            <a:xfrm>
              <a:off x="7372082" y="4537982"/>
              <a:ext cx="15883" cy="355255"/>
            </a:xfrm>
            <a:custGeom>
              <a:avLst/>
              <a:gdLst/>
              <a:ahLst/>
              <a:cxnLst/>
              <a:rect l="l" t="t" r="r" b="b"/>
              <a:pathLst>
                <a:path w="245" h="5480" extrusionOk="0">
                  <a:moveTo>
                    <a:pt x="231" y="1"/>
                  </a:moveTo>
                  <a:cubicBezTo>
                    <a:pt x="204" y="231"/>
                    <a:pt x="190" y="462"/>
                    <a:pt x="163" y="679"/>
                  </a:cubicBezTo>
                  <a:lnTo>
                    <a:pt x="109" y="1357"/>
                  </a:lnTo>
                  <a:cubicBezTo>
                    <a:pt x="82" y="1818"/>
                    <a:pt x="54" y="2279"/>
                    <a:pt x="41" y="2740"/>
                  </a:cubicBezTo>
                  <a:cubicBezTo>
                    <a:pt x="27" y="3188"/>
                    <a:pt x="14" y="3649"/>
                    <a:pt x="0" y="4110"/>
                  </a:cubicBezTo>
                  <a:cubicBezTo>
                    <a:pt x="0" y="4571"/>
                    <a:pt x="0" y="5019"/>
                    <a:pt x="14" y="5480"/>
                  </a:cubicBezTo>
                  <a:cubicBezTo>
                    <a:pt x="82" y="5032"/>
                    <a:pt x="109" y="4585"/>
                    <a:pt x="136" y="4123"/>
                  </a:cubicBezTo>
                  <a:cubicBezTo>
                    <a:pt x="176" y="3676"/>
                    <a:pt x="190" y="3215"/>
                    <a:pt x="217" y="2754"/>
                  </a:cubicBezTo>
                  <a:cubicBezTo>
                    <a:pt x="231" y="2293"/>
                    <a:pt x="244" y="1845"/>
                    <a:pt x="244" y="1384"/>
                  </a:cubicBezTo>
                  <a:lnTo>
                    <a:pt x="244" y="692"/>
                  </a:lnTo>
                  <a:cubicBezTo>
                    <a:pt x="244" y="462"/>
                    <a:pt x="244" y="231"/>
                    <a:pt x="2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6" name="Google Shape;1096;p58"/>
          <p:cNvSpPr/>
          <p:nvPr/>
        </p:nvSpPr>
        <p:spPr>
          <a:xfrm>
            <a:off x="2698475" y="3704675"/>
            <a:ext cx="2070766" cy="1438858"/>
          </a:xfrm>
          <a:custGeom>
            <a:avLst/>
            <a:gdLst/>
            <a:ahLst/>
            <a:cxnLst/>
            <a:rect l="l" t="t" r="r" b="b"/>
            <a:pathLst>
              <a:path w="107993" h="83874" extrusionOk="0">
                <a:moveTo>
                  <a:pt x="20917" y="1"/>
                </a:moveTo>
                <a:lnTo>
                  <a:pt x="21593" y="15688"/>
                </a:lnTo>
                <a:lnTo>
                  <a:pt x="4084" y="7022"/>
                </a:lnTo>
                <a:lnTo>
                  <a:pt x="5729" y="10195"/>
                </a:lnTo>
                <a:lnTo>
                  <a:pt x="18890" y="18538"/>
                </a:lnTo>
                <a:lnTo>
                  <a:pt x="1" y="25353"/>
                </a:lnTo>
                <a:lnTo>
                  <a:pt x="1" y="26910"/>
                </a:lnTo>
                <a:lnTo>
                  <a:pt x="21946" y="20653"/>
                </a:lnTo>
                <a:lnTo>
                  <a:pt x="49267" y="34754"/>
                </a:lnTo>
                <a:lnTo>
                  <a:pt x="49267" y="83873"/>
                </a:lnTo>
                <a:lnTo>
                  <a:pt x="59402" y="83873"/>
                </a:lnTo>
                <a:lnTo>
                  <a:pt x="55524" y="32140"/>
                </a:lnTo>
                <a:lnTo>
                  <a:pt x="76940" y="22474"/>
                </a:lnTo>
                <a:lnTo>
                  <a:pt x="107287" y="29878"/>
                </a:lnTo>
                <a:lnTo>
                  <a:pt x="107992" y="28996"/>
                </a:lnTo>
                <a:lnTo>
                  <a:pt x="80994" y="19860"/>
                </a:lnTo>
                <a:lnTo>
                  <a:pt x="104291" y="6787"/>
                </a:lnTo>
                <a:lnTo>
                  <a:pt x="100912" y="6787"/>
                </a:lnTo>
                <a:lnTo>
                  <a:pt x="77969" y="18538"/>
                </a:lnTo>
                <a:lnTo>
                  <a:pt x="75589" y="2615"/>
                </a:lnTo>
                <a:lnTo>
                  <a:pt x="73914" y="4701"/>
                </a:lnTo>
                <a:lnTo>
                  <a:pt x="74238" y="20124"/>
                </a:lnTo>
                <a:lnTo>
                  <a:pt x="55524" y="27439"/>
                </a:lnTo>
                <a:lnTo>
                  <a:pt x="53938" y="21182"/>
                </a:lnTo>
                <a:lnTo>
                  <a:pt x="62398" y="13779"/>
                </a:lnTo>
                <a:lnTo>
                  <a:pt x="62017" y="10371"/>
                </a:lnTo>
                <a:lnTo>
                  <a:pt x="52116" y="18920"/>
                </a:lnTo>
                <a:lnTo>
                  <a:pt x="42069" y="8961"/>
                </a:lnTo>
                <a:lnTo>
                  <a:pt x="41540" y="11282"/>
                </a:lnTo>
                <a:lnTo>
                  <a:pt x="49913" y="21182"/>
                </a:lnTo>
                <a:lnTo>
                  <a:pt x="49267" y="28232"/>
                </a:lnTo>
                <a:lnTo>
                  <a:pt x="24648" y="17774"/>
                </a:lnTo>
                <a:lnTo>
                  <a:pt x="2232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95574-080A-4BE5-8A40-B62F04711ABE}"/>
              </a:ext>
            </a:extLst>
          </p:cNvPr>
          <p:cNvSpPr txBox="1"/>
          <p:nvPr/>
        </p:nvSpPr>
        <p:spPr>
          <a:xfrm>
            <a:off x="2009582" y="455179"/>
            <a:ext cx="3148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</a:rPr>
              <a:t>Mục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</a:rPr>
              <a:t>tiêu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2E64B9-51EE-4D89-B5E4-00BC24F7F01A}"/>
              </a:ext>
            </a:extLst>
          </p:cNvPr>
          <p:cNvGrpSpPr/>
          <p:nvPr/>
        </p:nvGrpSpPr>
        <p:grpSpPr>
          <a:xfrm>
            <a:off x="51414" y="1373577"/>
            <a:ext cx="6717836" cy="954107"/>
            <a:chOff x="51414" y="1373577"/>
            <a:chExt cx="6717836" cy="954107"/>
          </a:xfrm>
        </p:grpSpPr>
        <p:grpSp>
          <p:nvGrpSpPr>
            <p:cNvPr id="66" name="Google Shape;1744;p64">
              <a:extLst>
                <a:ext uri="{FF2B5EF4-FFF2-40B4-BE49-F238E27FC236}">
                  <a16:creationId xmlns:a16="http://schemas.microsoft.com/office/drawing/2014/main" id="{0B803402-7694-4D14-AAD7-A088A607E5B1}"/>
                </a:ext>
              </a:extLst>
            </p:cNvPr>
            <p:cNvGrpSpPr/>
            <p:nvPr/>
          </p:nvGrpSpPr>
          <p:grpSpPr>
            <a:xfrm>
              <a:off x="51414" y="1500868"/>
              <a:ext cx="644481" cy="627117"/>
              <a:chOff x="4028763" y="1285300"/>
              <a:chExt cx="425675" cy="431025"/>
            </a:xfrm>
          </p:grpSpPr>
          <p:sp>
            <p:nvSpPr>
              <p:cNvPr id="67" name="Google Shape;1745;p64">
                <a:extLst>
                  <a:ext uri="{FF2B5EF4-FFF2-40B4-BE49-F238E27FC236}">
                    <a16:creationId xmlns:a16="http://schemas.microsoft.com/office/drawing/2014/main" id="{A4C99AC3-4F44-4A11-9860-2D5065C5467C}"/>
                  </a:ext>
                </a:extLst>
              </p:cNvPr>
              <p:cNvSpPr/>
              <p:nvPr/>
            </p:nvSpPr>
            <p:spPr>
              <a:xfrm>
                <a:off x="4174613" y="1518375"/>
                <a:ext cx="135175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7287" extrusionOk="0">
                    <a:moveTo>
                      <a:pt x="72" y="2644"/>
                    </a:moveTo>
                    <a:cubicBezTo>
                      <a:pt x="1" y="2798"/>
                      <a:pt x="48" y="2989"/>
                      <a:pt x="191" y="3072"/>
                    </a:cubicBezTo>
                    <a:lnTo>
                      <a:pt x="1513" y="3810"/>
                    </a:lnTo>
                    <a:lnTo>
                      <a:pt x="1513" y="6656"/>
                    </a:lnTo>
                    <a:lnTo>
                      <a:pt x="3370" y="7287"/>
                    </a:lnTo>
                    <a:lnTo>
                      <a:pt x="5406" y="6656"/>
                    </a:lnTo>
                    <a:lnTo>
                      <a:pt x="5406" y="12"/>
                    </a:lnTo>
                    <a:lnTo>
                      <a:pt x="5347" y="0"/>
                    </a:lnTo>
                    <a:cubicBezTo>
                      <a:pt x="4930" y="536"/>
                      <a:pt x="4025" y="893"/>
                      <a:pt x="3537" y="893"/>
                    </a:cubicBezTo>
                    <a:cubicBezTo>
                      <a:pt x="3049" y="893"/>
                      <a:pt x="3072" y="846"/>
                      <a:pt x="2846" y="786"/>
                    </a:cubicBezTo>
                    <a:cubicBezTo>
                      <a:pt x="2525" y="679"/>
                      <a:pt x="2227" y="500"/>
                      <a:pt x="1989" y="274"/>
                    </a:cubicBezTo>
                    <a:cubicBezTo>
                      <a:pt x="1834" y="381"/>
                      <a:pt x="1668" y="453"/>
                      <a:pt x="1489" y="512"/>
                    </a:cubicBezTo>
                    <a:lnTo>
                      <a:pt x="1489" y="2453"/>
                    </a:lnTo>
                    <a:lnTo>
                      <a:pt x="775" y="2048"/>
                    </a:lnTo>
                    <a:cubicBezTo>
                      <a:pt x="632" y="1953"/>
                      <a:pt x="441" y="2013"/>
                      <a:pt x="358" y="215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8" name="Google Shape;1746;p64">
                <a:extLst>
                  <a:ext uri="{FF2B5EF4-FFF2-40B4-BE49-F238E27FC236}">
                    <a16:creationId xmlns:a16="http://schemas.microsoft.com/office/drawing/2014/main" id="{59A969BD-6B07-4F01-A774-3D4602BD85E9}"/>
                  </a:ext>
                </a:extLst>
              </p:cNvPr>
              <p:cNvSpPr/>
              <p:nvPr/>
            </p:nvSpPr>
            <p:spPr>
              <a:xfrm>
                <a:off x="4278788" y="1518375"/>
                <a:ext cx="301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6656" extrusionOk="0">
                    <a:moveTo>
                      <a:pt x="13" y="6656"/>
                    </a:moveTo>
                    <a:lnTo>
                      <a:pt x="1203" y="6656"/>
                    </a:lnTo>
                    <a:lnTo>
                      <a:pt x="1203" y="12"/>
                    </a:lnTo>
                    <a:lnTo>
                      <a:pt x="1144" y="0"/>
                    </a:lnTo>
                    <a:cubicBezTo>
                      <a:pt x="834" y="358"/>
                      <a:pt x="441" y="619"/>
                      <a:pt x="1" y="762"/>
                    </a:cubicBezTo>
                    <a:lnTo>
                      <a:pt x="1" y="665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69" name="Google Shape;1747;p64">
                <a:extLst>
                  <a:ext uri="{FF2B5EF4-FFF2-40B4-BE49-F238E27FC236}">
                    <a16:creationId xmlns:a16="http://schemas.microsoft.com/office/drawing/2014/main" id="{F945D88C-A1ED-480B-B394-6D3605D0286C}"/>
                  </a:ext>
                </a:extLst>
              </p:cNvPr>
              <p:cNvSpPr/>
              <p:nvPr/>
            </p:nvSpPr>
            <p:spPr>
              <a:xfrm>
                <a:off x="4089788" y="1285300"/>
                <a:ext cx="333700" cy="279525"/>
              </a:xfrm>
              <a:custGeom>
                <a:avLst/>
                <a:gdLst/>
                <a:ahLst/>
                <a:cxnLst/>
                <a:rect l="l" t="t" r="r" b="b"/>
                <a:pathLst>
                  <a:path w="13348" h="11181" extrusionOk="0">
                    <a:moveTo>
                      <a:pt x="893" y="9026"/>
                    </a:moveTo>
                    <a:cubicBezTo>
                      <a:pt x="893" y="10514"/>
                      <a:pt x="2763" y="11181"/>
                      <a:pt x="3703" y="10026"/>
                    </a:cubicBezTo>
                    <a:cubicBezTo>
                      <a:pt x="3941" y="10157"/>
                      <a:pt x="4203" y="10228"/>
                      <a:pt x="4477" y="10228"/>
                    </a:cubicBezTo>
                    <a:cubicBezTo>
                      <a:pt x="4620" y="10228"/>
                      <a:pt x="4775" y="10216"/>
                      <a:pt x="4918" y="10181"/>
                    </a:cubicBezTo>
                    <a:cubicBezTo>
                      <a:pt x="5084" y="10121"/>
                      <a:pt x="5251" y="10050"/>
                      <a:pt x="5406" y="9942"/>
                    </a:cubicBezTo>
                    <a:cubicBezTo>
                      <a:pt x="5656" y="10169"/>
                      <a:pt x="5942" y="10335"/>
                      <a:pt x="6263" y="10443"/>
                    </a:cubicBezTo>
                    <a:cubicBezTo>
                      <a:pt x="6489" y="10514"/>
                      <a:pt x="6715" y="10550"/>
                      <a:pt x="6942" y="10550"/>
                    </a:cubicBezTo>
                    <a:cubicBezTo>
                      <a:pt x="7644" y="10550"/>
                      <a:pt x="8311" y="10228"/>
                      <a:pt x="8728" y="9669"/>
                    </a:cubicBezTo>
                    <a:cubicBezTo>
                      <a:pt x="8751" y="9669"/>
                      <a:pt x="8775" y="9681"/>
                      <a:pt x="8799" y="9681"/>
                    </a:cubicBezTo>
                    <a:cubicBezTo>
                      <a:pt x="8894" y="9704"/>
                      <a:pt x="8990" y="9704"/>
                      <a:pt x="9097" y="9704"/>
                    </a:cubicBezTo>
                    <a:cubicBezTo>
                      <a:pt x="9454" y="9704"/>
                      <a:pt x="9811" y="9585"/>
                      <a:pt x="10109" y="9371"/>
                    </a:cubicBezTo>
                    <a:cubicBezTo>
                      <a:pt x="11597" y="10264"/>
                      <a:pt x="13347" y="8669"/>
                      <a:pt x="12585" y="7097"/>
                    </a:cubicBezTo>
                    <a:cubicBezTo>
                      <a:pt x="12978" y="6740"/>
                      <a:pt x="13157" y="6204"/>
                      <a:pt x="13073" y="5692"/>
                    </a:cubicBezTo>
                    <a:cubicBezTo>
                      <a:pt x="12931" y="4799"/>
                      <a:pt x="12240" y="4418"/>
                      <a:pt x="11168" y="4323"/>
                    </a:cubicBezTo>
                    <a:cubicBezTo>
                      <a:pt x="11240" y="4120"/>
                      <a:pt x="11276" y="4108"/>
                      <a:pt x="11276" y="3465"/>
                    </a:cubicBezTo>
                    <a:cubicBezTo>
                      <a:pt x="11276" y="2823"/>
                      <a:pt x="10406" y="1525"/>
                      <a:pt x="9335" y="1525"/>
                    </a:cubicBezTo>
                    <a:lnTo>
                      <a:pt x="9216" y="1525"/>
                    </a:lnTo>
                    <a:cubicBezTo>
                      <a:pt x="8335" y="108"/>
                      <a:pt x="6311" y="1"/>
                      <a:pt x="5275" y="1322"/>
                    </a:cubicBezTo>
                    <a:cubicBezTo>
                      <a:pt x="4489" y="715"/>
                      <a:pt x="3358" y="1227"/>
                      <a:pt x="3263" y="2203"/>
                    </a:cubicBezTo>
                    <a:cubicBezTo>
                      <a:pt x="2024" y="2394"/>
                      <a:pt x="1120" y="3465"/>
                      <a:pt x="1108" y="4716"/>
                    </a:cubicBezTo>
                    <a:cubicBezTo>
                      <a:pt x="1120" y="4823"/>
                      <a:pt x="1120" y="4942"/>
                      <a:pt x="1131" y="5049"/>
                    </a:cubicBezTo>
                    <a:cubicBezTo>
                      <a:pt x="1131" y="5073"/>
                      <a:pt x="1131" y="5097"/>
                      <a:pt x="1143" y="5132"/>
                    </a:cubicBezTo>
                    <a:cubicBezTo>
                      <a:pt x="0" y="5775"/>
                      <a:pt x="96" y="7454"/>
                      <a:pt x="1310" y="7966"/>
                    </a:cubicBezTo>
                    <a:cubicBezTo>
                      <a:pt x="1060" y="8264"/>
                      <a:pt x="917" y="8633"/>
                      <a:pt x="917" y="90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0" name="Google Shape;1748;p64">
                <a:extLst>
                  <a:ext uri="{FF2B5EF4-FFF2-40B4-BE49-F238E27FC236}">
                    <a16:creationId xmlns:a16="http://schemas.microsoft.com/office/drawing/2014/main" id="{F6253919-F8E0-4569-A699-67714EE28513}"/>
                  </a:ext>
                </a:extLst>
              </p:cNvPr>
              <p:cNvSpPr/>
              <p:nvPr/>
            </p:nvSpPr>
            <p:spPr>
              <a:xfrm>
                <a:off x="4259163" y="1295125"/>
                <a:ext cx="164325" cy="25392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0157" extrusionOk="0">
                    <a:moveTo>
                      <a:pt x="2310" y="6835"/>
                    </a:moveTo>
                    <a:cubicBezTo>
                      <a:pt x="2024" y="7918"/>
                      <a:pt x="1464" y="8918"/>
                      <a:pt x="691" y="9728"/>
                    </a:cubicBezTo>
                    <a:cubicBezTo>
                      <a:pt x="536" y="9871"/>
                      <a:pt x="393" y="10026"/>
                      <a:pt x="238" y="10157"/>
                    </a:cubicBezTo>
                    <a:cubicBezTo>
                      <a:pt x="917" y="10133"/>
                      <a:pt x="1548" y="9811"/>
                      <a:pt x="1965" y="9276"/>
                    </a:cubicBezTo>
                    <a:cubicBezTo>
                      <a:pt x="1976" y="9276"/>
                      <a:pt x="2000" y="9276"/>
                      <a:pt x="2024" y="9288"/>
                    </a:cubicBezTo>
                    <a:cubicBezTo>
                      <a:pt x="2119" y="9299"/>
                      <a:pt x="2215" y="9311"/>
                      <a:pt x="2322" y="9311"/>
                    </a:cubicBezTo>
                    <a:cubicBezTo>
                      <a:pt x="2679" y="9311"/>
                      <a:pt x="3036" y="9192"/>
                      <a:pt x="3334" y="8978"/>
                    </a:cubicBezTo>
                    <a:cubicBezTo>
                      <a:pt x="4834" y="9859"/>
                      <a:pt x="6572" y="8276"/>
                      <a:pt x="5810" y="6704"/>
                    </a:cubicBezTo>
                    <a:cubicBezTo>
                      <a:pt x="6203" y="6347"/>
                      <a:pt x="6382" y="5811"/>
                      <a:pt x="6298" y="5287"/>
                    </a:cubicBezTo>
                    <a:cubicBezTo>
                      <a:pt x="6156" y="4394"/>
                      <a:pt x="5465" y="4013"/>
                      <a:pt x="4393" y="3918"/>
                    </a:cubicBezTo>
                    <a:cubicBezTo>
                      <a:pt x="4465" y="3727"/>
                      <a:pt x="4501" y="3715"/>
                      <a:pt x="4501" y="3061"/>
                    </a:cubicBezTo>
                    <a:cubicBezTo>
                      <a:pt x="4501" y="2418"/>
                      <a:pt x="3631" y="1132"/>
                      <a:pt x="2560" y="1132"/>
                    </a:cubicBezTo>
                    <a:lnTo>
                      <a:pt x="2441" y="1132"/>
                    </a:lnTo>
                    <a:cubicBezTo>
                      <a:pt x="2000" y="429"/>
                      <a:pt x="1226" y="1"/>
                      <a:pt x="405" y="1"/>
                    </a:cubicBezTo>
                    <a:cubicBezTo>
                      <a:pt x="262" y="1"/>
                      <a:pt x="131" y="13"/>
                      <a:pt x="0" y="36"/>
                    </a:cubicBezTo>
                    <a:cubicBezTo>
                      <a:pt x="1417" y="1132"/>
                      <a:pt x="2310" y="2763"/>
                      <a:pt x="2488" y="4549"/>
                    </a:cubicBezTo>
                    <a:cubicBezTo>
                      <a:pt x="2512" y="4763"/>
                      <a:pt x="2524" y="4977"/>
                      <a:pt x="2524" y="5192"/>
                    </a:cubicBezTo>
                    <a:cubicBezTo>
                      <a:pt x="2524" y="5609"/>
                      <a:pt x="2477" y="6025"/>
                      <a:pt x="2405" y="6430"/>
                    </a:cubicBezTo>
                    <a:cubicBezTo>
                      <a:pt x="2381" y="6561"/>
                      <a:pt x="2346" y="6692"/>
                      <a:pt x="2310" y="68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1" name="Google Shape;1749;p64">
                <a:extLst>
                  <a:ext uri="{FF2B5EF4-FFF2-40B4-BE49-F238E27FC236}">
                    <a16:creationId xmlns:a16="http://schemas.microsoft.com/office/drawing/2014/main" id="{1CEB5AA7-DFB3-42C2-B200-F7793DE85E8A}"/>
                  </a:ext>
                </a:extLst>
              </p:cNvPr>
              <p:cNvSpPr/>
              <p:nvPr/>
            </p:nvSpPr>
            <p:spPr>
              <a:xfrm>
                <a:off x="4165688" y="1369850"/>
                <a:ext cx="46450" cy="4645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858" extrusionOk="0">
                    <a:moveTo>
                      <a:pt x="0" y="798"/>
                    </a:moveTo>
                    <a:cubicBezTo>
                      <a:pt x="0" y="1500"/>
                      <a:pt x="858" y="1858"/>
                      <a:pt x="1358" y="1357"/>
                    </a:cubicBezTo>
                    <a:cubicBezTo>
                      <a:pt x="1858" y="857"/>
                      <a:pt x="1513" y="0"/>
                      <a:pt x="798" y="0"/>
                    </a:cubicBezTo>
                    <a:cubicBezTo>
                      <a:pt x="358" y="0"/>
                      <a:pt x="0" y="357"/>
                      <a:pt x="0" y="7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2" name="Google Shape;1750;p64">
                <a:extLst>
                  <a:ext uri="{FF2B5EF4-FFF2-40B4-BE49-F238E27FC236}">
                    <a16:creationId xmlns:a16="http://schemas.microsoft.com/office/drawing/2014/main" id="{A6409B5E-92E1-4BCE-9A18-64CD1B2F5C80}"/>
                  </a:ext>
                </a:extLst>
              </p:cNvPr>
              <p:cNvSpPr/>
              <p:nvPr/>
            </p:nvSpPr>
            <p:spPr>
              <a:xfrm>
                <a:off x="4257363" y="1329075"/>
                <a:ext cx="46450" cy="4645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858" extrusionOk="0">
                    <a:moveTo>
                      <a:pt x="1" y="798"/>
                    </a:moveTo>
                    <a:cubicBezTo>
                      <a:pt x="1" y="1500"/>
                      <a:pt x="858" y="1857"/>
                      <a:pt x="1358" y="1357"/>
                    </a:cubicBezTo>
                    <a:cubicBezTo>
                      <a:pt x="1858" y="857"/>
                      <a:pt x="1501" y="0"/>
                      <a:pt x="798" y="0"/>
                    </a:cubicBezTo>
                    <a:cubicBezTo>
                      <a:pt x="358" y="0"/>
                      <a:pt x="1" y="357"/>
                      <a:pt x="1" y="7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3" name="Google Shape;1751;p64">
                <a:extLst>
                  <a:ext uri="{FF2B5EF4-FFF2-40B4-BE49-F238E27FC236}">
                    <a16:creationId xmlns:a16="http://schemas.microsoft.com/office/drawing/2014/main" id="{FC39542D-AB2D-4FD7-B65B-B50C8BC48576}"/>
                  </a:ext>
                </a:extLst>
              </p:cNvPr>
              <p:cNvSpPr/>
              <p:nvPr/>
            </p:nvSpPr>
            <p:spPr>
              <a:xfrm>
                <a:off x="4316588" y="1447825"/>
                <a:ext cx="387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549" extrusionOk="0">
                    <a:moveTo>
                      <a:pt x="1" y="667"/>
                    </a:moveTo>
                    <a:cubicBezTo>
                      <a:pt x="1" y="1251"/>
                      <a:pt x="715" y="1548"/>
                      <a:pt x="1132" y="1132"/>
                    </a:cubicBezTo>
                    <a:cubicBezTo>
                      <a:pt x="1549" y="715"/>
                      <a:pt x="1251" y="1"/>
                      <a:pt x="668" y="1"/>
                    </a:cubicBezTo>
                    <a:cubicBezTo>
                      <a:pt x="299" y="1"/>
                      <a:pt x="1" y="298"/>
                      <a:pt x="1" y="66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4" name="Google Shape;1752;p64">
                <a:extLst>
                  <a:ext uri="{FF2B5EF4-FFF2-40B4-BE49-F238E27FC236}">
                    <a16:creationId xmlns:a16="http://schemas.microsoft.com/office/drawing/2014/main" id="{809D63AE-84A3-45DB-BB1C-3DC7857E5058}"/>
                  </a:ext>
                </a:extLst>
              </p:cNvPr>
              <p:cNvSpPr/>
              <p:nvPr/>
            </p:nvSpPr>
            <p:spPr>
              <a:xfrm>
                <a:off x="4341313" y="1560050"/>
                <a:ext cx="125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453" extrusionOk="0">
                    <a:moveTo>
                      <a:pt x="250" y="0"/>
                    </a:moveTo>
                    <a:cubicBezTo>
                      <a:pt x="107" y="12"/>
                      <a:pt x="0" y="131"/>
                      <a:pt x="0" y="262"/>
                    </a:cubicBezTo>
                    <a:lnTo>
                      <a:pt x="0" y="1191"/>
                    </a:lnTo>
                    <a:cubicBezTo>
                      <a:pt x="0" y="1322"/>
                      <a:pt x="107" y="1441"/>
                      <a:pt x="250" y="1453"/>
                    </a:cubicBezTo>
                    <a:cubicBezTo>
                      <a:pt x="393" y="1453"/>
                      <a:pt x="500" y="1346"/>
                      <a:pt x="500" y="1203"/>
                    </a:cubicBezTo>
                    <a:lnTo>
                      <a:pt x="500" y="250"/>
                    </a:lnTo>
                    <a:cubicBezTo>
                      <a:pt x="500" y="107"/>
                      <a:pt x="393" y="0"/>
                      <a:pt x="2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5" name="Google Shape;1753;p64">
                <a:extLst>
                  <a:ext uri="{FF2B5EF4-FFF2-40B4-BE49-F238E27FC236}">
                    <a16:creationId xmlns:a16="http://schemas.microsoft.com/office/drawing/2014/main" id="{73AAEEBC-39A4-49AD-9BD9-D08DF70981CF}"/>
                  </a:ext>
                </a:extLst>
              </p:cNvPr>
              <p:cNvSpPr/>
              <p:nvPr/>
            </p:nvSpPr>
            <p:spPr>
              <a:xfrm>
                <a:off x="4386238" y="1560050"/>
                <a:ext cx="125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453" extrusionOk="0">
                    <a:moveTo>
                      <a:pt x="251" y="0"/>
                    </a:moveTo>
                    <a:cubicBezTo>
                      <a:pt x="108" y="12"/>
                      <a:pt x="1" y="131"/>
                      <a:pt x="1" y="262"/>
                    </a:cubicBezTo>
                    <a:lnTo>
                      <a:pt x="1" y="1191"/>
                    </a:lnTo>
                    <a:cubicBezTo>
                      <a:pt x="1" y="1322"/>
                      <a:pt x="108" y="1441"/>
                      <a:pt x="251" y="1453"/>
                    </a:cubicBezTo>
                    <a:cubicBezTo>
                      <a:pt x="382" y="1453"/>
                      <a:pt x="501" y="1346"/>
                      <a:pt x="501" y="1203"/>
                    </a:cubicBezTo>
                    <a:lnTo>
                      <a:pt x="501" y="250"/>
                    </a:lnTo>
                    <a:cubicBezTo>
                      <a:pt x="501" y="107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6" name="Google Shape;1754;p64">
                <a:extLst>
                  <a:ext uri="{FF2B5EF4-FFF2-40B4-BE49-F238E27FC236}">
                    <a16:creationId xmlns:a16="http://schemas.microsoft.com/office/drawing/2014/main" id="{66D719E6-842B-4855-9824-318088CC8993}"/>
                  </a:ext>
                </a:extLst>
              </p:cNvPr>
              <p:cNvSpPr/>
              <p:nvPr/>
            </p:nvSpPr>
            <p:spPr>
              <a:xfrm>
                <a:off x="4363938" y="1552875"/>
                <a:ext cx="12525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276" extrusionOk="0">
                    <a:moveTo>
                      <a:pt x="258" y="1"/>
                    </a:moveTo>
                    <a:cubicBezTo>
                      <a:pt x="251" y="1"/>
                      <a:pt x="245" y="1"/>
                      <a:pt x="238" y="1"/>
                    </a:cubicBezTo>
                    <a:cubicBezTo>
                      <a:pt x="107" y="1"/>
                      <a:pt x="0" y="121"/>
                      <a:pt x="0" y="252"/>
                    </a:cubicBezTo>
                    <a:lnTo>
                      <a:pt x="0" y="1014"/>
                    </a:lnTo>
                    <a:cubicBezTo>
                      <a:pt x="0" y="1144"/>
                      <a:pt x="107" y="1264"/>
                      <a:pt x="238" y="1275"/>
                    </a:cubicBezTo>
                    <a:cubicBezTo>
                      <a:pt x="381" y="1275"/>
                      <a:pt x="500" y="1168"/>
                      <a:pt x="500" y="1025"/>
                    </a:cubicBezTo>
                    <a:lnTo>
                      <a:pt x="500" y="240"/>
                    </a:lnTo>
                    <a:cubicBezTo>
                      <a:pt x="500" y="115"/>
                      <a:pt x="392" y="1"/>
                      <a:pt x="2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7" name="Google Shape;1755;p64">
                <a:extLst>
                  <a:ext uri="{FF2B5EF4-FFF2-40B4-BE49-F238E27FC236}">
                    <a16:creationId xmlns:a16="http://schemas.microsoft.com/office/drawing/2014/main" id="{B8ECCC27-B6BA-4FB7-B904-D373E37FFC71}"/>
                  </a:ext>
                </a:extLst>
              </p:cNvPr>
              <p:cNvSpPr/>
              <p:nvPr/>
            </p:nvSpPr>
            <p:spPr>
              <a:xfrm>
                <a:off x="4272238" y="1580275"/>
                <a:ext cx="1252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287" extrusionOk="0">
                    <a:moveTo>
                      <a:pt x="251" y="1"/>
                    </a:moveTo>
                    <a:cubicBezTo>
                      <a:pt x="108" y="13"/>
                      <a:pt x="1" y="120"/>
                      <a:pt x="1" y="263"/>
                    </a:cubicBezTo>
                    <a:lnTo>
                      <a:pt x="1" y="2037"/>
                    </a:lnTo>
                    <a:cubicBezTo>
                      <a:pt x="1" y="2168"/>
                      <a:pt x="108" y="2287"/>
                      <a:pt x="251" y="2287"/>
                    </a:cubicBezTo>
                    <a:cubicBezTo>
                      <a:pt x="394" y="2287"/>
                      <a:pt x="501" y="2180"/>
                      <a:pt x="501" y="2037"/>
                    </a:cubicBezTo>
                    <a:lnTo>
                      <a:pt x="501" y="251"/>
                    </a:lnTo>
                    <a:cubicBezTo>
                      <a:pt x="501" y="108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8" name="Google Shape;1756;p64">
                <a:extLst>
                  <a:ext uri="{FF2B5EF4-FFF2-40B4-BE49-F238E27FC236}">
                    <a16:creationId xmlns:a16="http://schemas.microsoft.com/office/drawing/2014/main" id="{557DAF7E-4F1E-4DEA-B03E-623E949041F7}"/>
                  </a:ext>
                </a:extLst>
              </p:cNvPr>
              <p:cNvSpPr/>
              <p:nvPr/>
            </p:nvSpPr>
            <p:spPr>
              <a:xfrm>
                <a:off x="4239813" y="1540675"/>
                <a:ext cx="1252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538" extrusionOk="0">
                    <a:moveTo>
                      <a:pt x="270" y="1"/>
                    </a:moveTo>
                    <a:cubicBezTo>
                      <a:pt x="263" y="1"/>
                      <a:pt x="257" y="1"/>
                      <a:pt x="250" y="1"/>
                    </a:cubicBezTo>
                    <a:cubicBezTo>
                      <a:pt x="107" y="1"/>
                      <a:pt x="0" y="120"/>
                      <a:pt x="12" y="263"/>
                    </a:cubicBezTo>
                    <a:lnTo>
                      <a:pt x="12" y="2275"/>
                    </a:lnTo>
                    <a:cubicBezTo>
                      <a:pt x="0" y="2418"/>
                      <a:pt x="107" y="2525"/>
                      <a:pt x="250" y="2537"/>
                    </a:cubicBezTo>
                    <a:cubicBezTo>
                      <a:pt x="393" y="2537"/>
                      <a:pt x="500" y="2430"/>
                      <a:pt x="500" y="2287"/>
                    </a:cubicBezTo>
                    <a:lnTo>
                      <a:pt x="500" y="251"/>
                    </a:lnTo>
                    <a:cubicBezTo>
                      <a:pt x="500" y="115"/>
                      <a:pt x="403" y="1"/>
                      <a:pt x="2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9" name="Google Shape;1757;p64">
                <a:extLst>
                  <a:ext uri="{FF2B5EF4-FFF2-40B4-BE49-F238E27FC236}">
                    <a16:creationId xmlns:a16="http://schemas.microsoft.com/office/drawing/2014/main" id="{AB9B9D1E-0004-4134-A3A2-ACE840FEAB7E}"/>
                  </a:ext>
                </a:extLst>
              </p:cNvPr>
              <p:cNvSpPr/>
              <p:nvPr/>
            </p:nvSpPr>
            <p:spPr>
              <a:xfrm>
                <a:off x="4239813" y="1625825"/>
                <a:ext cx="12525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632" extrusionOk="0">
                    <a:moveTo>
                      <a:pt x="250" y="1"/>
                    </a:moveTo>
                    <a:cubicBezTo>
                      <a:pt x="107" y="12"/>
                      <a:pt x="0" y="120"/>
                      <a:pt x="12" y="262"/>
                    </a:cubicBezTo>
                    <a:lnTo>
                      <a:pt x="12" y="2370"/>
                    </a:lnTo>
                    <a:cubicBezTo>
                      <a:pt x="0" y="2513"/>
                      <a:pt x="107" y="2632"/>
                      <a:pt x="250" y="2632"/>
                    </a:cubicBezTo>
                    <a:cubicBezTo>
                      <a:pt x="393" y="2632"/>
                      <a:pt x="500" y="2525"/>
                      <a:pt x="500" y="2382"/>
                    </a:cubicBezTo>
                    <a:lnTo>
                      <a:pt x="500" y="251"/>
                    </a:lnTo>
                    <a:cubicBezTo>
                      <a:pt x="500" y="108"/>
                      <a:pt x="393" y="1"/>
                      <a:pt x="2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0" name="Google Shape;1758;p64">
                <a:extLst>
                  <a:ext uri="{FF2B5EF4-FFF2-40B4-BE49-F238E27FC236}">
                    <a16:creationId xmlns:a16="http://schemas.microsoft.com/office/drawing/2014/main" id="{7C2AFA9C-5610-40FA-B842-3302B9D78FDD}"/>
                  </a:ext>
                </a:extLst>
              </p:cNvPr>
              <p:cNvSpPr/>
              <p:nvPr/>
            </p:nvSpPr>
            <p:spPr>
              <a:xfrm>
                <a:off x="4194163" y="1449150"/>
                <a:ext cx="40725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710" extrusionOk="0">
                    <a:moveTo>
                      <a:pt x="364" y="0"/>
                    </a:moveTo>
                    <a:cubicBezTo>
                      <a:pt x="169" y="0"/>
                      <a:pt x="0" y="256"/>
                      <a:pt x="183" y="448"/>
                    </a:cubicBezTo>
                    <a:cubicBezTo>
                      <a:pt x="350" y="614"/>
                      <a:pt x="576" y="710"/>
                      <a:pt x="814" y="710"/>
                    </a:cubicBezTo>
                    <a:cubicBezTo>
                      <a:pt x="1052" y="710"/>
                      <a:pt x="1278" y="614"/>
                      <a:pt x="1445" y="448"/>
                    </a:cubicBezTo>
                    <a:cubicBezTo>
                      <a:pt x="1628" y="256"/>
                      <a:pt x="1460" y="0"/>
                      <a:pt x="1258" y="0"/>
                    </a:cubicBezTo>
                    <a:cubicBezTo>
                      <a:pt x="1198" y="0"/>
                      <a:pt x="1134" y="23"/>
                      <a:pt x="1076" y="79"/>
                    </a:cubicBezTo>
                    <a:cubicBezTo>
                      <a:pt x="1005" y="150"/>
                      <a:pt x="909" y="198"/>
                      <a:pt x="814" y="198"/>
                    </a:cubicBezTo>
                    <a:cubicBezTo>
                      <a:pt x="707" y="198"/>
                      <a:pt x="612" y="150"/>
                      <a:pt x="540" y="79"/>
                    </a:cubicBezTo>
                    <a:cubicBezTo>
                      <a:pt x="485" y="23"/>
                      <a:pt x="424" y="0"/>
                      <a:pt x="3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1" name="Google Shape;1759;p64">
                <a:extLst>
                  <a:ext uri="{FF2B5EF4-FFF2-40B4-BE49-F238E27FC236}">
                    <a16:creationId xmlns:a16="http://schemas.microsoft.com/office/drawing/2014/main" id="{8EC3F6AF-273D-4EAC-ABA0-F6F153403E13}"/>
                  </a:ext>
                </a:extLst>
              </p:cNvPr>
              <p:cNvSpPr/>
              <p:nvPr/>
            </p:nvSpPr>
            <p:spPr>
              <a:xfrm>
                <a:off x="4278988" y="1400925"/>
                <a:ext cx="353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51" extrusionOk="0">
                    <a:moveTo>
                      <a:pt x="364" y="0"/>
                    </a:moveTo>
                    <a:cubicBezTo>
                      <a:pt x="169" y="0"/>
                      <a:pt x="1" y="253"/>
                      <a:pt x="183" y="436"/>
                    </a:cubicBezTo>
                    <a:cubicBezTo>
                      <a:pt x="314" y="579"/>
                      <a:pt x="505" y="650"/>
                      <a:pt x="707" y="650"/>
                    </a:cubicBezTo>
                    <a:cubicBezTo>
                      <a:pt x="910" y="650"/>
                      <a:pt x="1100" y="579"/>
                      <a:pt x="1231" y="436"/>
                    </a:cubicBezTo>
                    <a:cubicBezTo>
                      <a:pt x="1414" y="253"/>
                      <a:pt x="1246" y="0"/>
                      <a:pt x="1050" y="0"/>
                    </a:cubicBezTo>
                    <a:cubicBezTo>
                      <a:pt x="991" y="0"/>
                      <a:pt x="929" y="23"/>
                      <a:pt x="874" y="79"/>
                    </a:cubicBezTo>
                    <a:cubicBezTo>
                      <a:pt x="826" y="114"/>
                      <a:pt x="767" y="150"/>
                      <a:pt x="707" y="150"/>
                    </a:cubicBezTo>
                    <a:cubicBezTo>
                      <a:pt x="648" y="150"/>
                      <a:pt x="588" y="114"/>
                      <a:pt x="541" y="79"/>
                    </a:cubicBezTo>
                    <a:cubicBezTo>
                      <a:pt x="485" y="23"/>
                      <a:pt x="423" y="0"/>
                      <a:pt x="3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2" name="Google Shape;1760;p64">
                <a:extLst>
                  <a:ext uri="{FF2B5EF4-FFF2-40B4-BE49-F238E27FC236}">
                    <a16:creationId xmlns:a16="http://schemas.microsoft.com/office/drawing/2014/main" id="{993C868F-2700-4E5C-A8AB-66330A5C2960}"/>
                  </a:ext>
                </a:extLst>
              </p:cNvPr>
              <p:cNvSpPr/>
              <p:nvPr/>
            </p:nvSpPr>
            <p:spPr>
              <a:xfrm>
                <a:off x="4298438" y="1400950"/>
                <a:ext cx="312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662" extrusionOk="0">
                    <a:moveTo>
                      <a:pt x="278" y="1"/>
                    </a:moveTo>
                    <a:cubicBezTo>
                      <a:pt x="196" y="1"/>
                      <a:pt x="113" y="40"/>
                      <a:pt x="60" y="113"/>
                    </a:cubicBezTo>
                    <a:cubicBezTo>
                      <a:pt x="1" y="221"/>
                      <a:pt x="13" y="363"/>
                      <a:pt x="108" y="447"/>
                    </a:cubicBezTo>
                    <a:cubicBezTo>
                      <a:pt x="239" y="578"/>
                      <a:pt x="429" y="649"/>
                      <a:pt x="620" y="661"/>
                    </a:cubicBezTo>
                    <a:cubicBezTo>
                      <a:pt x="810" y="649"/>
                      <a:pt x="1001" y="578"/>
                      <a:pt x="1144" y="447"/>
                    </a:cubicBezTo>
                    <a:cubicBezTo>
                      <a:pt x="1227" y="352"/>
                      <a:pt x="1251" y="221"/>
                      <a:pt x="1179" y="113"/>
                    </a:cubicBezTo>
                    <a:cubicBezTo>
                      <a:pt x="1126" y="40"/>
                      <a:pt x="1043" y="1"/>
                      <a:pt x="962" y="1"/>
                    </a:cubicBezTo>
                    <a:cubicBezTo>
                      <a:pt x="897" y="1"/>
                      <a:pt x="834" y="25"/>
                      <a:pt x="786" y="78"/>
                    </a:cubicBezTo>
                    <a:cubicBezTo>
                      <a:pt x="739" y="125"/>
                      <a:pt x="679" y="149"/>
                      <a:pt x="620" y="149"/>
                    </a:cubicBezTo>
                    <a:cubicBezTo>
                      <a:pt x="560" y="149"/>
                      <a:pt x="501" y="113"/>
                      <a:pt x="453" y="78"/>
                    </a:cubicBezTo>
                    <a:cubicBezTo>
                      <a:pt x="406" y="25"/>
                      <a:pt x="342" y="1"/>
                      <a:pt x="2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3" name="Google Shape;1761;p64">
                <a:extLst>
                  <a:ext uri="{FF2B5EF4-FFF2-40B4-BE49-F238E27FC236}">
                    <a16:creationId xmlns:a16="http://schemas.microsoft.com/office/drawing/2014/main" id="{C9C2EF8C-E0A2-40E9-9754-78082A193B75}"/>
                  </a:ext>
                </a:extLst>
              </p:cNvPr>
              <p:cNvSpPr/>
              <p:nvPr/>
            </p:nvSpPr>
            <p:spPr>
              <a:xfrm>
                <a:off x="4110813" y="1405525"/>
                <a:ext cx="397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93" extrusionOk="0">
                    <a:moveTo>
                      <a:pt x="289" y="0"/>
                    </a:moveTo>
                    <a:cubicBezTo>
                      <a:pt x="146" y="0"/>
                      <a:pt x="1" y="108"/>
                      <a:pt x="29" y="288"/>
                    </a:cubicBezTo>
                    <a:cubicBezTo>
                      <a:pt x="148" y="895"/>
                      <a:pt x="552" y="1407"/>
                      <a:pt x="1124" y="1669"/>
                    </a:cubicBezTo>
                    <a:cubicBezTo>
                      <a:pt x="1148" y="1681"/>
                      <a:pt x="1195" y="1693"/>
                      <a:pt x="1231" y="1693"/>
                    </a:cubicBezTo>
                    <a:cubicBezTo>
                      <a:pt x="1505" y="1693"/>
                      <a:pt x="1588" y="1323"/>
                      <a:pt x="1338" y="1204"/>
                    </a:cubicBezTo>
                    <a:cubicBezTo>
                      <a:pt x="921" y="1014"/>
                      <a:pt x="624" y="633"/>
                      <a:pt x="529" y="180"/>
                    </a:cubicBezTo>
                    <a:cubicBezTo>
                      <a:pt x="494" y="56"/>
                      <a:pt x="392" y="0"/>
                      <a:pt x="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4" name="Google Shape;1762;p64">
                <a:extLst>
                  <a:ext uri="{FF2B5EF4-FFF2-40B4-BE49-F238E27FC236}">
                    <a16:creationId xmlns:a16="http://schemas.microsoft.com/office/drawing/2014/main" id="{0D907E76-A7BB-44D8-B3C6-12E0F649128F}"/>
                  </a:ext>
                </a:extLst>
              </p:cNvPr>
              <p:cNvSpPr/>
              <p:nvPr/>
            </p:nvSpPr>
            <p:spPr>
              <a:xfrm>
                <a:off x="4355888" y="1606775"/>
                <a:ext cx="339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346" extrusionOk="0">
                    <a:moveTo>
                      <a:pt x="584" y="1346"/>
                    </a:moveTo>
                    <a:cubicBezTo>
                      <a:pt x="1096" y="1346"/>
                      <a:pt x="1358" y="727"/>
                      <a:pt x="989" y="358"/>
                    </a:cubicBezTo>
                    <a:cubicBezTo>
                      <a:pt x="620" y="1"/>
                      <a:pt x="1" y="251"/>
                      <a:pt x="1" y="774"/>
                    </a:cubicBezTo>
                    <a:cubicBezTo>
                      <a:pt x="1" y="1084"/>
                      <a:pt x="262" y="1346"/>
                      <a:pt x="584" y="13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5" name="Google Shape;1763;p64">
                <a:extLst>
                  <a:ext uri="{FF2B5EF4-FFF2-40B4-BE49-F238E27FC236}">
                    <a16:creationId xmlns:a16="http://schemas.microsoft.com/office/drawing/2014/main" id="{8DA6721B-B434-4D23-9364-98DF6A6176A2}"/>
                  </a:ext>
                </a:extLst>
              </p:cNvPr>
              <p:cNvSpPr/>
              <p:nvPr/>
            </p:nvSpPr>
            <p:spPr>
              <a:xfrm>
                <a:off x="4044238" y="1592500"/>
                <a:ext cx="125950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22" extrusionOk="0">
                    <a:moveTo>
                      <a:pt x="286" y="3691"/>
                    </a:moveTo>
                    <a:lnTo>
                      <a:pt x="2465" y="4322"/>
                    </a:lnTo>
                    <a:lnTo>
                      <a:pt x="4751" y="3691"/>
                    </a:lnTo>
                    <a:cubicBezTo>
                      <a:pt x="5037" y="3286"/>
                      <a:pt x="5001" y="2738"/>
                      <a:pt x="4644" y="2381"/>
                    </a:cubicBezTo>
                    <a:cubicBezTo>
                      <a:pt x="4680" y="2274"/>
                      <a:pt x="4704" y="2155"/>
                      <a:pt x="4704" y="2048"/>
                    </a:cubicBezTo>
                    <a:cubicBezTo>
                      <a:pt x="4704" y="1488"/>
                      <a:pt x="4251" y="1036"/>
                      <a:pt x="3692" y="1036"/>
                    </a:cubicBezTo>
                    <a:cubicBezTo>
                      <a:pt x="3537" y="1036"/>
                      <a:pt x="3394" y="1072"/>
                      <a:pt x="3251" y="1143"/>
                    </a:cubicBezTo>
                    <a:cubicBezTo>
                      <a:pt x="2727" y="0"/>
                      <a:pt x="1001" y="667"/>
                      <a:pt x="1370" y="1857"/>
                    </a:cubicBezTo>
                    <a:cubicBezTo>
                      <a:pt x="1310" y="1845"/>
                      <a:pt x="1239" y="1845"/>
                      <a:pt x="1168" y="1845"/>
                    </a:cubicBezTo>
                    <a:cubicBezTo>
                      <a:pt x="525" y="1845"/>
                      <a:pt x="1" y="2286"/>
                      <a:pt x="1" y="2941"/>
                    </a:cubicBezTo>
                    <a:cubicBezTo>
                      <a:pt x="1" y="3215"/>
                      <a:pt x="108" y="3489"/>
                      <a:pt x="286" y="36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6" name="Google Shape;1764;p64">
                <a:extLst>
                  <a:ext uri="{FF2B5EF4-FFF2-40B4-BE49-F238E27FC236}">
                    <a16:creationId xmlns:a16="http://schemas.microsoft.com/office/drawing/2014/main" id="{5A4CC81E-3C20-47FA-96CD-6BED0F961D56}"/>
                  </a:ext>
                </a:extLst>
              </p:cNvPr>
              <p:cNvSpPr/>
              <p:nvPr/>
            </p:nvSpPr>
            <p:spPr>
              <a:xfrm>
                <a:off x="4028763" y="1684750"/>
                <a:ext cx="4256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7027" h="1263" extrusionOk="0">
                    <a:moveTo>
                      <a:pt x="179" y="1263"/>
                    </a:moveTo>
                    <a:lnTo>
                      <a:pt x="16860" y="1263"/>
                    </a:lnTo>
                    <a:cubicBezTo>
                      <a:pt x="16955" y="1263"/>
                      <a:pt x="17027" y="1192"/>
                      <a:pt x="17027" y="1096"/>
                    </a:cubicBezTo>
                    <a:lnTo>
                      <a:pt x="17027" y="180"/>
                    </a:lnTo>
                    <a:cubicBezTo>
                      <a:pt x="17027" y="84"/>
                      <a:pt x="16955" y="1"/>
                      <a:pt x="16860" y="1"/>
                    </a:cubicBezTo>
                    <a:lnTo>
                      <a:pt x="179" y="1"/>
                    </a:lnTo>
                    <a:cubicBezTo>
                      <a:pt x="72" y="1"/>
                      <a:pt x="1" y="84"/>
                      <a:pt x="1" y="180"/>
                    </a:cubicBezTo>
                    <a:lnTo>
                      <a:pt x="1" y="1096"/>
                    </a:lnTo>
                    <a:cubicBezTo>
                      <a:pt x="1" y="1192"/>
                      <a:pt x="72" y="1263"/>
                      <a:pt x="179" y="12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Google Shape;1765;p64">
                <a:extLst>
                  <a:ext uri="{FF2B5EF4-FFF2-40B4-BE49-F238E27FC236}">
                    <a16:creationId xmlns:a16="http://schemas.microsoft.com/office/drawing/2014/main" id="{89D0E3B8-90FA-40C3-8E2D-0CB199FF1CD2}"/>
                  </a:ext>
                </a:extLst>
              </p:cNvPr>
              <p:cNvSpPr/>
              <p:nvPr/>
            </p:nvSpPr>
            <p:spPr>
              <a:xfrm>
                <a:off x="4147088" y="1489075"/>
                <a:ext cx="40350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709" extrusionOk="0">
                    <a:moveTo>
                      <a:pt x="375" y="0"/>
                    </a:moveTo>
                    <a:cubicBezTo>
                      <a:pt x="172" y="0"/>
                      <a:pt x="1" y="262"/>
                      <a:pt x="185" y="446"/>
                    </a:cubicBezTo>
                    <a:cubicBezTo>
                      <a:pt x="352" y="613"/>
                      <a:pt x="578" y="708"/>
                      <a:pt x="816" y="708"/>
                    </a:cubicBezTo>
                    <a:cubicBezTo>
                      <a:pt x="1054" y="708"/>
                      <a:pt x="1280" y="613"/>
                      <a:pt x="1447" y="446"/>
                    </a:cubicBezTo>
                    <a:cubicBezTo>
                      <a:pt x="1614" y="260"/>
                      <a:pt x="1448" y="10"/>
                      <a:pt x="1254" y="10"/>
                    </a:cubicBezTo>
                    <a:cubicBezTo>
                      <a:pt x="1199" y="10"/>
                      <a:pt x="1142" y="30"/>
                      <a:pt x="1090" y="77"/>
                    </a:cubicBezTo>
                    <a:cubicBezTo>
                      <a:pt x="1012" y="154"/>
                      <a:pt x="914" y="193"/>
                      <a:pt x="817" y="193"/>
                    </a:cubicBezTo>
                    <a:cubicBezTo>
                      <a:pt x="721" y="193"/>
                      <a:pt x="625" y="154"/>
                      <a:pt x="554" y="77"/>
                    </a:cubicBezTo>
                    <a:cubicBezTo>
                      <a:pt x="497" y="23"/>
                      <a:pt x="435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Google Shape;1766;p64">
                <a:extLst>
                  <a:ext uri="{FF2B5EF4-FFF2-40B4-BE49-F238E27FC236}">
                    <a16:creationId xmlns:a16="http://schemas.microsoft.com/office/drawing/2014/main" id="{3630CE95-2207-4188-A98E-7D067432AA92}"/>
                  </a:ext>
                </a:extLst>
              </p:cNvPr>
              <p:cNvSpPr/>
              <p:nvPr/>
            </p:nvSpPr>
            <p:spPr>
              <a:xfrm>
                <a:off x="4216488" y="1449150"/>
                <a:ext cx="40725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710" extrusionOk="0">
                    <a:moveTo>
                      <a:pt x="375" y="0"/>
                    </a:moveTo>
                    <a:cubicBezTo>
                      <a:pt x="176" y="0"/>
                      <a:pt x="0" y="256"/>
                      <a:pt x="183" y="448"/>
                    </a:cubicBezTo>
                    <a:cubicBezTo>
                      <a:pt x="350" y="614"/>
                      <a:pt x="576" y="710"/>
                      <a:pt x="814" y="710"/>
                    </a:cubicBezTo>
                    <a:cubicBezTo>
                      <a:pt x="1052" y="710"/>
                      <a:pt x="1278" y="614"/>
                      <a:pt x="1445" y="448"/>
                    </a:cubicBezTo>
                    <a:cubicBezTo>
                      <a:pt x="1628" y="256"/>
                      <a:pt x="1460" y="0"/>
                      <a:pt x="1264" y="0"/>
                    </a:cubicBezTo>
                    <a:cubicBezTo>
                      <a:pt x="1205" y="0"/>
                      <a:pt x="1143" y="23"/>
                      <a:pt x="1088" y="79"/>
                    </a:cubicBezTo>
                    <a:cubicBezTo>
                      <a:pt x="1010" y="156"/>
                      <a:pt x="912" y="195"/>
                      <a:pt x="816" y="195"/>
                    </a:cubicBezTo>
                    <a:cubicBezTo>
                      <a:pt x="719" y="195"/>
                      <a:pt x="624" y="156"/>
                      <a:pt x="552" y="79"/>
                    </a:cubicBezTo>
                    <a:cubicBezTo>
                      <a:pt x="497" y="23"/>
                      <a:pt x="435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9" name="Google Shape;1767;p64">
                <a:extLst>
                  <a:ext uri="{FF2B5EF4-FFF2-40B4-BE49-F238E27FC236}">
                    <a16:creationId xmlns:a16="http://schemas.microsoft.com/office/drawing/2014/main" id="{3E48AD31-5A30-4DCF-B42A-8E4620D48CF4}"/>
                  </a:ext>
                </a:extLst>
              </p:cNvPr>
              <p:cNvSpPr/>
              <p:nvPr/>
            </p:nvSpPr>
            <p:spPr>
              <a:xfrm>
                <a:off x="4098113" y="1606175"/>
                <a:ext cx="723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44" extrusionOk="0">
                    <a:moveTo>
                      <a:pt x="1" y="25"/>
                    </a:moveTo>
                    <a:cubicBezTo>
                      <a:pt x="525" y="394"/>
                      <a:pt x="894" y="1132"/>
                      <a:pt x="894" y="1989"/>
                    </a:cubicBezTo>
                    <a:cubicBezTo>
                      <a:pt x="894" y="2394"/>
                      <a:pt x="810" y="2787"/>
                      <a:pt x="656" y="3144"/>
                    </a:cubicBezTo>
                    <a:lnTo>
                      <a:pt x="2596" y="3144"/>
                    </a:lnTo>
                    <a:cubicBezTo>
                      <a:pt x="2894" y="2739"/>
                      <a:pt x="2846" y="2191"/>
                      <a:pt x="2501" y="1846"/>
                    </a:cubicBezTo>
                    <a:cubicBezTo>
                      <a:pt x="2537" y="1727"/>
                      <a:pt x="2561" y="1620"/>
                      <a:pt x="2561" y="1501"/>
                    </a:cubicBezTo>
                    <a:cubicBezTo>
                      <a:pt x="2549" y="941"/>
                      <a:pt x="2108" y="489"/>
                      <a:pt x="1549" y="489"/>
                    </a:cubicBezTo>
                    <a:cubicBezTo>
                      <a:pt x="1394" y="489"/>
                      <a:pt x="1239" y="525"/>
                      <a:pt x="1096" y="596"/>
                    </a:cubicBezTo>
                    <a:cubicBezTo>
                      <a:pt x="941" y="239"/>
                      <a:pt x="584" y="1"/>
                      <a:pt x="179" y="1"/>
                    </a:cubicBezTo>
                    <a:cubicBezTo>
                      <a:pt x="120" y="1"/>
                      <a:pt x="60" y="13"/>
                      <a:pt x="1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90" name="Google Shape;1768;p64">
                <a:extLst>
                  <a:ext uri="{FF2B5EF4-FFF2-40B4-BE49-F238E27FC236}">
                    <a16:creationId xmlns:a16="http://schemas.microsoft.com/office/drawing/2014/main" id="{6CFF5118-BEC5-47BD-ACBC-3CF9BC36DB69}"/>
                  </a:ext>
                </a:extLst>
              </p:cNvPr>
              <p:cNvSpPr/>
              <p:nvPr/>
            </p:nvSpPr>
            <p:spPr>
              <a:xfrm>
                <a:off x="4119788" y="1634075"/>
                <a:ext cx="274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50" extrusionOk="0">
                    <a:moveTo>
                      <a:pt x="443" y="0"/>
                    </a:moveTo>
                    <a:cubicBezTo>
                      <a:pt x="396" y="0"/>
                      <a:pt x="349" y="5"/>
                      <a:pt x="301" y="16"/>
                    </a:cubicBezTo>
                    <a:cubicBezTo>
                      <a:pt x="0" y="82"/>
                      <a:pt x="74" y="523"/>
                      <a:pt x="347" y="523"/>
                    </a:cubicBezTo>
                    <a:cubicBezTo>
                      <a:pt x="366" y="523"/>
                      <a:pt x="386" y="521"/>
                      <a:pt x="408" y="516"/>
                    </a:cubicBezTo>
                    <a:cubicBezTo>
                      <a:pt x="420" y="513"/>
                      <a:pt x="432" y="511"/>
                      <a:pt x="443" y="511"/>
                    </a:cubicBezTo>
                    <a:cubicBezTo>
                      <a:pt x="474" y="511"/>
                      <a:pt x="497" y="522"/>
                      <a:pt x="515" y="540"/>
                    </a:cubicBezTo>
                    <a:cubicBezTo>
                      <a:pt x="551" y="552"/>
                      <a:pt x="574" y="587"/>
                      <a:pt x="574" y="635"/>
                    </a:cubicBezTo>
                    <a:cubicBezTo>
                      <a:pt x="586" y="754"/>
                      <a:pt x="693" y="849"/>
                      <a:pt x="824" y="849"/>
                    </a:cubicBezTo>
                    <a:lnTo>
                      <a:pt x="860" y="849"/>
                    </a:lnTo>
                    <a:cubicBezTo>
                      <a:pt x="991" y="837"/>
                      <a:pt x="1098" y="706"/>
                      <a:pt x="1074" y="563"/>
                    </a:cubicBezTo>
                    <a:cubicBezTo>
                      <a:pt x="1043" y="241"/>
                      <a:pt x="767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91" name="Google Shape;1769;p64">
                <a:extLst>
                  <a:ext uri="{FF2B5EF4-FFF2-40B4-BE49-F238E27FC236}">
                    <a16:creationId xmlns:a16="http://schemas.microsoft.com/office/drawing/2014/main" id="{08266A3A-7F28-4664-A4B7-B14CF8BBED0C}"/>
                  </a:ext>
                </a:extLst>
              </p:cNvPr>
              <p:cNvSpPr/>
              <p:nvPr/>
            </p:nvSpPr>
            <p:spPr>
              <a:xfrm>
                <a:off x="4394288" y="1684750"/>
                <a:ext cx="6015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1263" extrusionOk="0">
                    <a:moveTo>
                      <a:pt x="2239" y="1"/>
                    </a:moveTo>
                    <a:lnTo>
                      <a:pt x="0" y="1"/>
                    </a:lnTo>
                    <a:cubicBezTo>
                      <a:pt x="96" y="1"/>
                      <a:pt x="179" y="84"/>
                      <a:pt x="179" y="180"/>
                    </a:cubicBezTo>
                    <a:lnTo>
                      <a:pt x="179" y="1084"/>
                    </a:lnTo>
                    <a:cubicBezTo>
                      <a:pt x="179" y="1192"/>
                      <a:pt x="96" y="1263"/>
                      <a:pt x="0" y="1263"/>
                    </a:cubicBezTo>
                    <a:lnTo>
                      <a:pt x="2239" y="1263"/>
                    </a:lnTo>
                    <a:cubicBezTo>
                      <a:pt x="2334" y="1263"/>
                      <a:pt x="2406" y="1192"/>
                      <a:pt x="2406" y="1096"/>
                    </a:cubicBezTo>
                    <a:lnTo>
                      <a:pt x="2406" y="168"/>
                    </a:lnTo>
                    <a:cubicBezTo>
                      <a:pt x="2406" y="72"/>
                      <a:pt x="2334" y="1"/>
                      <a:pt x="22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C68A1B4-D6DB-4938-B474-5CE3FD89AABE}"/>
                </a:ext>
              </a:extLst>
            </p:cNvPr>
            <p:cNvSpPr txBox="1"/>
            <p:nvPr/>
          </p:nvSpPr>
          <p:spPr>
            <a:xfrm>
              <a:off x="668728" y="1373577"/>
              <a:ext cx="61005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Củng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cố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kỹ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năng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tính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diện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tích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hình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>
                  <a:solidFill>
                    <a:srgbClr val="FFFF00"/>
                  </a:solidFill>
                  <a:effectLst/>
                  <a:latin typeface="+mj-lt"/>
                </a:rPr>
                <a:t>tam giác vuông, </a:t>
              </a:r>
              <a:r>
                <a:rPr lang="en-US" sz="2800" b="0" i="0" err="1">
                  <a:solidFill>
                    <a:srgbClr val="FFFF00"/>
                  </a:solidFill>
                  <a:effectLst/>
                  <a:latin typeface="+mj-lt"/>
                </a:rPr>
                <a:t>hình</a:t>
              </a:r>
              <a:r>
                <a:rPr lang="en-US" sz="2800" b="0" i="0">
                  <a:solidFill>
                    <a:srgbClr val="FFFF00"/>
                  </a:solidFill>
                  <a:effectLst/>
                  <a:latin typeface="+mj-lt"/>
                </a:rPr>
                <a:t> thang.</a:t>
              </a:r>
              <a:endParaRPr lang="en-US" sz="2800" dirty="0">
                <a:solidFill>
                  <a:srgbClr val="FFFF00"/>
                </a:solidFill>
                <a:latin typeface="+mj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08FE0F-D8E8-423A-9D60-D04858AD817D}"/>
              </a:ext>
            </a:extLst>
          </p:cNvPr>
          <p:cNvGrpSpPr/>
          <p:nvPr/>
        </p:nvGrpSpPr>
        <p:grpSpPr>
          <a:xfrm>
            <a:off x="49804" y="2476996"/>
            <a:ext cx="7218891" cy="954107"/>
            <a:chOff x="49804" y="2476996"/>
            <a:chExt cx="7218891" cy="954107"/>
          </a:xfrm>
        </p:grpSpPr>
        <p:grpSp>
          <p:nvGrpSpPr>
            <p:cNvPr id="121" name="Google Shape;1799;p64">
              <a:extLst>
                <a:ext uri="{FF2B5EF4-FFF2-40B4-BE49-F238E27FC236}">
                  <a16:creationId xmlns:a16="http://schemas.microsoft.com/office/drawing/2014/main" id="{4C45F546-2B32-4335-804D-DBDF08A240E8}"/>
                </a:ext>
              </a:extLst>
            </p:cNvPr>
            <p:cNvGrpSpPr/>
            <p:nvPr/>
          </p:nvGrpSpPr>
          <p:grpSpPr>
            <a:xfrm>
              <a:off x="49804" y="2538196"/>
              <a:ext cx="615924" cy="740342"/>
              <a:chOff x="3364988" y="1966350"/>
              <a:chExt cx="425975" cy="388450"/>
            </a:xfrm>
          </p:grpSpPr>
          <p:sp>
            <p:nvSpPr>
              <p:cNvPr id="122" name="Google Shape;1800;p64">
                <a:extLst>
                  <a:ext uri="{FF2B5EF4-FFF2-40B4-BE49-F238E27FC236}">
                    <a16:creationId xmlns:a16="http://schemas.microsoft.com/office/drawing/2014/main" id="{90A90B68-E214-4398-B725-FE5507901272}"/>
                  </a:ext>
                </a:extLst>
              </p:cNvPr>
              <p:cNvSpPr/>
              <p:nvPr/>
            </p:nvSpPr>
            <p:spPr>
              <a:xfrm>
                <a:off x="3600838" y="2025850"/>
                <a:ext cx="3595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931" extrusionOk="0">
                    <a:moveTo>
                      <a:pt x="363" y="0"/>
                    </a:moveTo>
                    <a:cubicBezTo>
                      <a:pt x="149" y="0"/>
                      <a:pt x="0" y="285"/>
                      <a:pt x="199" y="454"/>
                    </a:cubicBezTo>
                    <a:cubicBezTo>
                      <a:pt x="258" y="502"/>
                      <a:pt x="318" y="537"/>
                      <a:pt x="365" y="573"/>
                    </a:cubicBezTo>
                    <a:cubicBezTo>
                      <a:pt x="663" y="752"/>
                      <a:pt x="913" y="906"/>
                      <a:pt x="877" y="1656"/>
                    </a:cubicBezTo>
                    <a:cubicBezTo>
                      <a:pt x="866" y="1799"/>
                      <a:pt x="973" y="1918"/>
                      <a:pt x="1116" y="1930"/>
                    </a:cubicBezTo>
                    <a:lnTo>
                      <a:pt x="1127" y="1930"/>
                    </a:lnTo>
                    <a:cubicBezTo>
                      <a:pt x="1270" y="1930"/>
                      <a:pt x="1378" y="1823"/>
                      <a:pt x="1389" y="1680"/>
                    </a:cubicBezTo>
                    <a:cubicBezTo>
                      <a:pt x="1437" y="633"/>
                      <a:pt x="985" y="347"/>
                      <a:pt x="639" y="132"/>
                    </a:cubicBezTo>
                    <a:cubicBezTo>
                      <a:pt x="580" y="109"/>
                      <a:pt x="532" y="73"/>
                      <a:pt x="496" y="37"/>
                    </a:cubicBezTo>
                    <a:cubicBezTo>
                      <a:pt x="451" y="12"/>
                      <a:pt x="406" y="0"/>
                      <a:pt x="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3" name="Google Shape;1801;p64">
                <a:extLst>
                  <a:ext uri="{FF2B5EF4-FFF2-40B4-BE49-F238E27FC236}">
                    <a16:creationId xmlns:a16="http://schemas.microsoft.com/office/drawing/2014/main" id="{7AC189A9-4A18-4F97-861F-77413859CD9B}"/>
                  </a:ext>
                </a:extLst>
              </p:cNvPr>
              <p:cNvSpPr/>
              <p:nvPr/>
            </p:nvSpPr>
            <p:spPr>
              <a:xfrm>
                <a:off x="3420988" y="2025850"/>
                <a:ext cx="360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931" extrusionOk="0">
                    <a:moveTo>
                      <a:pt x="359" y="0"/>
                    </a:moveTo>
                    <a:cubicBezTo>
                      <a:pt x="152" y="0"/>
                      <a:pt x="1" y="285"/>
                      <a:pt x="190" y="454"/>
                    </a:cubicBezTo>
                    <a:cubicBezTo>
                      <a:pt x="249" y="502"/>
                      <a:pt x="309" y="537"/>
                      <a:pt x="368" y="573"/>
                    </a:cubicBezTo>
                    <a:cubicBezTo>
                      <a:pt x="654" y="752"/>
                      <a:pt x="904" y="906"/>
                      <a:pt x="868" y="1656"/>
                    </a:cubicBezTo>
                    <a:cubicBezTo>
                      <a:pt x="868" y="1799"/>
                      <a:pt x="975" y="1918"/>
                      <a:pt x="1118" y="1930"/>
                    </a:cubicBezTo>
                    <a:lnTo>
                      <a:pt x="1130" y="1930"/>
                    </a:lnTo>
                    <a:cubicBezTo>
                      <a:pt x="1261" y="1930"/>
                      <a:pt x="1380" y="1823"/>
                      <a:pt x="1380" y="1680"/>
                    </a:cubicBezTo>
                    <a:cubicBezTo>
                      <a:pt x="1440" y="633"/>
                      <a:pt x="975" y="347"/>
                      <a:pt x="642" y="132"/>
                    </a:cubicBezTo>
                    <a:cubicBezTo>
                      <a:pt x="582" y="109"/>
                      <a:pt x="535" y="73"/>
                      <a:pt x="487" y="37"/>
                    </a:cubicBezTo>
                    <a:cubicBezTo>
                      <a:pt x="444" y="12"/>
                      <a:pt x="400" y="0"/>
                      <a:pt x="3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4" name="Google Shape;1802;p64">
                <a:extLst>
                  <a:ext uri="{FF2B5EF4-FFF2-40B4-BE49-F238E27FC236}">
                    <a16:creationId xmlns:a16="http://schemas.microsoft.com/office/drawing/2014/main" id="{7681F98E-AFD4-4535-8B2D-1D6B52DB4F62}"/>
                  </a:ext>
                </a:extLst>
              </p:cNvPr>
              <p:cNvSpPr/>
              <p:nvPr/>
            </p:nvSpPr>
            <p:spPr>
              <a:xfrm>
                <a:off x="3732013" y="1966350"/>
                <a:ext cx="479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1775" extrusionOk="0">
                    <a:moveTo>
                      <a:pt x="214" y="1489"/>
                    </a:moveTo>
                    <a:lnTo>
                      <a:pt x="941" y="1774"/>
                    </a:lnTo>
                    <a:lnTo>
                      <a:pt x="1536" y="1560"/>
                    </a:lnTo>
                    <a:lnTo>
                      <a:pt x="1881" y="310"/>
                    </a:lnTo>
                    <a:cubicBezTo>
                      <a:pt x="1917" y="191"/>
                      <a:pt x="1798" y="84"/>
                      <a:pt x="1679" y="84"/>
                    </a:cubicBezTo>
                    <a:lnTo>
                      <a:pt x="238" y="0"/>
                    </a:lnTo>
                    <a:cubicBezTo>
                      <a:pt x="119" y="0"/>
                      <a:pt x="0" y="95"/>
                      <a:pt x="12" y="2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5" name="Google Shape;1803;p64">
                <a:extLst>
                  <a:ext uri="{FF2B5EF4-FFF2-40B4-BE49-F238E27FC236}">
                    <a16:creationId xmlns:a16="http://schemas.microsoft.com/office/drawing/2014/main" id="{6E7FECAB-0060-450A-BDF1-858CEEAD6FB7}"/>
                  </a:ext>
                </a:extLst>
              </p:cNvPr>
              <p:cNvSpPr/>
              <p:nvPr/>
            </p:nvSpPr>
            <p:spPr>
              <a:xfrm>
                <a:off x="3672463" y="2003550"/>
                <a:ext cx="109275" cy="13427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5371" extrusionOk="0">
                    <a:moveTo>
                      <a:pt x="3525" y="4680"/>
                    </a:moveTo>
                    <a:cubicBezTo>
                      <a:pt x="4180" y="3560"/>
                      <a:pt x="4370" y="2025"/>
                      <a:pt x="3918" y="72"/>
                    </a:cubicBezTo>
                    <a:lnTo>
                      <a:pt x="2596" y="1"/>
                    </a:lnTo>
                    <a:cubicBezTo>
                      <a:pt x="2513" y="1417"/>
                      <a:pt x="1882" y="2763"/>
                      <a:pt x="846" y="3727"/>
                    </a:cubicBezTo>
                    <a:cubicBezTo>
                      <a:pt x="1" y="4549"/>
                      <a:pt x="167" y="5049"/>
                      <a:pt x="358" y="5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6" name="Google Shape;1804;p64">
                <a:extLst>
                  <a:ext uri="{FF2B5EF4-FFF2-40B4-BE49-F238E27FC236}">
                    <a16:creationId xmlns:a16="http://schemas.microsoft.com/office/drawing/2014/main" id="{A56DBD74-136A-4132-9219-2EA43B5D9E4F}"/>
                  </a:ext>
                </a:extLst>
              </p:cNvPr>
              <p:cNvSpPr/>
              <p:nvPr/>
            </p:nvSpPr>
            <p:spPr>
              <a:xfrm>
                <a:off x="3755213" y="1967825"/>
                <a:ext cx="244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513" extrusionOk="0">
                    <a:moveTo>
                      <a:pt x="1" y="1477"/>
                    </a:moveTo>
                    <a:lnTo>
                      <a:pt x="596" y="1513"/>
                    </a:lnTo>
                    <a:lnTo>
                      <a:pt x="941" y="263"/>
                    </a:lnTo>
                    <a:cubicBezTo>
                      <a:pt x="977" y="144"/>
                      <a:pt x="858" y="36"/>
                      <a:pt x="739" y="36"/>
                    </a:cubicBezTo>
                    <a:lnTo>
                      <a:pt x="144" y="1"/>
                    </a:lnTo>
                    <a:cubicBezTo>
                      <a:pt x="263" y="1"/>
                      <a:pt x="382" y="108"/>
                      <a:pt x="346" y="2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7" name="Google Shape;1805;p64">
                <a:extLst>
                  <a:ext uri="{FF2B5EF4-FFF2-40B4-BE49-F238E27FC236}">
                    <a16:creationId xmlns:a16="http://schemas.microsoft.com/office/drawing/2014/main" id="{1B7C9274-1D3C-46FF-9F5C-00AFFF8FFE7F}"/>
                  </a:ext>
                </a:extLst>
              </p:cNvPr>
              <p:cNvSpPr/>
              <p:nvPr/>
            </p:nvSpPr>
            <p:spPr>
              <a:xfrm>
                <a:off x="3718913" y="2077200"/>
                <a:ext cx="31075" cy="499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996" extrusionOk="0">
                    <a:moveTo>
                      <a:pt x="952" y="0"/>
                    </a:moveTo>
                    <a:cubicBezTo>
                      <a:pt x="850" y="0"/>
                      <a:pt x="749" y="57"/>
                      <a:pt x="715" y="186"/>
                    </a:cubicBezTo>
                    <a:cubicBezTo>
                      <a:pt x="607" y="686"/>
                      <a:pt x="393" y="1162"/>
                      <a:pt x="84" y="1579"/>
                    </a:cubicBezTo>
                    <a:cubicBezTo>
                      <a:pt x="0" y="1698"/>
                      <a:pt x="24" y="1853"/>
                      <a:pt x="131" y="1948"/>
                    </a:cubicBezTo>
                    <a:cubicBezTo>
                      <a:pt x="179" y="1972"/>
                      <a:pt x="226" y="1996"/>
                      <a:pt x="286" y="1996"/>
                    </a:cubicBezTo>
                    <a:cubicBezTo>
                      <a:pt x="369" y="1996"/>
                      <a:pt x="441" y="1960"/>
                      <a:pt x="488" y="1888"/>
                    </a:cubicBezTo>
                    <a:cubicBezTo>
                      <a:pt x="846" y="1412"/>
                      <a:pt x="1084" y="876"/>
                      <a:pt x="1215" y="293"/>
                    </a:cubicBezTo>
                    <a:cubicBezTo>
                      <a:pt x="1242" y="112"/>
                      <a:pt x="1096" y="0"/>
                      <a:pt x="9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8" name="Google Shape;1806;p64">
                <a:extLst>
                  <a:ext uri="{FF2B5EF4-FFF2-40B4-BE49-F238E27FC236}">
                    <a16:creationId xmlns:a16="http://schemas.microsoft.com/office/drawing/2014/main" id="{41282A08-6D4A-44FD-86F8-41760ED3F348}"/>
                  </a:ext>
                </a:extLst>
              </p:cNvPr>
              <p:cNvSpPr/>
              <p:nvPr/>
            </p:nvSpPr>
            <p:spPr>
              <a:xfrm>
                <a:off x="3477513" y="1991950"/>
                <a:ext cx="771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2858" extrusionOk="0">
                    <a:moveTo>
                      <a:pt x="774" y="1858"/>
                    </a:moveTo>
                    <a:cubicBezTo>
                      <a:pt x="2822" y="1119"/>
                      <a:pt x="3084" y="2858"/>
                      <a:pt x="2941" y="822"/>
                    </a:cubicBezTo>
                    <a:cubicBezTo>
                      <a:pt x="2239" y="226"/>
                      <a:pt x="1036" y="0"/>
                      <a:pt x="179" y="345"/>
                    </a:cubicBezTo>
                    <a:cubicBezTo>
                      <a:pt x="0" y="417"/>
                      <a:pt x="0" y="417"/>
                      <a:pt x="48" y="607"/>
                    </a:cubicBezTo>
                    <a:cubicBezTo>
                      <a:pt x="179" y="1072"/>
                      <a:pt x="429" y="1500"/>
                      <a:pt x="774" y="18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9" name="Google Shape;1807;p64">
                <a:extLst>
                  <a:ext uri="{FF2B5EF4-FFF2-40B4-BE49-F238E27FC236}">
                    <a16:creationId xmlns:a16="http://schemas.microsoft.com/office/drawing/2014/main" id="{AC9F1176-15F1-4480-9043-C0D3C66E6F27}"/>
                  </a:ext>
                </a:extLst>
              </p:cNvPr>
              <p:cNvSpPr/>
              <p:nvPr/>
            </p:nvSpPr>
            <p:spPr>
              <a:xfrm>
                <a:off x="3544788" y="1994325"/>
                <a:ext cx="4852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096" extrusionOk="0">
                    <a:moveTo>
                      <a:pt x="24" y="1405"/>
                    </a:moveTo>
                    <a:cubicBezTo>
                      <a:pt x="36" y="1989"/>
                      <a:pt x="500" y="2096"/>
                      <a:pt x="1214" y="1905"/>
                    </a:cubicBezTo>
                    <a:cubicBezTo>
                      <a:pt x="1655" y="1596"/>
                      <a:pt x="1941" y="703"/>
                      <a:pt x="1893" y="227"/>
                    </a:cubicBezTo>
                    <a:cubicBezTo>
                      <a:pt x="1869" y="0"/>
                      <a:pt x="1857" y="12"/>
                      <a:pt x="1631" y="24"/>
                    </a:cubicBezTo>
                    <a:cubicBezTo>
                      <a:pt x="1107" y="96"/>
                      <a:pt x="619" y="334"/>
                      <a:pt x="250" y="727"/>
                    </a:cubicBezTo>
                    <a:cubicBezTo>
                      <a:pt x="83" y="905"/>
                      <a:pt x="0" y="1155"/>
                      <a:pt x="24" y="14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0" name="Google Shape;1808;p64">
                <a:extLst>
                  <a:ext uri="{FF2B5EF4-FFF2-40B4-BE49-F238E27FC236}">
                    <a16:creationId xmlns:a16="http://schemas.microsoft.com/office/drawing/2014/main" id="{6F85E55B-D105-4EBD-AE31-C193009B9A9F}"/>
                  </a:ext>
                </a:extLst>
              </p:cNvPr>
              <p:cNvSpPr/>
              <p:nvPr/>
            </p:nvSpPr>
            <p:spPr>
              <a:xfrm>
                <a:off x="3472138" y="2016950"/>
                <a:ext cx="129225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4144" extrusionOk="0">
                    <a:moveTo>
                      <a:pt x="1561" y="4132"/>
                    </a:moveTo>
                    <a:lnTo>
                      <a:pt x="3799" y="4132"/>
                    </a:lnTo>
                    <a:cubicBezTo>
                      <a:pt x="4775" y="4060"/>
                      <a:pt x="5168" y="2763"/>
                      <a:pt x="4859" y="1786"/>
                    </a:cubicBezTo>
                    <a:cubicBezTo>
                      <a:pt x="3728" y="0"/>
                      <a:pt x="1120" y="0"/>
                      <a:pt x="1" y="1786"/>
                    </a:cubicBezTo>
                    <a:cubicBezTo>
                      <a:pt x="72" y="2334"/>
                      <a:pt x="525" y="3977"/>
                      <a:pt x="1549" y="4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1" name="Google Shape;1809;p64">
                <a:extLst>
                  <a:ext uri="{FF2B5EF4-FFF2-40B4-BE49-F238E27FC236}">
                    <a16:creationId xmlns:a16="http://schemas.microsoft.com/office/drawing/2014/main" id="{869D3F19-D674-47D1-A184-4662752D283D}"/>
                  </a:ext>
                </a:extLst>
              </p:cNvPr>
              <p:cNvSpPr/>
              <p:nvPr/>
            </p:nvSpPr>
            <p:spPr>
              <a:xfrm>
                <a:off x="3557288" y="2054150"/>
                <a:ext cx="138425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5537" h="3359" extrusionOk="0">
                    <a:moveTo>
                      <a:pt x="393" y="2656"/>
                    </a:moveTo>
                    <a:lnTo>
                      <a:pt x="3429" y="3358"/>
                    </a:lnTo>
                    <a:lnTo>
                      <a:pt x="5346" y="2656"/>
                    </a:lnTo>
                    <a:cubicBezTo>
                      <a:pt x="5501" y="2287"/>
                      <a:pt x="5536" y="1870"/>
                      <a:pt x="5429" y="1489"/>
                    </a:cubicBezTo>
                    <a:cubicBezTo>
                      <a:pt x="5227" y="655"/>
                      <a:pt x="4489" y="1"/>
                      <a:pt x="3393" y="429"/>
                    </a:cubicBezTo>
                    <a:cubicBezTo>
                      <a:pt x="3227" y="489"/>
                      <a:pt x="3048" y="536"/>
                      <a:pt x="2869" y="536"/>
                    </a:cubicBezTo>
                    <a:cubicBezTo>
                      <a:pt x="2691" y="536"/>
                      <a:pt x="2512" y="489"/>
                      <a:pt x="2346" y="429"/>
                    </a:cubicBezTo>
                    <a:cubicBezTo>
                      <a:pt x="2072" y="310"/>
                      <a:pt x="1762" y="263"/>
                      <a:pt x="1453" y="310"/>
                    </a:cubicBezTo>
                    <a:cubicBezTo>
                      <a:pt x="464" y="489"/>
                      <a:pt x="0" y="1751"/>
                      <a:pt x="393" y="26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2" name="Google Shape;1810;p64">
                <a:extLst>
                  <a:ext uri="{FF2B5EF4-FFF2-40B4-BE49-F238E27FC236}">
                    <a16:creationId xmlns:a16="http://schemas.microsoft.com/office/drawing/2014/main" id="{B8B69684-76A0-496D-AF96-2498F4F23AE1}"/>
                  </a:ext>
                </a:extLst>
              </p:cNvPr>
              <p:cNvSpPr/>
              <p:nvPr/>
            </p:nvSpPr>
            <p:spPr>
              <a:xfrm>
                <a:off x="3374813" y="2049400"/>
                <a:ext cx="147375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3215" extrusionOk="0">
                    <a:moveTo>
                      <a:pt x="501" y="2846"/>
                    </a:moveTo>
                    <a:lnTo>
                      <a:pt x="2584" y="3215"/>
                    </a:lnTo>
                    <a:lnTo>
                      <a:pt x="5454" y="2846"/>
                    </a:lnTo>
                    <a:cubicBezTo>
                      <a:pt x="5894" y="1798"/>
                      <a:pt x="5227" y="286"/>
                      <a:pt x="3894" y="500"/>
                    </a:cubicBezTo>
                    <a:cubicBezTo>
                      <a:pt x="3763" y="524"/>
                      <a:pt x="3620" y="560"/>
                      <a:pt x="3501" y="619"/>
                    </a:cubicBezTo>
                    <a:cubicBezTo>
                      <a:pt x="3168" y="762"/>
                      <a:pt x="2787" y="762"/>
                      <a:pt x="2453" y="619"/>
                    </a:cubicBezTo>
                    <a:cubicBezTo>
                      <a:pt x="858" y="0"/>
                      <a:pt x="1" y="1691"/>
                      <a:pt x="501" y="28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3" name="Google Shape;1811;p64">
                <a:extLst>
                  <a:ext uri="{FF2B5EF4-FFF2-40B4-BE49-F238E27FC236}">
                    <a16:creationId xmlns:a16="http://schemas.microsoft.com/office/drawing/2014/main" id="{FEF86C90-DE12-4196-A701-7C5EC52A1DBB}"/>
                  </a:ext>
                </a:extLst>
              </p:cNvPr>
              <p:cNvSpPr/>
              <p:nvPr/>
            </p:nvSpPr>
            <p:spPr>
              <a:xfrm>
                <a:off x="3459638" y="2056225"/>
                <a:ext cx="62850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2561" extrusionOk="0">
                    <a:moveTo>
                      <a:pt x="572" y="584"/>
                    </a:moveTo>
                    <a:cubicBezTo>
                      <a:pt x="1037" y="930"/>
                      <a:pt x="1299" y="1489"/>
                      <a:pt x="1275" y="2073"/>
                    </a:cubicBezTo>
                    <a:cubicBezTo>
                      <a:pt x="1275" y="2239"/>
                      <a:pt x="1239" y="2406"/>
                      <a:pt x="1191" y="2561"/>
                    </a:cubicBezTo>
                    <a:lnTo>
                      <a:pt x="2061" y="2561"/>
                    </a:lnTo>
                    <a:cubicBezTo>
                      <a:pt x="2513" y="1513"/>
                      <a:pt x="1834" y="1"/>
                      <a:pt x="501" y="215"/>
                    </a:cubicBezTo>
                    <a:cubicBezTo>
                      <a:pt x="370" y="239"/>
                      <a:pt x="239" y="275"/>
                      <a:pt x="108" y="322"/>
                    </a:cubicBezTo>
                    <a:lnTo>
                      <a:pt x="1" y="370"/>
                    </a:lnTo>
                    <a:cubicBezTo>
                      <a:pt x="203" y="394"/>
                      <a:pt x="406" y="465"/>
                      <a:pt x="572" y="5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4" name="Google Shape;1812;p64">
                <a:extLst>
                  <a:ext uri="{FF2B5EF4-FFF2-40B4-BE49-F238E27FC236}">
                    <a16:creationId xmlns:a16="http://schemas.microsoft.com/office/drawing/2014/main" id="{2C777586-956E-46F9-8621-B1D2542558B0}"/>
                  </a:ext>
                </a:extLst>
              </p:cNvPr>
              <p:cNvSpPr/>
              <p:nvPr/>
            </p:nvSpPr>
            <p:spPr>
              <a:xfrm>
                <a:off x="3641513" y="2053550"/>
                <a:ext cx="54200" cy="66700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668" extrusionOk="0">
                    <a:moveTo>
                      <a:pt x="1" y="453"/>
                    </a:moveTo>
                    <a:cubicBezTo>
                      <a:pt x="620" y="537"/>
                      <a:pt x="1048" y="1049"/>
                      <a:pt x="1191" y="1632"/>
                    </a:cubicBezTo>
                    <a:cubicBezTo>
                      <a:pt x="1275" y="1965"/>
                      <a:pt x="1263" y="2334"/>
                      <a:pt x="1155" y="2668"/>
                    </a:cubicBezTo>
                    <a:lnTo>
                      <a:pt x="1977" y="2668"/>
                    </a:lnTo>
                    <a:cubicBezTo>
                      <a:pt x="2132" y="2299"/>
                      <a:pt x="2167" y="1882"/>
                      <a:pt x="2060" y="1489"/>
                    </a:cubicBezTo>
                    <a:cubicBezTo>
                      <a:pt x="1858" y="668"/>
                      <a:pt x="1120" y="1"/>
                      <a:pt x="24" y="429"/>
                    </a:cubicBezTo>
                    <a:cubicBezTo>
                      <a:pt x="24" y="429"/>
                      <a:pt x="12" y="441"/>
                      <a:pt x="1" y="44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5" name="Google Shape;1813;p64">
                <a:extLst>
                  <a:ext uri="{FF2B5EF4-FFF2-40B4-BE49-F238E27FC236}">
                    <a16:creationId xmlns:a16="http://schemas.microsoft.com/office/drawing/2014/main" id="{3F1A9B44-3E1F-40FC-8BD3-1F03B8083366}"/>
                  </a:ext>
                </a:extLst>
              </p:cNvPr>
              <p:cNvSpPr/>
              <p:nvPr/>
            </p:nvSpPr>
            <p:spPr>
              <a:xfrm>
                <a:off x="3534963" y="2028250"/>
                <a:ext cx="5865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680" extrusionOk="0">
                    <a:moveTo>
                      <a:pt x="214" y="310"/>
                    </a:moveTo>
                    <a:cubicBezTo>
                      <a:pt x="786" y="1358"/>
                      <a:pt x="786" y="2632"/>
                      <a:pt x="238" y="3680"/>
                    </a:cubicBezTo>
                    <a:lnTo>
                      <a:pt x="1286" y="3680"/>
                    </a:lnTo>
                    <a:cubicBezTo>
                      <a:pt x="893" y="2775"/>
                      <a:pt x="1346" y="1513"/>
                      <a:pt x="2346" y="1334"/>
                    </a:cubicBezTo>
                    <a:cubicBezTo>
                      <a:pt x="2155" y="1025"/>
                      <a:pt x="1905" y="763"/>
                      <a:pt x="1607" y="537"/>
                    </a:cubicBezTo>
                    <a:cubicBezTo>
                      <a:pt x="1322" y="334"/>
                      <a:pt x="1012" y="179"/>
                      <a:pt x="679" y="96"/>
                    </a:cubicBezTo>
                    <a:cubicBezTo>
                      <a:pt x="584" y="72"/>
                      <a:pt x="500" y="48"/>
                      <a:pt x="417" y="36"/>
                    </a:cubicBezTo>
                    <a:cubicBezTo>
                      <a:pt x="274" y="13"/>
                      <a:pt x="143" y="1"/>
                      <a:pt x="0" y="1"/>
                    </a:cubicBezTo>
                    <a:cubicBezTo>
                      <a:pt x="83" y="96"/>
                      <a:pt x="155" y="203"/>
                      <a:pt x="214" y="3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6" name="Google Shape;1814;p64">
                <a:extLst>
                  <a:ext uri="{FF2B5EF4-FFF2-40B4-BE49-F238E27FC236}">
                    <a16:creationId xmlns:a16="http://schemas.microsoft.com/office/drawing/2014/main" id="{CFBC2052-5C16-4639-81DE-BEE1E4E70EBA}"/>
                  </a:ext>
                </a:extLst>
              </p:cNvPr>
              <p:cNvSpPr/>
              <p:nvPr/>
            </p:nvSpPr>
            <p:spPr>
              <a:xfrm>
                <a:off x="3378388" y="2255950"/>
                <a:ext cx="399175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15967" h="2133" extrusionOk="0">
                    <a:moveTo>
                      <a:pt x="0" y="1"/>
                    </a:moveTo>
                    <a:lnTo>
                      <a:pt x="15967" y="1"/>
                    </a:lnTo>
                    <a:lnTo>
                      <a:pt x="15967" y="2132"/>
                    </a:lnTo>
                    <a:lnTo>
                      <a:pt x="0" y="213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7" name="Google Shape;1815;p64">
                <a:extLst>
                  <a:ext uri="{FF2B5EF4-FFF2-40B4-BE49-F238E27FC236}">
                    <a16:creationId xmlns:a16="http://schemas.microsoft.com/office/drawing/2014/main" id="{00AE99CD-660E-4EDB-9C99-12FC1CDF9BC0}"/>
                  </a:ext>
                </a:extLst>
              </p:cNvPr>
              <p:cNvSpPr/>
              <p:nvPr/>
            </p:nvSpPr>
            <p:spPr>
              <a:xfrm>
                <a:off x="3378388" y="2165175"/>
                <a:ext cx="399175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5967" h="2239" extrusionOk="0">
                    <a:moveTo>
                      <a:pt x="0" y="1"/>
                    </a:moveTo>
                    <a:lnTo>
                      <a:pt x="15967" y="1"/>
                    </a:lnTo>
                    <a:lnTo>
                      <a:pt x="15967" y="2239"/>
                    </a:lnTo>
                    <a:lnTo>
                      <a:pt x="0" y="223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8" name="Google Shape;1816;p64">
                <a:extLst>
                  <a:ext uri="{FF2B5EF4-FFF2-40B4-BE49-F238E27FC236}">
                    <a16:creationId xmlns:a16="http://schemas.microsoft.com/office/drawing/2014/main" id="{B1B3EC63-0D3F-4323-BDA4-6355FA07A80E}"/>
                  </a:ext>
                </a:extLst>
              </p:cNvPr>
              <p:cNvSpPr/>
              <p:nvPr/>
            </p:nvSpPr>
            <p:spPr>
              <a:xfrm>
                <a:off x="3364988" y="2300025"/>
                <a:ext cx="425975" cy="5477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2191" extrusionOk="0">
                    <a:moveTo>
                      <a:pt x="1" y="1988"/>
                    </a:moveTo>
                    <a:cubicBezTo>
                      <a:pt x="1" y="2096"/>
                      <a:pt x="96" y="2191"/>
                      <a:pt x="203" y="2191"/>
                    </a:cubicBezTo>
                    <a:lnTo>
                      <a:pt x="16824" y="2191"/>
                    </a:lnTo>
                    <a:cubicBezTo>
                      <a:pt x="16943" y="2191"/>
                      <a:pt x="17027" y="2108"/>
                      <a:pt x="17038" y="1988"/>
                    </a:cubicBezTo>
                    <a:lnTo>
                      <a:pt x="17038" y="203"/>
                    </a:lnTo>
                    <a:cubicBezTo>
                      <a:pt x="17027" y="83"/>
                      <a:pt x="16943" y="0"/>
                      <a:pt x="16824" y="0"/>
                    </a:cubicBezTo>
                    <a:lnTo>
                      <a:pt x="203" y="0"/>
                    </a:lnTo>
                    <a:cubicBezTo>
                      <a:pt x="96" y="0"/>
                      <a:pt x="1" y="95"/>
                      <a:pt x="1" y="2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9" name="Google Shape;1817;p64">
                <a:extLst>
                  <a:ext uri="{FF2B5EF4-FFF2-40B4-BE49-F238E27FC236}">
                    <a16:creationId xmlns:a16="http://schemas.microsoft.com/office/drawing/2014/main" id="{DA63D30E-4E1F-4ACB-BF74-82C0DBF3FA47}"/>
                  </a:ext>
                </a:extLst>
              </p:cNvPr>
              <p:cNvSpPr/>
              <p:nvPr/>
            </p:nvSpPr>
            <p:spPr>
              <a:xfrm>
                <a:off x="3364988" y="2210125"/>
                <a:ext cx="425975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2227" extrusionOk="0">
                    <a:moveTo>
                      <a:pt x="525" y="2227"/>
                    </a:moveTo>
                    <a:lnTo>
                      <a:pt x="16824" y="2227"/>
                    </a:lnTo>
                    <a:cubicBezTo>
                      <a:pt x="16943" y="2227"/>
                      <a:pt x="17038" y="2132"/>
                      <a:pt x="17038" y="2024"/>
                    </a:cubicBezTo>
                    <a:lnTo>
                      <a:pt x="17038" y="215"/>
                    </a:lnTo>
                    <a:cubicBezTo>
                      <a:pt x="17038" y="96"/>
                      <a:pt x="16943" y="0"/>
                      <a:pt x="16824" y="0"/>
                    </a:cubicBezTo>
                    <a:lnTo>
                      <a:pt x="203" y="0"/>
                    </a:lnTo>
                    <a:cubicBezTo>
                      <a:pt x="96" y="0"/>
                      <a:pt x="1" y="96"/>
                      <a:pt x="1" y="215"/>
                    </a:cubicBezTo>
                    <a:lnTo>
                      <a:pt x="1" y="2001"/>
                    </a:lnTo>
                    <a:cubicBezTo>
                      <a:pt x="1" y="2001"/>
                      <a:pt x="96" y="2215"/>
                      <a:pt x="203" y="22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0" name="Google Shape;1818;p64">
                <a:extLst>
                  <a:ext uri="{FF2B5EF4-FFF2-40B4-BE49-F238E27FC236}">
                    <a16:creationId xmlns:a16="http://schemas.microsoft.com/office/drawing/2014/main" id="{F16CBF44-CE14-4EB7-BDFF-EE04567A1F38}"/>
                  </a:ext>
                </a:extLst>
              </p:cNvPr>
              <p:cNvSpPr/>
              <p:nvPr/>
            </p:nvSpPr>
            <p:spPr>
              <a:xfrm>
                <a:off x="3740938" y="2175900"/>
                <a:ext cx="36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370" extrusionOk="0">
                    <a:moveTo>
                      <a:pt x="238" y="1369"/>
                    </a:moveTo>
                    <a:lnTo>
                      <a:pt x="1465" y="1369"/>
                    </a:lnTo>
                    <a:lnTo>
                      <a:pt x="1465" y="0"/>
                    </a:lnTo>
                    <a:lnTo>
                      <a:pt x="0" y="0"/>
                    </a:lnTo>
                    <a:lnTo>
                      <a:pt x="0" y="1369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1" name="Google Shape;1819;p64">
                <a:extLst>
                  <a:ext uri="{FF2B5EF4-FFF2-40B4-BE49-F238E27FC236}">
                    <a16:creationId xmlns:a16="http://schemas.microsoft.com/office/drawing/2014/main" id="{217902B7-71D1-47DE-A954-3D57412FB6F9}"/>
                  </a:ext>
                </a:extLst>
              </p:cNvPr>
              <p:cNvSpPr/>
              <p:nvPr/>
            </p:nvSpPr>
            <p:spPr>
              <a:xfrm>
                <a:off x="3736463" y="2210125"/>
                <a:ext cx="545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204" extrusionOk="0">
                    <a:moveTo>
                      <a:pt x="13" y="2203"/>
                    </a:moveTo>
                    <a:lnTo>
                      <a:pt x="1965" y="2203"/>
                    </a:lnTo>
                    <a:cubicBezTo>
                      <a:pt x="2084" y="2203"/>
                      <a:pt x="2179" y="2108"/>
                      <a:pt x="2179" y="2001"/>
                    </a:cubicBezTo>
                    <a:lnTo>
                      <a:pt x="2179" y="215"/>
                    </a:lnTo>
                    <a:cubicBezTo>
                      <a:pt x="2179" y="96"/>
                      <a:pt x="2084" y="0"/>
                      <a:pt x="1965" y="0"/>
                    </a:cubicBezTo>
                    <a:lnTo>
                      <a:pt x="1" y="0"/>
                    </a:lnTo>
                    <a:cubicBezTo>
                      <a:pt x="120" y="0"/>
                      <a:pt x="215" y="96"/>
                      <a:pt x="215" y="215"/>
                    </a:cubicBezTo>
                    <a:lnTo>
                      <a:pt x="215" y="2001"/>
                    </a:lnTo>
                    <a:cubicBezTo>
                      <a:pt x="215" y="2108"/>
                      <a:pt x="120" y="2203"/>
                      <a:pt x="13" y="220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2" name="Google Shape;1820;p64">
                <a:extLst>
                  <a:ext uri="{FF2B5EF4-FFF2-40B4-BE49-F238E27FC236}">
                    <a16:creationId xmlns:a16="http://schemas.microsoft.com/office/drawing/2014/main" id="{16067622-8ADC-460A-B902-D0A8CC228665}"/>
                  </a:ext>
                </a:extLst>
              </p:cNvPr>
              <p:cNvSpPr/>
              <p:nvPr/>
            </p:nvSpPr>
            <p:spPr>
              <a:xfrm>
                <a:off x="3740938" y="2265200"/>
                <a:ext cx="366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394" extrusionOk="0">
                    <a:moveTo>
                      <a:pt x="250" y="1393"/>
                    </a:moveTo>
                    <a:lnTo>
                      <a:pt x="1465" y="1393"/>
                    </a:lnTo>
                    <a:lnTo>
                      <a:pt x="1465" y="0"/>
                    </a:lnTo>
                    <a:lnTo>
                      <a:pt x="250" y="0"/>
                    </a:lnTo>
                    <a:cubicBezTo>
                      <a:pt x="250" y="12"/>
                      <a:pt x="250" y="24"/>
                      <a:pt x="250" y="36"/>
                    </a:cubicBezTo>
                    <a:lnTo>
                      <a:pt x="0" y="36"/>
                    </a:lnTo>
                    <a:lnTo>
                      <a:pt x="0" y="1369"/>
                    </a:lnTo>
                    <a:lnTo>
                      <a:pt x="250" y="1369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3" name="Google Shape;1821;p64">
                <a:extLst>
                  <a:ext uri="{FF2B5EF4-FFF2-40B4-BE49-F238E27FC236}">
                    <a16:creationId xmlns:a16="http://schemas.microsoft.com/office/drawing/2014/main" id="{B7FA3082-6C60-45BA-9A3F-6749CB650EB8}"/>
                  </a:ext>
                </a:extLst>
              </p:cNvPr>
              <p:cNvSpPr/>
              <p:nvPr/>
            </p:nvSpPr>
            <p:spPr>
              <a:xfrm>
                <a:off x="3736463" y="2300025"/>
                <a:ext cx="54500" cy="54775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91" extrusionOk="0">
                    <a:moveTo>
                      <a:pt x="1" y="2191"/>
                    </a:moveTo>
                    <a:lnTo>
                      <a:pt x="1965" y="2191"/>
                    </a:lnTo>
                    <a:cubicBezTo>
                      <a:pt x="2084" y="2191"/>
                      <a:pt x="2179" y="2108"/>
                      <a:pt x="2179" y="1988"/>
                    </a:cubicBezTo>
                    <a:lnTo>
                      <a:pt x="2179" y="203"/>
                    </a:lnTo>
                    <a:cubicBezTo>
                      <a:pt x="2179" y="83"/>
                      <a:pt x="2084" y="0"/>
                      <a:pt x="1965" y="0"/>
                    </a:cubicBezTo>
                    <a:lnTo>
                      <a:pt x="1" y="0"/>
                    </a:lnTo>
                    <a:cubicBezTo>
                      <a:pt x="120" y="0"/>
                      <a:pt x="215" y="83"/>
                      <a:pt x="215" y="203"/>
                    </a:cubicBezTo>
                    <a:lnTo>
                      <a:pt x="215" y="1988"/>
                    </a:lnTo>
                    <a:cubicBezTo>
                      <a:pt x="215" y="2108"/>
                      <a:pt x="120" y="2191"/>
                      <a:pt x="1" y="219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4" name="Google Shape;1822;p64">
                <a:extLst>
                  <a:ext uri="{FF2B5EF4-FFF2-40B4-BE49-F238E27FC236}">
                    <a16:creationId xmlns:a16="http://schemas.microsoft.com/office/drawing/2014/main" id="{057656FD-7BA4-4EDD-BBFA-DF73D7C12896}"/>
                  </a:ext>
                </a:extLst>
              </p:cNvPr>
              <p:cNvSpPr/>
              <p:nvPr/>
            </p:nvSpPr>
            <p:spPr>
              <a:xfrm>
                <a:off x="3364988" y="2120825"/>
                <a:ext cx="425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2204" extrusionOk="0">
                    <a:moveTo>
                      <a:pt x="525" y="2203"/>
                    </a:moveTo>
                    <a:lnTo>
                      <a:pt x="16824" y="2203"/>
                    </a:lnTo>
                    <a:cubicBezTo>
                      <a:pt x="16943" y="2203"/>
                      <a:pt x="17027" y="2108"/>
                      <a:pt x="17038" y="2001"/>
                    </a:cubicBezTo>
                    <a:lnTo>
                      <a:pt x="17038" y="215"/>
                    </a:lnTo>
                    <a:cubicBezTo>
                      <a:pt x="17027" y="96"/>
                      <a:pt x="16943" y="1"/>
                      <a:pt x="16824" y="12"/>
                    </a:cubicBezTo>
                    <a:lnTo>
                      <a:pt x="203" y="12"/>
                    </a:lnTo>
                    <a:cubicBezTo>
                      <a:pt x="96" y="1"/>
                      <a:pt x="1" y="96"/>
                      <a:pt x="1" y="215"/>
                    </a:cubicBezTo>
                    <a:lnTo>
                      <a:pt x="1" y="2001"/>
                    </a:lnTo>
                    <a:cubicBezTo>
                      <a:pt x="1" y="2108"/>
                      <a:pt x="96" y="2203"/>
                      <a:pt x="203" y="22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5" name="Google Shape;1823;p64">
                <a:extLst>
                  <a:ext uri="{FF2B5EF4-FFF2-40B4-BE49-F238E27FC236}">
                    <a16:creationId xmlns:a16="http://schemas.microsoft.com/office/drawing/2014/main" id="{94D47245-38A5-409A-8FC9-2D89E0B2526E}"/>
                  </a:ext>
                </a:extLst>
              </p:cNvPr>
              <p:cNvSpPr/>
              <p:nvPr/>
            </p:nvSpPr>
            <p:spPr>
              <a:xfrm>
                <a:off x="3736463" y="2120825"/>
                <a:ext cx="545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204" extrusionOk="0">
                    <a:moveTo>
                      <a:pt x="1" y="2203"/>
                    </a:moveTo>
                    <a:lnTo>
                      <a:pt x="1965" y="2203"/>
                    </a:lnTo>
                    <a:cubicBezTo>
                      <a:pt x="2084" y="2203"/>
                      <a:pt x="2168" y="2108"/>
                      <a:pt x="2179" y="2001"/>
                    </a:cubicBezTo>
                    <a:lnTo>
                      <a:pt x="2179" y="215"/>
                    </a:lnTo>
                    <a:cubicBezTo>
                      <a:pt x="2179" y="96"/>
                      <a:pt x="2084" y="1"/>
                      <a:pt x="1965" y="12"/>
                    </a:cubicBezTo>
                    <a:lnTo>
                      <a:pt x="1" y="12"/>
                    </a:lnTo>
                    <a:cubicBezTo>
                      <a:pt x="120" y="12"/>
                      <a:pt x="215" y="96"/>
                      <a:pt x="215" y="215"/>
                    </a:cubicBezTo>
                    <a:lnTo>
                      <a:pt x="215" y="2001"/>
                    </a:lnTo>
                    <a:cubicBezTo>
                      <a:pt x="215" y="2108"/>
                      <a:pt x="120" y="2203"/>
                      <a:pt x="1" y="220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6" name="Google Shape;1824;p64">
                <a:extLst>
                  <a:ext uri="{FF2B5EF4-FFF2-40B4-BE49-F238E27FC236}">
                    <a16:creationId xmlns:a16="http://schemas.microsoft.com/office/drawing/2014/main" id="{E59DD151-F318-4DC2-B198-7A9839C39D3D}"/>
                  </a:ext>
                </a:extLst>
              </p:cNvPr>
              <p:cNvSpPr/>
              <p:nvPr/>
            </p:nvSpPr>
            <p:spPr>
              <a:xfrm>
                <a:off x="3378388" y="2175900"/>
                <a:ext cx="39917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5967" h="632" extrusionOk="0">
                    <a:moveTo>
                      <a:pt x="0" y="0"/>
                    </a:moveTo>
                    <a:lnTo>
                      <a:pt x="15967" y="0"/>
                    </a:lnTo>
                    <a:lnTo>
                      <a:pt x="15967" y="631"/>
                    </a:lnTo>
                    <a:lnTo>
                      <a:pt x="0" y="631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7" name="Google Shape;1825;p64">
                <a:extLst>
                  <a:ext uri="{FF2B5EF4-FFF2-40B4-BE49-F238E27FC236}">
                    <a16:creationId xmlns:a16="http://schemas.microsoft.com/office/drawing/2014/main" id="{CC314BA1-1D1F-42B9-B208-268B34A2552D}"/>
                  </a:ext>
                </a:extLst>
              </p:cNvPr>
              <p:cNvSpPr/>
              <p:nvPr/>
            </p:nvSpPr>
            <p:spPr>
              <a:xfrm>
                <a:off x="3378388" y="2265200"/>
                <a:ext cx="39917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5967" h="632" extrusionOk="0">
                    <a:moveTo>
                      <a:pt x="0" y="0"/>
                    </a:moveTo>
                    <a:lnTo>
                      <a:pt x="15967" y="0"/>
                    </a:lnTo>
                    <a:lnTo>
                      <a:pt x="15967" y="631"/>
                    </a:lnTo>
                    <a:lnTo>
                      <a:pt x="0" y="631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8" name="Google Shape;1826;p64">
                <a:extLst>
                  <a:ext uri="{FF2B5EF4-FFF2-40B4-BE49-F238E27FC236}">
                    <a16:creationId xmlns:a16="http://schemas.microsoft.com/office/drawing/2014/main" id="{44C55508-FD60-471C-B242-45E2670A1CC5}"/>
                  </a:ext>
                </a:extLst>
              </p:cNvPr>
              <p:cNvSpPr/>
              <p:nvPr/>
            </p:nvSpPr>
            <p:spPr>
              <a:xfrm>
                <a:off x="3741813" y="2004150"/>
                <a:ext cx="39925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4644" extrusionOk="0">
                    <a:moveTo>
                      <a:pt x="1" y="4644"/>
                    </a:moveTo>
                    <a:lnTo>
                      <a:pt x="751" y="4644"/>
                    </a:lnTo>
                    <a:cubicBezTo>
                      <a:pt x="1406" y="3525"/>
                      <a:pt x="1596" y="1977"/>
                      <a:pt x="1144" y="36"/>
                    </a:cubicBezTo>
                    <a:lnTo>
                      <a:pt x="549" y="0"/>
                    </a:lnTo>
                    <a:cubicBezTo>
                      <a:pt x="561" y="84"/>
                      <a:pt x="572" y="155"/>
                      <a:pt x="596" y="227"/>
                    </a:cubicBezTo>
                    <a:cubicBezTo>
                      <a:pt x="977" y="2072"/>
                      <a:pt x="787" y="3536"/>
                      <a:pt x="144" y="46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4D3C62A8-CFB3-4C4B-85E4-08721EE74877}"/>
                </a:ext>
              </a:extLst>
            </p:cNvPr>
            <p:cNvSpPr txBox="1"/>
            <p:nvPr/>
          </p:nvSpPr>
          <p:spPr>
            <a:xfrm>
              <a:off x="765826" y="2476996"/>
              <a:ext cx="650286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FFFF00"/>
                  </a:solidFill>
                  <a:latin typeface="+mj-lt"/>
                </a:rPr>
                <a:t>G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iải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các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bài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toán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liên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quan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đến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diện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tích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và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tỷ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số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phần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trăm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.</a:t>
              </a:r>
              <a:endParaRPr lang="en-US" sz="2800" dirty="0">
                <a:solidFill>
                  <a:srgbClr val="FFFF0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62350"/>
            <a:ext cx="2057400" cy="195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69421" y="3940984"/>
            <a:ext cx="2338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Nông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trại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#9Slide07 IcielCadena" panose="02000503000000020004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321047C-F8CE-4795-946A-445B3ED2B73C}"/>
              </a:ext>
            </a:extLst>
          </p:cNvPr>
          <p:cNvSpPr/>
          <p:nvPr/>
        </p:nvSpPr>
        <p:spPr>
          <a:xfrm>
            <a:off x="1295400" y="-64662"/>
            <a:ext cx="3664560" cy="1645812"/>
          </a:xfrm>
          <a:prstGeom prst="wedgeEllipseCallout">
            <a:avLst>
              <a:gd name="adj1" fmla="val 67035"/>
              <a:gd name="adj2" fmla="val 361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8" y="0"/>
            <a:ext cx="9405258" cy="52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76" y="911389"/>
            <a:ext cx="806324" cy="8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56814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756699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0019"/>
            <a:ext cx="895577" cy="10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1442" y="-323850"/>
            <a:ext cx="1580158" cy="18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456987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14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3" y="2035703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0750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442" y="2146754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9550"/>
            <a:ext cx="3071954" cy="24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4" y="1997885"/>
            <a:ext cx="1683906" cy="5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905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0911" y="2019694"/>
            <a:ext cx="765275" cy="6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9050"/>
            <a:ext cx="609600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8490688" y="2354552"/>
            <a:ext cx="1964133" cy="13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800294" y="3218800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25" y="-19192"/>
            <a:ext cx="812475" cy="6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73" y="295275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80" y="514350"/>
            <a:ext cx="788574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47" y="48775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64" y="527820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4" y="527821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D3103-B295-428D-BF02-FAF99216F408}"/>
              </a:ext>
            </a:extLst>
          </p:cNvPr>
          <p:cNvSpPr/>
          <p:nvPr/>
        </p:nvSpPr>
        <p:spPr>
          <a:xfrm>
            <a:off x="862450" y="1456987"/>
            <a:ext cx="7247237" cy="2775124"/>
          </a:xfrm>
          <a:prstGeom prst="roundRect">
            <a:avLst/>
          </a:prstGeom>
          <a:solidFill>
            <a:srgbClr val="92D050">
              <a:alpha val="80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pa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20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0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0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7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3698" y="1219260"/>
            <a:ext cx="6556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905001" y="2439025"/>
                <a:ext cx="4343400" cy="1633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Muốn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200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 2.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×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1" y="2439025"/>
                <a:ext cx="4343400" cy="1633909"/>
              </a:xfrm>
              <a:prstGeom prst="rect">
                <a:avLst/>
              </a:prstGeom>
              <a:blipFill>
                <a:blip r:embed="rId7"/>
                <a:stretch>
                  <a:fillRect l="-843" t="-1493" r="-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8618" y="1200150"/>
            <a:ext cx="6986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DE283B7-6067-4321-B466-2BD1840210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7" y="2468408"/>
            <a:ext cx="4267200" cy="13728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2F5F9E-1E20-4256-84DC-3F51FB935A7B}"/>
                  </a:ext>
                </a:extLst>
              </p:cNvPr>
              <p:cNvSpPr txBox="1"/>
              <p:nvPr/>
            </p:nvSpPr>
            <p:spPr>
              <a:xfrm>
                <a:off x="1981200" y="2373369"/>
                <a:ext cx="4191000" cy="1562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Diện tích hình thang bằng tổng độ dài hai đáy nhân với chiều cao (cùng một đơn vị đo) rồi chia cho 2.</a:t>
                </a:r>
              </a:p>
              <a:p>
                <a:pPr algn="ctr"/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×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×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2F5F9E-1E20-4256-84DC-3F51FB935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373369"/>
                <a:ext cx="4191000" cy="1562928"/>
              </a:xfrm>
              <a:prstGeom prst="rect">
                <a:avLst/>
              </a:prstGeom>
              <a:blipFill>
                <a:blip r:embed="rId8"/>
                <a:stretch>
                  <a:fillRect t="-1946" r="-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59"/>
          <p:cNvGrpSpPr/>
          <p:nvPr/>
        </p:nvGrpSpPr>
        <p:grpSpPr>
          <a:xfrm flipH="1">
            <a:off x="7307667" y="3992049"/>
            <a:ext cx="1464240" cy="1129779"/>
            <a:chOff x="2365950" y="1726425"/>
            <a:chExt cx="1037800" cy="839675"/>
          </a:xfrm>
        </p:grpSpPr>
        <p:sp>
          <p:nvSpPr>
            <p:cNvPr id="1102" name="Google Shape;1102;p59"/>
            <p:cNvSpPr/>
            <p:nvPr/>
          </p:nvSpPr>
          <p:spPr>
            <a:xfrm>
              <a:off x="2590700" y="2386700"/>
              <a:ext cx="145425" cy="172550"/>
            </a:xfrm>
            <a:custGeom>
              <a:avLst/>
              <a:gdLst/>
              <a:ahLst/>
              <a:cxnLst/>
              <a:rect l="l" t="t" r="r" b="b"/>
              <a:pathLst>
                <a:path w="5817" h="6902" extrusionOk="0">
                  <a:moveTo>
                    <a:pt x="0" y="1"/>
                  </a:moveTo>
                  <a:lnTo>
                    <a:pt x="0" y="1"/>
                  </a:lnTo>
                  <a:cubicBezTo>
                    <a:pt x="500" y="2086"/>
                    <a:pt x="999" y="4172"/>
                    <a:pt x="1469" y="6258"/>
                  </a:cubicBezTo>
                  <a:cubicBezTo>
                    <a:pt x="1498" y="6376"/>
                    <a:pt x="1528" y="6464"/>
                    <a:pt x="1616" y="6552"/>
                  </a:cubicBezTo>
                  <a:cubicBezTo>
                    <a:pt x="1675" y="6581"/>
                    <a:pt x="1763" y="6611"/>
                    <a:pt x="1851" y="6611"/>
                  </a:cubicBezTo>
                  <a:lnTo>
                    <a:pt x="3202" y="6846"/>
                  </a:lnTo>
                  <a:cubicBezTo>
                    <a:pt x="3372" y="6877"/>
                    <a:pt x="3560" y="6902"/>
                    <a:pt x="3747" y="6902"/>
                  </a:cubicBezTo>
                  <a:cubicBezTo>
                    <a:pt x="4079" y="6902"/>
                    <a:pt x="4406" y="6826"/>
                    <a:pt x="4612" y="6581"/>
                  </a:cubicBezTo>
                  <a:cubicBezTo>
                    <a:pt x="4730" y="6405"/>
                    <a:pt x="4789" y="6199"/>
                    <a:pt x="4848" y="5994"/>
                  </a:cubicBezTo>
                  <a:cubicBezTo>
                    <a:pt x="5200" y="4466"/>
                    <a:pt x="5523" y="2938"/>
                    <a:pt x="5817" y="138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03" name="Google Shape;1103;p59"/>
            <p:cNvSpPr/>
            <p:nvPr/>
          </p:nvSpPr>
          <p:spPr>
            <a:xfrm>
              <a:off x="2938825" y="2343375"/>
              <a:ext cx="152775" cy="208900"/>
            </a:xfrm>
            <a:custGeom>
              <a:avLst/>
              <a:gdLst/>
              <a:ahLst/>
              <a:cxnLst/>
              <a:rect l="l" t="t" r="r" b="b"/>
              <a:pathLst>
                <a:path w="6111" h="8356" extrusionOk="0">
                  <a:moveTo>
                    <a:pt x="6111" y="0"/>
                  </a:moveTo>
                  <a:lnTo>
                    <a:pt x="0" y="823"/>
                  </a:lnTo>
                  <a:lnTo>
                    <a:pt x="1851" y="8079"/>
                  </a:lnTo>
                  <a:cubicBezTo>
                    <a:pt x="1733" y="8167"/>
                    <a:pt x="1910" y="8344"/>
                    <a:pt x="2057" y="8344"/>
                  </a:cubicBezTo>
                  <a:cubicBezTo>
                    <a:pt x="2306" y="8352"/>
                    <a:pt x="2556" y="8356"/>
                    <a:pt x="2804" y="8356"/>
                  </a:cubicBezTo>
                  <a:cubicBezTo>
                    <a:pt x="3405" y="8356"/>
                    <a:pt x="4001" y="8335"/>
                    <a:pt x="4583" y="8314"/>
                  </a:cubicBezTo>
                  <a:cubicBezTo>
                    <a:pt x="4730" y="8314"/>
                    <a:pt x="4847" y="8255"/>
                    <a:pt x="4965" y="8197"/>
                  </a:cubicBezTo>
                  <a:cubicBezTo>
                    <a:pt x="5024" y="8109"/>
                    <a:pt x="5082" y="8020"/>
                    <a:pt x="5112" y="7903"/>
                  </a:cubicBezTo>
                  <a:cubicBezTo>
                    <a:pt x="5347" y="7022"/>
                    <a:pt x="5435" y="6082"/>
                    <a:pt x="5435" y="5171"/>
                  </a:cubicBezTo>
                  <a:cubicBezTo>
                    <a:pt x="5494" y="3408"/>
                    <a:pt x="5729" y="1675"/>
                    <a:pt x="6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04" name="Google Shape;1104;p59"/>
            <p:cNvSpPr/>
            <p:nvPr/>
          </p:nvSpPr>
          <p:spPr>
            <a:xfrm>
              <a:off x="3187050" y="1818525"/>
              <a:ext cx="216700" cy="138600"/>
            </a:xfrm>
            <a:custGeom>
              <a:avLst/>
              <a:gdLst/>
              <a:ahLst/>
              <a:cxnLst/>
              <a:rect l="l" t="t" r="r" b="b"/>
              <a:pathLst>
                <a:path w="8668" h="5544" extrusionOk="0">
                  <a:moveTo>
                    <a:pt x="3329" y="1"/>
                  </a:moveTo>
                  <a:cubicBezTo>
                    <a:pt x="3229" y="1"/>
                    <a:pt x="3128" y="7"/>
                    <a:pt x="3027" y="19"/>
                  </a:cubicBezTo>
                  <a:cubicBezTo>
                    <a:pt x="2410" y="136"/>
                    <a:pt x="1910" y="577"/>
                    <a:pt x="1440" y="1018"/>
                  </a:cubicBezTo>
                  <a:lnTo>
                    <a:pt x="1" y="2369"/>
                  </a:lnTo>
                  <a:lnTo>
                    <a:pt x="2557" y="4896"/>
                  </a:lnTo>
                  <a:cubicBezTo>
                    <a:pt x="3652" y="5327"/>
                    <a:pt x="4814" y="5543"/>
                    <a:pt x="5983" y="5543"/>
                  </a:cubicBezTo>
                  <a:cubicBezTo>
                    <a:pt x="6882" y="5543"/>
                    <a:pt x="7786" y="5415"/>
                    <a:pt x="8667" y="5160"/>
                  </a:cubicBezTo>
                  <a:cubicBezTo>
                    <a:pt x="7786" y="4279"/>
                    <a:pt x="6993" y="3309"/>
                    <a:pt x="6288" y="2310"/>
                  </a:cubicBezTo>
                  <a:cubicBezTo>
                    <a:pt x="5906" y="1693"/>
                    <a:pt x="5465" y="1135"/>
                    <a:pt x="4966" y="665"/>
                  </a:cubicBezTo>
                  <a:cubicBezTo>
                    <a:pt x="4535" y="235"/>
                    <a:pt x="3952" y="1"/>
                    <a:pt x="3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05" name="Google Shape;1105;p59"/>
            <p:cNvSpPr/>
            <p:nvPr/>
          </p:nvSpPr>
          <p:spPr>
            <a:xfrm>
              <a:off x="2435725" y="1926375"/>
              <a:ext cx="744750" cy="570575"/>
            </a:xfrm>
            <a:custGeom>
              <a:avLst/>
              <a:gdLst/>
              <a:ahLst/>
              <a:cxnLst/>
              <a:rect l="l" t="t" r="r" b="b"/>
              <a:pathLst>
                <a:path w="29790" h="22823" extrusionOk="0">
                  <a:moveTo>
                    <a:pt x="8292" y="0"/>
                  </a:moveTo>
                  <a:cubicBezTo>
                    <a:pt x="7718" y="0"/>
                    <a:pt x="7174" y="35"/>
                    <a:pt x="6669" y="111"/>
                  </a:cubicBezTo>
                  <a:cubicBezTo>
                    <a:pt x="4172" y="493"/>
                    <a:pt x="1998" y="2050"/>
                    <a:pt x="853" y="4312"/>
                  </a:cubicBezTo>
                  <a:cubicBezTo>
                    <a:pt x="1" y="6016"/>
                    <a:pt x="1" y="8014"/>
                    <a:pt x="1" y="9924"/>
                  </a:cubicBezTo>
                  <a:cubicBezTo>
                    <a:pt x="1" y="11951"/>
                    <a:pt x="59" y="14066"/>
                    <a:pt x="882" y="15946"/>
                  </a:cubicBezTo>
                  <a:cubicBezTo>
                    <a:pt x="2116" y="18737"/>
                    <a:pt x="4965" y="20470"/>
                    <a:pt x="7874" y="21498"/>
                  </a:cubicBezTo>
                  <a:cubicBezTo>
                    <a:pt x="10399" y="22378"/>
                    <a:pt x="13048" y="22822"/>
                    <a:pt x="15708" y="22822"/>
                  </a:cubicBezTo>
                  <a:cubicBezTo>
                    <a:pt x="17134" y="22822"/>
                    <a:pt x="18563" y="22695"/>
                    <a:pt x="19977" y="22438"/>
                  </a:cubicBezTo>
                  <a:cubicBezTo>
                    <a:pt x="21035" y="22262"/>
                    <a:pt x="22034" y="21939"/>
                    <a:pt x="23003" y="21498"/>
                  </a:cubicBezTo>
                  <a:cubicBezTo>
                    <a:pt x="25941" y="20000"/>
                    <a:pt x="27469" y="16739"/>
                    <a:pt x="28761" y="13713"/>
                  </a:cubicBezTo>
                  <a:cubicBezTo>
                    <a:pt x="29172" y="12656"/>
                    <a:pt x="29613" y="11598"/>
                    <a:pt x="29672" y="10511"/>
                  </a:cubicBezTo>
                  <a:cubicBezTo>
                    <a:pt x="29789" y="7280"/>
                    <a:pt x="26675" y="4871"/>
                    <a:pt x="23649" y="3872"/>
                  </a:cubicBezTo>
                  <a:cubicBezTo>
                    <a:pt x="23649" y="3872"/>
                    <a:pt x="14338" y="0"/>
                    <a:pt x="829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06" name="Google Shape;1106;p59"/>
            <p:cNvSpPr/>
            <p:nvPr/>
          </p:nvSpPr>
          <p:spPr>
            <a:xfrm>
              <a:off x="2487875" y="2343375"/>
              <a:ext cx="128550" cy="208775"/>
            </a:xfrm>
            <a:custGeom>
              <a:avLst/>
              <a:gdLst/>
              <a:ahLst/>
              <a:cxnLst/>
              <a:rect l="l" t="t" r="r" b="b"/>
              <a:pathLst>
                <a:path w="5142" h="8351" extrusionOk="0">
                  <a:moveTo>
                    <a:pt x="0" y="0"/>
                  </a:moveTo>
                  <a:lnTo>
                    <a:pt x="0" y="0"/>
                  </a:lnTo>
                  <a:cubicBezTo>
                    <a:pt x="235" y="2497"/>
                    <a:pt x="529" y="4965"/>
                    <a:pt x="911" y="7462"/>
                  </a:cubicBezTo>
                  <a:cubicBezTo>
                    <a:pt x="911" y="7580"/>
                    <a:pt x="940" y="7697"/>
                    <a:pt x="1058" y="7815"/>
                  </a:cubicBezTo>
                  <a:cubicBezTo>
                    <a:pt x="1146" y="7874"/>
                    <a:pt x="1234" y="7874"/>
                    <a:pt x="1352" y="7874"/>
                  </a:cubicBezTo>
                  <a:cubicBezTo>
                    <a:pt x="1822" y="7903"/>
                    <a:pt x="2292" y="7991"/>
                    <a:pt x="2732" y="8167"/>
                  </a:cubicBezTo>
                  <a:cubicBezTo>
                    <a:pt x="2953" y="8290"/>
                    <a:pt x="3194" y="8351"/>
                    <a:pt x="3438" y="8351"/>
                  </a:cubicBezTo>
                  <a:cubicBezTo>
                    <a:pt x="3487" y="8351"/>
                    <a:pt x="3535" y="8349"/>
                    <a:pt x="3584" y="8344"/>
                  </a:cubicBezTo>
                  <a:cubicBezTo>
                    <a:pt x="3937" y="8226"/>
                    <a:pt x="4084" y="7815"/>
                    <a:pt x="4172" y="7433"/>
                  </a:cubicBezTo>
                  <a:cubicBezTo>
                    <a:pt x="4583" y="5670"/>
                    <a:pt x="4906" y="3908"/>
                    <a:pt x="5141" y="208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07" name="Google Shape;1107;p59"/>
            <p:cNvSpPr/>
            <p:nvPr/>
          </p:nvSpPr>
          <p:spPr>
            <a:xfrm>
              <a:off x="2863175" y="2361000"/>
              <a:ext cx="160850" cy="205100"/>
            </a:xfrm>
            <a:custGeom>
              <a:avLst/>
              <a:gdLst/>
              <a:ahLst/>
              <a:cxnLst/>
              <a:rect l="l" t="t" r="r" b="b"/>
              <a:pathLst>
                <a:path w="6434" h="8204" extrusionOk="0">
                  <a:moveTo>
                    <a:pt x="6434" y="0"/>
                  </a:moveTo>
                  <a:lnTo>
                    <a:pt x="0" y="3379"/>
                  </a:lnTo>
                  <a:cubicBezTo>
                    <a:pt x="323" y="4642"/>
                    <a:pt x="470" y="5935"/>
                    <a:pt x="441" y="7257"/>
                  </a:cubicBezTo>
                  <a:cubicBezTo>
                    <a:pt x="412" y="7462"/>
                    <a:pt x="470" y="7668"/>
                    <a:pt x="588" y="7815"/>
                  </a:cubicBezTo>
                  <a:cubicBezTo>
                    <a:pt x="705" y="7932"/>
                    <a:pt x="852" y="7962"/>
                    <a:pt x="999" y="7991"/>
                  </a:cubicBezTo>
                  <a:cubicBezTo>
                    <a:pt x="1880" y="8109"/>
                    <a:pt x="2762" y="8167"/>
                    <a:pt x="3643" y="8197"/>
                  </a:cubicBezTo>
                  <a:cubicBezTo>
                    <a:pt x="3708" y="8201"/>
                    <a:pt x="3774" y="8204"/>
                    <a:pt x="3840" y="8204"/>
                  </a:cubicBezTo>
                  <a:cubicBezTo>
                    <a:pt x="4192" y="8204"/>
                    <a:pt x="4555" y="8135"/>
                    <a:pt x="4877" y="7962"/>
                  </a:cubicBezTo>
                  <a:cubicBezTo>
                    <a:pt x="5553" y="7580"/>
                    <a:pt x="5699" y="6699"/>
                    <a:pt x="5788" y="5905"/>
                  </a:cubicBezTo>
                  <a:cubicBezTo>
                    <a:pt x="5993" y="3937"/>
                    <a:pt x="6228" y="1969"/>
                    <a:pt x="6434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08" name="Google Shape;1108;p59"/>
            <p:cNvSpPr/>
            <p:nvPr/>
          </p:nvSpPr>
          <p:spPr>
            <a:xfrm>
              <a:off x="2365950" y="1726425"/>
              <a:ext cx="161250" cy="291700"/>
            </a:xfrm>
            <a:custGeom>
              <a:avLst/>
              <a:gdLst/>
              <a:ahLst/>
              <a:cxnLst/>
              <a:rect l="l" t="t" r="r" b="b"/>
              <a:pathLst>
                <a:path w="6450" h="11668" extrusionOk="0">
                  <a:moveTo>
                    <a:pt x="3494" y="3765"/>
                  </a:moveTo>
                  <a:cubicBezTo>
                    <a:pt x="3678" y="3765"/>
                    <a:pt x="3850" y="3799"/>
                    <a:pt x="3996" y="3879"/>
                  </a:cubicBezTo>
                  <a:cubicBezTo>
                    <a:pt x="4584" y="4202"/>
                    <a:pt x="5259" y="5348"/>
                    <a:pt x="4789" y="5936"/>
                  </a:cubicBezTo>
                  <a:cubicBezTo>
                    <a:pt x="4551" y="6189"/>
                    <a:pt x="4236" y="6314"/>
                    <a:pt x="3927" y="6314"/>
                  </a:cubicBezTo>
                  <a:cubicBezTo>
                    <a:pt x="3627" y="6314"/>
                    <a:pt x="3332" y="6196"/>
                    <a:pt x="3115" y="5965"/>
                  </a:cubicBezTo>
                  <a:cubicBezTo>
                    <a:pt x="2596" y="5475"/>
                    <a:pt x="2332" y="4816"/>
                    <a:pt x="2350" y="4099"/>
                  </a:cubicBezTo>
                  <a:lnTo>
                    <a:pt x="2350" y="4099"/>
                  </a:lnTo>
                  <a:cubicBezTo>
                    <a:pt x="2705" y="3905"/>
                    <a:pt x="3124" y="3765"/>
                    <a:pt x="3494" y="3765"/>
                  </a:cubicBezTo>
                  <a:close/>
                  <a:moveTo>
                    <a:pt x="5168" y="0"/>
                  </a:moveTo>
                  <a:cubicBezTo>
                    <a:pt x="3193" y="0"/>
                    <a:pt x="1562" y="1764"/>
                    <a:pt x="1395" y="3683"/>
                  </a:cubicBezTo>
                  <a:lnTo>
                    <a:pt x="1395" y="3683"/>
                  </a:lnTo>
                  <a:cubicBezTo>
                    <a:pt x="982" y="3973"/>
                    <a:pt x="640" y="4351"/>
                    <a:pt x="441" y="4819"/>
                  </a:cubicBezTo>
                  <a:cubicBezTo>
                    <a:pt x="1" y="5906"/>
                    <a:pt x="294" y="7111"/>
                    <a:pt x="765" y="8168"/>
                  </a:cubicBezTo>
                  <a:cubicBezTo>
                    <a:pt x="1235" y="9196"/>
                    <a:pt x="1881" y="10372"/>
                    <a:pt x="2850" y="11047"/>
                  </a:cubicBezTo>
                  <a:cubicBezTo>
                    <a:pt x="3378" y="11459"/>
                    <a:pt x="4016" y="11668"/>
                    <a:pt x="4657" y="11668"/>
                  </a:cubicBezTo>
                  <a:cubicBezTo>
                    <a:pt x="5158" y="11668"/>
                    <a:pt x="5660" y="11540"/>
                    <a:pt x="6111" y="11282"/>
                  </a:cubicBezTo>
                  <a:cubicBezTo>
                    <a:pt x="6450" y="11100"/>
                    <a:pt x="6280" y="10548"/>
                    <a:pt x="5951" y="10548"/>
                  </a:cubicBezTo>
                  <a:cubicBezTo>
                    <a:pt x="5909" y="10548"/>
                    <a:pt x="5864" y="10557"/>
                    <a:pt x="5817" y="10577"/>
                  </a:cubicBezTo>
                  <a:cubicBezTo>
                    <a:pt x="5552" y="10691"/>
                    <a:pt x="5289" y="10742"/>
                    <a:pt x="5033" y="10742"/>
                  </a:cubicBezTo>
                  <a:cubicBezTo>
                    <a:pt x="3902" y="10742"/>
                    <a:pt x="2902" y="9749"/>
                    <a:pt x="2351" y="8815"/>
                  </a:cubicBezTo>
                  <a:cubicBezTo>
                    <a:pt x="1714" y="7806"/>
                    <a:pt x="814" y="6103"/>
                    <a:pt x="1468" y="4917"/>
                  </a:cubicBezTo>
                  <a:lnTo>
                    <a:pt x="1468" y="4917"/>
                  </a:lnTo>
                  <a:cubicBezTo>
                    <a:pt x="1625" y="5583"/>
                    <a:pt x="1988" y="6185"/>
                    <a:pt x="2527" y="6641"/>
                  </a:cubicBezTo>
                  <a:cubicBezTo>
                    <a:pt x="2899" y="6935"/>
                    <a:pt x="3345" y="7082"/>
                    <a:pt x="3795" y="7082"/>
                  </a:cubicBezTo>
                  <a:cubicBezTo>
                    <a:pt x="4198" y="7082"/>
                    <a:pt x="4605" y="6965"/>
                    <a:pt x="4966" y="6729"/>
                  </a:cubicBezTo>
                  <a:cubicBezTo>
                    <a:pt x="5817" y="6141"/>
                    <a:pt x="5788" y="5084"/>
                    <a:pt x="5318" y="4261"/>
                  </a:cubicBezTo>
                  <a:cubicBezTo>
                    <a:pt x="4884" y="3465"/>
                    <a:pt x="4272" y="2986"/>
                    <a:pt x="3449" y="2986"/>
                  </a:cubicBezTo>
                  <a:cubicBezTo>
                    <a:pt x="3270" y="2986"/>
                    <a:pt x="3080" y="3009"/>
                    <a:pt x="2880" y="3057"/>
                  </a:cubicBezTo>
                  <a:cubicBezTo>
                    <a:pt x="2746" y="3084"/>
                    <a:pt x="2612" y="3118"/>
                    <a:pt x="2480" y="3159"/>
                  </a:cubicBezTo>
                  <a:lnTo>
                    <a:pt x="2480" y="3159"/>
                  </a:lnTo>
                  <a:cubicBezTo>
                    <a:pt x="2618" y="2690"/>
                    <a:pt x="2869" y="2256"/>
                    <a:pt x="3232" y="1911"/>
                  </a:cubicBezTo>
                  <a:cubicBezTo>
                    <a:pt x="3820" y="1353"/>
                    <a:pt x="4584" y="1029"/>
                    <a:pt x="5406" y="971"/>
                  </a:cubicBezTo>
                  <a:cubicBezTo>
                    <a:pt x="5964" y="883"/>
                    <a:pt x="5788" y="1"/>
                    <a:pt x="5259" y="1"/>
                  </a:cubicBezTo>
                  <a:cubicBezTo>
                    <a:pt x="5229" y="0"/>
                    <a:pt x="5199" y="0"/>
                    <a:pt x="5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09" name="Google Shape;1109;p59"/>
            <p:cNvSpPr/>
            <p:nvPr/>
          </p:nvSpPr>
          <p:spPr>
            <a:xfrm>
              <a:off x="3106275" y="2272875"/>
              <a:ext cx="47025" cy="5900"/>
            </a:xfrm>
            <a:custGeom>
              <a:avLst/>
              <a:gdLst/>
              <a:ahLst/>
              <a:cxnLst/>
              <a:rect l="l" t="t" r="r" b="b"/>
              <a:pathLst>
                <a:path w="1881" h="236" extrusionOk="0">
                  <a:moveTo>
                    <a:pt x="1469" y="0"/>
                  </a:moveTo>
                  <a:cubicBezTo>
                    <a:pt x="1116" y="21"/>
                    <a:pt x="777" y="42"/>
                    <a:pt x="433" y="42"/>
                  </a:cubicBezTo>
                  <a:cubicBezTo>
                    <a:pt x="290" y="42"/>
                    <a:pt x="146" y="38"/>
                    <a:pt x="0" y="30"/>
                  </a:cubicBezTo>
                  <a:lnTo>
                    <a:pt x="0" y="30"/>
                  </a:lnTo>
                  <a:lnTo>
                    <a:pt x="1880" y="235"/>
                  </a:lnTo>
                  <a:lnTo>
                    <a:pt x="1880" y="235"/>
                  </a:lnTo>
                  <a:lnTo>
                    <a:pt x="1469" y="0"/>
                  </a:lnTo>
                  <a:close/>
                </a:path>
              </a:pathLst>
            </a:custGeom>
            <a:solidFill>
              <a:srgbClr val="E09C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10" name="Google Shape;1110;p59"/>
            <p:cNvSpPr/>
            <p:nvPr/>
          </p:nvSpPr>
          <p:spPr>
            <a:xfrm>
              <a:off x="2904300" y="1853325"/>
              <a:ext cx="460525" cy="419575"/>
            </a:xfrm>
            <a:custGeom>
              <a:avLst/>
              <a:gdLst/>
              <a:ahLst/>
              <a:cxnLst/>
              <a:rect l="l" t="t" r="r" b="b"/>
              <a:pathLst>
                <a:path w="18421" h="16783" extrusionOk="0">
                  <a:moveTo>
                    <a:pt x="11252" y="1"/>
                  </a:moveTo>
                  <a:cubicBezTo>
                    <a:pt x="11135" y="1"/>
                    <a:pt x="11018" y="3"/>
                    <a:pt x="10899" y="8"/>
                  </a:cubicBezTo>
                  <a:cubicBezTo>
                    <a:pt x="9695" y="37"/>
                    <a:pt x="8520" y="154"/>
                    <a:pt x="7315" y="301"/>
                  </a:cubicBezTo>
                  <a:cubicBezTo>
                    <a:pt x="5171" y="566"/>
                    <a:pt x="2938" y="1153"/>
                    <a:pt x="1411" y="2710"/>
                  </a:cubicBezTo>
                  <a:cubicBezTo>
                    <a:pt x="911" y="3180"/>
                    <a:pt x="559" y="3768"/>
                    <a:pt x="382" y="4444"/>
                  </a:cubicBezTo>
                  <a:cubicBezTo>
                    <a:pt x="0" y="5795"/>
                    <a:pt x="617" y="7234"/>
                    <a:pt x="1352" y="8468"/>
                  </a:cubicBezTo>
                  <a:cubicBezTo>
                    <a:pt x="2762" y="10819"/>
                    <a:pt x="4525" y="12904"/>
                    <a:pt x="6640" y="14667"/>
                  </a:cubicBezTo>
                  <a:cubicBezTo>
                    <a:pt x="7550" y="15460"/>
                    <a:pt x="8520" y="16165"/>
                    <a:pt x="9577" y="16782"/>
                  </a:cubicBezTo>
                  <a:cubicBezTo>
                    <a:pt x="12133" y="16577"/>
                    <a:pt x="14572" y="15548"/>
                    <a:pt x="16540" y="13874"/>
                  </a:cubicBezTo>
                  <a:cubicBezTo>
                    <a:pt x="17127" y="13404"/>
                    <a:pt x="17627" y="12816"/>
                    <a:pt x="17950" y="12141"/>
                  </a:cubicBezTo>
                  <a:cubicBezTo>
                    <a:pt x="18332" y="11230"/>
                    <a:pt x="18420" y="10260"/>
                    <a:pt x="18303" y="9320"/>
                  </a:cubicBezTo>
                  <a:cubicBezTo>
                    <a:pt x="18273" y="9056"/>
                    <a:pt x="18244" y="8821"/>
                    <a:pt x="18214" y="8586"/>
                  </a:cubicBezTo>
                  <a:cubicBezTo>
                    <a:pt x="17833" y="6177"/>
                    <a:pt x="16834" y="3915"/>
                    <a:pt x="15306" y="2035"/>
                  </a:cubicBezTo>
                  <a:cubicBezTo>
                    <a:pt x="14748" y="1241"/>
                    <a:pt x="13984" y="654"/>
                    <a:pt x="13103" y="272"/>
                  </a:cubicBezTo>
                  <a:cubicBezTo>
                    <a:pt x="12507" y="73"/>
                    <a:pt x="11890" y="1"/>
                    <a:pt x="1125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11" name="Google Shape;1111;p59"/>
            <p:cNvSpPr/>
            <p:nvPr/>
          </p:nvSpPr>
          <p:spPr>
            <a:xfrm>
              <a:off x="2855825" y="1877400"/>
              <a:ext cx="200525" cy="236850"/>
            </a:xfrm>
            <a:custGeom>
              <a:avLst/>
              <a:gdLst/>
              <a:ahLst/>
              <a:cxnLst/>
              <a:rect l="l" t="t" r="r" b="b"/>
              <a:pathLst>
                <a:path w="8021" h="9474" extrusionOk="0">
                  <a:moveTo>
                    <a:pt x="3200" y="1"/>
                  </a:moveTo>
                  <a:cubicBezTo>
                    <a:pt x="2661" y="1"/>
                    <a:pt x="2125" y="210"/>
                    <a:pt x="1734" y="602"/>
                  </a:cubicBezTo>
                  <a:cubicBezTo>
                    <a:pt x="1176" y="1189"/>
                    <a:pt x="764" y="1924"/>
                    <a:pt x="588" y="2746"/>
                  </a:cubicBezTo>
                  <a:cubicBezTo>
                    <a:pt x="0" y="4979"/>
                    <a:pt x="206" y="7358"/>
                    <a:pt x="1176" y="9474"/>
                  </a:cubicBezTo>
                  <a:cubicBezTo>
                    <a:pt x="2086" y="8181"/>
                    <a:pt x="3585" y="7447"/>
                    <a:pt x="4907" y="6565"/>
                  </a:cubicBezTo>
                  <a:cubicBezTo>
                    <a:pt x="6229" y="5713"/>
                    <a:pt x="7551" y="4509"/>
                    <a:pt x="7697" y="2922"/>
                  </a:cubicBezTo>
                  <a:lnTo>
                    <a:pt x="8021" y="2511"/>
                  </a:lnTo>
                  <a:cubicBezTo>
                    <a:pt x="6875" y="2100"/>
                    <a:pt x="5817" y="1512"/>
                    <a:pt x="4848" y="778"/>
                  </a:cubicBezTo>
                  <a:cubicBezTo>
                    <a:pt x="4583" y="543"/>
                    <a:pt x="4319" y="337"/>
                    <a:pt x="3996" y="161"/>
                  </a:cubicBezTo>
                  <a:cubicBezTo>
                    <a:pt x="3741" y="53"/>
                    <a:pt x="3470" y="1"/>
                    <a:pt x="3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12" name="Google Shape;1112;p59"/>
            <p:cNvSpPr/>
            <p:nvPr/>
          </p:nvSpPr>
          <p:spPr>
            <a:xfrm>
              <a:off x="3068800" y="2062275"/>
              <a:ext cx="296025" cy="210625"/>
            </a:xfrm>
            <a:custGeom>
              <a:avLst/>
              <a:gdLst/>
              <a:ahLst/>
              <a:cxnLst/>
              <a:rect l="l" t="t" r="r" b="b"/>
              <a:pathLst>
                <a:path w="11841" h="8425" extrusionOk="0">
                  <a:moveTo>
                    <a:pt x="9681" y="1"/>
                  </a:moveTo>
                  <a:cubicBezTo>
                    <a:pt x="9304" y="1"/>
                    <a:pt x="8927" y="27"/>
                    <a:pt x="8550" y="81"/>
                  </a:cubicBezTo>
                  <a:cubicBezTo>
                    <a:pt x="6934" y="257"/>
                    <a:pt x="5318" y="463"/>
                    <a:pt x="3820" y="1080"/>
                  </a:cubicBezTo>
                  <a:cubicBezTo>
                    <a:pt x="2322" y="1726"/>
                    <a:pt x="970" y="2813"/>
                    <a:pt x="353" y="4311"/>
                  </a:cubicBezTo>
                  <a:cubicBezTo>
                    <a:pt x="89" y="4958"/>
                    <a:pt x="1" y="5633"/>
                    <a:pt x="60" y="6309"/>
                  </a:cubicBezTo>
                  <a:cubicBezTo>
                    <a:pt x="295" y="7602"/>
                    <a:pt x="1264" y="8336"/>
                    <a:pt x="2997" y="8424"/>
                  </a:cubicBezTo>
                  <a:cubicBezTo>
                    <a:pt x="5553" y="8219"/>
                    <a:pt x="7992" y="7190"/>
                    <a:pt x="9960" y="5516"/>
                  </a:cubicBezTo>
                  <a:cubicBezTo>
                    <a:pt x="10547" y="5046"/>
                    <a:pt x="11047" y="4458"/>
                    <a:pt x="11370" y="3783"/>
                  </a:cubicBezTo>
                  <a:cubicBezTo>
                    <a:pt x="11752" y="2872"/>
                    <a:pt x="11840" y="1902"/>
                    <a:pt x="11723" y="962"/>
                  </a:cubicBezTo>
                  <a:cubicBezTo>
                    <a:pt x="11693" y="698"/>
                    <a:pt x="11664" y="463"/>
                    <a:pt x="11634" y="228"/>
                  </a:cubicBezTo>
                  <a:cubicBezTo>
                    <a:pt x="10983" y="79"/>
                    <a:pt x="10332" y="1"/>
                    <a:pt x="96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13" name="Google Shape;1113;p59"/>
            <p:cNvSpPr/>
            <p:nvPr/>
          </p:nvSpPr>
          <p:spPr>
            <a:xfrm>
              <a:off x="3149600" y="2162400"/>
              <a:ext cx="76400" cy="64950"/>
            </a:xfrm>
            <a:custGeom>
              <a:avLst/>
              <a:gdLst/>
              <a:ahLst/>
              <a:cxnLst/>
              <a:rect l="l" t="t" r="r" b="b"/>
              <a:pathLst>
                <a:path w="3056" h="2598" extrusionOk="0">
                  <a:moveTo>
                    <a:pt x="852" y="13"/>
                  </a:moveTo>
                  <a:lnTo>
                    <a:pt x="1020" y="33"/>
                  </a:lnTo>
                  <a:lnTo>
                    <a:pt x="1020" y="33"/>
                  </a:lnTo>
                  <a:cubicBezTo>
                    <a:pt x="964" y="28"/>
                    <a:pt x="908" y="22"/>
                    <a:pt x="852" y="13"/>
                  </a:cubicBezTo>
                  <a:close/>
                  <a:moveTo>
                    <a:pt x="782" y="1"/>
                  </a:moveTo>
                  <a:cubicBezTo>
                    <a:pt x="688" y="1"/>
                    <a:pt x="586" y="28"/>
                    <a:pt x="500" y="71"/>
                  </a:cubicBezTo>
                  <a:cubicBezTo>
                    <a:pt x="454" y="87"/>
                    <a:pt x="408" y="110"/>
                    <a:pt x="367" y="137"/>
                  </a:cubicBezTo>
                  <a:lnTo>
                    <a:pt x="367" y="137"/>
                  </a:lnTo>
                  <a:lnTo>
                    <a:pt x="412" y="101"/>
                  </a:lnTo>
                  <a:lnTo>
                    <a:pt x="412" y="101"/>
                  </a:lnTo>
                  <a:cubicBezTo>
                    <a:pt x="294" y="159"/>
                    <a:pt x="206" y="248"/>
                    <a:pt x="147" y="365"/>
                  </a:cubicBezTo>
                  <a:cubicBezTo>
                    <a:pt x="0" y="600"/>
                    <a:pt x="0" y="894"/>
                    <a:pt x="147" y="1129"/>
                  </a:cubicBezTo>
                  <a:cubicBezTo>
                    <a:pt x="177" y="1217"/>
                    <a:pt x="235" y="1305"/>
                    <a:pt x="265" y="1393"/>
                  </a:cubicBezTo>
                  <a:cubicBezTo>
                    <a:pt x="353" y="1511"/>
                    <a:pt x="412" y="1599"/>
                    <a:pt x="500" y="1687"/>
                  </a:cubicBezTo>
                  <a:cubicBezTo>
                    <a:pt x="559" y="1746"/>
                    <a:pt x="588" y="1775"/>
                    <a:pt x="647" y="1834"/>
                  </a:cubicBezTo>
                  <a:cubicBezTo>
                    <a:pt x="823" y="1981"/>
                    <a:pt x="1029" y="2128"/>
                    <a:pt x="1234" y="2304"/>
                  </a:cubicBezTo>
                  <a:cubicBezTo>
                    <a:pt x="1352" y="2421"/>
                    <a:pt x="1528" y="2510"/>
                    <a:pt x="1704" y="2568"/>
                  </a:cubicBezTo>
                  <a:lnTo>
                    <a:pt x="1969" y="2598"/>
                  </a:lnTo>
                  <a:cubicBezTo>
                    <a:pt x="2174" y="2598"/>
                    <a:pt x="2351" y="2568"/>
                    <a:pt x="2527" y="2451"/>
                  </a:cubicBezTo>
                  <a:cubicBezTo>
                    <a:pt x="2644" y="2392"/>
                    <a:pt x="2733" y="2304"/>
                    <a:pt x="2821" y="2186"/>
                  </a:cubicBezTo>
                  <a:cubicBezTo>
                    <a:pt x="2909" y="2069"/>
                    <a:pt x="2968" y="1951"/>
                    <a:pt x="2997" y="1834"/>
                  </a:cubicBezTo>
                  <a:cubicBezTo>
                    <a:pt x="3056" y="1687"/>
                    <a:pt x="3056" y="1540"/>
                    <a:pt x="3026" y="1393"/>
                  </a:cubicBezTo>
                  <a:cubicBezTo>
                    <a:pt x="3026" y="1246"/>
                    <a:pt x="2968" y="1099"/>
                    <a:pt x="2909" y="982"/>
                  </a:cubicBezTo>
                  <a:cubicBezTo>
                    <a:pt x="2821" y="835"/>
                    <a:pt x="2674" y="718"/>
                    <a:pt x="2527" y="629"/>
                  </a:cubicBezTo>
                  <a:cubicBezTo>
                    <a:pt x="2321" y="512"/>
                    <a:pt x="2116" y="394"/>
                    <a:pt x="1910" y="306"/>
                  </a:cubicBezTo>
                  <a:cubicBezTo>
                    <a:pt x="1734" y="189"/>
                    <a:pt x="1557" y="130"/>
                    <a:pt x="1381" y="71"/>
                  </a:cubicBezTo>
                  <a:cubicBezTo>
                    <a:pt x="1269" y="53"/>
                    <a:pt x="1156" y="46"/>
                    <a:pt x="1044" y="36"/>
                  </a:cubicBezTo>
                  <a:lnTo>
                    <a:pt x="1044" y="36"/>
                  </a:lnTo>
                  <a:lnTo>
                    <a:pt x="882" y="13"/>
                  </a:lnTo>
                  <a:cubicBezTo>
                    <a:pt x="850" y="5"/>
                    <a:pt x="817" y="1"/>
                    <a:pt x="78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14" name="Google Shape;1114;p59"/>
            <p:cNvSpPr/>
            <p:nvPr/>
          </p:nvSpPr>
          <p:spPr>
            <a:xfrm>
              <a:off x="3264175" y="2119825"/>
              <a:ext cx="47750" cy="70100"/>
            </a:xfrm>
            <a:custGeom>
              <a:avLst/>
              <a:gdLst/>
              <a:ahLst/>
              <a:cxnLst/>
              <a:rect l="l" t="t" r="r" b="b"/>
              <a:pathLst>
                <a:path w="1910" h="2804" extrusionOk="0">
                  <a:moveTo>
                    <a:pt x="1275" y="0"/>
                  </a:moveTo>
                  <a:cubicBezTo>
                    <a:pt x="1156" y="0"/>
                    <a:pt x="1048" y="27"/>
                    <a:pt x="940" y="70"/>
                  </a:cubicBezTo>
                  <a:cubicBezTo>
                    <a:pt x="735" y="188"/>
                    <a:pt x="588" y="335"/>
                    <a:pt x="500" y="540"/>
                  </a:cubicBezTo>
                  <a:cubicBezTo>
                    <a:pt x="412" y="717"/>
                    <a:pt x="353" y="864"/>
                    <a:pt x="265" y="1040"/>
                  </a:cubicBezTo>
                  <a:cubicBezTo>
                    <a:pt x="206" y="1275"/>
                    <a:pt x="118" y="1539"/>
                    <a:pt x="59" y="1774"/>
                  </a:cubicBezTo>
                  <a:cubicBezTo>
                    <a:pt x="0" y="2009"/>
                    <a:pt x="30" y="2215"/>
                    <a:pt x="147" y="2421"/>
                  </a:cubicBezTo>
                  <a:cubicBezTo>
                    <a:pt x="235" y="2597"/>
                    <a:pt x="412" y="2744"/>
                    <a:pt x="617" y="2773"/>
                  </a:cubicBezTo>
                  <a:cubicBezTo>
                    <a:pt x="701" y="2794"/>
                    <a:pt x="784" y="2804"/>
                    <a:pt x="864" y="2804"/>
                  </a:cubicBezTo>
                  <a:cubicBezTo>
                    <a:pt x="1011" y="2804"/>
                    <a:pt x="1150" y="2771"/>
                    <a:pt x="1264" y="2714"/>
                  </a:cubicBezTo>
                  <a:cubicBezTo>
                    <a:pt x="1440" y="2597"/>
                    <a:pt x="1587" y="2421"/>
                    <a:pt x="1646" y="2215"/>
                  </a:cubicBezTo>
                  <a:cubicBezTo>
                    <a:pt x="1675" y="1951"/>
                    <a:pt x="1734" y="1716"/>
                    <a:pt x="1792" y="1481"/>
                  </a:cubicBezTo>
                  <a:cubicBezTo>
                    <a:pt x="1822" y="1363"/>
                    <a:pt x="1851" y="1216"/>
                    <a:pt x="1881" y="1099"/>
                  </a:cubicBezTo>
                  <a:cubicBezTo>
                    <a:pt x="1910" y="981"/>
                    <a:pt x="1910" y="864"/>
                    <a:pt x="1910" y="746"/>
                  </a:cubicBezTo>
                  <a:cubicBezTo>
                    <a:pt x="1881" y="599"/>
                    <a:pt x="1851" y="482"/>
                    <a:pt x="1792" y="364"/>
                  </a:cubicBezTo>
                  <a:cubicBezTo>
                    <a:pt x="1792" y="335"/>
                    <a:pt x="1792" y="335"/>
                    <a:pt x="1763" y="305"/>
                  </a:cubicBezTo>
                  <a:cubicBezTo>
                    <a:pt x="1675" y="159"/>
                    <a:pt x="1557" y="70"/>
                    <a:pt x="1410" y="12"/>
                  </a:cubicBezTo>
                  <a:cubicBezTo>
                    <a:pt x="1363" y="4"/>
                    <a:pt x="1318" y="0"/>
                    <a:pt x="1275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15" name="Google Shape;1115;p59"/>
            <p:cNvSpPr/>
            <p:nvPr/>
          </p:nvSpPr>
          <p:spPr>
            <a:xfrm>
              <a:off x="3050450" y="2025975"/>
              <a:ext cx="73475" cy="65400"/>
            </a:xfrm>
            <a:custGeom>
              <a:avLst/>
              <a:gdLst/>
              <a:ahLst/>
              <a:cxnLst/>
              <a:rect l="l" t="t" r="r" b="b"/>
              <a:pathLst>
                <a:path w="2939" h="2616" extrusionOk="0">
                  <a:moveTo>
                    <a:pt x="1361" y="0"/>
                  </a:moveTo>
                  <a:cubicBezTo>
                    <a:pt x="1135" y="0"/>
                    <a:pt x="909" y="82"/>
                    <a:pt x="735" y="240"/>
                  </a:cubicBezTo>
                  <a:cubicBezTo>
                    <a:pt x="441" y="505"/>
                    <a:pt x="236" y="857"/>
                    <a:pt x="147" y="1239"/>
                  </a:cubicBezTo>
                  <a:cubicBezTo>
                    <a:pt x="1" y="1650"/>
                    <a:pt x="30" y="2120"/>
                    <a:pt x="236" y="2532"/>
                  </a:cubicBezTo>
                  <a:cubicBezTo>
                    <a:pt x="270" y="2589"/>
                    <a:pt x="322" y="2615"/>
                    <a:pt x="373" y="2615"/>
                  </a:cubicBezTo>
                  <a:cubicBezTo>
                    <a:pt x="453" y="2615"/>
                    <a:pt x="529" y="2551"/>
                    <a:pt x="529" y="2444"/>
                  </a:cubicBezTo>
                  <a:lnTo>
                    <a:pt x="559" y="2444"/>
                  </a:lnTo>
                  <a:cubicBezTo>
                    <a:pt x="500" y="2120"/>
                    <a:pt x="500" y="1827"/>
                    <a:pt x="559" y="1533"/>
                  </a:cubicBezTo>
                  <a:cubicBezTo>
                    <a:pt x="617" y="1239"/>
                    <a:pt x="735" y="945"/>
                    <a:pt x="911" y="740"/>
                  </a:cubicBezTo>
                  <a:cubicBezTo>
                    <a:pt x="999" y="622"/>
                    <a:pt x="1117" y="534"/>
                    <a:pt x="1264" y="505"/>
                  </a:cubicBezTo>
                  <a:cubicBezTo>
                    <a:pt x="1293" y="497"/>
                    <a:pt x="1324" y="494"/>
                    <a:pt x="1356" y="494"/>
                  </a:cubicBezTo>
                  <a:cubicBezTo>
                    <a:pt x="1451" y="494"/>
                    <a:pt x="1550" y="527"/>
                    <a:pt x="1616" y="593"/>
                  </a:cubicBezTo>
                  <a:cubicBezTo>
                    <a:pt x="1851" y="798"/>
                    <a:pt x="2057" y="1034"/>
                    <a:pt x="2174" y="1327"/>
                  </a:cubicBezTo>
                  <a:cubicBezTo>
                    <a:pt x="2233" y="1474"/>
                    <a:pt x="2292" y="1650"/>
                    <a:pt x="2321" y="1797"/>
                  </a:cubicBezTo>
                  <a:cubicBezTo>
                    <a:pt x="2351" y="2003"/>
                    <a:pt x="2292" y="2267"/>
                    <a:pt x="2439" y="2385"/>
                  </a:cubicBezTo>
                  <a:cubicBezTo>
                    <a:pt x="2483" y="2429"/>
                    <a:pt x="2542" y="2451"/>
                    <a:pt x="2600" y="2451"/>
                  </a:cubicBezTo>
                  <a:cubicBezTo>
                    <a:pt x="2659" y="2451"/>
                    <a:pt x="2718" y="2429"/>
                    <a:pt x="2762" y="2385"/>
                  </a:cubicBezTo>
                  <a:cubicBezTo>
                    <a:pt x="2938" y="2238"/>
                    <a:pt x="2850" y="1944"/>
                    <a:pt x="2821" y="1739"/>
                  </a:cubicBezTo>
                  <a:cubicBezTo>
                    <a:pt x="2791" y="1533"/>
                    <a:pt x="2733" y="1327"/>
                    <a:pt x="2644" y="1151"/>
                  </a:cubicBezTo>
                  <a:cubicBezTo>
                    <a:pt x="2498" y="769"/>
                    <a:pt x="2233" y="446"/>
                    <a:pt x="1910" y="182"/>
                  </a:cubicBezTo>
                  <a:cubicBezTo>
                    <a:pt x="1748" y="60"/>
                    <a:pt x="1554" y="0"/>
                    <a:pt x="1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16" name="Google Shape;1116;p59"/>
            <p:cNvSpPr/>
            <p:nvPr/>
          </p:nvSpPr>
          <p:spPr>
            <a:xfrm>
              <a:off x="3265650" y="20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9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17" name="Google Shape;1117;p59"/>
            <p:cNvSpPr/>
            <p:nvPr/>
          </p:nvSpPr>
          <p:spPr>
            <a:xfrm>
              <a:off x="3269325" y="1995400"/>
              <a:ext cx="57300" cy="53450"/>
            </a:xfrm>
            <a:custGeom>
              <a:avLst/>
              <a:gdLst/>
              <a:ahLst/>
              <a:cxnLst/>
              <a:rect l="l" t="t" r="r" b="b"/>
              <a:pathLst>
                <a:path w="2292" h="2138" extrusionOk="0">
                  <a:moveTo>
                    <a:pt x="1025" y="1"/>
                  </a:moveTo>
                  <a:cubicBezTo>
                    <a:pt x="838" y="1"/>
                    <a:pt x="646" y="72"/>
                    <a:pt x="499" y="200"/>
                  </a:cubicBezTo>
                  <a:cubicBezTo>
                    <a:pt x="294" y="376"/>
                    <a:pt x="176" y="611"/>
                    <a:pt x="118" y="905"/>
                  </a:cubicBezTo>
                  <a:cubicBezTo>
                    <a:pt x="59" y="1081"/>
                    <a:pt x="29" y="1258"/>
                    <a:pt x="0" y="1463"/>
                  </a:cubicBezTo>
                  <a:cubicBezTo>
                    <a:pt x="0" y="1640"/>
                    <a:pt x="29" y="1845"/>
                    <a:pt x="59" y="2051"/>
                  </a:cubicBezTo>
                  <a:cubicBezTo>
                    <a:pt x="71" y="2113"/>
                    <a:pt x="115" y="2138"/>
                    <a:pt x="161" y="2138"/>
                  </a:cubicBezTo>
                  <a:cubicBezTo>
                    <a:pt x="225" y="2138"/>
                    <a:pt x="294" y="2090"/>
                    <a:pt x="294" y="2021"/>
                  </a:cubicBezTo>
                  <a:cubicBezTo>
                    <a:pt x="323" y="1728"/>
                    <a:pt x="353" y="1434"/>
                    <a:pt x="411" y="1170"/>
                  </a:cubicBezTo>
                  <a:cubicBezTo>
                    <a:pt x="470" y="964"/>
                    <a:pt x="558" y="758"/>
                    <a:pt x="676" y="611"/>
                  </a:cubicBezTo>
                  <a:cubicBezTo>
                    <a:pt x="745" y="496"/>
                    <a:pt x="869" y="417"/>
                    <a:pt x="1004" y="417"/>
                  </a:cubicBezTo>
                  <a:cubicBezTo>
                    <a:pt x="1041" y="417"/>
                    <a:pt x="1079" y="423"/>
                    <a:pt x="1116" y="435"/>
                  </a:cubicBezTo>
                  <a:cubicBezTo>
                    <a:pt x="1351" y="523"/>
                    <a:pt x="1498" y="700"/>
                    <a:pt x="1586" y="935"/>
                  </a:cubicBezTo>
                  <a:cubicBezTo>
                    <a:pt x="1645" y="1052"/>
                    <a:pt x="1704" y="1199"/>
                    <a:pt x="1763" y="1346"/>
                  </a:cubicBezTo>
                  <a:cubicBezTo>
                    <a:pt x="1792" y="1493"/>
                    <a:pt x="1792" y="1698"/>
                    <a:pt x="1939" y="1816"/>
                  </a:cubicBezTo>
                  <a:cubicBezTo>
                    <a:pt x="1968" y="1845"/>
                    <a:pt x="2012" y="1860"/>
                    <a:pt x="2056" y="1860"/>
                  </a:cubicBezTo>
                  <a:cubicBezTo>
                    <a:pt x="2101" y="1860"/>
                    <a:pt x="2145" y="1845"/>
                    <a:pt x="2174" y="1816"/>
                  </a:cubicBezTo>
                  <a:cubicBezTo>
                    <a:pt x="2291" y="1640"/>
                    <a:pt x="2291" y="1434"/>
                    <a:pt x="2203" y="1258"/>
                  </a:cubicBezTo>
                  <a:cubicBezTo>
                    <a:pt x="2145" y="1081"/>
                    <a:pt x="2086" y="935"/>
                    <a:pt x="1998" y="758"/>
                  </a:cubicBezTo>
                  <a:cubicBezTo>
                    <a:pt x="1880" y="464"/>
                    <a:pt x="1645" y="229"/>
                    <a:pt x="1351" y="83"/>
                  </a:cubicBezTo>
                  <a:cubicBezTo>
                    <a:pt x="1252" y="27"/>
                    <a:pt x="1139" y="1"/>
                    <a:pt x="10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18" name="Google Shape;1118;p59"/>
            <p:cNvSpPr/>
            <p:nvPr/>
          </p:nvSpPr>
          <p:spPr>
            <a:xfrm>
              <a:off x="2518375" y="2331925"/>
              <a:ext cx="59125" cy="57750"/>
            </a:xfrm>
            <a:custGeom>
              <a:avLst/>
              <a:gdLst/>
              <a:ahLst/>
              <a:cxnLst/>
              <a:rect l="l" t="t" r="r" b="b"/>
              <a:pathLst>
                <a:path w="2365" h="2310" extrusionOk="0">
                  <a:moveTo>
                    <a:pt x="1728" y="1331"/>
                  </a:moveTo>
                  <a:cubicBezTo>
                    <a:pt x="1724" y="1331"/>
                    <a:pt x="1739" y="1343"/>
                    <a:pt x="1753" y="1353"/>
                  </a:cubicBezTo>
                  <a:lnTo>
                    <a:pt x="1753" y="1353"/>
                  </a:lnTo>
                  <a:cubicBezTo>
                    <a:pt x="1752" y="1350"/>
                    <a:pt x="1750" y="1345"/>
                    <a:pt x="1748" y="1340"/>
                  </a:cubicBezTo>
                  <a:cubicBezTo>
                    <a:pt x="1736" y="1334"/>
                    <a:pt x="1730" y="1331"/>
                    <a:pt x="1728" y="1331"/>
                  </a:cubicBezTo>
                  <a:close/>
                  <a:moveTo>
                    <a:pt x="246" y="0"/>
                  </a:moveTo>
                  <a:cubicBezTo>
                    <a:pt x="113" y="0"/>
                    <a:pt x="1" y="103"/>
                    <a:pt x="44" y="253"/>
                  </a:cubicBezTo>
                  <a:lnTo>
                    <a:pt x="73" y="282"/>
                  </a:lnTo>
                  <a:cubicBezTo>
                    <a:pt x="73" y="341"/>
                    <a:pt x="73" y="400"/>
                    <a:pt x="73" y="458"/>
                  </a:cubicBezTo>
                  <a:cubicBezTo>
                    <a:pt x="102" y="488"/>
                    <a:pt x="102" y="517"/>
                    <a:pt x="102" y="547"/>
                  </a:cubicBezTo>
                  <a:cubicBezTo>
                    <a:pt x="102" y="554"/>
                    <a:pt x="102" y="563"/>
                    <a:pt x="102" y="576"/>
                  </a:cubicBezTo>
                  <a:cubicBezTo>
                    <a:pt x="161" y="693"/>
                    <a:pt x="220" y="811"/>
                    <a:pt x="308" y="928"/>
                  </a:cubicBezTo>
                  <a:cubicBezTo>
                    <a:pt x="426" y="1134"/>
                    <a:pt x="602" y="1340"/>
                    <a:pt x="778" y="1545"/>
                  </a:cubicBezTo>
                  <a:cubicBezTo>
                    <a:pt x="925" y="1692"/>
                    <a:pt x="1101" y="1869"/>
                    <a:pt x="1277" y="2015"/>
                  </a:cubicBezTo>
                  <a:cubicBezTo>
                    <a:pt x="1336" y="2045"/>
                    <a:pt x="1395" y="2104"/>
                    <a:pt x="1483" y="2133"/>
                  </a:cubicBezTo>
                  <a:cubicBezTo>
                    <a:pt x="1542" y="2192"/>
                    <a:pt x="1630" y="2221"/>
                    <a:pt x="1689" y="2221"/>
                  </a:cubicBezTo>
                  <a:cubicBezTo>
                    <a:pt x="1806" y="2250"/>
                    <a:pt x="1924" y="2280"/>
                    <a:pt x="2071" y="2309"/>
                  </a:cubicBezTo>
                  <a:cubicBezTo>
                    <a:pt x="2247" y="2309"/>
                    <a:pt x="2364" y="2104"/>
                    <a:pt x="2276" y="1927"/>
                  </a:cubicBezTo>
                  <a:cubicBezTo>
                    <a:pt x="2218" y="1839"/>
                    <a:pt x="2159" y="1751"/>
                    <a:pt x="2071" y="1663"/>
                  </a:cubicBezTo>
                  <a:lnTo>
                    <a:pt x="2053" y="1646"/>
                  </a:lnTo>
                  <a:lnTo>
                    <a:pt x="2053" y="1646"/>
                  </a:lnTo>
                  <a:cubicBezTo>
                    <a:pt x="2050" y="1632"/>
                    <a:pt x="2041" y="1604"/>
                    <a:pt x="2041" y="1604"/>
                  </a:cubicBezTo>
                  <a:cubicBezTo>
                    <a:pt x="1953" y="1516"/>
                    <a:pt x="1894" y="1457"/>
                    <a:pt x="1806" y="1398"/>
                  </a:cubicBezTo>
                  <a:lnTo>
                    <a:pt x="1777" y="1369"/>
                  </a:lnTo>
                  <a:cubicBezTo>
                    <a:pt x="1777" y="1369"/>
                    <a:pt x="1765" y="1361"/>
                    <a:pt x="1753" y="1353"/>
                  </a:cubicBezTo>
                  <a:lnTo>
                    <a:pt x="1753" y="1353"/>
                  </a:lnTo>
                  <a:cubicBezTo>
                    <a:pt x="1757" y="1361"/>
                    <a:pt x="1756" y="1365"/>
                    <a:pt x="1754" y="1365"/>
                  </a:cubicBezTo>
                  <a:cubicBezTo>
                    <a:pt x="1746" y="1365"/>
                    <a:pt x="1718" y="1331"/>
                    <a:pt x="1718" y="1310"/>
                  </a:cubicBezTo>
                  <a:lnTo>
                    <a:pt x="1659" y="1281"/>
                  </a:lnTo>
                  <a:cubicBezTo>
                    <a:pt x="1571" y="1222"/>
                    <a:pt x="1483" y="1134"/>
                    <a:pt x="1424" y="1075"/>
                  </a:cubicBezTo>
                  <a:cubicBezTo>
                    <a:pt x="1277" y="928"/>
                    <a:pt x="1131" y="811"/>
                    <a:pt x="1013" y="664"/>
                  </a:cubicBezTo>
                  <a:cubicBezTo>
                    <a:pt x="925" y="605"/>
                    <a:pt x="866" y="517"/>
                    <a:pt x="807" y="429"/>
                  </a:cubicBezTo>
                  <a:cubicBezTo>
                    <a:pt x="742" y="342"/>
                    <a:pt x="676" y="271"/>
                    <a:pt x="587" y="228"/>
                  </a:cubicBezTo>
                  <a:lnTo>
                    <a:pt x="587" y="228"/>
                  </a:lnTo>
                  <a:cubicBezTo>
                    <a:pt x="513" y="145"/>
                    <a:pt x="435" y="96"/>
                    <a:pt x="338" y="47"/>
                  </a:cubicBezTo>
                  <a:lnTo>
                    <a:pt x="338" y="47"/>
                  </a:lnTo>
                  <a:lnTo>
                    <a:pt x="455" y="106"/>
                  </a:lnTo>
                  <a:lnTo>
                    <a:pt x="396" y="47"/>
                  </a:lnTo>
                  <a:cubicBezTo>
                    <a:pt x="348" y="15"/>
                    <a:pt x="295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19" name="Google Shape;1119;p59"/>
            <p:cNvSpPr/>
            <p:nvPr/>
          </p:nvSpPr>
          <p:spPr>
            <a:xfrm>
              <a:off x="2582625" y="2349675"/>
              <a:ext cx="44825" cy="37325"/>
            </a:xfrm>
            <a:custGeom>
              <a:avLst/>
              <a:gdLst/>
              <a:ahLst/>
              <a:cxnLst/>
              <a:rect l="l" t="t" r="r" b="b"/>
              <a:pathLst>
                <a:path w="1793" h="1493" extrusionOk="0">
                  <a:moveTo>
                    <a:pt x="361" y="1"/>
                  </a:moveTo>
                  <a:cubicBezTo>
                    <a:pt x="331" y="1"/>
                    <a:pt x="299" y="4"/>
                    <a:pt x="264" y="13"/>
                  </a:cubicBezTo>
                  <a:cubicBezTo>
                    <a:pt x="206" y="42"/>
                    <a:pt x="118" y="101"/>
                    <a:pt x="88" y="160"/>
                  </a:cubicBezTo>
                  <a:cubicBezTo>
                    <a:pt x="29" y="218"/>
                    <a:pt x="0" y="307"/>
                    <a:pt x="0" y="365"/>
                  </a:cubicBezTo>
                  <a:cubicBezTo>
                    <a:pt x="0" y="483"/>
                    <a:pt x="29" y="571"/>
                    <a:pt x="118" y="630"/>
                  </a:cubicBezTo>
                  <a:lnTo>
                    <a:pt x="676" y="1070"/>
                  </a:lnTo>
                  <a:lnTo>
                    <a:pt x="940" y="1305"/>
                  </a:lnTo>
                  <a:cubicBezTo>
                    <a:pt x="1028" y="1364"/>
                    <a:pt x="1087" y="1394"/>
                    <a:pt x="1175" y="1423"/>
                  </a:cubicBezTo>
                  <a:cubicBezTo>
                    <a:pt x="1205" y="1423"/>
                    <a:pt x="1234" y="1423"/>
                    <a:pt x="1263" y="1452"/>
                  </a:cubicBezTo>
                  <a:lnTo>
                    <a:pt x="1410" y="1482"/>
                  </a:lnTo>
                  <a:cubicBezTo>
                    <a:pt x="1440" y="1489"/>
                    <a:pt x="1469" y="1493"/>
                    <a:pt x="1497" y="1493"/>
                  </a:cubicBezTo>
                  <a:cubicBezTo>
                    <a:pt x="1583" y="1493"/>
                    <a:pt x="1660" y="1460"/>
                    <a:pt x="1704" y="1394"/>
                  </a:cubicBezTo>
                  <a:cubicBezTo>
                    <a:pt x="1792" y="1276"/>
                    <a:pt x="1792" y="1159"/>
                    <a:pt x="1733" y="1070"/>
                  </a:cubicBezTo>
                  <a:lnTo>
                    <a:pt x="1645" y="923"/>
                  </a:lnTo>
                  <a:lnTo>
                    <a:pt x="1616" y="865"/>
                  </a:lnTo>
                  <a:cubicBezTo>
                    <a:pt x="1557" y="777"/>
                    <a:pt x="1498" y="718"/>
                    <a:pt x="1440" y="688"/>
                  </a:cubicBezTo>
                  <a:cubicBezTo>
                    <a:pt x="1351" y="600"/>
                    <a:pt x="1234" y="542"/>
                    <a:pt x="1146" y="483"/>
                  </a:cubicBezTo>
                  <a:lnTo>
                    <a:pt x="558" y="42"/>
                  </a:lnTo>
                  <a:cubicBezTo>
                    <a:pt x="496" y="21"/>
                    <a:pt x="434" y="1"/>
                    <a:pt x="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20" name="Google Shape;1120;p59"/>
            <p:cNvSpPr/>
            <p:nvPr/>
          </p:nvSpPr>
          <p:spPr>
            <a:xfrm>
              <a:off x="3137125" y="1901500"/>
              <a:ext cx="46275" cy="39125"/>
            </a:xfrm>
            <a:custGeom>
              <a:avLst/>
              <a:gdLst/>
              <a:ahLst/>
              <a:cxnLst/>
              <a:rect l="l" t="t" r="r" b="b"/>
              <a:pathLst>
                <a:path w="1851" h="1565" extrusionOk="0">
                  <a:moveTo>
                    <a:pt x="374" y="0"/>
                  </a:moveTo>
                  <a:cubicBezTo>
                    <a:pt x="337" y="0"/>
                    <a:pt x="301" y="7"/>
                    <a:pt x="264" y="19"/>
                  </a:cubicBezTo>
                  <a:cubicBezTo>
                    <a:pt x="206" y="19"/>
                    <a:pt x="147" y="78"/>
                    <a:pt x="118" y="137"/>
                  </a:cubicBezTo>
                  <a:cubicBezTo>
                    <a:pt x="0" y="255"/>
                    <a:pt x="0" y="431"/>
                    <a:pt x="118" y="548"/>
                  </a:cubicBezTo>
                  <a:lnTo>
                    <a:pt x="764" y="1077"/>
                  </a:lnTo>
                  <a:cubicBezTo>
                    <a:pt x="881" y="1165"/>
                    <a:pt x="999" y="1283"/>
                    <a:pt x="1116" y="1371"/>
                  </a:cubicBezTo>
                  <a:lnTo>
                    <a:pt x="1293" y="1488"/>
                  </a:lnTo>
                  <a:cubicBezTo>
                    <a:pt x="1367" y="1544"/>
                    <a:pt x="1442" y="1565"/>
                    <a:pt x="1524" y="1565"/>
                  </a:cubicBezTo>
                  <a:cubicBezTo>
                    <a:pt x="1571" y="1565"/>
                    <a:pt x="1621" y="1558"/>
                    <a:pt x="1675" y="1547"/>
                  </a:cubicBezTo>
                  <a:cubicBezTo>
                    <a:pt x="1763" y="1518"/>
                    <a:pt x="1851" y="1400"/>
                    <a:pt x="1851" y="1283"/>
                  </a:cubicBezTo>
                  <a:cubicBezTo>
                    <a:pt x="1851" y="1165"/>
                    <a:pt x="1792" y="1048"/>
                    <a:pt x="1704" y="989"/>
                  </a:cubicBezTo>
                  <a:lnTo>
                    <a:pt x="1557" y="842"/>
                  </a:lnTo>
                  <a:cubicBezTo>
                    <a:pt x="1440" y="725"/>
                    <a:pt x="1293" y="636"/>
                    <a:pt x="1175" y="548"/>
                  </a:cubicBezTo>
                  <a:lnTo>
                    <a:pt x="529" y="49"/>
                  </a:lnTo>
                  <a:cubicBezTo>
                    <a:pt x="477" y="14"/>
                    <a:pt x="426" y="0"/>
                    <a:pt x="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21" name="Google Shape;1121;p59"/>
            <p:cNvSpPr/>
            <p:nvPr/>
          </p:nvSpPr>
          <p:spPr>
            <a:xfrm>
              <a:off x="3178250" y="1899500"/>
              <a:ext cx="41150" cy="28200"/>
            </a:xfrm>
            <a:custGeom>
              <a:avLst/>
              <a:gdLst/>
              <a:ahLst/>
              <a:cxnLst/>
              <a:rect l="l" t="t" r="r" b="b"/>
              <a:pathLst>
                <a:path w="1646" h="1128" extrusionOk="0">
                  <a:moveTo>
                    <a:pt x="296" y="1"/>
                  </a:moveTo>
                  <a:cubicBezTo>
                    <a:pt x="200" y="1"/>
                    <a:pt x="104" y="39"/>
                    <a:pt x="59" y="129"/>
                  </a:cubicBezTo>
                  <a:cubicBezTo>
                    <a:pt x="0" y="246"/>
                    <a:pt x="30" y="364"/>
                    <a:pt x="118" y="452"/>
                  </a:cubicBezTo>
                  <a:cubicBezTo>
                    <a:pt x="294" y="628"/>
                    <a:pt x="470" y="775"/>
                    <a:pt x="676" y="893"/>
                  </a:cubicBezTo>
                  <a:cubicBezTo>
                    <a:pt x="735" y="922"/>
                    <a:pt x="823" y="951"/>
                    <a:pt x="882" y="981"/>
                  </a:cubicBezTo>
                  <a:lnTo>
                    <a:pt x="1028" y="1040"/>
                  </a:lnTo>
                  <a:lnTo>
                    <a:pt x="1175" y="1098"/>
                  </a:lnTo>
                  <a:cubicBezTo>
                    <a:pt x="1234" y="1128"/>
                    <a:pt x="1322" y="1128"/>
                    <a:pt x="1381" y="1128"/>
                  </a:cubicBezTo>
                  <a:cubicBezTo>
                    <a:pt x="1557" y="1128"/>
                    <a:pt x="1645" y="951"/>
                    <a:pt x="1557" y="805"/>
                  </a:cubicBezTo>
                  <a:cubicBezTo>
                    <a:pt x="1498" y="687"/>
                    <a:pt x="1410" y="599"/>
                    <a:pt x="1322" y="540"/>
                  </a:cubicBezTo>
                  <a:cubicBezTo>
                    <a:pt x="1234" y="452"/>
                    <a:pt x="1117" y="364"/>
                    <a:pt x="1028" y="305"/>
                  </a:cubicBezTo>
                  <a:cubicBezTo>
                    <a:pt x="823" y="188"/>
                    <a:pt x="588" y="70"/>
                    <a:pt x="382" y="11"/>
                  </a:cubicBezTo>
                  <a:cubicBezTo>
                    <a:pt x="354" y="4"/>
                    <a:pt x="325" y="1"/>
                    <a:pt x="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59"/>
          <p:cNvGrpSpPr/>
          <p:nvPr/>
        </p:nvGrpSpPr>
        <p:grpSpPr>
          <a:xfrm>
            <a:off x="543210" y="3275236"/>
            <a:ext cx="1012072" cy="1771698"/>
            <a:chOff x="2680800" y="1044275"/>
            <a:chExt cx="2220225" cy="3601225"/>
          </a:xfrm>
        </p:grpSpPr>
        <p:sp>
          <p:nvSpPr>
            <p:cNvPr id="1124" name="Google Shape;1124;p59"/>
            <p:cNvSpPr/>
            <p:nvPr/>
          </p:nvSpPr>
          <p:spPr>
            <a:xfrm>
              <a:off x="2680800" y="3732575"/>
              <a:ext cx="2220225" cy="912925"/>
            </a:xfrm>
            <a:custGeom>
              <a:avLst/>
              <a:gdLst/>
              <a:ahLst/>
              <a:cxnLst/>
              <a:rect l="l" t="t" r="r" b="b"/>
              <a:pathLst>
                <a:path w="88809" h="36517" extrusionOk="0">
                  <a:moveTo>
                    <a:pt x="53643" y="0"/>
                  </a:moveTo>
                  <a:lnTo>
                    <a:pt x="53643" y="0"/>
                  </a:lnTo>
                  <a:cubicBezTo>
                    <a:pt x="46035" y="823"/>
                    <a:pt x="38720" y="3349"/>
                    <a:pt x="32227" y="7403"/>
                  </a:cubicBezTo>
                  <a:cubicBezTo>
                    <a:pt x="28387" y="9824"/>
                    <a:pt x="24049" y="12853"/>
                    <a:pt x="19812" y="12853"/>
                  </a:cubicBezTo>
                  <a:cubicBezTo>
                    <a:pt x="18701" y="12853"/>
                    <a:pt x="17597" y="12645"/>
                    <a:pt x="16510" y="12163"/>
                  </a:cubicBezTo>
                  <a:lnTo>
                    <a:pt x="16510" y="12163"/>
                  </a:lnTo>
                  <a:lnTo>
                    <a:pt x="19918" y="15747"/>
                  </a:lnTo>
                  <a:cubicBezTo>
                    <a:pt x="18884" y="15343"/>
                    <a:pt x="17787" y="15143"/>
                    <a:pt x="16687" y="15143"/>
                  </a:cubicBezTo>
                  <a:cubicBezTo>
                    <a:pt x="15788" y="15143"/>
                    <a:pt x="14886" y="15277"/>
                    <a:pt x="14013" y="15541"/>
                  </a:cubicBezTo>
                  <a:lnTo>
                    <a:pt x="17685" y="19096"/>
                  </a:lnTo>
                  <a:lnTo>
                    <a:pt x="11604" y="22034"/>
                  </a:lnTo>
                  <a:cubicBezTo>
                    <a:pt x="11700" y="22027"/>
                    <a:pt x="11795" y="22024"/>
                    <a:pt x="11890" y="22024"/>
                  </a:cubicBezTo>
                  <a:cubicBezTo>
                    <a:pt x="13052" y="22024"/>
                    <a:pt x="14163" y="22518"/>
                    <a:pt x="14924" y="23414"/>
                  </a:cubicBezTo>
                  <a:cubicBezTo>
                    <a:pt x="9342" y="26205"/>
                    <a:pt x="4289" y="29965"/>
                    <a:pt x="0" y="34519"/>
                  </a:cubicBezTo>
                  <a:cubicBezTo>
                    <a:pt x="1851" y="33314"/>
                    <a:pt x="3966" y="32639"/>
                    <a:pt x="6169" y="32551"/>
                  </a:cubicBezTo>
                  <a:lnTo>
                    <a:pt x="6169" y="32551"/>
                  </a:lnTo>
                  <a:lnTo>
                    <a:pt x="3437" y="35635"/>
                  </a:lnTo>
                  <a:lnTo>
                    <a:pt x="3437" y="35635"/>
                  </a:lnTo>
                  <a:lnTo>
                    <a:pt x="6698" y="33726"/>
                  </a:lnTo>
                  <a:lnTo>
                    <a:pt x="4789" y="36487"/>
                  </a:lnTo>
                  <a:cubicBezTo>
                    <a:pt x="7080" y="36223"/>
                    <a:pt x="9195" y="35165"/>
                    <a:pt x="10811" y="33491"/>
                  </a:cubicBezTo>
                  <a:lnTo>
                    <a:pt x="10811" y="33491"/>
                  </a:lnTo>
                  <a:lnTo>
                    <a:pt x="10370" y="35342"/>
                  </a:lnTo>
                  <a:cubicBezTo>
                    <a:pt x="20272" y="34676"/>
                    <a:pt x="30188" y="34342"/>
                    <a:pt x="40102" y="34342"/>
                  </a:cubicBezTo>
                  <a:cubicBezTo>
                    <a:pt x="54692" y="34342"/>
                    <a:pt x="69279" y="35065"/>
                    <a:pt x="83814" y="36517"/>
                  </a:cubicBezTo>
                  <a:lnTo>
                    <a:pt x="76235" y="32580"/>
                  </a:lnTo>
                  <a:lnTo>
                    <a:pt x="87104" y="32463"/>
                  </a:lnTo>
                  <a:cubicBezTo>
                    <a:pt x="84255" y="31875"/>
                    <a:pt x="81464" y="30994"/>
                    <a:pt x="78820" y="29789"/>
                  </a:cubicBezTo>
                  <a:lnTo>
                    <a:pt x="87839" y="28790"/>
                  </a:lnTo>
                  <a:lnTo>
                    <a:pt x="84666" y="27733"/>
                  </a:lnTo>
                  <a:lnTo>
                    <a:pt x="88808" y="27968"/>
                  </a:lnTo>
                  <a:cubicBezTo>
                    <a:pt x="82754" y="25397"/>
                    <a:pt x="76231" y="24074"/>
                    <a:pt x="69656" y="24074"/>
                  </a:cubicBezTo>
                  <a:cubicBezTo>
                    <a:pt x="69244" y="24074"/>
                    <a:pt x="68832" y="24080"/>
                    <a:pt x="68420" y="24090"/>
                  </a:cubicBezTo>
                  <a:cubicBezTo>
                    <a:pt x="69331" y="22504"/>
                    <a:pt x="70829" y="21387"/>
                    <a:pt x="72592" y="20947"/>
                  </a:cubicBezTo>
                  <a:cubicBezTo>
                    <a:pt x="66511" y="16922"/>
                    <a:pt x="59725" y="14131"/>
                    <a:pt x="52556" y="12691"/>
                  </a:cubicBezTo>
                  <a:cubicBezTo>
                    <a:pt x="54877" y="9901"/>
                    <a:pt x="58168" y="8109"/>
                    <a:pt x="61752" y="7668"/>
                  </a:cubicBezTo>
                  <a:lnTo>
                    <a:pt x="52057" y="7492"/>
                  </a:lnTo>
                  <a:cubicBezTo>
                    <a:pt x="53173" y="5817"/>
                    <a:pt x="54525" y="4378"/>
                    <a:pt x="56111" y="3144"/>
                  </a:cubicBezTo>
                  <a:lnTo>
                    <a:pt x="56111" y="3144"/>
                  </a:lnTo>
                  <a:cubicBezTo>
                    <a:pt x="54084" y="3996"/>
                    <a:pt x="51910" y="4495"/>
                    <a:pt x="49707" y="4583"/>
                  </a:cubicBezTo>
                  <a:lnTo>
                    <a:pt x="53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25" name="Google Shape;1125;p59"/>
            <p:cNvSpPr/>
            <p:nvPr/>
          </p:nvSpPr>
          <p:spPr>
            <a:xfrm>
              <a:off x="3531275" y="1590225"/>
              <a:ext cx="116050" cy="1847125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26" name="Google Shape;1126;p59"/>
            <p:cNvSpPr/>
            <p:nvPr/>
          </p:nvSpPr>
          <p:spPr>
            <a:xfrm>
              <a:off x="3346925" y="3409350"/>
              <a:ext cx="583175" cy="617750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27" name="Google Shape;1127;p59"/>
            <p:cNvSpPr/>
            <p:nvPr/>
          </p:nvSpPr>
          <p:spPr>
            <a:xfrm>
              <a:off x="3706075" y="3425575"/>
              <a:ext cx="56575" cy="583175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28" name="Google Shape;1128;p59"/>
            <p:cNvSpPr/>
            <p:nvPr/>
          </p:nvSpPr>
          <p:spPr>
            <a:xfrm>
              <a:off x="3526850" y="3427775"/>
              <a:ext cx="56600" cy="60962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29" name="Google Shape;1129;p59"/>
            <p:cNvSpPr/>
            <p:nvPr/>
          </p:nvSpPr>
          <p:spPr>
            <a:xfrm>
              <a:off x="3504825" y="1044275"/>
              <a:ext cx="156475" cy="2092200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30" name="Google Shape;1130;p59"/>
            <p:cNvSpPr/>
            <p:nvPr/>
          </p:nvSpPr>
          <p:spPr>
            <a:xfrm>
              <a:off x="3576075" y="2980500"/>
              <a:ext cx="85225" cy="155975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31" name="Google Shape;1131;p59"/>
            <p:cNvSpPr/>
            <p:nvPr/>
          </p:nvSpPr>
          <p:spPr>
            <a:xfrm>
              <a:off x="3481775" y="4008725"/>
              <a:ext cx="604750" cy="315400"/>
            </a:xfrm>
            <a:custGeom>
              <a:avLst/>
              <a:gdLst/>
              <a:ahLst/>
              <a:cxnLst/>
              <a:rect l="l" t="t" r="r" b="b"/>
              <a:pathLst>
                <a:path w="24190" h="12616" extrusionOk="0">
                  <a:moveTo>
                    <a:pt x="12488" y="0"/>
                  </a:moveTo>
                  <a:cubicBezTo>
                    <a:pt x="10243" y="0"/>
                    <a:pt x="7989" y="230"/>
                    <a:pt x="5799" y="588"/>
                  </a:cubicBezTo>
                  <a:cubicBezTo>
                    <a:pt x="3919" y="911"/>
                    <a:pt x="2068" y="1293"/>
                    <a:pt x="247" y="1734"/>
                  </a:cubicBezTo>
                  <a:cubicBezTo>
                    <a:pt x="0" y="1788"/>
                    <a:pt x="86" y="2151"/>
                    <a:pt x="314" y="2151"/>
                  </a:cubicBezTo>
                  <a:cubicBezTo>
                    <a:pt x="330" y="2151"/>
                    <a:pt x="347" y="2149"/>
                    <a:pt x="364" y="2145"/>
                  </a:cubicBezTo>
                  <a:lnTo>
                    <a:pt x="364" y="2115"/>
                  </a:lnTo>
                  <a:cubicBezTo>
                    <a:pt x="4315" y="1204"/>
                    <a:pt x="8425" y="403"/>
                    <a:pt x="12512" y="403"/>
                  </a:cubicBezTo>
                  <a:cubicBezTo>
                    <a:pt x="14747" y="403"/>
                    <a:pt x="16975" y="642"/>
                    <a:pt x="19166" y="1234"/>
                  </a:cubicBezTo>
                  <a:cubicBezTo>
                    <a:pt x="20632" y="1634"/>
                    <a:pt x="22050" y="2179"/>
                    <a:pt x="23397" y="2913"/>
                  </a:cubicBezTo>
                  <a:lnTo>
                    <a:pt x="23397" y="2913"/>
                  </a:lnTo>
                  <a:cubicBezTo>
                    <a:pt x="21241" y="3620"/>
                    <a:pt x="19137" y="4480"/>
                    <a:pt x="17110" y="5494"/>
                  </a:cubicBezTo>
                  <a:cubicBezTo>
                    <a:pt x="16963" y="5582"/>
                    <a:pt x="16992" y="5817"/>
                    <a:pt x="17168" y="5876"/>
                  </a:cubicBezTo>
                  <a:lnTo>
                    <a:pt x="22181" y="7148"/>
                  </a:lnTo>
                  <a:lnTo>
                    <a:pt x="22181" y="7148"/>
                  </a:lnTo>
                  <a:cubicBezTo>
                    <a:pt x="21110" y="7387"/>
                    <a:pt x="20061" y="7688"/>
                    <a:pt x="19049" y="8079"/>
                  </a:cubicBezTo>
                  <a:cubicBezTo>
                    <a:pt x="18872" y="8109"/>
                    <a:pt x="18843" y="8344"/>
                    <a:pt x="18990" y="8461"/>
                  </a:cubicBezTo>
                  <a:cubicBezTo>
                    <a:pt x="19962" y="9078"/>
                    <a:pt x="20935" y="9656"/>
                    <a:pt x="21938" y="10181"/>
                  </a:cubicBezTo>
                  <a:lnTo>
                    <a:pt x="21938" y="10181"/>
                  </a:lnTo>
                  <a:lnTo>
                    <a:pt x="18050" y="10253"/>
                  </a:lnTo>
                  <a:cubicBezTo>
                    <a:pt x="17873" y="10253"/>
                    <a:pt x="17785" y="10488"/>
                    <a:pt x="17903" y="10635"/>
                  </a:cubicBezTo>
                  <a:cubicBezTo>
                    <a:pt x="18206" y="10910"/>
                    <a:pt x="18522" y="11166"/>
                    <a:pt x="18850" y="11402"/>
                  </a:cubicBezTo>
                  <a:lnTo>
                    <a:pt x="18850" y="11402"/>
                  </a:lnTo>
                  <a:cubicBezTo>
                    <a:pt x="16620" y="10771"/>
                    <a:pt x="14311" y="10450"/>
                    <a:pt x="11984" y="10450"/>
                  </a:cubicBezTo>
                  <a:cubicBezTo>
                    <a:pt x="11763" y="10450"/>
                    <a:pt x="11543" y="10453"/>
                    <a:pt x="11322" y="10459"/>
                  </a:cubicBezTo>
                  <a:cubicBezTo>
                    <a:pt x="11087" y="10488"/>
                    <a:pt x="11087" y="10870"/>
                    <a:pt x="11322" y="10899"/>
                  </a:cubicBezTo>
                  <a:cubicBezTo>
                    <a:pt x="11602" y="10890"/>
                    <a:pt x="11882" y="10885"/>
                    <a:pt x="12162" y="10885"/>
                  </a:cubicBezTo>
                  <a:cubicBezTo>
                    <a:pt x="15108" y="10885"/>
                    <a:pt x="18019" y="11428"/>
                    <a:pt x="20776" y="12476"/>
                  </a:cubicBezTo>
                  <a:lnTo>
                    <a:pt x="20776" y="12476"/>
                  </a:lnTo>
                  <a:cubicBezTo>
                    <a:pt x="20884" y="12520"/>
                    <a:pt x="20994" y="12563"/>
                    <a:pt x="21105" y="12603"/>
                  </a:cubicBezTo>
                  <a:cubicBezTo>
                    <a:pt x="21128" y="12612"/>
                    <a:pt x="21149" y="12616"/>
                    <a:pt x="21169" y="12616"/>
                  </a:cubicBezTo>
                  <a:cubicBezTo>
                    <a:pt x="21359" y="12616"/>
                    <a:pt x="21432" y="12272"/>
                    <a:pt x="21193" y="12192"/>
                  </a:cubicBezTo>
                  <a:cubicBezTo>
                    <a:pt x="20280" y="11822"/>
                    <a:pt x="19409" y="11328"/>
                    <a:pt x="18649" y="10709"/>
                  </a:cubicBezTo>
                  <a:lnTo>
                    <a:pt x="18649" y="10709"/>
                  </a:lnTo>
                  <a:lnTo>
                    <a:pt x="22780" y="10606"/>
                  </a:lnTo>
                  <a:cubicBezTo>
                    <a:pt x="22985" y="10606"/>
                    <a:pt x="23073" y="10312"/>
                    <a:pt x="22897" y="10224"/>
                  </a:cubicBezTo>
                  <a:cubicBezTo>
                    <a:pt x="21764" y="9644"/>
                    <a:pt x="20655" y="9017"/>
                    <a:pt x="19590" y="8343"/>
                  </a:cubicBezTo>
                  <a:lnTo>
                    <a:pt x="19590" y="8343"/>
                  </a:lnTo>
                  <a:cubicBezTo>
                    <a:pt x="20771" y="7940"/>
                    <a:pt x="21958" y="7613"/>
                    <a:pt x="23191" y="7403"/>
                  </a:cubicBezTo>
                  <a:cubicBezTo>
                    <a:pt x="23396" y="7345"/>
                    <a:pt x="23396" y="7051"/>
                    <a:pt x="23191" y="6992"/>
                  </a:cubicBezTo>
                  <a:lnTo>
                    <a:pt x="17840" y="5635"/>
                  </a:lnTo>
                  <a:lnTo>
                    <a:pt x="17840" y="5635"/>
                  </a:lnTo>
                  <a:cubicBezTo>
                    <a:pt x="19828" y="4679"/>
                    <a:pt x="21869" y="3851"/>
                    <a:pt x="23984" y="3173"/>
                  </a:cubicBezTo>
                  <a:cubicBezTo>
                    <a:pt x="24160" y="3114"/>
                    <a:pt x="24190" y="2879"/>
                    <a:pt x="24043" y="2791"/>
                  </a:cubicBezTo>
                  <a:cubicBezTo>
                    <a:pt x="20499" y="737"/>
                    <a:pt x="16508" y="0"/>
                    <a:pt x="124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32" name="Google Shape;1132;p59"/>
            <p:cNvSpPr/>
            <p:nvPr/>
          </p:nvSpPr>
          <p:spPr>
            <a:xfrm>
              <a:off x="3260250" y="4322925"/>
              <a:ext cx="359425" cy="266550"/>
            </a:xfrm>
            <a:custGeom>
              <a:avLst/>
              <a:gdLst/>
              <a:ahLst/>
              <a:cxnLst/>
              <a:rect l="l" t="t" r="r" b="b"/>
              <a:pathLst>
                <a:path w="14377" h="10662" extrusionOk="0">
                  <a:moveTo>
                    <a:pt x="8218" y="0"/>
                  </a:moveTo>
                  <a:cubicBezTo>
                    <a:pt x="8202" y="0"/>
                    <a:pt x="8185" y="2"/>
                    <a:pt x="8168" y="6"/>
                  </a:cubicBezTo>
                  <a:lnTo>
                    <a:pt x="8168" y="35"/>
                  </a:lnTo>
                  <a:cubicBezTo>
                    <a:pt x="5171" y="770"/>
                    <a:pt x="2410" y="2268"/>
                    <a:pt x="148" y="4383"/>
                  </a:cubicBezTo>
                  <a:cubicBezTo>
                    <a:pt x="1" y="4501"/>
                    <a:pt x="89" y="4765"/>
                    <a:pt x="295" y="4765"/>
                  </a:cubicBezTo>
                  <a:lnTo>
                    <a:pt x="5013" y="4238"/>
                  </a:lnTo>
                  <a:lnTo>
                    <a:pt x="5013" y="4238"/>
                  </a:lnTo>
                  <a:cubicBezTo>
                    <a:pt x="3645" y="5663"/>
                    <a:pt x="2207" y="7037"/>
                    <a:pt x="720" y="8340"/>
                  </a:cubicBezTo>
                  <a:lnTo>
                    <a:pt x="720" y="8340"/>
                  </a:lnTo>
                  <a:cubicBezTo>
                    <a:pt x="716" y="8343"/>
                    <a:pt x="711" y="8346"/>
                    <a:pt x="706" y="8349"/>
                  </a:cubicBezTo>
                  <a:lnTo>
                    <a:pt x="708" y="8351"/>
                  </a:lnTo>
                  <a:lnTo>
                    <a:pt x="708" y="8351"/>
                  </a:lnTo>
                  <a:cubicBezTo>
                    <a:pt x="697" y="8360"/>
                    <a:pt x="687" y="8369"/>
                    <a:pt x="677" y="8378"/>
                  </a:cubicBezTo>
                  <a:cubicBezTo>
                    <a:pt x="532" y="8499"/>
                    <a:pt x="665" y="8739"/>
                    <a:pt x="831" y="8739"/>
                  </a:cubicBezTo>
                  <a:cubicBezTo>
                    <a:pt x="867" y="8739"/>
                    <a:pt x="904" y="8728"/>
                    <a:pt x="941" y="8702"/>
                  </a:cubicBezTo>
                  <a:cubicBezTo>
                    <a:pt x="2371" y="7802"/>
                    <a:pt x="3943" y="7116"/>
                    <a:pt x="5573" y="6645"/>
                  </a:cubicBezTo>
                  <a:lnTo>
                    <a:pt x="5573" y="6645"/>
                  </a:lnTo>
                  <a:lnTo>
                    <a:pt x="3027" y="10347"/>
                  </a:lnTo>
                  <a:cubicBezTo>
                    <a:pt x="2929" y="10494"/>
                    <a:pt x="3076" y="10662"/>
                    <a:pt x="3230" y="10662"/>
                  </a:cubicBezTo>
                  <a:cubicBezTo>
                    <a:pt x="3261" y="10662"/>
                    <a:pt x="3292" y="10655"/>
                    <a:pt x="3321" y="10641"/>
                  </a:cubicBezTo>
                  <a:cubicBezTo>
                    <a:pt x="6611" y="8496"/>
                    <a:pt x="10283" y="7027"/>
                    <a:pt x="14102" y="6263"/>
                  </a:cubicBezTo>
                  <a:cubicBezTo>
                    <a:pt x="14376" y="6208"/>
                    <a:pt x="14292" y="5846"/>
                    <a:pt x="14065" y="5846"/>
                  </a:cubicBezTo>
                  <a:cubicBezTo>
                    <a:pt x="14048" y="5846"/>
                    <a:pt x="14032" y="5848"/>
                    <a:pt x="14014" y="5852"/>
                  </a:cubicBezTo>
                  <a:cubicBezTo>
                    <a:pt x="10467" y="6551"/>
                    <a:pt x="7067" y="7864"/>
                    <a:pt x="3973" y="9724"/>
                  </a:cubicBezTo>
                  <a:lnTo>
                    <a:pt x="3973" y="9724"/>
                  </a:lnTo>
                  <a:lnTo>
                    <a:pt x="6229" y="6410"/>
                  </a:lnTo>
                  <a:cubicBezTo>
                    <a:pt x="6332" y="6281"/>
                    <a:pt x="6208" y="6106"/>
                    <a:pt x="6057" y="6106"/>
                  </a:cubicBezTo>
                  <a:cubicBezTo>
                    <a:pt x="6036" y="6106"/>
                    <a:pt x="6015" y="6109"/>
                    <a:pt x="5994" y="6116"/>
                  </a:cubicBezTo>
                  <a:cubicBezTo>
                    <a:pt x="4741" y="6415"/>
                    <a:pt x="3516" y="6861"/>
                    <a:pt x="2345" y="7437"/>
                  </a:cubicBezTo>
                  <a:lnTo>
                    <a:pt x="2345" y="7437"/>
                  </a:lnTo>
                  <a:cubicBezTo>
                    <a:pt x="3501" y="6368"/>
                    <a:pt x="4623" y="5259"/>
                    <a:pt x="5700" y="4119"/>
                  </a:cubicBezTo>
                  <a:cubicBezTo>
                    <a:pt x="5788" y="3972"/>
                    <a:pt x="5730" y="3737"/>
                    <a:pt x="5553" y="3737"/>
                  </a:cubicBezTo>
                  <a:lnTo>
                    <a:pt x="909" y="4256"/>
                  </a:lnTo>
                  <a:lnTo>
                    <a:pt x="909" y="4256"/>
                  </a:lnTo>
                  <a:cubicBezTo>
                    <a:pt x="3023" y="2419"/>
                    <a:pt x="5552" y="1100"/>
                    <a:pt x="8285" y="417"/>
                  </a:cubicBezTo>
                  <a:cubicBezTo>
                    <a:pt x="8532" y="362"/>
                    <a:pt x="8446" y="0"/>
                    <a:pt x="8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33" name="Google Shape;1133;p59"/>
            <p:cNvSpPr/>
            <p:nvPr/>
          </p:nvSpPr>
          <p:spPr>
            <a:xfrm>
              <a:off x="4133325" y="4298300"/>
              <a:ext cx="365400" cy="259900"/>
            </a:xfrm>
            <a:custGeom>
              <a:avLst/>
              <a:gdLst/>
              <a:ahLst/>
              <a:cxnLst/>
              <a:rect l="l" t="t" r="r" b="b"/>
              <a:pathLst>
                <a:path w="14616" h="10396" extrusionOk="0">
                  <a:moveTo>
                    <a:pt x="8884" y="0"/>
                  </a:moveTo>
                  <a:cubicBezTo>
                    <a:pt x="8852" y="0"/>
                    <a:pt x="8821" y="7"/>
                    <a:pt x="8792" y="21"/>
                  </a:cubicBezTo>
                  <a:cubicBezTo>
                    <a:pt x="5736" y="1461"/>
                    <a:pt x="2828" y="3253"/>
                    <a:pt x="184" y="5309"/>
                  </a:cubicBezTo>
                  <a:cubicBezTo>
                    <a:pt x="0" y="5447"/>
                    <a:pt x="158" y="5658"/>
                    <a:pt x="334" y="5658"/>
                  </a:cubicBezTo>
                  <a:cubicBezTo>
                    <a:pt x="383" y="5658"/>
                    <a:pt x="433" y="5641"/>
                    <a:pt x="478" y="5603"/>
                  </a:cubicBezTo>
                  <a:lnTo>
                    <a:pt x="448" y="5603"/>
                  </a:lnTo>
                  <a:cubicBezTo>
                    <a:pt x="2904" y="3741"/>
                    <a:pt x="5509" y="2102"/>
                    <a:pt x="8262" y="732"/>
                  </a:cubicBezTo>
                  <a:lnTo>
                    <a:pt x="8262" y="732"/>
                  </a:lnTo>
                  <a:cubicBezTo>
                    <a:pt x="7137" y="2255"/>
                    <a:pt x="6152" y="3869"/>
                    <a:pt x="5325" y="5574"/>
                  </a:cubicBezTo>
                  <a:cubicBezTo>
                    <a:pt x="5247" y="5679"/>
                    <a:pt x="5332" y="5877"/>
                    <a:pt x="5497" y="5877"/>
                  </a:cubicBezTo>
                  <a:cubicBezTo>
                    <a:pt x="5517" y="5877"/>
                    <a:pt x="5538" y="5874"/>
                    <a:pt x="5560" y="5868"/>
                  </a:cubicBezTo>
                  <a:cubicBezTo>
                    <a:pt x="7301" y="5171"/>
                    <a:pt x="9115" y="4646"/>
                    <a:pt x="10957" y="4314"/>
                  </a:cubicBezTo>
                  <a:lnTo>
                    <a:pt x="10957" y="4314"/>
                  </a:lnTo>
                  <a:cubicBezTo>
                    <a:pt x="10137" y="5403"/>
                    <a:pt x="9171" y="6401"/>
                    <a:pt x="8116" y="7270"/>
                  </a:cubicBezTo>
                  <a:lnTo>
                    <a:pt x="8116" y="7270"/>
                  </a:lnTo>
                  <a:lnTo>
                    <a:pt x="8087" y="7278"/>
                  </a:lnTo>
                  <a:lnTo>
                    <a:pt x="8093" y="7289"/>
                  </a:lnTo>
                  <a:lnTo>
                    <a:pt x="8093" y="7289"/>
                  </a:lnTo>
                  <a:cubicBezTo>
                    <a:pt x="8061" y="7315"/>
                    <a:pt x="8030" y="7340"/>
                    <a:pt x="7999" y="7366"/>
                  </a:cubicBezTo>
                  <a:cubicBezTo>
                    <a:pt x="7831" y="7477"/>
                    <a:pt x="7981" y="7721"/>
                    <a:pt x="8172" y="7721"/>
                  </a:cubicBezTo>
                  <a:cubicBezTo>
                    <a:pt x="8183" y="7721"/>
                    <a:pt x="8193" y="7720"/>
                    <a:pt x="8204" y="7718"/>
                  </a:cubicBezTo>
                  <a:lnTo>
                    <a:pt x="13642" y="6320"/>
                  </a:lnTo>
                  <a:lnTo>
                    <a:pt x="13642" y="6320"/>
                  </a:lnTo>
                  <a:cubicBezTo>
                    <a:pt x="12195" y="7825"/>
                    <a:pt x="10501" y="9069"/>
                    <a:pt x="8645" y="10010"/>
                  </a:cubicBezTo>
                  <a:cubicBezTo>
                    <a:pt x="8447" y="10109"/>
                    <a:pt x="8562" y="10395"/>
                    <a:pt x="8743" y="10395"/>
                  </a:cubicBezTo>
                  <a:cubicBezTo>
                    <a:pt x="8777" y="10395"/>
                    <a:pt x="8813" y="10385"/>
                    <a:pt x="8850" y="10362"/>
                  </a:cubicBezTo>
                  <a:cubicBezTo>
                    <a:pt x="10966" y="9305"/>
                    <a:pt x="12875" y="7836"/>
                    <a:pt x="14462" y="6044"/>
                  </a:cubicBezTo>
                  <a:cubicBezTo>
                    <a:pt x="14616" y="5916"/>
                    <a:pt x="14523" y="5675"/>
                    <a:pt x="14340" y="5675"/>
                  </a:cubicBezTo>
                  <a:cubicBezTo>
                    <a:pt x="14314" y="5675"/>
                    <a:pt x="14286" y="5680"/>
                    <a:pt x="14256" y="5691"/>
                  </a:cubicBezTo>
                  <a:lnTo>
                    <a:pt x="9018" y="7038"/>
                  </a:lnTo>
                  <a:lnTo>
                    <a:pt x="9018" y="7038"/>
                  </a:lnTo>
                  <a:cubicBezTo>
                    <a:pt x="9987" y="6164"/>
                    <a:pt x="10862" y="5192"/>
                    <a:pt x="11641" y="4105"/>
                  </a:cubicBezTo>
                  <a:cubicBezTo>
                    <a:pt x="11750" y="3969"/>
                    <a:pt x="11582" y="3808"/>
                    <a:pt x="11417" y="3808"/>
                  </a:cubicBezTo>
                  <a:cubicBezTo>
                    <a:pt x="11403" y="3808"/>
                    <a:pt x="11390" y="3809"/>
                    <a:pt x="11377" y="3811"/>
                  </a:cubicBezTo>
                  <a:cubicBezTo>
                    <a:pt x="9526" y="4106"/>
                    <a:pt x="7699" y="4597"/>
                    <a:pt x="5942" y="5262"/>
                  </a:cubicBezTo>
                  <a:lnTo>
                    <a:pt x="5942" y="5262"/>
                  </a:lnTo>
                  <a:cubicBezTo>
                    <a:pt x="6853" y="3516"/>
                    <a:pt x="7908" y="1867"/>
                    <a:pt x="9085" y="315"/>
                  </a:cubicBezTo>
                  <a:cubicBezTo>
                    <a:pt x="9208" y="168"/>
                    <a:pt x="9044" y="0"/>
                    <a:pt x="88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1134" name="Google Shape;1134;p59"/>
          <p:cNvGrpSpPr/>
          <p:nvPr/>
        </p:nvGrpSpPr>
        <p:grpSpPr>
          <a:xfrm>
            <a:off x="7631113" y="3992049"/>
            <a:ext cx="1431701" cy="1076572"/>
            <a:chOff x="1164425" y="4291100"/>
            <a:chExt cx="1089925" cy="757225"/>
          </a:xfrm>
        </p:grpSpPr>
        <p:sp>
          <p:nvSpPr>
            <p:cNvPr id="1135" name="Google Shape;1135;p59"/>
            <p:cNvSpPr/>
            <p:nvPr/>
          </p:nvSpPr>
          <p:spPr>
            <a:xfrm>
              <a:off x="1208475" y="4507025"/>
              <a:ext cx="1003275" cy="51450"/>
            </a:xfrm>
            <a:custGeom>
              <a:avLst/>
              <a:gdLst/>
              <a:ahLst/>
              <a:cxnLst/>
              <a:rect l="l" t="t" r="r" b="b"/>
              <a:pathLst>
                <a:path w="40131" h="2058" extrusionOk="0">
                  <a:moveTo>
                    <a:pt x="1" y="1"/>
                  </a:moveTo>
                  <a:lnTo>
                    <a:pt x="1" y="2057"/>
                  </a:lnTo>
                  <a:lnTo>
                    <a:pt x="40130" y="2057"/>
                  </a:lnTo>
                  <a:lnTo>
                    <a:pt x="401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36" name="Google Shape;1136;p59"/>
            <p:cNvSpPr/>
            <p:nvPr/>
          </p:nvSpPr>
          <p:spPr>
            <a:xfrm>
              <a:off x="1208475" y="4778775"/>
              <a:ext cx="1003275" cy="51425"/>
            </a:xfrm>
            <a:custGeom>
              <a:avLst/>
              <a:gdLst/>
              <a:ahLst/>
              <a:cxnLst/>
              <a:rect l="l" t="t" r="r" b="b"/>
              <a:pathLst>
                <a:path w="40131" h="2057" extrusionOk="0">
                  <a:moveTo>
                    <a:pt x="1" y="0"/>
                  </a:moveTo>
                  <a:lnTo>
                    <a:pt x="1" y="2057"/>
                  </a:lnTo>
                  <a:lnTo>
                    <a:pt x="40130" y="2057"/>
                  </a:lnTo>
                  <a:lnTo>
                    <a:pt x="401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37" name="Google Shape;1137;p59"/>
            <p:cNvSpPr/>
            <p:nvPr/>
          </p:nvSpPr>
          <p:spPr>
            <a:xfrm>
              <a:off x="1991400" y="4291100"/>
              <a:ext cx="173350" cy="755025"/>
            </a:xfrm>
            <a:custGeom>
              <a:avLst/>
              <a:gdLst/>
              <a:ahLst/>
              <a:cxnLst/>
              <a:rect l="l" t="t" r="r" b="b"/>
              <a:pathLst>
                <a:path w="6934" h="30201" extrusionOk="0">
                  <a:moveTo>
                    <a:pt x="3379" y="1"/>
                  </a:moveTo>
                  <a:lnTo>
                    <a:pt x="0" y="2086"/>
                  </a:lnTo>
                  <a:lnTo>
                    <a:pt x="0" y="30201"/>
                  </a:lnTo>
                  <a:lnTo>
                    <a:pt x="6933" y="30201"/>
                  </a:lnTo>
                  <a:lnTo>
                    <a:pt x="6933" y="2086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38" name="Google Shape;1138;p59"/>
            <p:cNvSpPr/>
            <p:nvPr/>
          </p:nvSpPr>
          <p:spPr>
            <a:xfrm>
              <a:off x="2075125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0" y="30"/>
                  </a:lnTo>
                  <a:lnTo>
                    <a:pt x="2967" y="2380"/>
                  </a:lnTo>
                  <a:lnTo>
                    <a:pt x="3026" y="30201"/>
                  </a:lnTo>
                  <a:lnTo>
                    <a:pt x="3584" y="30201"/>
                  </a:lnTo>
                  <a:lnTo>
                    <a:pt x="3584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39" name="Google Shape;1139;p59"/>
            <p:cNvSpPr/>
            <p:nvPr/>
          </p:nvSpPr>
          <p:spPr>
            <a:xfrm>
              <a:off x="1757100" y="4291100"/>
              <a:ext cx="173350" cy="755025"/>
            </a:xfrm>
            <a:custGeom>
              <a:avLst/>
              <a:gdLst/>
              <a:ahLst/>
              <a:cxnLst/>
              <a:rect l="l" t="t" r="r" b="b"/>
              <a:pathLst>
                <a:path w="6934" h="30201" extrusionOk="0">
                  <a:moveTo>
                    <a:pt x="3379" y="1"/>
                  </a:moveTo>
                  <a:lnTo>
                    <a:pt x="1" y="2086"/>
                  </a:lnTo>
                  <a:lnTo>
                    <a:pt x="1" y="30201"/>
                  </a:lnTo>
                  <a:lnTo>
                    <a:pt x="6934" y="30201"/>
                  </a:lnTo>
                  <a:lnTo>
                    <a:pt x="6934" y="2086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40" name="Google Shape;1140;p59"/>
            <p:cNvSpPr/>
            <p:nvPr/>
          </p:nvSpPr>
          <p:spPr>
            <a:xfrm>
              <a:off x="1840825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1" y="30"/>
                  </a:lnTo>
                  <a:lnTo>
                    <a:pt x="2939" y="2380"/>
                  </a:lnTo>
                  <a:lnTo>
                    <a:pt x="3027" y="30201"/>
                  </a:lnTo>
                  <a:lnTo>
                    <a:pt x="3585" y="30201"/>
                  </a:lnTo>
                  <a:lnTo>
                    <a:pt x="3585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41" name="Google Shape;1141;p59"/>
            <p:cNvSpPr/>
            <p:nvPr/>
          </p:nvSpPr>
          <p:spPr>
            <a:xfrm>
              <a:off x="1513275" y="4291100"/>
              <a:ext cx="173350" cy="755025"/>
            </a:xfrm>
            <a:custGeom>
              <a:avLst/>
              <a:gdLst/>
              <a:ahLst/>
              <a:cxnLst/>
              <a:rect l="l" t="t" r="r" b="b"/>
              <a:pathLst>
                <a:path w="6934" h="30201" extrusionOk="0">
                  <a:moveTo>
                    <a:pt x="3379" y="1"/>
                  </a:moveTo>
                  <a:lnTo>
                    <a:pt x="0" y="2086"/>
                  </a:lnTo>
                  <a:lnTo>
                    <a:pt x="0" y="30201"/>
                  </a:lnTo>
                  <a:lnTo>
                    <a:pt x="6934" y="30201"/>
                  </a:lnTo>
                  <a:lnTo>
                    <a:pt x="6934" y="2086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42" name="Google Shape;1142;p59"/>
            <p:cNvSpPr/>
            <p:nvPr/>
          </p:nvSpPr>
          <p:spPr>
            <a:xfrm>
              <a:off x="1595525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1" y="30"/>
                  </a:lnTo>
                  <a:lnTo>
                    <a:pt x="2938" y="2380"/>
                  </a:lnTo>
                  <a:lnTo>
                    <a:pt x="3027" y="30201"/>
                  </a:lnTo>
                  <a:lnTo>
                    <a:pt x="3585" y="30201"/>
                  </a:lnTo>
                  <a:lnTo>
                    <a:pt x="3585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43" name="Google Shape;1143;p59"/>
            <p:cNvSpPr/>
            <p:nvPr/>
          </p:nvSpPr>
          <p:spPr>
            <a:xfrm>
              <a:off x="1278250" y="4291100"/>
              <a:ext cx="174100" cy="755025"/>
            </a:xfrm>
            <a:custGeom>
              <a:avLst/>
              <a:gdLst/>
              <a:ahLst/>
              <a:cxnLst/>
              <a:rect l="l" t="t" r="r" b="b"/>
              <a:pathLst>
                <a:path w="6964" h="30201" extrusionOk="0">
                  <a:moveTo>
                    <a:pt x="3408" y="1"/>
                  </a:moveTo>
                  <a:lnTo>
                    <a:pt x="1" y="2086"/>
                  </a:lnTo>
                  <a:lnTo>
                    <a:pt x="1" y="30201"/>
                  </a:lnTo>
                  <a:lnTo>
                    <a:pt x="6963" y="30201"/>
                  </a:lnTo>
                  <a:lnTo>
                    <a:pt x="6963" y="2086"/>
                  </a:lnTo>
                  <a:lnTo>
                    <a:pt x="34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44" name="Google Shape;1144;p59"/>
            <p:cNvSpPr/>
            <p:nvPr/>
          </p:nvSpPr>
          <p:spPr>
            <a:xfrm>
              <a:off x="1361250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0" y="30"/>
                  </a:lnTo>
                  <a:lnTo>
                    <a:pt x="2938" y="2380"/>
                  </a:lnTo>
                  <a:lnTo>
                    <a:pt x="2997" y="30201"/>
                  </a:lnTo>
                  <a:lnTo>
                    <a:pt x="3584" y="30201"/>
                  </a:lnTo>
                  <a:lnTo>
                    <a:pt x="3584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45" name="Google Shape;1145;p59"/>
            <p:cNvSpPr/>
            <p:nvPr/>
          </p:nvSpPr>
          <p:spPr>
            <a:xfrm>
              <a:off x="2046475" y="4507025"/>
              <a:ext cx="52175" cy="44650"/>
            </a:xfrm>
            <a:custGeom>
              <a:avLst/>
              <a:gdLst/>
              <a:ahLst/>
              <a:cxnLst/>
              <a:rect l="l" t="t" r="r" b="b"/>
              <a:pathLst>
                <a:path w="2087" h="1786" extrusionOk="0">
                  <a:moveTo>
                    <a:pt x="1205" y="1"/>
                  </a:moveTo>
                  <a:cubicBezTo>
                    <a:pt x="412" y="1"/>
                    <a:pt x="1" y="970"/>
                    <a:pt x="559" y="1528"/>
                  </a:cubicBezTo>
                  <a:cubicBezTo>
                    <a:pt x="746" y="1706"/>
                    <a:pt x="969" y="1786"/>
                    <a:pt x="1186" y="1786"/>
                  </a:cubicBezTo>
                  <a:cubicBezTo>
                    <a:pt x="1650" y="1786"/>
                    <a:pt x="2086" y="1422"/>
                    <a:pt x="2086" y="882"/>
                  </a:cubicBezTo>
                  <a:cubicBezTo>
                    <a:pt x="2086" y="412"/>
                    <a:pt x="1704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46" name="Google Shape;1146;p59"/>
            <p:cNvSpPr/>
            <p:nvPr/>
          </p:nvSpPr>
          <p:spPr>
            <a:xfrm>
              <a:off x="1812200" y="4507025"/>
              <a:ext cx="52150" cy="44650"/>
            </a:xfrm>
            <a:custGeom>
              <a:avLst/>
              <a:gdLst/>
              <a:ahLst/>
              <a:cxnLst/>
              <a:rect l="l" t="t" r="r" b="b"/>
              <a:pathLst>
                <a:path w="2086" h="1786" extrusionOk="0">
                  <a:moveTo>
                    <a:pt x="1205" y="1"/>
                  </a:moveTo>
                  <a:cubicBezTo>
                    <a:pt x="411" y="1"/>
                    <a:pt x="0" y="970"/>
                    <a:pt x="558" y="1528"/>
                  </a:cubicBezTo>
                  <a:cubicBezTo>
                    <a:pt x="736" y="1706"/>
                    <a:pt x="956" y="1786"/>
                    <a:pt x="1172" y="1786"/>
                  </a:cubicBezTo>
                  <a:cubicBezTo>
                    <a:pt x="1636" y="1786"/>
                    <a:pt x="2086" y="1422"/>
                    <a:pt x="2086" y="882"/>
                  </a:cubicBezTo>
                  <a:cubicBezTo>
                    <a:pt x="2086" y="412"/>
                    <a:pt x="1704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47" name="Google Shape;1147;p59"/>
            <p:cNvSpPr/>
            <p:nvPr/>
          </p:nvSpPr>
          <p:spPr>
            <a:xfrm>
              <a:off x="1569825" y="4507025"/>
              <a:ext cx="52175" cy="44650"/>
            </a:xfrm>
            <a:custGeom>
              <a:avLst/>
              <a:gdLst/>
              <a:ahLst/>
              <a:cxnLst/>
              <a:rect l="l" t="t" r="r" b="b"/>
              <a:pathLst>
                <a:path w="2087" h="1786" extrusionOk="0">
                  <a:moveTo>
                    <a:pt x="1205" y="1"/>
                  </a:moveTo>
                  <a:cubicBezTo>
                    <a:pt x="412" y="1"/>
                    <a:pt x="1" y="970"/>
                    <a:pt x="559" y="1528"/>
                  </a:cubicBezTo>
                  <a:cubicBezTo>
                    <a:pt x="737" y="1706"/>
                    <a:pt x="956" y="1786"/>
                    <a:pt x="1173" y="1786"/>
                  </a:cubicBezTo>
                  <a:cubicBezTo>
                    <a:pt x="1636" y="1786"/>
                    <a:pt x="2086" y="1422"/>
                    <a:pt x="2086" y="882"/>
                  </a:cubicBezTo>
                  <a:cubicBezTo>
                    <a:pt x="2086" y="412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48" name="Google Shape;1148;p59"/>
            <p:cNvSpPr/>
            <p:nvPr/>
          </p:nvSpPr>
          <p:spPr>
            <a:xfrm>
              <a:off x="1335550" y="4507025"/>
              <a:ext cx="52150" cy="44650"/>
            </a:xfrm>
            <a:custGeom>
              <a:avLst/>
              <a:gdLst/>
              <a:ahLst/>
              <a:cxnLst/>
              <a:rect l="l" t="t" r="r" b="b"/>
              <a:pathLst>
                <a:path w="2086" h="1786" extrusionOk="0">
                  <a:moveTo>
                    <a:pt x="1205" y="1"/>
                  </a:moveTo>
                  <a:cubicBezTo>
                    <a:pt x="382" y="1"/>
                    <a:pt x="0" y="970"/>
                    <a:pt x="558" y="1528"/>
                  </a:cubicBezTo>
                  <a:cubicBezTo>
                    <a:pt x="736" y="1706"/>
                    <a:pt x="956" y="1786"/>
                    <a:pt x="1172" y="1786"/>
                  </a:cubicBezTo>
                  <a:cubicBezTo>
                    <a:pt x="1636" y="1786"/>
                    <a:pt x="2086" y="1422"/>
                    <a:pt x="2086" y="882"/>
                  </a:cubicBezTo>
                  <a:cubicBezTo>
                    <a:pt x="2086" y="412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49" name="Google Shape;1149;p59"/>
            <p:cNvSpPr/>
            <p:nvPr/>
          </p:nvSpPr>
          <p:spPr>
            <a:xfrm>
              <a:off x="2054550" y="4778025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1"/>
                  </a:moveTo>
                  <a:cubicBezTo>
                    <a:pt x="383" y="1"/>
                    <a:pt x="1" y="383"/>
                    <a:pt x="1" y="882"/>
                  </a:cubicBezTo>
                  <a:cubicBezTo>
                    <a:pt x="1" y="1382"/>
                    <a:pt x="383" y="1764"/>
                    <a:pt x="882" y="1764"/>
                  </a:cubicBezTo>
                  <a:cubicBezTo>
                    <a:pt x="1381" y="1764"/>
                    <a:pt x="1763" y="1382"/>
                    <a:pt x="1763" y="882"/>
                  </a:cubicBezTo>
                  <a:cubicBezTo>
                    <a:pt x="1763" y="383"/>
                    <a:pt x="1381" y="1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50" name="Google Shape;1150;p59"/>
            <p:cNvSpPr/>
            <p:nvPr/>
          </p:nvSpPr>
          <p:spPr>
            <a:xfrm>
              <a:off x="1812200" y="4778025"/>
              <a:ext cx="52150" cy="44425"/>
            </a:xfrm>
            <a:custGeom>
              <a:avLst/>
              <a:gdLst/>
              <a:ahLst/>
              <a:cxnLst/>
              <a:rect l="l" t="t" r="r" b="b"/>
              <a:pathLst>
                <a:path w="2086" h="1777" extrusionOk="0">
                  <a:moveTo>
                    <a:pt x="1205" y="1"/>
                  </a:moveTo>
                  <a:cubicBezTo>
                    <a:pt x="411" y="1"/>
                    <a:pt x="0" y="941"/>
                    <a:pt x="558" y="1499"/>
                  </a:cubicBezTo>
                  <a:cubicBezTo>
                    <a:pt x="741" y="1691"/>
                    <a:pt x="968" y="1777"/>
                    <a:pt x="1190" y="1777"/>
                  </a:cubicBezTo>
                  <a:cubicBezTo>
                    <a:pt x="1647" y="1777"/>
                    <a:pt x="2086" y="1416"/>
                    <a:pt x="2086" y="882"/>
                  </a:cubicBezTo>
                  <a:cubicBezTo>
                    <a:pt x="2086" y="383"/>
                    <a:pt x="1704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51" name="Google Shape;1151;p59"/>
            <p:cNvSpPr/>
            <p:nvPr/>
          </p:nvSpPr>
          <p:spPr>
            <a:xfrm>
              <a:off x="1569825" y="4778025"/>
              <a:ext cx="52175" cy="44425"/>
            </a:xfrm>
            <a:custGeom>
              <a:avLst/>
              <a:gdLst/>
              <a:ahLst/>
              <a:cxnLst/>
              <a:rect l="l" t="t" r="r" b="b"/>
              <a:pathLst>
                <a:path w="2087" h="1777" extrusionOk="0">
                  <a:moveTo>
                    <a:pt x="1205" y="1"/>
                  </a:moveTo>
                  <a:cubicBezTo>
                    <a:pt x="412" y="1"/>
                    <a:pt x="1" y="941"/>
                    <a:pt x="559" y="1499"/>
                  </a:cubicBezTo>
                  <a:cubicBezTo>
                    <a:pt x="741" y="1691"/>
                    <a:pt x="968" y="1777"/>
                    <a:pt x="1190" y="1777"/>
                  </a:cubicBezTo>
                  <a:cubicBezTo>
                    <a:pt x="1647" y="1777"/>
                    <a:pt x="2086" y="1416"/>
                    <a:pt x="2086" y="882"/>
                  </a:cubicBezTo>
                  <a:cubicBezTo>
                    <a:pt x="2086" y="383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52" name="Google Shape;1152;p59"/>
            <p:cNvSpPr/>
            <p:nvPr/>
          </p:nvSpPr>
          <p:spPr>
            <a:xfrm>
              <a:off x="1335550" y="4778025"/>
              <a:ext cx="52150" cy="44425"/>
            </a:xfrm>
            <a:custGeom>
              <a:avLst/>
              <a:gdLst/>
              <a:ahLst/>
              <a:cxnLst/>
              <a:rect l="l" t="t" r="r" b="b"/>
              <a:pathLst>
                <a:path w="2086" h="1777" extrusionOk="0">
                  <a:moveTo>
                    <a:pt x="1205" y="1"/>
                  </a:moveTo>
                  <a:cubicBezTo>
                    <a:pt x="382" y="1"/>
                    <a:pt x="0" y="941"/>
                    <a:pt x="558" y="1499"/>
                  </a:cubicBezTo>
                  <a:cubicBezTo>
                    <a:pt x="741" y="1691"/>
                    <a:pt x="968" y="1777"/>
                    <a:pt x="1190" y="1777"/>
                  </a:cubicBezTo>
                  <a:cubicBezTo>
                    <a:pt x="1647" y="1777"/>
                    <a:pt x="2086" y="1416"/>
                    <a:pt x="2086" y="882"/>
                  </a:cubicBezTo>
                  <a:cubicBezTo>
                    <a:pt x="2086" y="383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53" name="Google Shape;1153;p59"/>
            <p:cNvSpPr/>
            <p:nvPr/>
          </p:nvSpPr>
          <p:spPr>
            <a:xfrm>
              <a:off x="2124325" y="4862500"/>
              <a:ext cx="130025" cy="185825"/>
            </a:xfrm>
            <a:custGeom>
              <a:avLst/>
              <a:gdLst/>
              <a:ahLst/>
              <a:cxnLst/>
              <a:rect l="l" t="t" r="r" b="b"/>
              <a:pathLst>
                <a:path w="5201" h="7433" extrusionOk="0">
                  <a:moveTo>
                    <a:pt x="5200" y="0"/>
                  </a:moveTo>
                  <a:lnTo>
                    <a:pt x="5200" y="0"/>
                  </a:lnTo>
                  <a:cubicBezTo>
                    <a:pt x="2409" y="1322"/>
                    <a:pt x="412" y="4260"/>
                    <a:pt x="1" y="7286"/>
                  </a:cubicBezTo>
                  <a:lnTo>
                    <a:pt x="1616" y="7433"/>
                  </a:lnTo>
                  <a:cubicBezTo>
                    <a:pt x="2321" y="6787"/>
                    <a:pt x="3115" y="6228"/>
                    <a:pt x="3937" y="5729"/>
                  </a:cubicBezTo>
                  <a:cubicBezTo>
                    <a:pt x="3836" y="5712"/>
                    <a:pt x="3733" y="5704"/>
                    <a:pt x="3630" y="5704"/>
                  </a:cubicBezTo>
                  <a:cubicBezTo>
                    <a:pt x="3198" y="5704"/>
                    <a:pt x="2765" y="5850"/>
                    <a:pt x="2409" y="6111"/>
                  </a:cubicBezTo>
                  <a:cubicBezTo>
                    <a:pt x="3232" y="5141"/>
                    <a:pt x="4113" y="4260"/>
                    <a:pt x="5024" y="3379"/>
                  </a:cubicBezTo>
                  <a:lnTo>
                    <a:pt x="5024" y="3379"/>
                  </a:lnTo>
                  <a:cubicBezTo>
                    <a:pt x="3496" y="4054"/>
                    <a:pt x="2145" y="5053"/>
                    <a:pt x="1029" y="6346"/>
                  </a:cubicBezTo>
                  <a:cubicBezTo>
                    <a:pt x="1675" y="3878"/>
                    <a:pt x="3467" y="1881"/>
                    <a:pt x="5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54" name="Google Shape;1154;p59"/>
            <p:cNvSpPr/>
            <p:nvPr/>
          </p:nvSpPr>
          <p:spPr>
            <a:xfrm>
              <a:off x="1164425" y="4871300"/>
              <a:ext cx="249000" cy="174825"/>
            </a:xfrm>
            <a:custGeom>
              <a:avLst/>
              <a:gdLst/>
              <a:ahLst/>
              <a:cxnLst/>
              <a:rect l="l" t="t" r="r" b="b"/>
              <a:pathLst>
                <a:path w="9960" h="6993" extrusionOk="0">
                  <a:moveTo>
                    <a:pt x="3437" y="1"/>
                  </a:moveTo>
                  <a:lnTo>
                    <a:pt x="5905" y="5230"/>
                  </a:lnTo>
                  <a:cubicBezTo>
                    <a:pt x="4407" y="3291"/>
                    <a:pt x="2409" y="1764"/>
                    <a:pt x="118" y="882"/>
                  </a:cubicBezTo>
                  <a:lnTo>
                    <a:pt x="118" y="882"/>
                  </a:lnTo>
                  <a:cubicBezTo>
                    <a:pt x="1939" y="2145"/>
                    <a:pt x="3290" y="3937"/>
                    <a:pt x="4612" y="5700"/>
                  </a:cubicBezTo>
                  <a:cubicBezTo>
                    <a:pt x="3261" y="4701"/>
                    <a:pt x="1675" y="4026"/>
                    <a:pt x="0" y="3702"/>
                  </a:cubicBezTo>
                  <a:lnTo>
                    <a:pt x="0" y="3702"/>
                  </a:lnTo>
                  <a:cubicBezTo>
                    <a:pt x="1704" y="4437"/>
                    <a:pt x="3202" y="5553"/>
                    <a:pt x="4377" y="6993"/>
                  </a:cubicBezTo>
                  <a:lnTo>
                    <a:pt x="9166" y="6993"/>
                  </a:lnTo>
                  <a:cubicBezTo>
                    <a:pt x="9460" y="6699"/>
                    <a:pt x="9724" y="6346"/>
                    <a:pt x="9959" y="6023"/>
                  </a:cubicBezTo>
                  <a:cubicBezTo>
                    <a:pt x="9548" y="6023"/>
                    <a:pt x="9107" y="6082"/>
                    <a:pt x="8696" y="6258"/>
                  </a:cubicBezTo>
                  <a:lnTo>
                    <a:pt x="9577" y="4789"/>
                  </a:lnTo>
                  <a:lnTo>
                    <a:pt x="9577" y="4789"/>
                  </a:lnTo>
                  <a:cubicBezTo>
                    <a:pt x="8960" y="4878"/>
                    <a:pt x="8402" y="5142"/>
                    <a:pt x="7903" y="5553"/>
                  </a:cubicBezTo>
                  <a:lnTo>
                    <a:pt x="8373" y="3027"/>
                  </a:lnTo>
                  <a:lnTo>
                    <a:pt x="8373" y="3027"/>
                  </a:lnTo>
                  <a:cubicBezTo>
                    <a:pt x="7697" y="3614"/>
                    <a:pt x="7198" y="4378"/>
                    <a:pt x="6904" y="5230"/>
                  </a:cubicBezTo>
                  <a:cubicBezTo>
                    <a:pt x="6404" y="3115"/>
                    <a:pt x="5171" y="1264"/>
                    <a:pt x="3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55" name="Google Shape;1155;p59"/>
            <p:cNvSpPr/>
            <p:nvPr/>
          </p:nvSpPr>
          <p:spPr>
            <a:xfrm>
              <a:off x="1851850" y="4839000"/>
              <a:ext cx="224025" cy="205650"/>
            </a:xfrm>
            <a:custGeom>
              <a:avLst/>
              <a:gdLst/>
              <a:ahLst/>
              <a:cxnLst/>
              <a:rect l="l" t="t" r="r" b="b"/>
              <a:pathLst>
                <a:path w="8961" h="8226" extrusionOk="0">
                  <a:moveTo>
                    <a:pt x="5670" y="0"/>
                  </a:moveTo>
                  <a:lnTo>
                    <a:pt x="5670" y="0"/>
                  </a:lnTo>
                  <a:cubicBezTo>
                    <a:pt x="3996" y="1763"/>
                    <a:pt x="3408" y="4319"/>
                    <a:pt x="4172" y="6610"/>
                  </a:cubicBezTo>
                  <a:cubicBezTo>
                    <a:pt x="3232" y="5376"/>
                    <a:pt x="2028" y="4348"/>
                    <a:pt x="617" y="3672"/>
                  </a:cubicBezTo>
                  <a:lnTo>
                    <a:pt x="617" y="3672"/>
                  </a:lnTo>
                  <a:lnTo>
                    <a:pt x="2850" y="6933"/>
                  </a:lnTo>
                  <a:cubicBezTo>
                    <a:pt x="2096" y="6368"/>
                    <a:pt x="1195" y="6074"/>
                    <a:pt x="258" y="6074"/>
                  </a:cubicBezTo>
                  <a:cubicBezTo>
                    <a:pt x="172" y="6074"/>
                    <a:pt x="86" y="6077"/>
                    <a:pt x="0" y="6081"/>
                  </a:cubicBezTo>
                  <a:cubicBezTo>
                    <a:pt x="764" y="6434"/>
                    <a:pt x="1499" y="7550"/>
                    <a:pt x="2028" y="8226"/>
                  </a:cubicBezTo>
                  <a:lnTo>
                    <a:pt x="7521" y="8226"/>
                  </a:lnTo>
                  <a:cubicBezTo>
                    <a:pt x="8021" y="8226"/>
                    <a:pt x="8520" y="8079"/>
                    <a:pt x="8961" y="7785"/>
                  </a:cubicBezTo>
                  <a:cubicBezTo>
                    <a:pt x="8569" y="7629"/>
                    <a:pt x="8138" y="7550"/>
                    <a:pt x="7712" y="7550"/>
                  </a:cubicBezTo>
                  <a:cubicBezTo>
                    <a:pt x="7498" y="7550"/>
                    <a:pt x="7286" y="7570"/>
                    <a:pt x="7080" y="7609"/>
                  </a:cubicBezTo>
                  <a:cubicBezTo>
                    <a:pt x="7697" y="7110"/>
                    <a:pt x="8285" y="6551"/>
                    <a:pt x="8814" y="5935"/>
                  </a:cubicBezTo>
                  <a:lnTo>
                    <a:pt x="8814" y="5935"/>
                  </a:lnTo>
                  <a:lnTo>
                    <a:pt x="6493" y="6610"/>
                  </a:lnTo>
                  <a:cubicBezTo>
                    <a:pt x="7139" y="5729"/>
                    <a:pt x="7786" y="4848"/>
                    <a:pt x="8432" y="3996"/>
                  </a:cubicBezTo>
                  <a:lnTo>
                    <a:pt x="8432" y="3996"/>
                  </a:lnTo>
                  <a:cubicBezTo>
                    <a:pt x="7521" y="4289"/>
                    <a:pt x="6728" y="4789"/>
                    <a:pt x="6082" y="5494"/>
                  </a:cubicBezTo>
                  <a:cubicBezTo>
                    <a:pt x="6229" y="3408"/>
                    <a:pt x="6816" y="2497"/>
                    <a:pt x="8079" y="735"/>
                  </a:cubicBezTo>
                  <a:lnTo>
                    <a:pt x="8079" y="735"/>
                  </a:lnTo>
                  <a:cubicBezTo>
                    <a:pt x="6493" y="2292"/>
                    <a:pt x="5876" y="2497"/>
                    <a:pt x="5142" y="4701"/>
                  </a:cubicBezTo>
                  <a:cubicBezTo>
                    <a:pt x="5083" y="2586"/>
                    <a:pt x="5200" y="2057"/>
                    <a:pt x="56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62" name="Text Box 12">
            <a:extLst>
              <a:ext uri="{FF2B5EF4-FFF2-40B4-BE49-F238E27FC236}">
                <a16:creationId xmlns:a16="http://schemas.microsoft.com/office/drawing/2014/main" id="{D18911B7-2E10-470D-99EB-373EFA3A9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40" y="40274"/>
            <a:ext cx="7523352" cy="954107"/>
          </a:xfrm>
          <a:custGeom>
            <a:avLst/>
            <a:gdLst>
              <a:gd name="connsiteX0" fmla="*/ 0 w 7523352"/>
              <a:gd name="connsiteY0" fmla="*/ 0 h 954107"/>
              <a:gd name="connsiteX1" fmla="*/ 7523352 w 7523352"/>
              <a:gd name="connsiteY1" fmla="*/ 0 h 954107"/>
              <a:gd name="connsiteX2" fmla="*/ 7523352 w 7523352"/>
              <a:gd name="connsiteY2" fmla="*/ 954107 h 954107"/>
              <a:gd name="connsiteX3" fmla="*/ 0 w 7523352"/>
              <a:gd name="connsiteY3" fmla="*/ 954107 h 954107"/>
              <a:gd name="connsiteX4" fmla="*/ 0 w 7523352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3352" h="954107" fill="none" extrusionOk="0">
                <a:moveTo>
                  <a:pt x="0" y="0"/>
                </a:moveTo>
                <a:cubicBezTo>
                  <a:pt x="2232652" y="-33775"/>
                  <a:pt x="3778686" y="138873"/>
                  <a:pt x="7523352" y="0"/>
                </a:cubicBezTo>
                <a:cubicBezTo>
                  <a:pt x="7532369" y="171584"/>
                  <a:pt x="7471989" y="737546"/>
                  <a:pt x="7523352" y="954107"/>
                </a:cubicBezTo>
                <a:cubicBezTo>
                  <a:pt x="3913167" y="816777"/>
                  <a:pt x="3194506" y="816251"/>
                  <a:pt x="0" y="954107"/>
                </a:cubicBezTo>
                <a:cubicBezTo>
                  <a:pt x="-56882" y="581392"/>
                  <a:pt x="18106" y="109664"/>
                  <a:pt x="0" y="0"/>
                </a:cubicBezTo>
                <a:close/>
              </a:path>
              <a:path w="7523352" h="954107" stroke="0" extrusionOk="0">
                <a:moveTo>
                  <a:pt x="0" y="0"/>
                </a:moveTo>
                <a:cubicBezTo>
                  <a:pt x="3044480" y="-101487"/>
                  <a:pt x="4058225" y="-162162"/>
                  <a:pt x="7523352" y="0"/>
                </a:cubicBezTo>
                <a:cubicBezTo>
                  <a:pt x="7497604" y="202522"/>
                  <a:pt x="7539951" y="579398"/>
                  <a:pt x="7523352" y="954107"/>
                </a:cubicBezTo>
                <a:cubicBezTo>
                  <a:pt x="6472427" y="1004172"/>
                  <a:pt x="844146" y="795658"/>
                  <a:pt x="0" y="954107"/>
                </a:cubicBezTo>
                <a:cubicBezTo>
                  <a:pt x="20393" y="677381"/>
                  <a:pt x="-45310" y="15853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1.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Tính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tích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hình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tam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giác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vuông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có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độ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dài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hai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cạnh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góc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vuông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là</a:t>
            </a:r>
            <a:r>
              <a:rPr lang="en-US" altLang="en-US" sz="28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640048E4-84DB-4292-A594-165C39124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83" y="1055260"/>
            <a:ext cx="2993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  <a:latin typeface="+mj-lt"/>
              </a:rPr>
              <a:t>a)  </a:t>
            </a: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3 cm </a:t>
            </a:r>
            <a:r>
              <a:rPr lang="en-US" altLang="en-US" sz="28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4 cm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 Box 15">
                <a:extLst>
                  <a:ext uri="{FF2B5EF4-FFF2-40B4-BE49-F238E27FC236}">
                    <a16:creationId xmlns:a16="http://schemas.microsoft.com/office/drawing/2014/main" id="{2B20276C-4886-4B47-A79C-535DA0DEB0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8835" y="1584469"/>
                <a:ext cx="3932238" cy="889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altLang="en-US" sz="3600" b="1" i="1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800" b="1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= 6 (cm</a:t>
                </a:r>
                <a:r>
                  <a:rPr lang="en-US" altLang="en-US" sz="2800" b="1" baseline="3000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2</a:t>
                </a:r>
                <a:r>
                  <a:rPr lang="en-US" altLang="en-US" sz="2800" b="1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)</a:t>
                </a:r>
                <a:endParaRPr lang="en-US" altLang="en-US" sz="2800" b="1" baseline="30000">
                  <a:solidFill>
                    <a:schemeClr val="tx1">
                      <a:lumMod val="10000"/>
                    </a:schemeClr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64" name="Text Box 15">
                <a:extLst>
                  <a:ext uri="{FF2B5EF4-FFF2-40B4-BE49-F238E27FC236}">
                    <a16:creationId xmlns:a16="http://schemas.microsoft.com/office/drawing/2014/main" id="{2B20276C-4886-4B47-A79C-535DA0DEB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835" y="1584469"/>
                <a:ext cx="3932238" cy="889924"/>
              </a:xfrm>
              <a:prstGeom prst="rect">
                <a:avLst/>
              </a:prstGeom>
              <a:blipFill>
                <a:blip r:embed="rId3"/>
                <a:stretch>
                  <a:fillRect l="-3256" b="-13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 Box 16">
            <a:extLst>
              <a:ext uri="{FF2B5EF4-FFF2-40B4-BE49-F238E27FC236}">
                <a16:creationId xmlns:a16="http://schemas.microsoft.com/office/drawing/2014/main" id="{BC3D1BD5-3F9B-4348-972A-7B2A559BA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775" y="1785183"/>
            <a:ext cx="15541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  <a:latin typeface="+mj-lt"/>
              </a:rPr>
              <a:t>S = ?</a:t>
            </a:r>
          </a:p>
        </p:txBody>
      </p:sp>
      <p:sp>
        <p:nvSpPr>
          <p:cNvPr id="66" name="Text Box 17">
            <a:extLst>
              <a:ext uri="{FF2B5EF4-FFF2-40B4-BE49-F238E27FC236}">
                <a16:creationId xmlns:a16="http://schemas.microsoft.com/office/drawing/2014/main" id="{B3ABA129-91BC-4FAC-986F-933CB9937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931" y="1060788"/>
            <a:ext cx="4845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  <a:latin typeface="+mj-lt"/>
              </a:rPr>
              <a:t>b)  2,5 m và 1,6 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 Box 18">
                <a:extLst>
                  <a:ext uri="{FF2B5EF4-FFF2-40B4-BE49-F238E27FC236}">
                    <a16:creationId xmlns:a16="http://schemas.microsoft.com/office/drawing/2014/main" id="{8D490534-0115-400A-BAF8-87246A26C3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8659" y="1540250"/>
                <a:ext cx="3556356" cy="898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800" b="1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= 2 (m</a:t>
                </a:r>
                <a:r>
                  <a:rPr lang="en-US" altLang="en-US" sz="2800" b="1" baseline="3000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2</a:t>
                </a:r>
                <a:r>
                  <a:rPr lang="en-US" altLang="en-US" sz="2800" b="1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)</a:t>
                </a:r>
                <a:endParaRPr lang="en-US" altLang="en-US" sz="2800" b="1" baseline="30000">
                  <a:solidFill>
                    <a:schemeClr val="tx1">
                      <a:lumMod val="10000"/>
                    </a:schemeClr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67" name="Text Box 18">
                <a:extLst>
                  <a:ext uri="{FF2B5EF4-FFF2-40B4-BE49-F238E27FC236}">
                    <a16:creationId xmlns:a16="http://schemas.microsoft.com/office/drawing/2014/main" id="{8D490534-0115-400A-BAF8-87246A26C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8659" y="1540250"/>
                <a:ext cx="3556356" cy="898195"/>
              </a:xfrm>
              <a:prstGeom prst="rect">
                <a:avLst/>
              </a:prstGeom>
              <a:blipFill>
                <a:blip r:embed="rId4"/>
                <a:stretch>
                  <a:fillRect l="-3425" r="-2740" b="-136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 Box 19">
            <a:extLst>
              <a:ext uri="{FF2B5EF4-FFF2-40B4-BE49-F238E27FC236}">
                <a16:creationId xmlns:a16="http://schemas.microsoft.com/office/drawing/2014/main" id="{07333726-82C7-4E32-B859-1FFF3E154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659" y="1743799"/>
            <a:ext cx="15541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  <a:latin typeface="+mj-lt"/>
              </a:rPr>
              <a:t>S = ?</a:t>
            </a:r>
          </a:p>
        </p:txBody>
      </p:sp>
      <p:sp>
        <p:nvSpPr>
          <p:cNvPr id="70" name="Text Box 22">
            <a:extLst>
              <a:ext uri="{FF2B5EF4-FFF2-40B4-BE49-F238E27FC236}">
                <a16:creationId xmlns:a16="http://schemas.microsoft.com/office/drawing/2014/main" id="{DCC7E939-7D33-4ACF-8733-22029641B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153" y="3823156"/>
            <a:ext cx="15541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  <a:latin typeface="+mj-lt"/>
              </a:rPr>
              <a:t>S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C43100-9EA5-49AD-B669-5CF9BBE7D5B8}"/>
              </a:ext>
            </a:extLst>
          </p:cNvPr>
          <p:cNvGrpSpPr/>
          <p:nvPr/>
        </p:nvGrpSpPr>
        <p:grpSpPr>
          <a:xfrm>
            <a:off x="3195248" y="2802213"/>
            <a:ext cx="3224212" cy="878126"/>
            <a:chOff x="3195248" y="2802213"/>
            <a:chExt cx="3224212" cy="878126"/>
          </a:xfrm>
        </p:grpSpPr>
        <p:sp>
          <p:nvSpPr>
            <p:cNvPr id="69" name="Text Box 20">
              <a:extLst>
                <a:ext uri="{FF2B5EF4-FFF2-40B4-BE49-F238E27FC236}">
                  <a16:creationId xmlns:a16="http://schemas.microsoft.com/office/drawing/2014/main" id="{59AD8490-EFC6-48CA-A821-ACD83E37AF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5248" y="3008117"/>
              <a:ext cx="520700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chemeClr val="tx1">
                      <a:lumMod val="10000"/>
                    </a:schemeClr>
                  </a:solidFill>
                  <a:latin typeface="+mj-lt"/>
                </a:rPr>
                <a:t>c) 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3" name="Text Box 25">
                  <a:extLst>
                    <a:ext uri="{FF2B5EF4-FFF2-40B4-BE49-F238E27FC236}">
                      <a16:creationId xmlns:a16="http://schemas.microsoft.com/office/drawing/2014/main" id="{30C61FA7-60DB-42AB-A896-5B1D7EDD96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15948" y="2802213"/>
                  <a:ext cx="2703512" cy="8781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360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en-US" sz="36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altLang="en-US" sz="3600">
                      <a:solidFill>
                        <a:schemeClr val="tx1">
                          <a:lumMod val="10000"/>
                        </a:schemeClr>
                      </a:solidFill>
                      <a:latin typeface="+mj-lt"/>
                    </a:rPr>
                    <a:t> </a:t>
                  </a:r>
                  <a:r>
                    <a:rPr lang="en-US" altLang="en-US" sz="2800">
                      <a:solidFill>
                        <a:schemeClr val="tx1">
                          <a:lumMod val="10000"/>
                        </a:schemeClr>
                      </a:solidFill>
                      <a:latin typeface="+mj-lt"/>
                    </a:rPr>
                    <a:t>dm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360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36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altLang="en-US" sz="3600">
                      <a:solidFill>
                        <a:schemeClr val="tx1">
                          <a:lumMod val="10000"/>
                        </a:schemeClr>
                      </a:solidFill>
                      <a:latin typeface="+mj-lt"/>
                    </a:rPr>
                    <a:t> </a:t>
                  </a:r>
                  <a:r>
                    <a:rPr lang="en-US" altLang="en-US" sz="2800">
                      <a:solidFill>
                        <a:schemeClr val="tx1">
                          <a:lumMod val="10000"/>
                        </a:schemeClr>
                      </a:solidFill>
                      <a:latin typeface="+mj-lt"/>
                    </a:rPr>
                    <a:t>dm</a:t>
                  </a:r>
                </a:p>
              </p:txBody>
            </p:sp>
          </mc:Choice>
          <mc:Fallback>
            <p:sp>
              <p:nvSpPr>
                <p:cNvPr id="73" name="Text Box 25">
                  <a:extLst>
                    <a:ext uri="{FF2B5EF4-FFF2-40B4-BE49-F238E27FC236}">
                      <a16:creationId xmlns:a16="http://schemas.microsoft.com/office/drawing/2014/main" id="{30C61FA7-60DB-42AB-A896-5B1D7EDD96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15948" y="2802213"/>
                  <a:ext cx="2703512" cy="878126"/>
                </a:xfrm>
                <a:prstGeom prst="rect">
                  <a:avLst/>
                </a:prstGeom>
                <a:blipFill>
                  <a:blip r:embed="rId5"/>
                  <a:stretch>
                    <a:fillRect b="-1389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 Box 21">
                <a:extLst>
                  <a:ext uri="{FF2B5EF4-FFF2-40B4-BE49-F238E27FC236}">
                    <a16:creationId xmlns:a16="http://schemas.microsoft.com/office/drawing/2014/main" id="{B2EB4B4D-6ABA-47B9-A724-298F1ED04A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0291" y="3769949"/>
                <a:ext cx="6218237" cy="11239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b="1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S </a:t>
                </a:r>
                <a:r>
                  <a:rPr lang="en-US" altLang="en-US" sz="2800" b="1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altLang="en-US" sz="3600" b="1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3600" b="1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en-US" sz="3600" b="1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f>
                          <m:fPr>
                            <m:ctrlPr>
                              <a:rPr lang="en-US" altLang="en-US" sz="3600" b="1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3600" b="1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en-US" sz="3600" b="1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num>
                      <m:den>
                        <m:r>
                          <a:rPr lang="en-US" altLang="en-US" sz="36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en-US" sz="3600" b="1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 </a:t>
                </a:r>
                <a:r>
                  <a:rPr lang="en-US" altLang="en-US" sz="2800" b="1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800" b="1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(</a:t>
                </a:r>
                <a:r>
                  <a:rPr lang="en-US" altLang="en-US" sz="2800" b="1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dm</a:t>
                </a:r>
                <a:r>
                  <a:rPr lang="en-US" altLang="en-US" sz="2800" b="1" baseline="300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2</a:t>
                </a:r>
                <a:r>
                  <a:rPr lang="en-US" altLang="en-US" sz="2800" b="1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)</a:t>
                </a:r>
                <a:endParaRPr lang="en-US" altLang="en-US" sz="2800" b="1" baseline="30000" dirty="0">
                  <a:solidFill>
                    <a:schemeClr val="tx1">
                      <a:lumMod val="10000"/>
                    </a:schemeClr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76" name="Text Box 21">
                <a:extLst>
                  <a:ext uri="{FF2B5EF4-FFF2-40B4-BE49-F238E27FC236}">
                    <a16:creationId xmlns:a16="http://schemas.microsoft.com/office/drawing/2014/main" id="{B2EB4B4D-6ABA-47B9-A724-298F1ED04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0291" y="3769949"/>
                <a:ext cx="6218237" cy="1123951"/>
              </a:xfrm>
              <a:prstGeom prst="rect">
                <a:avLst/>
              </a:prstGeom>
              <a:blipFill>
                <a:blip r:embed="rId6"/>
                <a:stretch>
                  <a:fillRect l="-1961" b="-5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" name="Picture 4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A212E028-33BF-4E00-80E0-2F8B11C64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44" y="40274"/>
            <a:ext cx="1299696" cy="55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/>
      <p:bldP spid="65" grpId="0"/>
      <p:bldP spid="65" grpId="1"/>
      <p:bldP spid="66" grpId="0"/>
      <p:bldP spid="67" grpId="0"/>
      <p:bldP spid="68" grpId="0"/>
      <p:bldP spid="68" grpId="1"/>
      <p:bldP spid="70" grpId="0"/>
      <p:bldP spid="70" grpId="1"/>
      <p:bldP spid="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3" name="Google Shape;1933;p66"/>
          <p:cNvGrpSpPr/>
          <p:nvPr/>
        </p:nvGrpSpPr>
        <p:grpSpPr>
          <a:xfrm>
            <a:off x="8047225" y="4528848"/>
            <a:ext cx="376775" cy="381325"/>
            <a:chOff x="8047225" y="4528848"/>
            <a:chExt cx="376775" cy="381325"/>
          </a:xfrm>
        </p:grpSpPr>
        <p:sp>
          <p:nvSpPr>
            <p:cNvPr id="1934" name="Google Shape;1934;p66"/>
            <p:cNvSpPr/>
            <p:nvPr/>
          </p:nvSpPr>
          <p:spPr>
            <a:xfrm>
              <a:off x="8278550" y="4821348"/>
              <a:ext cx="6650" cy="53325"/>
            </a:xfrm>
            <a:custGeom>
              <a:avLst/>
              <a:gdLst/>
              <a:ahLst/>
              <a:cxnLst/>
              <a:rect l="l" t="t" r="r" b="b"/>
              <a:pathLst>
                <a:path w="266" h="2133" extrusionOk="0">
                  <a:moveTo>
                    <a:pt x="199" y="0"/>
                  </a:moveTo>
                  <a:cubicBezTo>
                    <a:pt x="179" y="0"/>
                    <a:pt x="159" y="10"/>
                    <a:pt x="148" y="32"/>
                  </a:cubicBezTo>
                  <a:cubicBezTo>
                    <a:pt x="60" y="738"/>
                    <a:pt x="1" y="1413"/>
                    <a:pt x="30" y="2089"/>
                  </a:cubicBezTo>
                  <a:cubicBezTo>
                    <a:pt x="30" y="2118"/>
                    <a:pt x="52" y="2133"/>
                    <a:pt x="74" y="2133"/>
                  </a:cubicBezTo>
                  <a:cubicBezTo>
                    <a:pt x="96" y="2133"/>
                    <a:pt x="119" y="2118"/>
                    <a:pt x="119" y="2089"/>
                  </a:cubicBezTo>
                  <a:cubicBezTo>
                    <a:pt x="119" y="1413"/>
                    <a:pt x="148" y="738"/>
                    <a:pt x="265" y="62"/>
                  </a:cubicBezTo>
                  <a:cubicBezTo>
                    <a:pt x="265" y="26"/>
                    <a:pt x="232" y="0"/>
                    <a:pt x="1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66"/>
            <p:cNvSpPr/>
            <p:nvPr/>
          </p:nvSpPr>
          <p:spPr>
            <a:xfrm>
              <a:off x="8261875" y="4873973"/>
              <a:ext cx="49575" cy="16050"/>
            </a:xfrm>
            <a:custGeom>
              <a:avLst/>
              <a:gdLst/>
              <a:ahLst/>
              <a:cxnLst/>
              <a:rect l="l" t="t" r="r" b="b"/>
              <a:pathLst>
                <a:path w="1983" h="642" extrusionOk="0">
                  <a:moveTo>
                    <a:pt x="793" y="0"/>
                  </a:moveTo>
                  <a:cubicBezTo>
                    <a:pt x="540" y="0"/>
                    <a:pt x="284" y="62"/>
                    <a:pt x="51" y="190"/>
                  </a:cubicBezTo>
                  <a:cubicBezTo>
                    <a:pt x="1" y="215"/>
                    <a:pt x="37" y="284"/>
                    <a:pt x="86" y="284"/>
                  </a:cubicBezTo>
                  <a:cubicBezTo>
                    <a:pt x="93" y="284"/>
                    <a:pt x="102" y="282"/>
                    <a:pt x="110" y="278"/>
                  </a:cubicBezTo>
                  <a:cubicBezTo>
                    <a:pt x="325" y="159"/>
                    <a:pt x="564" y="100"/>
                    <a:pt x="801" y="100"/>
                  </a:cubicBezTo>
                  <a:cubicBezTo>
                    <a:pt x="1210" y="100"/>
                    <a:pt x="1612" y="277"/>
                    <a:pt x="1872" y="630"/>
                  </a:cubicBezTo>
                  <a:cubicBezTo>
                    <a:pt x="1880" y="638"/>
                    <a:pt x="1892" y="642"/>
                    <a:pt x="1905" y="642"/>
                  </a:cubicBezTo>
                  <a:cubicBezTo>
                    <a:pt x="1941" y="642"/>
                    <a:pt x="1982" y="614"/>
                    <a:pt x="1961" y="571"/>
                  </a:cubicBezTo>
                  <a:cubicBezTo>
                    <a:pt x="1679" y="196"/>
                    <a:pt x="1241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66"/>
            <p:cNvSpPr/>
            <p:nvPr/>
          </p:nvSpPr>
          <p:spPr>
            <a:xfrm>
              <a:off x="8278175" y="4868923"/>
              <a:ext cx="47150" cy="10725"/>
            </a:xfrm>
            <a:custGeom>
              <a:avLst/>
              <a:gdLst/>
              <a:ahLst/>
              <a:cxnLst/>
              <a:rect l="l" t="t" r="r" b="b"/>
              <a:pathLst>
                <a:path w="1886" h="429" extrusionOk="0">
                  <a:moveTo>
                    <a:pt x="823" y="0"/>
                  </a:moveTo>
                  <a:cubicBezTo>
                    <a:pt x="560" y="0"/>
                    <a:pt x="295" y="61"/>
                    <a:pt x="45" y="186"/>
                  </a:cubicBezTo>
                  <a:cubicBezTo>
                    <a:pt x="0" y="231"/>
                    <a:pt x="24" y="293"/>
                    <a:pt x="65" y="293"/>
                  </a:cubicBezTo>
                  <a:cubicBezTo>
                    <a:pt x="77" y="293"/>
                    <a:pt x="90" y="288"/>
                    <a:pt x="104" y="274"/>
                  </a:cubicBezTo>
                  <a:cubicBezTo>
                    <a:pt x="332" y="160"/>
                    <a:pt x="582" y="101"/>
                    <a:pt x="831" y="101"/>
                  </a:cubicBezTo>
                  <a:cubicBezTo>
                    <a:pt x="1158" y="101"/>
                    <a:pt x="1482" y="204"/>
                    <a:pt x="1749" y="421"/>
                  </a:cubicBezTo>
                  <a:cubicBezTo>
                    <a:pt x="1760" y="426"/>
                    <a:pt x="1772" y="429"/>
                    <a:pt x="1783" y="429"/>
                  </a:cubicBezTo>
                  <a:cubicBezTo>
                    <a:pt x="1835" y="429"/>
                    <a:pt x="1885" y="381"/>
                    <a:pt x="1837" y="333"/>
                  </a:cubicBezTo>
                  <a:cubicBezTo>
                    <a:pt x="1533" y="113"/>
                    <a:pt x="1180" y="0"/>
                    <a:pt x="8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66"/>
            <p:cNvSpPr/>
            <p:nvPr/>
          </p:nvSpPr>
          <p:spPr>
            <a:xfrm>
              <a:off x="8245525" y="4841898"/>
              <a:ext cx="5900" cy="53350"/>
            </a:xfrm>
            <a:custGeom>
              <a:avLst/>
              <a:gdLst/>
              <a:ahLst/>
              <a:cxnLst/>
              <a:rect l="l" t="t" r="r" b="b"/>
              <a:pathLst>
                <a:path w="236" h="2134" extrusionOk="0">
                  <a:moveTo>
                    <a:pt x="176" y="1"/>
                  </a:moveTo>
                  <a:cubicBezTo>
                    <a:pt x="160" y="1"/>
                    <a:pt x="147" y="11"/>
                    <a:pt x="147" y="33"/>
                  </a:cubicBezTo>
                  <a:cubicBezTo>
                    <a:pt x="29" y="709"/>
                    <a:pt x="0" y="1384"/>
                    <a:pt x="0" y="2089"/>
                  </a:cubicBezTo>
                  <a:cubicBezTo>
                    <a:pt x="0" y="2119"/>
                    <a:pt x="22" y="2134"/>
                    <a:pt x="48" y="2134"/>
                  </a:cubicBezTo>
                  <a:cubicBezTo>
                    <a:pt x="73" y="2134"/>
                    <a:pt x="103" y="2119"/>
                    <a:pt x="118" y="2089"/>
                  </a:cubicBezTo>
                  <a:cubicBezTo>
                    <a:pt x="88" y="1414"/>
                    <a:pt x="147" y="738"/>
                    <a:pt x="235" y="62"/>
                  </a:cubicBezTo>
                  <a:cubicBezTo>
                    <a:pt x="235" y="26"/>
                    <a:pt x="201" y="1"/>
                    <a:pt x="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66"/>
            <p:cNvSpPr/>
            <p:nvPr/>
          </p:nvSpPr>
          <p:spPr>
            <a:xfrm>
              <a:off x="8228625" y="4893973"/>
              <a:ext cx="49525" cy="16200"/>
            </a:xfrm>
            <a:custGeom>
              <a:avLst/>
              <a:gdLst/>
              <a:ahLst/>
              <a:cxnLst/>
              <a:rect l="l" t="t" r="r" b="b"/>
              <a:pathLst>
                <a:path w="1981" h="648" extrusionOk="0">
                  <a:moveTo>
                    <a:pt x="804" y="1"/>
                  </a:moveTo>
                  <a:cubicBezTo>
                    <a:pt x="547" y="1"/>
                    <a:pt x="289" y="70"/>
                    <a:pt x="59" y="212"/>
                  </a:cubicBezTo>
                  <a:cubicBezTo>
                    <a:pt x="0" y="241"/>
                    <a:pt x="30" y="300"/>
                    <a:pt x="88" y="300"/>
                  </a:cubicBezTo>
                  <a:cubicBezTo>
                    <a:pt x="305" y="170"/>
                    <a:pt x="546" y="108"/>
                    <a:pt x="784" y="108"/>
                  </a:cubicBezTo>
                  <a:cubicBezTo>
                    <a:pt x="1192" y="108"/>
                    <a:pt x="1592" y="290"/>
                    <a:pt x="1851" y="623"/>
                  </a:cubicBezTo>
                  <a:cubicBezTo>
                    <a:pt x="1868" y="641"/>
                    <a:pt x="1888" y="648"/>
                    <a:pt x="1906" y="648"/>
                  </a:cubicBezTo>
                  <a:cubicBezTo>
                    <a:pt x="1949" y="648"/>
                    <a:pt x="1981" y="606"/>
                    <a:pt x="1939" y="565"/>
                  </a:cubicBezTo>
                  <a:cubicBezTo>
                    <a:pt x="1663" y="196"/>
                    <a:pt x="1236" y="1"/>
                    <a:pt x="8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66"/>
            <p:cNvSpPr/>
            <p:nvPr/>
          </p:nvSpPr>
          <p:spPr>
            <a:xfrm>
              <a:off x="8244975" y="4888948"/>
              <a:ext cx="46475" cy="10825"/>
            </a:xfrm>
            <a:custGeom>
              <a:avLst/>
              <a:gdLst/>
              <a:ahLst/>
              <a:cxnLst/>
              <a:rect l="l" t="t" r="r" b="b"/>
              <a:pathLst>
                <a:path w="1859" h="433" extrusionOk="0">
                  <a:moveTo>
                    <a:pt x="825" y="0"/>
                  </a:moveTo>
                  <a:cubicBezTo>
                    <a:pt x="559" y="0"/>
                    <a:pt x="292" y="68"/>
                    <a:pt x="51" y="207"/>
                  </a:cubicBezTo>
                  <a:cubicBezTo>
                    <a:pt x="1" y="233"/>
                    <a:pt x="37" y="301"/>
                    <a:pt x="86" y="301"/>
                  </a:cubicBezTo>
                  <a:cubicBezTo>
                    <a:pt x="94" y="301"/>
                    <a:pt x="102" y="300"/>
                    <a:pt x="110" y="296"/>
                  </a:cubicBezTo>
                  <a:cubicBezTo>
                    <a:pt x="326" y="169"/>
                    <a:pt x="569" y="107"/>
                    <a:pt x="816" y="107"/>
                  </a:cubicBezTo>
                  <a:cubicBezTo>
                    <a:pt x="1141" y="107"/>
                    <a:pt x="1472" y="213"/>
                    <a:pt x="1755" y="413"/>
                  </a:cubicBezTo>
                  <a:cubicBezTo>
                    <a:pt x="1769" y="427"/>
                    <a:pt x="1784" y="433"/>
                    <a:pt x="1796" y="433"/>
                  </a:cubicBezTo>
                  <a:cubicBezTo>
                    <a:pt x="1835" y="433"/>
                    <a:pt x="1859" y="377"/>
                    <a:pt x="1814" y="354"/>
                  </a:cubicBezTo>
                  <a:cubicBezTo>
                    <a:pt x="1529" y="120"/>
                    <a:pt x="1178" y="0"/>
                    <a:pt x="8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66"/>
            <p:cNvSpPr/>
            <p:nvPr/>
          </p:nvSpPr>
          <p:spPr>
            <a:xfrm>
              <a:off x="8047225" y="4528848"/>
              <a:ext cx="354025" cy="322400"/>
            </a:xfrm>
            <a:custGeom>
              <a:avLst/>
              <a:gdLst/>
              <a:ahLst/>
              <a:cxnLst/>
              <a:rect l="l" t="t" r="r" b="b"/>
              <a:pathLst>
                <a:path w="14161" h="12896" extrusionOk="0">
                  <a:moveTo>
                    <a:pt x="10618" y="0"/>
                  </a:moveTo>
                  <a:cubicBezTo>
                    <a:pt x="9009" y="0"/>
                    <a:pt x="7797" y="1331"/>
                    <a:pt x="7462" y="3007"/>
                  </a:cubicBezTo>
                  <a:cubicBezTo>
                    <a:pt x="6963" y="2949"/>
                    <a:pt x="6463" y="2890"/>
                    <a:pt x="5964" y="2860"/>
                  </a:cubicBezTo>
                  <a:cubicBezTo>
                    <a:pt x="5376" y="2860"/>
                    <a:pt x="4789" y="2978"/>
                    <a:pt x="4230" y="3242"/>
                  </a:cubicBezTo>
                  <a:cubicBezTo>
                    <a:pt x="3790" y="3448"/>
                    <a:pt x="3232" y="3742"/>
                    <a:pt x="2850" y="3947"/>
                  </a:cubicBezTo>
                  <a:cubicBezTo>
                    <a:pt x="1880" y="4417"/>
                    <a:pt x="940" y="4976"/>
                    <a:pt x="88" y="5651"/>
                  </a:cubicBezTo>
                  <a:lnTo>
                    <a:pt x="0" y="5710"/>
                  </a:lnTo>
                  <a:cubicBezTo>
                    <a:pt x="676" y="7385"/>
                    <a:pt x="1675" y="8971"/>
                    <a:pt x="2879" y="10352"/>
                  </a:cubicBezTo>
                  <a:cubicBezTo>
                    <a:pt x="4142" y="11703"/>
                    <a:pt x="5817" y="12702"/>
                    <a:pt x="7638" y="12878"/>
                  </a:cubicBezTo>
                  <a:cubicBezTo>
                    <a:pt x="7783" y="12890"/>
                    <a:pt x="7930" y="12896"/>
                    <a:pt x="8076" y="12896"/>
                  </a:cubicBezTo>
                  <a:cubicBezTo>
                    <a:pt x="9742" y="12896"/>
                    <a:pt x="11477" y="12133"/>
                    <a:pt x="12368" y="10675"/>
                  </a:cubicBezTo>
                  <a:cubicBezTo>
                    <a:pt x="13073" y="9529"/>
                    <a:pt x="13191" y="8119"/>
                    <a:pt x="13191" y="6738"/>
                  </a:cubicBezTo>
                  <a:cubicBezTo>
                    <a:pt x="13191" y="6503"/>
                    <a:pt x="13191" y="6239"/>
                    <a:pt x="13161" y="5974"/>
                  </a:cubicBezTo>
                  <a:cubicBezTo>
                    <a:pt x="13661" y="5387"/>
                    <a:pt x="13954" y="4652"/>
                    <a:pt x="14013" y="3889"/>
                  </a:cubicBezTo>
                  <a:cubicBezTo>
                    <a:pt x="14160" y="1891"/>
                    <a:pt x="12750" y="128"/>
                    <a:pt x="10870" y="11"/>
                  </a:cubicBezTo>
                  <a:cubicBezTo>
                    <a:pt x="10785" y="4"/>
                    <a:pt x="10701" y="0"/>
                    <a:pt x="10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66"/>
            <p:cNvSpPr/>
            <p:nvPr/>
          </p:nvSpPr>
          <p:spPr>
            <a:xfrm>
              <a:off x="8075500" y="4675698"/>
              <a:ext cx="253875" cy="118150"/>
            </a:xfrm>
            <a:custGeom>
              <a:avLst/>
              <a:gdLst/>
              <a:ahLst/>
              <a:cxnLst/>
              <a:rect l="l" t="t" r="r" b="b"/>
              <a:pathLst>
                <a:path w="10155" h="4726" extrusionOk="0">
                  <a:moveTo>
                    <a:pt x="567" y="628"/>
                  </a:moveTo>
                  <a:lnTo>
                    <a:pt x="567" y="628"/>
                  </a:lnTo>
                  <a:cubicBezTo>
                    <a:pt x="1740" y="1438"/>
                    <a:pt x="3105" y="1942"/>
                    <a:pt x="4539" y="2098"/>
                  </a:cubicBezTo>
                  <a:cubicBezTo>
                    <a:pt x="4972" y="2173"/>
                    <a:pt x="5411" y="2210"/>
                    <a:pt x="5848" y="2210"/>
                  </a:cubicBezTo>
                  <a:cubicBezTo>
                    <a:pt x="6953" y="2210"/>
                    <a:pt x="8053" y="1973"/>
                    <a:pt x="9063" y="1511"/>
                  </a:cubicBezTo>
                  <a:cubicBezTo>
                    <a:pt x="9210" y="1422"/>
                    <a:pt x="9386" y="1334"/>
                    <a:pt x="9533" y="1246"/>
                  </a:cubicBezTo>
                  <a:cubicBezTo>
                    <a:pt x="9559" y="1246"/>
                    <a:pt x="9655" y="1153"/>
                    <a:pt x="9697" y="1153"/>
                  </a:cubicBezTo>
                  <a:cubicBezTo>
                    <a:pt x="9702" y="1153"/>
                    <a:pt x="9706" y="1155"/>
                    <a:pt x="9709" y="1158"/>
                  </a:cubicBezTo>
                  <a:cubicBezTo>
                    <a:pt x="9680" y="1246"/>
                    <a:pt x="9651" y="1334"/>
                    <a:pt x="9621" y="1422"/>
                  </a:cubicBezTo>
                  <a:cubicBezTo>
                    <a:pt x="9504" y="1804"/>
                    <a:pt x="9386" y="2157"/>
                    <a:pt x="9210" y="2480"/>
                  </a:cubicBezTo>
                  <a:cubicBezTo>
                    <a:pt x="8916" y="3185"/>
                    <a:pt x="8358" y="3743"/>
                    <a:pt x="7682" y="4066"/>
                  </a:cubicBezTo>
                  <a:cubicBezTo>
                    <a:pt x="7104" y="4263"/>
                    <a:pt x="6504" y="4359"/>
                    <a:pt x="5904" y="4359"/>
                  </a:cubicBezTo>
                  <a:cubicBezTo>
                    <a:pt x="4979" y="4359"/>
                    <a:pt x="4055" y="4130"/>
                    <a:pt x="3217" y="3685"/>
                  </a:cubicBezTo>
                  <a:cubicBezTo>
                    <a:pt x="2012" y="2977"/>
                    <a:pt x="1087" y="1896"/>
                    <a:pt x="567" y="628"/>
                  </a:cubicBezTo>
                  <a:close/>
                  <a:moveTo>
                    <a:pt x="238" y="0"/>
                  </a:moveTo>
                  <a:cubicBezTo>
                    <a:pt x="213" y="0"/>
                    <a:pt x="188" y="4"/>
                    <a:pt x="162" y="12"/>
                  </a:cubicBezTo>
                  <a:lnTo>
                    <a:pt x="154" y="27"/>
                  </a:lnTo>
                  <a:lnTo>
                    <a:pt x="154" y="27"/>
                  </a:lnTo>
                  <a:cubicBezTo>
                    <a:pt x="66" y="49"/>
                    <a:pt x="0" y="130"/>
                    <a:pt x="44" y="247"/>
                  </a:cubicBezTo>
                  <a:cubicBezTo>
                    <a:pt x="485" y="1628"/>
                    <a:pt x="1366" y="2803"/>
                    <a:pt x="2541" y="3655"/>
                  </a:cubicBezTo>
                  <a:cubicBezTo>
                    <a:pt x="3535" y="4356"/>
                    <a:pt x="4721" y="4726"/>
                    <a:pt x="5923" y="4726"/>
                  </a:cubicBezTo>
                  <a:cubicBezTo>
                    <a:pt x="6284" y="4726"/>
                    <a:pt x="6647" y="4692"/>
                    <a:pt x="7007" y="4625"/>
                  </a:cubicBezTo>
                  <a:cubicBezTo>
                    <a:pt x="7829" y="4478"/>
                    <a:pt x="8534" y="4066"/>
                    <a:pt x="9063" y="3420"/>
                  </a:cubicBezTo>
                  <a:cubicBezTo>
                    <a:pt x="9504" y="2774"/>
                    <a:pt x="9856" y="2069"/>
                    <a:pt x="10033" y="1276"/>
                  </a:cubicBezTo>
                  <a:cubicBezTo>
                    <a:pt x="10154" y="1032"/>
                    <a:pt x="9933" y="769"/>
                    <a:pt x="9687" y="769"/>
                  </a:cubicBezTo>
                  <a:cubicBezTo>
                    <a:pt x="9636" y="769"/>
                    <a:pt x="9584" y="780"/>
                    <a:pt x="9533" y="806"/>
                  </a:cubicBezTo>
                  <a:cubicBezTo>
                    <a:pt x="9357" y="894"/>
                    <a:pt x="9210" y="982"/>
                    <a:pt x="9063" y="1099"/>
                  </a:cubicBezTo>
                  <a:cubicBezTo>
                    <a:pt x="8857" y="1187"/>
                    <a:pt x="8652" y="1305"/>
                    <a:pt x="8446" y="1364"/>
                  </a:cubicBezTo>
                  <a:cubicBezTo>
                    <a:pt x="7653" y="1687"/>
                    <a:pt x="6801" y="1834"/>
                    <a:pt x="5949" y="1834"/>
                  </a:cubicBezTo>
                  <a:cubicBezTo>
                    <a:pt x="4010" y="1834"/>
                    <a:pt x="1895" y="1305"/>
                    <a:pt x="397" y="42"/>
                  </a:cubicBezTo>
                  <a:cubicBezTo>
                    <a:pt x="355" y="21"/>
                    <a:pt x="299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66"/>
            <p:cNvSpPr/>
            <p:nvPr/>
          </p:nvSpPr>
          <p:spPr>
            <a:xfrm>
              <a:off x="8353475" y="4590798"/>
              <a:ext cx="14725" cy="18375"/>
            </a:xfrm>
            <a:custGeom>
              <a:avLst/>
              <a:gdLst/>
              <a:ahLst/>
              <a:cxnLst/>
              <a:rect l="l" t="t" r="r" b="b"/>
              <a:pathLst>
                <a:path w="589" h="735" extrusionOk="0">
                  <a:moveTo>
                    <a:pt x="294" y="1"/>
                  </a:moveTo>
                  <a:cubicBezTo>
                    <a:pt x="147" y="1"/>
                    <a:pt x="0" y="147"/>
                    <a:pt x="0" y="353"/>
                  </a:cubicBezTo>
                  <a:cubicBezTo>
                    <a:pt x="0" y="559"/>
                    <a:pt x="147" y="735"/>
                    <a:pt x="294" y="735"/>
                  </a:cubicBezTo>
                  <a:cubicBezTo>
                    <a:pt x="471" y="735"/>
                    <a:pt x="588" y="559"/>
                    <a:pt x="588" y="353"/>
                  </a:cubicBezTo>
                  <a:cubicBezTo>
                    <a:pt x="588" y="147"/>
                    <a:pt x="471" y="1"/>
                    <a:pt x="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66"/>
            <p:cNvSpPr/>
            <p:nvPr/>
          </p:nvSpPr>
          <p:spPr>
            <a:xfrm>
              <a:off x="8374775" y="4615023"/>
              <a:ext cx="49225" cy="30875"/>
            </a:xfrm>
            <a:custGeom>
              <a:avLst/>
              <a:gdLst/>
              <a:ahLst/>
              <a:cxnLst/>
              <a:rect l="l" t="t" r="r" b="b"/>
              <a:pathLst>
                <a:path w="1969" h="1235" extrusionOk="0">
                  <a:moveTo>
                    <a:pt x="911" y="1"/>
                  </a:moveTo>
                  <a:cubicBezTo>
                    <a:pt x="559" y="207"/>
                    <a:pt x="265" y="471"/>
                    <a:pt x="0" y="794"/>
                  </a:cubicBezTo>
                  <a:lnTo>
                    <a:pt x="30" y="824"/>
                  </a:lnTo>
                  <a:cubicBezTo>
                    <a:pt x="118" y="1059"/>
                    <a:pt x="676" y="1235"/>
                    <a:pt x="1087" y="1235"/>
                  </a:cubicBezTo>
                  <a:cubicBezTo>
                    <a:pt x="1499" y="1205"/>
                    <a:pt x="1734" y="853"/>
                    <a:pt x="1969" y="559"/>
                  </a:cubicBezTo>
                  <a:cubicBezTo>
                    <a:pt x="1646" y="295"/>
                    <a:pt x="1293" y="118"/>
                    <a:pt x="9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66"/>
            <p:cNvSpPr/>
            <p:nvPr/>
          </p:nvSpPr>
          <p:spPr>
            <a:xfrm>
              <a:off x="8374775" y="4614998"/>
              <a:ext cx="49225" cy="23025"/>
            </a:xfrm>
            <a:custGeom>
              <a:avLst/>
              <a:gdLst/>
              <a:ahLst/>
              <a:cxnLst/>
              <a:rect l="l" t="t" r="r" b="b"/>
              <a:pathLst>
                <a:path w="1969" h="921" extrusionOk="0">
                  <a:moveTo>
                    <a:pt x="904" y="0"/>
                  </a:moveTo>
                  <a:cubicBezTo>
                    <a:pt x="824" y="0"/>
                    <a:pt x="426" y="397"/>
                    <a:pt x="0" y="766"/>
                  </a:cubicBezTo>
                  <a:cubicBezTo>
                    <a:pt x="268" y="863"/>
                    <a:pt x="576" y="920"/>
                    <a:pt x="874" y="920"/>
                  </a:cubicBezTo>
                  <a:cubicBezTo>
                    <a:pt x="936" y="920"/>
                    <a:pt x="998" y="918"/>
                    <a:pt x="1058" y="913"/>
                  </a:cubicBezTo>
                  <a:cubicBezTo>
                    <a:pt x="1411" y="913"/>
                    <a:pt x="1734" y="766"/>
                    <a:pt x="1969" y="531"/>
                  </a:cubicBezTo>
                  <a:cubicBezTo>
                    <a:pt x="1616" y="296"/>
                    <a:pt x="1264" y="119"/>
                    <a:pt x="911" y="2"/>
                  </a:cubicBezTo>
                  <a:cubicBezTo>
                    <a:pt x="909" y="1"/>
                    <a:pt x="907" y="0"/>
                    <a:pt x="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45" name="Google Shape;1945;p66"/>
          <p:cNvGrpSpPr/>
          <p:nvPr/>
        </p:nvGrpSpPr>
        <p:grpSpPr>
          <a:xfrm>
            <a:off x="7414075" y="4695975"/>
            <a:ext cx="374600" cy="356600"/>
            <a:chOff x="7414075" y="4695975"/>
            <a:chExt cx="374600" cy="356600"/>
          </a:xfrm>
        </p:grpSpPr>
        <p:sp>
          <p:nvSpPr>
            <p:cNvPr id="1946" name="Google Shape;1946;p66"/>
            <p:cNvSpPr/>
            <p:nvPr/>
          </p:nvSpPr>
          <p:spPr>
            <a:xfrm>
              <a:off x="7552150" y="4969500"/>
              <a:ext cx="5900" cy="50200"/>
            </a:xfrm>
            <a:custGeom>
              <a:avLst/>
              <a:gdLst/>
              <a:ahLst/>
              <a:cxnLst/>
              <a:rect l="l" t="t" r="r" b="b"/>
              <a:pathLst>
                <a:path w="236" h="2008" extrusionOk="0">
                  <a:moveTo>
                    <a:pt x="74" y="1"/>
                  </a:moveTo>
                  <a:cubicBezTo>
                    <a:pt x="40" y="1"/>
                    <a:pt x="1" y="32"/>
                    <a:pt x="1" y="84"/>
                  </a:cubicBezTo>
                  <a:cubicBezTo>
                    <a:pt x="89" y="701"/>
                    <a:pt x="148" y="1317"/>
                    <a:pt x="148" y="1964"/>
                  </a:cubicBezTo>
                  <a:cubicBezTo>
                    <a:pt x="148" y="1993"/>
                    <a:pt x="170" y="2008"/>
                    <a:pt x="192" y="2008"/>
                  </a:cubicBezTo>
                  <a:cubicBezTo>
                    <a:pt x="214" y="2008"/>
                    <a:pt x="236" y="1993"/>
                    <a:pt x="236" y="1964"/>
                  </a:cubicBezTo>
                  <a:cubicBezTo>
                    <a:pt x="236" y="1317"/>
                    <a:pt x="206" y="671"/>
                    <a:pt x="118" y="54"/>
                  </a:cubicBezTo>
                  <a:cubicBezTo>
                    <a:pt x="118" y="17"/>
                    <a:pt x="98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66"/>
            <p:cNvSpPr/>
            <p:nvPr/>
          </p:nvSpPr>
          <p:spPr>
            <a:xfrm>
              <a:off x="7525900" y="5018175"/>
              <a:ext cx="48775" cy="15600"/>
            </a:xfrm>
            <a:custGeom>
              <a:avLst/>
              <a:gdLst/>
              <a:ahLst/>
              <a:cxnLst/>
              <a:rect l="l" t="t" r="r" b="b"/>
              <a:pathLst>
                <a:path w="1951" h="624" extrusionOk="0">
                  <a:moveTo>
                    <a:pt x="1173" y="1"/>
                  </a:moveTo>
                  <a:cubicBezTo>
                    <a:pt x="744" y="1"/>
                    <a:pt x="319" y="182"/>
                    <a:pt x="23" y="516"/>
                  </a:cubicBezTo>
                  <a:cubicBezTo>
                    <a:pt x="0" y="561"/>
                    <a:pt x="29" y="624"/>
                    <a:pt x="71" y="624"/>
                  </a:cubicBezTo>
                  <a:cubicBezTo>
                    <a:pt x="83" y="624"/>
                    <a:pt x="97" y="618"/>
                    <a:pt x="111" y="604"/>
                  </a:cubicBezTo>
                  <a:cubicBezTo>
                    <a:pt x="393" y="285"/>
                    <a:pt x="795" y="109"/>
                    <a:pt x="1202" y="109"/>
                  </a:cubicBezTo>
                  <a:cubicBezTo>
                    <a:pt x="1431" y="109"/>
                    <a:pt x="1662" y="165"/>
                    <a:pt x="1873" y="281"/>
                  </a:cubicBezTo>
                  <a:cubicBezTo>
                    <a:pt x="1879" y="287"/>
                    <a:pt x="1885" y="289"/>
                    <a:pt x="1892" y="289"/>
                  </a:cubicBezTo>
                  <a:cubicBezTo>
                    <a:pt x="1920" y="289"/>
                    <a:pt x="1951" y="241"/>
                    <a:pt x="1903" y="193"/>
                  </a:cubicBezTo>
                  <a:cubicBezTo>
                    <a:pt x="1675" y="63"/>
                    <a:pt x="1423" y="1"/>
                    <a:pt x="1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66"/>
            <p:cNvSpPr/>
            <p:nvPr/>
          </p:nvSpPr>
          <p:spPr>
            <a:xfrm>
              <a:off x="7512700" y="5013875"/>
              <a:ext cx="45875" cy="10025"/>
            </a:xfrm>
            <a:custGeom>
              <a:avLst/>
              <a:gdLst/>
              <a:ahLst/>
              <a:cxnLst/>
              <a:rect l="l" t="t" r="r" b="b"/>
              <a:pathLst>
                <a:path w="1835" h="401" extrusionOk="0">
                  <a:moveTo>
                    <a:pt x="1019" y="1"/>
                  </a:moveTo>
                  <a:cubicBezTo>
                    <a:pt x="675" y="1"/>
                    <a:pt x="335" y="106"/>
                    <a:pt x="51" y="306"/>
                  </a:cubicBezTo>
                  <a:cubicBezTo>
                    <a:pt x="1" y="332"/>
                    <a:pt x="37" y="400"/>
                    <a:pt x="67" y="400"/>
                  </a:cubicBezTo>
                  <a:cubicBezTo>
                    <a:pt x="72" y="400"/>
                    <a:pt x="76" y="398"/>
                    <a:pt x="81" y="394"/>
                  </a:cubicBezTo>
                  <a:cubicBezTo>
                    <a:pt x="360" y="197"/>
                    <a:pt x="676" y="101"/>
                    <a:pt x="993" y="101"/>
                  </a:cubicBezTo>
                  <a:cubicBezTo>
                    <a:pt x="1243" y="101"/>
                    <a:pt x="1493" y="160"/>
                    <a:pt x="1726" y="277"/>
                  </a:cubicBezTo>
                  <a:cubicBezTo>
                    <a:pt x="1734" y="281"/>
                    <a:pt x="1742" y="283"/>
                    <a:pt x="1750" y="283"/>
                  </a:cubicBezTo>
                  <a:cubicBezTo>
                    <a:pt x="1799" y="283"/>
                    <a:pt x="1835" y="214"/>
                    <a:pt x="1784" y="189"/>
                  </a:cubicBezTo>
                  <a:cubicBezTo>
                    <a:pt x="1543" y="62"/>
                    <a:pt x="1280" y="1"/>
                    <a:pt x="10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66"/>
            <p:cNvSpPr/>
            <p:nvPr/>
          </p:nvSpPr>
          <p:spPr>
            <a:xfrm>
              <a:off x="7585475" y="4988400"/>
              <a:ext cx="6375" cy="50225"/>
            </a:xfrm>
            <a:custGeom>
              <a:avLst/>
              <a:gdLst/>
              <a:ahLst/>
              <a:cxnLst/>
              <a:rect l="l" t="t" r="r" b="b"/>
              <a:pathLst>
                <a:path w="255" h="2009" extrusionOk="0">
                  <a:moveTo>
                    <a:pt x="71" y="1"/>
                  </a:moveTo>
                  <a:cubicBezTo>
                    <a:pt x="39" y="1"/>
                    <a:pt x="1" y="26"/>
                    <a:pt x="19" y="62"/>
                  </a:cubicBezTo>
                  <a:cubicBezTo>
                    <a:pt x="107" y="679"/>
                    <a:pt x="137" y="1325"/>
                    <a:pt x="137" y="1942"/>
                  </a:cubicBezTo>
                  <a:cubicBezTo>
                    <a:pt x="137" y="1986"/>
                    <a:pt x="166" y="2008"/>
                    <a:pt x="195" y="2008"/>
                  </a:cubicBezTo>
                  <a:cubicBezTo>
                    <a:pt x="225" y="2008"/>
                    <a:pt x="254" y="1986"/>
                    <a:pt x="254" y="1942"/>
                  </a:cubicBezTo>
                  <a:cubicBezTo>
                    <a:pt x="254" y="1325"/>
                    <a:pt x="195" y="679"/>
                    <a:pt x="107" y="33"/>
                  </a:cubicBezTo>
                  <a:cubicBezTo>
                    <a:pt x="107" y="10"/>
                    <a:pt x="90" y="1"/>
                    <a:pt x="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66"/>
            <p:cNvSpPr/>
            <p:nvPr/>
          </p:nvSpPr>
          <p:spPr>
            <a:xfrm>
              <a:off x="7559025" y="5037275"/>
              <a:ext cx="49500" cy="15300"/>
            </a:xfrm>
            <a:custGeom>
              <a:avLst/>
              <a:gdLst/>
              <a:ahLst/>
              <a:cxnLst/>
              <a:rect l="l" t="t" r="r" b="b"/>
              <a:pathLst>
                <a:path w="1980" h="612" extrusionOk="0">
                  <a:moveTo>
                    <a:pt x="1186" y="1"/>
                  </a:moveTo>
                  <a:cubicBezTo>
                    <a:pt x="759" y="1"/>
                    <a:pt x="346" y="182"/>
                    <a:pt x="49" y="516"/>
                  </a:cubicBezTo>
                  <a:cubicBezTo>
                    <a:pt x="1" y="564"/>
                    <a:pt x="51" y="612"/>
                    <a:pt x="87" y="612"/>
                  </a:cubicBezTo>
                  <a:cubicBezTo>
                    <a:pt x="95" y="612"/>
                    <a:pt x="102" y="610"/>
                    <a:pt x="108" y="604"/>
                  </a:cubicBezTo>
                  <a:cubicBezTo>
                    <a:pt x="385" y="272"/>
                    <a:pt x="778" y="102"/>
                    <a:pt x="1178" y="102"/>
                  </a:cubicBezTo>
                  <a:cubicBezTo>
                    <a:pt x="1414" y="102"/>
                    <a:pt x="1652" y="161"/>
                    <a:pt x="1870" y="281"/>
                  </a:cubicBezTo>
                  <a:cubicBezTo>
                    <a:pt x="1879" y="285"/>
                    <a:pt x="1887" y="287"/>
                    <a:pt x="1895" y="287"/>
                  </a:cubicBezTo>
                  <a:cubicBezTo>
                    <a:pt x="1943" y="287"/>
                    <a:pt x="1980" y="218"/>
                    <a:pt x="1929" y="193"/>
                  </a:cubicBezTo>
                  <a:cubicBezTo>
                    <a:pt x="1691" y="63"/>
                    <a:pt x="1436" y="1"/>
                    <a:pt x="1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66"/>
            <p:cNvSpPr/>
            <p:nvPr/>
          </p:nvSpPr>
          <p:spPr>
            <a:xfrm>
              <a:off x="7545750" y="5032600"/>
              <a:ext cx="46675" cy="10400"/>
            </a:xfrm>
            <a:custGeom>
              <a:avLst/>
              <a:gdLst/>
              <a:ahLst/>
              <a:cxnLst/>
              <a:rect l="l" t="t" r="r" b="b"/>
              <a:pathLst>
                <a:path w="1867" h="416" extrusionOk="0">
                  <a:moveTo>
                    <a:pt x="1025" y="1"/>
                  </a:moveTo>
                  <a:cubicBezTo>
                    <a:pt x="676" y="1"/>
                    <a:pt x="335" y="104"/>
                    <a:pt x="51" y="321"/>
                  </a:cubicBezTo>
                  <a:cubicBezTo>
                    <a:pt x="1" y="346"/>
                    <a:pt x="37" y="415"/>
                    <a:pt x="86" y="415"/>
                  </a:cubicBezTo>
                  <a:cubicBezTo>
                    <a:pt x="93" y="415"/>
                    <a:pt x="102" y="413"/>
                    <a:pt x="110" y="409"/>
                  </a:cubicBezTo>
                  <a:cubicBezTo>
                    <a:pt x="377" y="209"/>
                    <a:pt x="700" y="104"/>
                    <a:pt x="1027" y="104"/>
                  </a:cubicBezTo>
                  <a:cubicBezTo>
                    <a:pt x="1276" y="104"/>
                    <a:pt x="1526" y="165"/>
                    <a:pt x="1755" y="292"/>
                  </a:cubicBezTo>
                  <a:cubicBezTo>
                    <a:pt x="1761" y="295"/>
                    <a:pt x="1768" y="296"/>
                    <a:pt x="1774" y="296"/>
                  </a:cubicBezTo>
                  <a:cubicBezTo>
                    <a:pt x="1825" y="296"/>
                    <a:pt x="1866" y="200"/>
                    <a:pt x="1814" y="174"/>
                  </a:cubicBezTo>
                  <a:cubicBezTo>
                    <a:pt x="1560" y="60"/>
                    <a:pt x="1290" y="1"/>
                    <a:pt x="10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66"/>
            <p:cNvSpPr/>
            <p:nvPr/>
          </p:nvSpPr>
          <p:spPr>
            <a:xfrm>
              <a:off x="7436850" y="4695975"/>
              <a:ext cx="351825" cy="301800"/>
            </a:xfrm>
            <a:custGeom>
              <a:avLst/>
              <a:gdLst/>
              <a:ahLst/>
              <a:cxnLst/>
              <a:rect l="l" t="t" r="r" b="b"/>
              <a:pathLst>
                <a:path w="14073" h="12072" extrusionOk="0">
                  <a:moveTo>
                    <a:pt x="3505" y="1"/>
                  </a:moveTo>
                  <a:cubicBezTo>
                    <a:pt x="3434" y="1"/>
                    <a:pt x="3363" y="3"/>
                    <a:pt x="3291" y="8"/>
                  </a:cubicBezTo>
                  <a:cubicBezTo>
                    <a:pt x="1411" y="155"/>
                    <a:pt x="1" y="1771"/>
                    <a:pt x="147" y="3651"/>
                  </a:cubicBezTo>
                  <a:cubicBezTo>
                    <a:pt x="206" y="4385"/>
                    <a:pt x="500" y="5061"/>
                    <a:pt x="970" y="5619"/>
                  </a:cubicBezTo>
                  <a:cubicBezTo>
                    <a:pt x="970" y="5884"/>
                    <a:pt x="970" y="6119"/>
                    <a:pt x="970" y="6354"/>
                  </a:cubicBezTo>
                  <a:cubicBezTo>
                    <a:pt x="941" y="7617"/>
                    <a:pt x="1058" y="8939"/>
                    <a:pt x="1763" y="10026"/>
                  </a:cubicBezTo>
                  <a:cubicBezTo>
                    <a:pt x="2651" y="11344"/>
                    <a:pt x="4352" y="12071"/>
                    <a:pt x="6032" y="12071"/>
                  </a:cubicBezTo>
                  <a:cubicBezTo>
                    <a:pt x="6186" y="12071"/>
                    <a:pt x="6340" y="12065"/>
                    <a:pt x="6493" y="12053"/>
                  </a:cubicBezTo>
                  <a:cubicBezTo>
                    <a:pt x="8285" y="11847"/>
                    <a:pt x="9959" y="11025"/>
                    <a:pt x="11223" y="9703"/>
                  </a:cubicBezTo>
                  <a:cubicBezTo>
                    <a:pt x="12398" y="8439"/>
                    <a:pt x="13367" y="6970"/>
                    <a:pt x="14072" y="5355"/>
                  </a:cubicBezTo>
                  <a:lnTo>
                    <a:pt x="13984" y="5296"/>
                  </a:lnTo>
                  <a:cubicBezTo>
                    <a:pt x="13103" y="4708"/>
                    <a:pt x="12192" y="4180"/>
                    <a:pt x="11252" y="3739"/>
                  </a:cubicBezTo>
                  <a:cubicBezTo>
                    <a:pt x="10841" y="3533"/>
                    <a:pt x="10312" y="3269"/>
                    <a:pt x="9842" y="3063"/>
                  </a:cubicBezTo>
                  <a:cubicBezTo>
                    <a:pt x="9313" y="2828"/>
                    <a:pt x="8726" y="2711"/>
                    <a:pt x="8138" y="2711"/>
                  </a:cubicBezTo>
                  <a:cubicBezTo>
                    <a:pt x="7639" y="2711"/>
                    <a:pt x="7139" y="2769"/>
                    <a:pt x="6640" y="2828"/>
                  </a:cubicBezTo>
                  <a:cubicBezTo>
                    <a:pt x="6302" y="1253"/>
                    <a:pt x="5102" y="1"/>
                    <a:pt x="3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66"/>
            <p:cNvSpPr/>
            <p:nvPr/>
          </p:nvSpPr>
          <p:spPr>
            <a:xfrm>
              <a:off x="7507350" y="4832950"/>
              <a:ext cx="252900" cy="110150"/>
            </a:xfrm>
            <a:custGeom>
              <a:avLst/>
              <a:gdLst/>
              <a:ahLst/>
              <a:cxnLst/>
              <a:rect l="l" t="t" r="r" b="b"/>
              <a:pathLst>
                <a:path w="10116" h="4406" extrusionOk="0">
                  <a:moveTo>
                    <a:pt x="9538" y="622"/>
                  </a:moveTo>
                  <a:cubicBezTo>
                    <a:pt x="9070" y="1638"/>
                    <a:pt x="8323" y="2525"/>
                    <a:pt x="7375" y="3166"/>
                  </a:cubicBezTo>
                  <a:cubicBezTo>
                    <a:pt x="6444" y="3772"/>
                    <a:pt x="5369" y="4075"/>
                    <a:pt x="4269" y="4075"/>
                  </a:cubicBezTo>
                  <a:cubicBezTo>
                    <a:pt x="3876" y="4075"/>
                    <a:pt x="3480" y="4037"/>
                    <a:pt x="3085" y="3959"/>
                  </a:cubicBezTo>
                  <a:cubicBezTo>
                    <a:pt x="2351" y="3812"/>
                    <a:pt x="1675" y="3372"/>
                    <a:pt x="1235" y="2755"/>
                  </a:cubicBezTo>
                  <a:cubicBezTo>
                    <a:pt x="1029" y="2461"/>
                    <a:pt x="882" y="2138"/>
                    <a:pt x="735" y="1815"/>
                  </a:cubicBezTo>
                  <a:cubicBezTo>
                    <a:pt x="676" y="1638"/>
                    <a:pt x="618" y="1491"/>
                    <a:pt x="588" y="1315"/>
                  </a:cubicBezTo>
                  <a:cubicBezTo>
                    <a:pt x="530" y="1227"/>
                    <a:pt x="530" y="1168"/>
                    <a:pt x="500" y="1080"/>
                  </a:cubicBezTo>
                  <a:lnTo>
                    <a:pt x="500" y="1080"/>
                  </a:lnTo>
                  <a:cubicBezTo>
                    <a:pt x="588" y="1110"/>
                    <a:pt x="647" y="1168"/>
                    <a:pt x="735" y="1227"/>
                  </a:cubicBezTo>
                  <a:cubicBezTo>
                    <a:pt x="1823" y="1807"/>
                    <a:pt x="3049" y="2089"/>
                    <a:pt x="4284" y="2089"/>
                  </a:cubicBezTo>
                  <a:cubicBezTo>
                    <a:pt x="4550" y="2089"/>
                    <a:pt x="4817" y="2076"/>
                    <a:pt x="5083" y="2050"/>
                  </a:cubicBezTo>
                  <a:cubicBezTo>
                    <a:pt x="6650" y="1943"/>
                    <a:pt x="8193" y="1453"/>
                    <a:pt x="9538" y="622"/>
                  </a:cubicBezTo>
                  <a:close/>
                  <a:moveTo>
                    <a:pt x="9857" y="1"/>
                  </a:moveTo>
                  <a:cubicBezTo>
                    <a:pt x="9820" y="1"/>
                    <a:pt x="9783" y="8"/>
                    <a:pt x="9754" y="23"/>
                  </a:cubicBezTo>
                  <a:cubicBezTo>
                    <a:pt x="8344" y="1021"/>
                    <a:pt x="6669" y="1609"/>
                    <a:pt x="4936" y="1668"/>
                  </a:cubicBezTo>
                  <a:cubicBezTo>
                    <a:pt x="4723" y="1682"/>
                    <a:pt x="4510" y="1690"/>
                    <a:pt x="4298" y="1690"/>
                  </a:cubicBezTo>
                  <a:cubicBezTo>
                    <a:pt x="3660" y="1690"/>
                    <a:pt x="3027" y="1624"/>
                    <a:pt x="2410" y="1491"/>
                  </a:cubicBezTo>
                  <a:cubicBezTo>
                    <a:pt x="2028" y="1374"/>
                    <a:pt x="1617" y="1256"/>
                    <a:pt x="1264" y="1080"/>
                  </a:cubicBezTo>
                  <a:cubicBezTo>
                    <a:pt x="1088" y="992"/>
                    <a:pt x="941" y="904"/>
                    <a:pt x="765" y="786"/>
                  </a:cubicBezTo>
                  <a:cubicBezTo>
                    <a:pt x="696" y="735"/>
                    <a:pt x="608" y="704"/>
                    <a:pt x="517" y="704"/>
                  </a:cubicBezTo>
                  <a:cubicBezTo>
                    <a:pt x="452" y="704"/>
                    <a:pt x="385" y="720"/>
                    <a:pt x="324" y="757"/>
                  </a:cubicBezTo>
                  <a:cubicBezTo>
                    <a:pt x="1" y="933"/>
                    <a:pt x="206" y="1345"/>
                    <a:pt x="295" y="1638"/>
                  </a:cubicBezTo>
                  <a:cubicBezTo>
                    <a:pt x="412" y="1991"/>
                    <a:pt x="588" y="2343"/>
                    <a:pt x="765" y="2667"/>
                  </a:cubicBezTo>
                  <a:cubicBezTo>
                    <a:pt x="1146" y="3342"/>
                    <a:pt x="1734" y="3842"/>
                    <a:pt x="2439" y="4135"/>
                  </a:cubicBezTo>
                  <a:cubicBezTo>
                    <a:pt x="3026" y="4316"/>
                    <a:pt x="3635" y="4406"/>
                    <a:pt x="4245" y="4406"/>
                  </a:cubicBezTo>
                  <a:cubicBezTo>
                    <a:pt x="5220" y="4406"/>
                    <a:pt x="6195" y="4176"/>
                    <a:pt x="7081" y="3724"/>
                  </a:cubicBezTo>
                  <a:cubicBezTo>
                    <a:pt x="8462" y="2976"/>
                    <a:pt x="9505" y="1777"/>
                    <a:pt x="10044" y="320"/>
                  </a:cubicBezTo>
                  <a:lnTo>
                    <a:pt x="10044" y="320"/>
                  </a:lnTo>
                  <a:cubicBezTo>
                    <a:pt x="10064" y="291"/>
                    <a:pt x="10076" y="257"/>
                    <a:pt x="10080" y="223"/>
                  </a:cubicBezTo>
                  <a:lnTo>
                    <a:pt x="10080" y="223"/>
                  </a:lnTo>
                  <a:cubicBezTo>
                    <a:pt x="10115" y="144"/>
                    <a:pt x="10064" y="78"/>
                    <a:pt x="9988" y="51"/>
                  </a:cubicBezTo>
                  <a:lnTo>
                    <a:pt x="9988" y="51"/>
                  </a:lnTo>
                  <a:lnTo>
                    <a:pt x="9960" y="23"/>
                  </a:lnTo>
                  <a:cubicBezTo>
                    <a:pt x="9930" y="8"/>
                    <a:pt x="9894" y="1"/>
                    <a:pt x="98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66"/>
            <p:cNvSpPr/>
            <p:nvPr/>
          </p:nvSpPr>
          <p:spPr>
            <a:xfrm>
              <a:off x="7469175" y="4754175"/>
              <a:ext cx="16900" cy="14675"/>
            </a:xfrm>
            <a:custGeom>
              <a:avLst/>
              <a:gdLst/>
              <a:ahLst/>
              <a:cxnLst/>
              <a:rect l="l" t="t" r="r" b="b"/>
              <a:pathLst>
                <a:path w="676" h="587" extrusionOk="0">
                  <a:moveTo>
                    <a:pt x="294" y="1"/>
                  </a:moveTo>
                  <a:cubicBezTo>
                    <a:pt x="118" y="1"/>
                    <a:pt x="0" y="177"/>
                    <a:pt x="0" y="353"/>
                  </a:cubicBezTo>
                  <a:cubicBezTo>
                    <a:pt x="36" y="497"/>
                    <a:pt x="160" y="586"/>
                    <a:pt x="292" y="586"/>
                  </a:cubicBezTo>
                  <a:cubicBezTo>
                    <a:pt x="375" y="586"/>
                    <a:pt x="461" y="551"/>
                    <a:pt x="529" y="471"/>
                  </a:cubicBezTo>
                  <a:cubicBezTo>
                    <a:pt x="676" y="295"/>
                    <a:pt x="558" y="1"/>
                    <a:pt x="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66"/>
            <p:cNvSpPr/>
            <p:nvPr/>
          </p:nvSpPr>
          <p:spPr>
            <a:xfrm>
              <a:off x="7414075" y="4776950"/>
              <a:ext cx="49250" cy="28750"/>
            </a:xfrm>
            <a:custGeom>
              <a:avLst/>
              <a:gdLst/>
              <a:ahLst/>
              <a:cxnLst/>
              <a:rect l="l" t="t" r="r" b="b"/>
              <a:pathLst>
                <a:path w="1970" h="1150" extrusionOk="0">
                  <a:moveTo>
                    <a:pt x="1058" y="1"/>
                  </a:moveTo>
                  <a:cubicBezTo>
                    <a:pt x="677" y="118"/>
                    <a:pt x="324" y="294"/>
                    <a:pt x="1" y="529"/>
                  </a:cubicBezTo>
                  <a:cubicBezTo>
                    <a:pt x="206" y="823"/>
                    <a:pt x="441" y="1146"/>
                    <a:pt x="853" y="1146"/>
                  </a:cubicBezTo>
                  <a:cubicBezTo>
                    <a:pt x="883" y="1148"/>
                    <a:pt x="914" y="1149"/>
                    <a:pt x="946" y="1149"/>
                  </a:cubicBezTo>
                  <a:cubicBezTo>
                    <a:pt x="1344" y="1149"/>
                    <a:pt x="1831" y="984"/>
                    <a:pt x="1940" y="794"/>
                  </a:cubicBezTo>
                  <a:lnTo>
                    <a:pt x="1969" y="735"/>
                  </a:lnTo>
                  <a:cubicBezTo>
                    <a:pt x="1705" y="441"/>
                    <a:pt x="1382" y="206"/>
                    <a:pt x="10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66"/>
            <p:cNvSpPr/>
            <p:nvPr/>
          </p:nvSpPr>
          <p:spPr>
            <a:xfrm>
              <a:off x="7414075" y="4776225"/>
              <a:ext cx="49250" cy="21575"/>
            </a:xfrm>
            <a:custGeom>
              <a:avLst/>
              <a:gdLst/>
              <a:ahLst/>
              <a:cxnLst/>
              <a:rect l="l" t="t" r="r" b="b"/>
              <a:pathLst>
                <a:path w="1970" h="863" extrusionOk="0">
                  <a:moveTo>
                    <a:pt x="1058" y="0"/>
                  </a:moveTo>
                  <a:cubicBezTo>
                    <a:pt x="706" y="118"/>
                    <a:pt x="353" y="294"/>
                    <a:pt x="1" y="500"/>
                  </a:cubicBezTo>
                  <a:cubicBezTo>
                    <a:pt x="236" y="735"/>
                    <a:pt x="559" y="852"/>
                    <a:pt x="882" y="852"/>
                  </a:cubicBezTo>
                  <a:cubicBezTo>
                    <a:pt x="972" y="859"/>
                    <a:pt x="1061" y="863"/>
                    <a:pt x="1148" y="863"/>
                  </a:cubicBezTo>
                  <a:cubicBezTo>
                    <a:pt x="1430" y="863"/>
                    <a:pt x="1700" y="824"/>
                    <a:pt x="1969" y="735"/>
                  </a:cubicBezTo>
                  <a:cubicBezTo>
                    <a:pt x="1499" y="411"/>
                    <a:pt x="111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7" name="Google Shape;1957;p66"/>
          <p:cNvGrpSpPr/>
          <p:nvPr/>
        </p:nvGrpSpPr>
        <p:grpSpPr>
          <a:xfrm>
            <a:off x="6061200" y="3844876"/>
            <a:ext cx="1137673" cy="1298619"/>
            <a:chOff x="6061200" y="3844876"/>
            <a:chExt cx="1137673" cy="1298619"/>
          </a:xfrm>
        </p:grpSpPr>
        <p:sp>
          <p:nvSpPr>
            <p:cNvPr id="1958" name="Google Shape;1958;p66"/>
            <p:cNvSpPr/>
            <p:nvPr/>
          </p:nvSpPr>
          <p:spPr>
            <a:xfrm>
              <a:off x="7101488" y="4047429"/>
              <a:ext cx="97386" cy="91907"/>
            </a:xfrm>
            <a:custGeom>
              <a:avLst/>
              <a:gdLst/>
              <a:ahLst/>
              <a:cxnLst/>
              <a:rect l="l" t="t" r="r" b="b"/>
              <a:pathLst>
                <a:path w="3644" h="3439" extrusionOk="0">
                  <a:moveTo>
                    <a:pt x="941" y="1"/>
                  </a:moveTo>
                  <a:lnTo>
                    <a:pt x="1" y="2263"/>
                  </a:lnTo>
                  <a:cubicBezTo>
                    <a:pt x="1176" y="2792"/>
                    <a:pt x="2380" y="3174"/>
                    <a:pt x="3643" y="3438"/>
                  </a:cubicBezTo>
                  <a:cubicBezTo>
                    <a:pt x="3085" y="2057"/>
                    <a:pt x="2145" y="853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66"/>
            <p:cNvSpPr/>
            <p:nvPr/>
          </p:nvSpPr>
          <p:spPr>
            <a:xfrm>
              <a:off x="6452193" y="4878890"/>
              <a:ext cx="259660" cy="264604"/>
            </a:xfrm>
            <a:custGeom>
              <a:avLst/>
              <a:gdLst/>
              <a:ahLst/>
              <a:cxnLst/>
              <a:rect l="l" t="t" r="r" b="b"/>
              <a:pathLst>
                <a:path w="9716" h="9901" extrusionOk="0">
                  <a:moveTo>
                    <a:pt x="1939" y="1"/>
                  </a:moveTo>
                  <a:lnTo>
                    <a:pt x="1939" y="1"/>
                  </a:lnTo>
                  <a:cubicBezTo>
                    <a:pt x="1998" y="1499"/>
                    <a:pt x="1969" y="3262"/>
                    <a:pt x="2116" y="4760"/>
                  </a:cubicBezTo>
                  <a:cubicBezTo>
                    <a:pt x="2321" y="6552"/>
                    <a:pt x="0" y="6493"/>
                    <a:pt x="471" y="6934"/>
                  </a:cubicBezTo>
                  <a:cubicBezTo>
                    <a:pt x="2498" y="6963"/>
                    <a:pt x="4378" y="8021"/>
                    <a:pt x="5465" y="9783"/>
                  </a:cubicBezTo>
                  <a:cubicBezTo>
                    <a:pt x="5523" y="8873"/>
                    <a:pt x="5142" y="8021"/>
                    <a:pt x="4466" y="7433"/>
                  </a:cubicBezTo>
                  <a:cubicBezTo>
                    <a:pt x="4729" y="7392"/>
                    <a:pt x="4991" y="7372"/>
                    <a:pt x="5252" y="7372"/>
                  </a:cubicBezTo>
                  <a:cubicBezTo>
                    <a:pt x="7032" y="7372"/>
                    <a:pt x="8714" y="8312"/>
                    <a:pt x="9636" y="9901"/>
                  </a:cubicBezTo>
                  <a:cubicBezTo>
                    <a:pt x="9716" y="8259"/>
                    <a:pt x="8172" y="6761"/>
                    <a:pt x="6555" y="6761"/>
                  </a:cubicBezTo>
                  <a:cubicBezTo>
                    <a:pt x="6378" y="6761"/>
                    <a:pt x="6200" y="6779"/>
                    <a:pt x="6023" y="6816"/>
                  </a:cubicBezTo>
                  <a:lnTo>
                    <a:pt x="7756" y="6258"/>
                  </a:lnTo>
                  <a:cubicBezTo>
                    <a:pt x="7392" y="5907"/>
                    <a:pt x="6929" y="5786"/>
                    <a:pt x="6433" y="5786"/>
                  </a:cubicBezTo>
                  <a:cubicBezTo>
                    <a:pt x="5808" y="5786"/>
                    <a:pt x="5130" y="5977"/>
                    <a:pt x="4525" y="6141"/>
                  </a:cubicBezTo>
                  <a:cubicBezTo>
                    <a:pt x="4319" y="6214"/>
                    <a:pt x="4106" y="6251"/>
                    <a:pt x="3893" y="6251"/>
                  </a:cubicBezTo>
                  <a:cubicBezTo>
                    <a:pt x="3680" y="6251"/>
                    <a:pt x="3467" y="6214"/>
                    <a:pt x="3261" y="6141"/>
                  </a:cubicBezTo>
                  <a:cubicBezTo>
                    <a:pt x="2556" y="5729"/>
                    <a:pt x="2821" y="4730"/>
                    <a:pt x="2938" y="3937"/>
                  </a:cubicBezTo>
                  <a:cubicBezTo>
                    <a:pt x="3173" y="2233"/>
                    <a:pt x="3173" y="1058"/>
                    <a:pt x="3438" y="177"/>
                  </a:cubicBezTo>
                  <a:lnTo>
                    <a:pt x="19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66"/>
            <p:cNvSpPr/>
            <p:nvPr/>
          </p:nvSpPr>
          <p:spPr>
            <a:xfrm>
              <a:off x="6745050" y="4851416"/>
              <a:ext cx="270885" cy="222993"/>
            </a:xfrm>
            <a:custGeom>
              <a:avLst/>
              <a:gdLst/>
              <a:ahLst/>
              <a:cxnLst/>
              <a:rect l="l" t="t" r="r" b="b"/>
              <a:pathLst>
                <a:path w="10136" h="8344" extrusionOk="0">
                  <a:moveTo>
                    <a:pt x="735" y="0"/>
                  </a:moveTo>
                  <a:cubicBezTo>
                    <a:pt x="1087" y="1469"/>
                    <a:pt x="1410" y="2850"/>
                    <a:pt x="1880" y="4290"/>
                  </a:cubicBezTo>
                  <a:cubicBezTo>
                    <a:pt x="2350" y="5817"/>
                    <a:pt x="0" y="5994"/>
                    <a:pt x="558" y="6552"/>
                  </a:cubicBezTo>
                  <a:cubicBezTo>
                    <a:pt x="927" y="6481"/>
                    <a:pt x="1298" y="6447"/>
                    <a:pt x="1667" y="6447"/>
                  </a:cubicBezTo>
                  <a:cubicBezTo>
                    <a:pt x="3301" y="6447"/>
                    <a:pt x="4896" y="7122"/>
                    <a:pt x="6023" y="8344"/>
                  </a:cubicBezTo>
                  <a:cubicBezTo>
                    <a:pt x="5905" y="7462"/>
                    <a:pt x="5376" y="6669"/>
                    <a:pt x="4583" y="6258"/>
                  </a:cubicBezTo>
                  <a:cubicBezTo>
                    <a:pt x="5170" y="6039"/>
                    <a:pt x="5777" y="5932"/>
                    <a:pt x="6377" y="5932"/>
                  </a:cubicBezTo>
                  <a:cubicBezTo>
                    <a:pt x="7791" y="5932"/>
                    <a:pt x="9166" y="6525"/>
                    <a:pt x="10136" y="7639"/>
                  </a:cubicBezTo>
                  <a:cubicBezTo>
                    <a:pt x="9923" y="6178"/>
                    <a:pt x="8464" y="5114"/>
                    <a:pt x="7030" y="5114"/>
                  </a:cubicBezTo>
                  <a:cubicBezTo>
                    <a:pt x="6677" y="5114"/>
                    <a:pt x="6325" y="5178"/>
                    <a:pt x="5993" y="5318"/>
                  </a:cubicBezTo>
                  <a:lnTo>
                    <a:pt x="5993" y="5318"/>
                  </a:lnTo>
                  <a:lnTo>
                    <a:pt x="7580" y="4436"/>
                  </a:lnTo>
                  <a:cubicBezTo>
                    <a:pt x="7305" y="4257"/>
                    <a:pt x="7006" y="4184"/>
                    <a:pt x="6695" y="4184"/>
                  </a:cubicBezTo>
                  <a:cubicBezTo>
                    <a:pt x="5937" y="4184"/>
                    <a:pt x="5106" y="4612"/>
                    <a:pt x="4378" y="4965"/>
                  </a:cubicBezTo>
                  <a:cubicBezTo>
                    <a:pt x="4115" y="5140"/>
                    <a:pt x="3804" y="5234"/>
                    <a:pt x="3480" y="5234"/>
                  </a:cubicBezTo>
                  <a:cubicBezTo>
                    <a:pt x="3369" y="5234"/>
                    <a:pt x="3256" y="5223"/>
                    <a:pt x="3144" y="5200"/>
                  </a:cubicBezTo>
                  <a:cubicBezTo>
                    <a:pt x="2380" y="4936"/>
                    <a:pt x="2292" y="3908"/>
                    <a:pt x="2380" y="3115"/>
                  </a:cubicBezTo>
                  <a:cubicBezTo>
                    <a:pt x="2468" y="2174"/>
                    <a:pt x="2556" y="1234"/>
                    <a:pt x="2644" y="294"/>
                  </a:cubicBezTo>
                  <a:lnTo>
                    <a:pt x="7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66"/>
            <p:cNvSpPr/>
            <p:nvPr/>
          </p:nvSpPr>
          <p:spPr>
            <a:xfrm>
              <a:off x="7060678" y="4092970"/>
              <a:ext cx="84023" cy="126837"/>
            </a:xfrm>
            <a:custGeom>
              <a:avLst/>
              <a:gdLst/>
              <a:ahLst/>
              <a:cxnLst/>
              <a:rect l="l" t="t" r="r" b="b"/>
              <a:pathLst>
                <a:path w="3144" h="4746" extrusionOk="0">
                  <a:moveTo>
                    <a:pt x="1205" y="1"/>
                  </a:moveTo>
                  <a:lnTo>
                    <a:pt x="88" y="2351"/>
                  </a:lnTo>
                  <a:cubicBezTo>
                    <a:pt x="0" y="3056"/>
                    <a:pt x="235" y="3790"/>
                    <a:pt x="734" y="4349"/>
                  </a:cubicBezTo>
                  <a:cubicBezTo>
                    <a:pt x="1006" y="4605"/>
                    <a:pt x="1387" y="4746"/>
                    <a:pt x="1752" y="4746"/>
                  </a:cubicBezTo>
                  <a:cubicBezTo>
                    <a:pt x="2098" y="4746"/>
                    <a:pt x="2430" y="4620"/>
                    <a:pt x="2644" y="4349"/>
                  </a:cubicBezTo>
                  <a:cubicBezTo>
                    <a:pt x="3143" y="3702"/>
                    <a:pt x="2791" y="2762"/>
                    <a:pt x="2291" y="2116"/>
                  </a:cubicBezTo>
                  <a:cubicBezTo>
                    <a:pt x="1821" y="1470"/>
                    <a:pt x="1205" y="823"/>
                    <a:pt x="1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66"/>
            <p:cNvSpPr/>
            <p:nvPr/>
          </p:nvSpPr>
          <p:spPr>
            <a:xfrm>
              <a:off x="7008055" y="3844876"/>
              <a:ext cx="179031" cy="172750"/>
            </a:xfrm>
            <a:custGeom>
              <a:avLst/>
              <a:gdLst/>
              <a:ahLst/>
              <a:cxnLst/>
              <a:rect l="l" t="t" r="r" b="b"/>
              <a:pathLst>
                <a:path w="6699" h="6464" extrusionOk="0">
                  <a:moveTo>
                    <a:pt x="471" y="0"/>
                  </a:moveTo>
                  <a:cubicBezTo>
                    <a:pt x="30" y="1205"/>
                    <a:pt x="1" y="2527"/>
                    <a:pt x="324" y="3761"/>
                  </a:cubicBezTo>
                  <a:lnTo>
                    <a:pt x="4495" y="6464"/>
                  </a:lnTo>
                  <a:lnTo>
                    <a:pt x="6141" y="5288"/>
                  </a:lnTo>
                  <a:cubicBezTo>
                    <a:pt x="6405" y="5112"/>
                    <a:pt x="6699" y="4789"/>
                    <a:pt x="6523" y="4525"/>
                  </a:cubicBezTo>
                  <a:cubicBezTo>
                    <a:pt x="6258" y="4201"/>
                    <a:pt x="5671" y="4495"/>
                    <a:pt x="5406" y="4201"/>
                  </a:cubicBezTo>
                  <a:cubicBezTo>
                    <a:pt x="5083" y="3820"/>
                    <a:pt x="5847" y="3203"/>
                    <a:pt x="5494" y="2791"/>
                  </a:cubicBezTo>
                  <a:cubicBezTo>
                    <a:pt x="5421" y="2705"/>
                    <a:pt x="5331" y="2672"/>
                    <a:pt x="5230" y="2672"/>
                  </a:cubicBezTo>
                  <a:cubicBezTo>
                    <a:pt x="4938" y="2672"/>
                    <a:pt x="4555" y="2939"/>
                    <a:pt x="4210" y="2939"/>
                  </a:cubicBezTo>
                  <a:cubicBezTo>
                    <a:pt x="4147" y="2939"/>
                    <a:pt x="4085" y="2930"/>
                    <a:pt x="4025" y="2909"/>
                  </a:cubicBezTo>
                  <a:cubicBezTo>
                    <a:pt x="3644" y="2762"/>
                    <a:pt x="3673" y="2204"/>
                    <a:pt x="3761" y="1763"/>
                  </a:cubicBezTo>
                  <a:cubicBezTo>
                    <a:pt x="3845" y="1370"/>
                    <a:pt x="3715" y="790"/>
                    <a:pt x="3345" y="790"/>
                  </a:cubicBezTo>
                  <a:cubicBezTo>
                    <a:pt x="3327" y="790"/>
                    <a:pt x="3309" y="791"/>
                    <a:pt x="3291" y="794"/>
                  </a:cubicBezTo>
                  <a:cubicBezTo>
                    <a:pt x="3144" y="823"/>
                    <a:pt x="2997" y="882"/>
                    <a:pt x="2909" y="970"/>
                  </a:cubicBezTo>
                  <a:lnTo>
                    <a:pt x="1940" y="1763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66"/>
            <p:cNvSpPr/>
            <p:nvPr/>
          </p:nvSpPr>
          <p:spPr>
            <a:xfrm>
              <a:off x="6061200" y="3951351"/>
              <a:ext cx="1091342" cy="981395"/>
            </a:xfrm>
            <a:custGeom>
              <a:avLst/>
              <a:gdLst/>
              <a:ahLst/>
              <a:cxnLst/>
              <a:rect l="l" t="t" r="r" b="b"/>
              <a:pathLst>
                <a:path w="40836" h="36722" extrusionOk="0">
                  <a:moveTo>
                    <a:pt x="36573" y="1"/>
                  </a:moveTo>
                  <a:cubicBezTo>
                    <a:pt x="34922" y="1"/>
                    <a:pt x="33314" y="943"/>
                    <a:pt x="32169" y="2215"/>
                  </a:cubicBezTo>
                  <a:cubicBezTo>
                    <a:pt x="30876" y="3655"/>
                    <a:pt x="30054" y="5476"/>
                    <a:pt x="29143" y="7209"/>
                  </a:cubicBezTo>
                  <a:cubicBezTo>
                    <a:pt x="27498" y="10294"/>
                    <a:pt x="25265" y="13320"/>
                    <a:pt x="22004" y="14554"/>
                  </a:cubicBezTo>
                  <a:cubicBezTo>
                    <a:pt x="20937" y="14949"/>
                    <a:pt x="19811" y="15134"/>
                    <a:pt x="18681" y="15134"/>
                  </a:cubicBezTo>
                  <a:cubicBezTo>
                    <a:pt x="16700" y="15134"/>
                    <a:pt x="14706" y="14565"/>
                    <a:pt x="12985" y="13555"/>
                  </a:cubicBezTo>
                  <a:cubicBezTo>
                    <a:pt x="10283" y="11998"/>
                    <a:pt x="8226" y="9501"/>
                    <a:pt x="6757" y="6739"/>
                  </a:cubicBezTo>
                  <a:cubicBezTo>
                    <a:pt x="6052" y="7356"/>
                    <a:pt x="5523" y="8179"/>
                    <a:pt x="5288" y="9060"/>
                  </a:cubicBezTo>
                  <a:cubicBezTo>
                    <a:pt x="4701" y="8854"/>
                    <a:pt x="4231" y="8443"/>
                    <a:pt x="3937" y="7914"/>
                  </a:cubicBezTo>
                  <a:cubicBezTo>
                    <a:pt x="3555" y="8561"/>
                    <a:pt x="3203" y="9178"/>
                    <a:pt x="2821" y="9824"/>
                  </a:cubicBezTo>
                  <a:cubicBezTo>
                    <a:pt x="2233" y="9824"/>
                    <a:pt x="2028" y="9089"/>
                    <a:pt x="1763" y="8561"/>
                  </a:cubicBezTo>
                  <a:cubicBezTo>
                    <a:pt x="1664" y="8352"/>
                    <a:pt x="1549" y="8263"/>
                    <a:pt x="1439" y="8263"/>
                  </a:cubicBezTo>
                  <a:cubicBezTo>
                    <a:pt x="1255" y="8263"/>
                    <a:pt x="1084" y="8516"/>
                    <a:pt x="1029" y="8884"/>
                  </a:cubicBezTo>
                  <a:lnTo>
                    <a:pt x="970" y="9560"/>
                  </a:lnTo>
                  <a:cubicBezTo>
                    <a:pt x="1" y="13614"/>
                    <a:pt x="941" y="17903"/>
                    <a:pt x="3526" y="21164"/>
                  </a:cubicBezTo>
                  <a:cubicBezTo>
                    <a:pt x="4701" y="22633"/>
                    <a:pt x="6170" y="23837"/>
                    <a:pt x="7492" y="25159"/>
                  </a:cubicBezTo>
                  <a:cubicBezTo>
                    <a:pt x="9401" y="27069"/>
                    <a:pt x="10988" y="29213"/>
                    <a:pt x="12222" y="31593"/>
                  </a:cubicBezTo>
                  <a:cubicBezTo>
                    <a:pt x="12897" y="32856"/>
                    <a:pt x="13485" y="34178"/>
                    <a:pt x="14454" y="35235"/>
                  </a:cubicBezTo>
                  <a:cubicBezTo>
                    <a:pt x="15242" y="36095"/>
                    <a:pt x="16379" y="36721"/>
                    <a:pt x="17518" y="36721"/>
                  </a:cubicBezTo>
                  <a:cubicBezTo>
                    <a:pt x="17781" y="36721"/>
                    <a:pt x="18044" y="36688"/>
                    <a:pt x="18303" y="36616"/>
                  </a:cubicBezTo>
                  <a:cubicBezTo>
                    <a:pt x="19830" y="36176"/>
                    <a:pt x="20859" y="34530"/>
                    <a:pt x="22445" y="34413"/>
                  </a:cubicBezTo>
                  <a:cubicBezTo>
                    <a:pt x="22506" y="34408"/>
                    <a:pt x="22567" y="34406"/>
                    <a:pt x="22627" y="34406"/>
                  </a:cubicBezTo>
                  <a:cubicBezTo>
                    <a:pt x="24019" y="34406"/>
                    <a:pt x="25238" y="35650"/>
                    <a:pt x="26646" y="35735"/>
                  </a:cubicBezTo>
                  <a:cubicBezTo>
                    <a:pt x="26716" y="35740"/>
                    <a:pt x="26785" y="35743"/>
                    <a:pt x="26854" y="35743"/>
                  </a:cubicBezTo>
                  <a:cubicBezTo>
                    <a:pt x="28267" y="35743"/>
                    <a:pt x="29515" y="34627"/>
                    <a:pt x="30524" y="33590"/>
                  </a:cubicBezTo>
                  <a:cubicBezTo>
                    <a:pt x="33021" y="31005"/>
                    <a:pt x="35430" y="28302"/>
                    <a:pt x="37134" y="25130"/>
                  </a:cubicBezTo>
                  <a:cubicBezTo>
                    <a:pt x="38838" y="21986"/>
                    <a:pt x="39778" y="18285"/>
                    <a:pt x="39073" y="14759"/>
                  </a:cubicBezTo>
                  <a:cubicBezTo>
                    <a:pt x="38514" y="11968"/>
                    <a:pt x="37046" y="8943"/>
                    <a:pt x="38514" y="6534"/>
                  </a:cubicBezTo>
                  <a:cubicBezTo>
                    <a:pt x="38984" y="5799"/>
                    <a:pt x="39719" y="5212"/>
                    <a:pt x="40071" y="4389"/>
                  </a:cubicBezTo>
                  <a:cubicBezTo>
                    <a:pt x="40835" y="2597"/>
                    <a:pt x="39278" y="423"/>
                    <a:pt x="37339" y="71"/>
                  </a:cubicBezTo>
                  <a:cubicBezTo>
                    <a:pt x="37084" y="23"/>
                    <a:pt x="36828" y="1"/>
                    <a:pt x="36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66"/>
            <p:cNvSpPr/>
            <p:nvPr/>
          </p:nvSpPr>
          <p:spPr>
            <a:xfrm>
              <a:off x="6295154" y="4268237"/>
              <a:ext cx="729405" cy="474075"/>
            </a:xfrm>
            <a:custGeom>
              <a:avLst/>
              <a:gdLst/>
              <a:ahLst/>
              <a:cxnLst/>
              <a:rect l="l" t="t" r="r" b="b"/>
              <a:pathLst>
                <a:path w="27293" h="17739" extrusionOk="0">
                  <a:moveTo>
                    <a:pt x="23220" y="1"/>
                  </a:moveTo>
                  <a:cubicBezTo>
                    <a:pt x="22929" y="1"/>
                    <a:pt x="22638" y="45"/>
                    <a:pt x="22357" y="141"/>
                  </a:cubicBezTo>
                  <a:cubicBezTo>
                    <a:pt x="21593" y="435"/>
                    <a:pt x="20977" y="1052"/>
                    <a:pt x="20389" y="1610"/>
                  </a:cubicBezTo>
                  <a:cubicBezTo>
                    <a:pt x="17264" y="4444"/>
                    <a:pt x="13037" y="5941"/>
                    <a:pt x="8828" y="5941"/>
                  </a:cubicBezTo>
                  <a:cubicBezTo>
                    <a:pt x="6232" y="5941"/>
                    <a:pt x="3643" y="5372"/>
                    <a:pt x="1323" y="4195"/>
                  </a:cubicBezTo>
                  <a:lnTo>
                    <a:pt x="765" y="4312"/>
                  </a:lnTo>
                  <a:cubicBezTo>
                    <a:pt x="941" y="5899"/>
                    <a:pt x="1558" y="7397"/>
                    <a:pt x="2498" y="8690"/>
                  </a:cubicBezTo>
                  <a:lnTo>
                    <a:pt x="1" y="9365"/>
                  </a:lnTo>
                  <a:cubicBezTo>
                    <a:pt x="1646" y="12989"/>
                    <a:pt x="5248" y="15290"/>
                    <a:pt x="9201" y="15290"/>
                  </a:cubicBezTo>
                  <a:cubicBezTo>
                    <a:pt x="9414" y="15290"/>
                    <a:pt x="9628" y="15284"/>
                    <a:pt x="9842" y="15270"/>
                  </a:cubicBezTo>
                  <a:lnTo>
                    <a:pt x="9842" y="15270"/>
                  </a:lnTo>
                  <a:lnTo>
                    <a:pt x="7727" y="16945"/>
                  </a:lnTo>
                  <a:cubicBezTo>
                    <a:pt x="8243" y="16993"/>
                    <a:pt x="8759" y="17016"/>
                    <a:pt x="9273" y="17016"/>
                  </a:cubicBezTo>
                  <a:cubicBezTo>
                    <a:pt x="11922" y="17016"/>
                    <a:pt x="14531" y="16388"/>
                    <a:pt x="16893" y="15182"/>
                  </a:cubicBezTo>
                  <a:lnTo>
                    <a:pt x="16893" y="15182"/>
                  </a:lnTo>
                  <a:lnTo>
                    <a:pt x="15219" y="17738"/>
                  </a:lnTo>
                  <a:cubicBezTo>
                    <a:pt x="21946" y="17591"/>
                    <a:pt x="27293" y="12009"/>
                    <a:pt x="27146" y="5253"/>
                  </a:cubicBezTo>
                  <a:cubicBezTo>
                    <a:pt x="27087" y="3901"/>
                    <a:pt x="26823" y="2491"/>
                    <a:pt x="25971" y="1404"/>
                  </a:cubicBezTo>
                  <a:cubicBezTo>
                    <a:pt x="25327" y="576"/>
                    <a:pt x="24269" y="1"/>
                    <a:pt x="23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66"/>
            <p:cNvSpPr/>
            <p:nvPr/>
          </p:nvSpPr>
          <p:spPr>
            <a:xfrm>
              <a:off x="7071662" y="4022307"/>
              <a:ext cx="30654" cy="26832"/>
            </a:xfrm>
            <a:custGeom>
              <a:avLst/>
              <a:gdLst/>
              <a:ahLst/>
              <a:cxnLst/>
              <a:rect l="l" t="t" r="r" b="b"/>
              <a:pathLst>
                <a:path w="1147" h="1004" extrusionOk="0">
                  <a:moveTo>
                    <a:pt x="647" y="1"/>
                  </a:moveTo>
                  <a:cubicBezTo>
                    <a:pt x="206" y="1"/>
                    <a:pt x="0" y="530"/>
                    <a:pt x="294" y="853"/>
                  </a:cubicBezTo>
                  <a:cubicBezTo>
                    <a:pt x="398" y="957"/>
                    <a:pt x="524" y="1003"/>
                    <a:pt x="646" y="1003"/>
                  </a:cubicBezTo>
                  <a:cubicBezTo>
                    <a:pt x="903" y="1003"/>
                    <a:pt x="1146" y="799"/>
                    <a:pt x="1146" y="500"/>
                  </a:cubicBezTo>
                  <a:cubicBezTo>
                    <a:pt x="1146" y="236"/>
                    <a:pt x="940" y="1"/>
                    <a:pt x="647" y="1"/>
                  </a:cubicBezTo>
                  <a:close/>
                </a:path>
              </a:pathLst>
            </a:custGeom>
            <a:solidFill>
              <a:srgbClr val="353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Text Box 12">
            <a:extLst>
              <a:ext uri="{FF2B5EF4-FFF2-40B4-BE49-F238E27FC236}">
                <a16:creationId xmlns:a16="http://schemas.microsoft.com/office/drawing/2014/main" id="{942C5FEB-2582-4031-B186-B0100C5ED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6488"/>
            <a:ext cx="8352022" cy="1002582"/>
          </a:xfrm>
          <a:custGeom>
            <a:avLst/>
            <a:gdLst>
              <a:gd name="connsiteX0" fmla="*/ 0 w 8352022"/>
              <a:gd name="connsiteY0" fmla="*/ 0 h 1002582"/>
              <a:gd name="connsiteX1" fmla="*/ 8352022 w 8352022"/>
              <a:gd name="connsiteY1" fmla="*/ 0 h 1002582"/>
              <a:gd name="connsiteX2" fmla="*/ 8352022 w 8352022"/>
              <a:gd name="connsiteY2" fmla="*/ 1002582 h 1002582"/>
              <a:gd name="connsiteX3" fmla="*/ 0 w 8352022"/>
              <a:gd name="connsiteY3" fmla="*/ 1002582 h 1002582"/>
              <a:gd name="connsiteX4" fmla="*/ 0 w 8352022"/>
              <a:gd name="connsiteY4" fmla="*/ 0 h 10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2022" h="1002582" fill="none" extrusionOk="0">
                <a:moveTo>
                  <a:pt x="0" y="0"/>
                </a:moveTo>
                <a:cubicBezTo>
                  <a:pt x="1707354" y="-109175"/>
                  <a:pt x="7125179" y="-48220"/>
                  <a:pt x="8352022" y="0"/>
                </a:cubicBezTo>
                <a:cubicBezTo>
                  <a:pt x="8373367" y="335946"/>
                  <a:pt x="8412399" y="594423"/>
                  <a:pt x="8352022" y="1002582"/>
                </a:cubicBezTo>
                <a:cubicBezTo>
                  <a:pt x="6776335" y="969760"/>
                  <a:pt x="2454313" y="978022"/>
                  <a:pt x="0" y="1002582"/>
                </a:cubicBezTo>
                <a:cubicBezTo>
                  <a:pt x="24675" y="639607"/>
                  <a:pt x="74127" y="425731"/>
                  <a:pt x="0" y="0"/>
                </a:cubicBezTo>
                <a:close/>
              </a:path>
              <a:path w="8352022" h="1002582" stroke="0" extrusionOk="0">
                <a:moveTo>
                  <a:pt x="0" y="0"/>
                </a:moveTo>
                <a:cubicBezTo>
                  <a:pt x="2057538" y="56275"/>
                  <a:pt x="7216264" y="-36696"/>
                  <a:pt x="8352022" y="0"/>
                </a:cubicBezTo>
                <a:cubicBezTo>
                  <a:pt x="8391168" y="324102"/>
                  <a:pt x="8366342" y="798641"/>
                  <a:pt x="8352022" y="1002582"/>
                </a:cubicBezTo>
                <a:cubicBezTo>
                  <a:pt x="6241161" y="943128"/>
                  <a:pt x="2618509" y="1026677"/>
                  <a:pt x="0" y="1002582"/>
                </a:cubicBezTo>
                <a:cubicBezTo>
                  <a:pt x="-31868" y="683974"/>
                  <a:pt x="36465" y="41132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2. 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Diện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thang ABED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diện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tam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giác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BEC bao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đề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-xi-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mét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vuông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0" name="Group 53">
            <a:extLst>
              <a:ext uri="{FF2B5EF4-FFF2-40B4-BE49-F238E27FC236}">
                <a16:creationId xmlns:a16="http://schemas.microsoft.com/office/drawing/2014/main" id="{BE012FED-C676-4F14-A44A-B742FAD1AE4C}"/>
              </a:ext>
            </a:extLst>
          </p:cNvPr>
          <p:cNvGrpSpPr>
            <a:grpSpLocks/>
          </p:cNvGrpSpPr>
          <p:nvPr/>
        </p:nvGrpSpPr>
        <p:grpSpPr bwMode="auto">
          <a:xfrm>
            <a:off x="2571492" y="1865967"/>
            <a:ext cx="182563" cy="1644650"/>
            <a:chOff x="1728" y="1642"/>
            <a:chExt cx="115" cy="1036"/>
          </a:xfrm>
        </p:grpSpPr>
        <p:sp>
          <p:nvSpPr>
            <p:cNvPr id="81" name="Line 33">
              <a:extLst>
                <a:ext uri="{FF2B5EF4-FFF2-40B4-BE49-F238E27FC236}">
                  <a16:creationId xmlns:a16="http://schemas.microsoft.com/office/drawing/2014/main" id="{43B2BA53-CD27-4CF7-82D4-9EA0E59BE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642"/>
              <a:ext cx="0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82" name="Rectangle 34">
              <a:extLst>
                <a:ext uri="{FF2B5EF4-FFF2-40B4-BE49-F238E27FC236}">
                  <a16:creationId xmlns:a16="http://schemas.microsoft.com/office/drawing/2014/main" id="{89E93928-A541-423D-8857-4E462F03A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563"/>
              <a:ext cx="115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grpSp>
        <p:nvGrpSpPr>
          <p:cNvPr id="83" name="Group 50">
            <a:extLst>
              <a:ext uri="{FF2B5EF4-FFF2-40B4-BE49-F238E27FC236}">
                <a16:creationId xmlns:a16="http://schemas.microsoft.com/office/drawing/2014/main" id="{5FA66706-D5F5-4610-81B8-7A0595443816}"/>
              </a:ext>
            </a:extLst>
          </p:cNvPr>
          <p:cNvGrpSpPr>
            <a:grpSpLocks/>
          </p:cNvGrpSpPr>
          <p:nvPr/>
        </p:nvGrpSpPr>
        <p:grpSpPr bwMode="auto">
          <a:xfrm>
            <a:off x="1839655" y="1865967"/>
            <a:ext cx="3749675" cy="1644650"/>
            <a:chOff x="1267" y="1642"/>
            <a:chExt cx="2362" cy="1036"/>
          </a:xfrm>
        </p:grpSpPr>
        <p:sp>
          <p:nvSpPr>
            <p:cNvPr id="84" name="Line 30">
              <a:extLst>
                <a:ext uri="{FF2B5EF4-FFF2-40B4-BE49-F238E27FC236}">
                  <a16:creationId xmlns:a16="http://schemas.microsoft.com/office/drawing/2014/main" id="{38A3A9A7-41D8-46BD-9ECE-29899279A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642"/>
              <a:ext cx="1555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85" name="Line 31">
              <a:extLst>
                <a:ext uri="{FF2B5EF4-FFF2-40B4-BE49-F238E27FC236}">
                  <a16:creationId xmlns:a16="http://schemas.microsoft.com/office/drawing/2014/main" id="{7A73ADFC-5486-4BDF-8656-034C04ECF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8" y="2678"/>
              <a:ext cx="2351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86" name="Line 32">
              <a:extLst>
                <a:ext uri="{FF2B5EF4-FFF2-40B4-BE49-F238E27FC236}">
                  <a16:creationId xmlns:a16="http://schemas.microsoft.com/office/drawing/2014/main" id="{EF231DEB-FDCB-48CA-9C63-C0C69161F9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7" y="1642"/>
              <a:ext cx="461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87" name="Line 36">
              <a:extLst>
                <a:ext uri="{FF2B5EF4-FFF2-40B4-BE49-F238E27FC236}">
                  <a16:creationId xmlns:a16="http://schemas.microsoft.com/office/drawing/2014/main" id="{DB2D55AD-1943-4B87-8B35-F3D017407A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3" y="1642"/>
              <a:ext cx="346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sp>
        <p:nvSpPr>
          <p:cNvPr id="88" name="Text Box 37">
            <a:extLst>
              <a:ext uri="{FF2B5EF4-FFF2-40B4-BE49-F238E27FC236}">
                <a16:creationId xmlns:a16="http://schemas.microsoft.com/office/drawing/2014/main" id="{3CF62C69-F11D-4222-BBBA-9CD6AE38E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542" y="1408767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A</a:t>
            </a:r>
          </a:p>
        </p:txBody>
      </p:sp>
      <p:sp>
        <p:nvSpPr>
          <p:cNvPr id="89" name="Text Box 38">
            <a:extLst>
              <a:ext uri="{FF2B5EF4-FFF2-40B4-BE49-F238E27FC236}">
                <a16:creationId xmlns:a16="http://schemas.microsoft.com/office/drawing/2014/main" id="{3DB54FD4-A0DE-4698-A2D4-5AF185A06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816" y="1494492"/>
            <a:ext cx="1127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1,6 dm</a:t>
            </a:r>
          </a:p>
        </p:txBody>
      </p:sp>
      <p:sp>
        <p:nvSpPr>
          <p:cNvPr id="90" name="Text Box 39">
            <a:extLst>
              <a:ext uri="{FF2B5EF4-FFF2-40B4-BE49-F238E27FC236}">
                <a16:creationId xmlns:a16="http://schemas.microsoft.com/office/drawing/2014/main" id="{696874F3-66C7-435C-A267-E6BECC655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567" y="1408767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B</a:t>
            </a:r>
          </a:p>
        </p:txBody>
      </p:sp>
      <p:sp>
        <p:nvSpPr>
          <p:cNvPr id="91" name="Text Box 40">
            <a:extLst>
              <a:ext uri="{FF2B5EF4-FFF2-40B4-BE49-F238E27FC236}">
                <a16:creationId xmlns:a16="http://schemas.microsoft.com/office/drawing/2014/main" id="{1AF74FB8-5FCC-4878-822C-6348DA0A4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417" y="342013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C</a:t>
            </a:r>
          </a:p>
        </p:txBody>
      </p:sp>
      <p:sp>
        <p:nvSpPr>
          <p:cNvPr id="92" name="Text Box 41">
            <a:extLst>
              <a:ext uri="{FF2B5EF4-FFF2-40B4-BE49-F238E27FC236}">
                <a16:creationId xmlns:a16="http://schemas.microsoft.com/office/drawing/2014/main" id="{75163C8E-CAD5-4FAD-9CEE-86177992F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767" y="3420130"/>
            <a:ext cx="457200" cy="519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E</a:t>
            </a:r>
          </a:p>
        </p:txBody>
      </p:sp>
      <p:sp>
        <p:nvSpPr>
          <p:cNvPr id="93" name="Text Box 42">
            <a:extLst>
              <a:ext uri="{FF2B5EF4-FFF2-40B4-BE49-F238E27FC236}">
                <a16:creationId xmlns:a16="http://schemas.microsoft.com/office/drawing/2014/main" id="{8897E5B8-42D5-495D-96E1-98AA9683E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92" y="342013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D</a:t>
            </a:r>
          </a:p>
        </p:txBody>
      </p:sp>
      <p:sp>
        <p:nvSpPr>
          <p:cNvPr id="94" name="Text Box 43">
            <a:extLst>
              <a:ext uri="{FF2B5EF4-FFF2-40B4-BE49-F238E27FC236}">
                <a16:creationId xmlns:a16="http://schemas.microsoft.com/office/drawing/2014/main" id="{93E1B5A5-C4F1-4FD1-AE4C-73E80DD84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017" y="3088342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>
                    <a:lumMod val="10000"/>
                  </a:schemeClr>
                </a:solidFill>
              </a:rPr>
              <a:t>H</a:t>
            </a:r>
          </a:p>
        </p:txBody>
      </p:sp>
      <p:sp>
        <p:nvSpPr>
          <p:cNvPr id="95" name="Text Box 44">
            <a:extLst>
              <a:ext uri="{FF2B5EF4-FFF2-40B4-BE49-F238E27FC236}">
                <a16:creationId xmlns:a16="http://schemas.microsoft.com/office/drawing/2014/main" id="{3F991DB5-833F-4D46-AEAB-72C381F16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692" y="2413655"/>
            <a:ext cx="11271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1,2 dm</a:t>
            </a:r>
          </a:p>
        </p:txBody>
      </p:sp>
      <p:sp>
        <p:nvSpPr>
          <p:cNvPr id="96" name="Text Box 45">
            <a:extLst>
              <a:ext uri="{FF2B5EF4-FFF2-40B4-BE49-F238E27FC236}">
                <a16:creationId xmlns:a16="http://schemas.microsoft.com/office/drawing/2014/main" id="{3D405B8D-F0B0-4061-A18D-89776287D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3030" y="3439180"/>
            <a:ext cx="1169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1,3 dm</a:t>
            </a:r>
          </a:p>
        </p:txBody>
      </p:sp>
      <p:sp>
        <p:nvSpPr>
          <p:cNvPr id="97" name="Arc 46">
            <a:extLst>
              <a:ext uri="{FF2B5EF4-FFF2-40B4-BE49-F238E27FC236}">
                <a16:creationId xmlns:a16="http://schemas.microsoft.com/office/drawing/2014/main" id="{B810309C-F064-4D90-9A00-5A6B9B23DBE8}"/>
              </a:ext>
            </a:extLst>
          </p:cNvPr>
          <p:cNvSpPr>
            <a:spLocks/>
          </p:cNvSpPr>
          <p:nvPr/>
        </p:nvSpPr>
        <p:spPr bwMode="auto">
          <a:xfrm rot="200605" flipV="1">
            <a:off x="1834892" y="2712105"/>
            <a:ext cx="3811588" cy="957262"/>
          </a:xfrm>
          <a:custGeom>
            <a:avLst/>
            <a:gdLst>
              <a:gd name="G0" fmla="+- 6552 0 0"/>
              <a:gd name="G1" fmla="+- 21600 0 0"/>
              <a:gd name="G2" fmla="+- 21600 0 0"/>
              <a:gd name="T0" fmla="*/ 0 w 21946"/>
              <a:gd name="T1" fmla="*/ 1018 h 21600"/>
              <a:gd name="T2" fmla="*/ 21946 w 21946"/>
              <a:gd name="T3" fmla="*/ 6448 h 21600"/>
              <a:gd name="T4" fmla="*/ 6552 w 2194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946" h="21600" fill="none" extrusionOk="0">
                <a:moveTo>
                  <a:pt x="-1" y="1017"/>
                </a:moveTo>
                <a:cubicBezTo>
                  <a:pt x="2118" y="343"/>
                  <a:pt x="4328" y="0"/>
                  <a:pt x="6552" y="0"/>
                </a:cubicBezTo>
                <a:cubicBezTo>
                  <a:pt x="12339" y="0"/>
                  <a:pt x="17885" y="2322"/>
                  <a:pt x="21946" y="6447"/>
                </a:cubicBezTo>
              </a:path>
              <a:path w="21946" h="21600" stroke="0" extrusionOk="0">
                <a:moveTo>
                  <a:pt x="-1" y="1017"/>
                </a:moveTo>
                <a:cubicBezTo>
                  <a:pt x="2118" y="343"/>
                  <a:pt x="4328" y="0"/>
                  <a:pt x="6552" y="0"/>
                </a:cubicBezTo>
                <a:cubicBezTo>
                  <a:pt x="12339" y="0"/>
                  <a:pt x="17885" y="2322"/>
                  <a:pt x="21946" y="6447"/>
                </a:cubicBezTo>
                <a:lnTo>
                  <a:pt x="6552" y="21600"/>
                </a:lnTo>
                <a:close/>
              </a:path>
            </a:pathLst>
          </a:cu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98" name="Text Box 47">
            <a:extLst>
              <a:ext uri="{FF2B5EF4-FFF2-40B4-BE49-F238E27FC236}">
                <a16:creationId xmlns:a16="http://schemas.microsoft.com/office/drawing/2014/main" id="{31645C08-CACF-4367-BCFB-486A88126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402" y="3592813"/>
            <a:ext cx="12400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2,5 dm</a:t>
            </a:r>
          </a:p>
        </p:txBody>
      </p:sp>
      <p:grpSp>
        <p:nvGrpSpPr>
          <p:cNvPr id="99" name="Group 52">
            <a:extLst>
              <a:ext uri="{FF2B5EF4-FFF2-40B4-BE49-F238E27FC236}">
                <a16:creationId xmlns:a16="http://schemas.microsoft.com/office/drawing/2014/main" id="{DDA59A32-50E0-4CB1-B0C1-9347A68B7B2F}"/>
              </a:ext>
            </a:extLst>
          </p:cNvPr>
          <p:cNvGrpSpPr>
            <a:grpSpLocks/>
          </p:cNvGrpSpPr>
          <p:nvPr/>
        </p:nvGrpSpPr>
        <p:grpSpPr bwMode="auto">
          <a:xfrm>
            <a:off x="5032117" y="1851680"/>
            <a:ext cx="2203450" cy="1658937"/>
            <a:chOff x="3278" y="1633"/>
            <a:chExt cx="1388" cy="1045"/>
          </a:xfrm>
        </p:grpSpPr>
        <p:sp>
          <p:nvSpPr>
            <p:cNvPr id="100" name="Line 35">
              <a:extLst>
                <a:ext uri="{FF2B5EF4-FFF2-40B4-BE49-F238E27FC236}">
                  <a16:creationId xmlns:a16="http://schemas.microsoft.com/office/drawing/2014/main" id="{B1608F83-41E7-4F2E-AE95-E3059831DA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3" y="1642"/>
              <a:ext cx="1383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01" name="Line 49">
              <a:extLst>
                <a:ext uri="{FF2B5EF4-FFF2-40B4-BE49-F238E27FC236}">
                  <a16:creationId xmlns:a16="http://schemas.microsoft.com/office/drawing/2014/main" id="{A3F5B402-C5D1-484D-8F89-A8611D01A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8" y="1633"/>
              <a:ext cx="346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02" name="Line 51">
              <a:extLst>
                <a:ext uri="{FF2B5EF4-FFF2-40B4-BE49-F238E27FC236}">
                  <a16:creationId xmlns:a16="http://schemas.microsoft.com/office/drawing/2014/main" id="{B8B4AD01-DD9E-48E7-9435-B5A8944332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0" y="2678"/>
              <a:ext cx="103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sp>
        <p:nvSpPr>
          <p:cNvPr id="103" name="Text Box 54">
            <a:extLst>
              <a:ext uri="{FF2B5EF4-FFF2-40B4-BE49-F238E27FC236}">
                <a16:creationId xmlns:a16="http://schemas.microsoft.com/office/drawing/2014/main" id="{6D0C6DEA-5737-44F5-B04A-57587258E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567" y="4151967"/>
            <a:ext cx="14620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S</a:t>
            </a:r>
            <a:r>
              <a:rPr lang="en-US" altLang="en-US" sz="2800" baseline="-25000">
                <a:solidFill>
                  <a:schemeClr val="tx1">
                    <a:lumMod val="10000"/>
                  </a:schemeClr>
                </a:solidFill>
              </a:rPr>
              <a:t>ABED </a:t>
            </a: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&gt;  </a:t>
            </a:r>
            <a:endParaRPr lang="en-US" altLang="en-US" sz="2800" baseline="-2500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04" name="Text Box 55">
            <a:extLst>
              <a:ext uri="{FF2B5EF4-FFF2-40B4-BE49-F238E27FC236}">
                <a16:creationId xmlns:a16="http://schemas.microsoft.com/office/drawing/2014/main" id="{02DE58BF-EAB4-4BAD-863A-D560285EE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3880" y="4194830"/>
            <a:ext cx="2286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S</a:t>
            </a:r>
            <a:r>
              <a:rPr lang="en-US" altLang="en-US" sz="2800" baseline="-25000">
                <a:solidFill>
                  <a:schemeClr val="tx1">
                    <a:lumMod val="10000"/>
                  </a:schemeClr>
                </a:solidFill>
              </a:rPr>
              <a:t>BEC     </a:t>
            </a: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? dm</a:t>
            </a:r>
            <a:r>
              <a:rPr lang="en-US" altLang="en-US" sz="2800" baseline="30000">
                <a:solidFill>
                  <a:schemeClr val="tx1">
                    <a:lumMod val="10000"/>
                  </a:schemeClr>
                </a:solidFill>
              </a:rPr>
              <a:t>2</a:t>
            </a:r>
            <a:endParaRPr lang="en-US" altLang="en-US" sz="2800" baseline="-2500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8.64198E-7 L 0.27013 -8.64198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2 -8.64198E-7 L -0.00018 -8.64198E-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9">
            <a:extLst>
              <a:ext uri="{FF2B5EF4-FFF2-40B4-BE49-F238E27FC236}">
                <a16:creationId xmlns:a16="http://schemas.microsoft.com/office/drawing/2014/main" id="{0488C834-05A9-4972-B9AF-9257148EAF3C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361950"/>
            <a:ext cx="182563" cy="1389063"/>
            <a:chOff x="1728" y="1642"/>
            <a:chExt cx="115" cy="1036"/>
          </a:xfrm>
        </p:grpSpPr>
        <p:sp>
          <p:nvSpPr>
            <p:cNvPr id="63" name="Line 10">
              <a:extLst>
                <a:ext uri="{FF2B5EF4-FFF2-40B4-BE49-F238E27FC236}">
                  <a16:creationId xmlns:a16="http://schemas.microsoft.com/office/drawing/2014/main" id="{0959E80D-A82A-4191-860B-6574FDF13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642"/>
              <a:ext cx="0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64" name="Rectangle 11">
              <a:extLst>
                <a:ext uri="{FF2B5EF4-FFF2-40B4-BE49-F238E27FC236}">
                  <a16:creationId xmlns:a16="http://schemas.microsoft.com/office/drawing/2014/main" id="{BEAD7190-F7D6-44AC-AC6C-7DFCBA415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563"/>
              <a:ext cx="115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grpSp>
        <p:nvGrpSpPr>
          <p:cNvPr id="66" name="Group 12">
            <a:extLst>
              <a:ext uri="{FF2B5EF4-FFF2-40B4-BE49-F238E27FC236}">
                <a16:creationId xmlns:a16="http://schemas.microsoft.com/office/drawing/2014/main" id="{8E8398A4-C1D7-4875-B3EE-883D8D4F2AE5}"/>
              </a:ext>
            </a:extLst>
          </p:cNvPr>
          <p:cNvGrpSpPr>
            <a:grpSpLocks/>
          </p:cNvGrpSpPr>
          <p:nvPr/>
        </p:nvGrpSpPr>
        <p:grpSpPr bwMode="auto">
          <a:xfrm>
            <a:off x="2392363" y="361950"/>
            <a:ext cx="3749675" cy="1389063"/>
            <a:chOff x="1267" y="1642"/>
            <a:chExt cx="2362" cy="1036"/>
          </a:xfrm>
        </p:grpSpPr>
        <p:sp>
          <p:nvSpPr>
            <p:cNvPr id="67" name="Line 13">
              <a:extLst>
                <a:ext uri="{FF2B5EF4-FFF2-40B4-BE49-F238E27FC236}">
                  <a16:creationId xmlns:a16="http://schemas.microsoft.com/office/drawing/2014/main" id="{E55C65B8-29E2-4E4A-BBD8-8B0FF5E38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642"/>
              <a:ext cx="1555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68" name="Line 14">
              <a:extLst>
                <a:ext uri="{FF2B5EF4-FFF2-40B4-BE49-F238E27FC236}">
                  <a16:creationId xmlns:a16="http://schemas.microsoft.com/office/drawing/2014/main" id="{D74E5FAF-1FC2-42B1-BFEF-479B66EBD5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8" y="2678"/>
              <a:ext cx="2351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69" name="Line 15">
              <a:extLst>
                <a:ext uri="{FF2B5EF4-FFF2-40B4-BE49-F238E27FC236}">
                  <a16:creationId xmlns:a16="http://schemas.microsoft.com/office/drawing/2014/main" id="{606067D0-2A00-4420-B5F1-42459D71C8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7" y="1642"/>
              <a:ext cx="461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70" name="Line 16">
              <a:extLst>
                <a:ext uri="{FF2B5EF4-FFF2-40B4-BE49-F238E27FC236}">
                  <a16:creationId xmlns:a16="http://schemas.microsoft.com/office/drawing/2014/main" id="{32279944-8E89-47F4-B343-FDCE44C88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3" y="1642"/>
              <a:ext cx="346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sp>
        <p:nvSpPr>
          <p:cNvPr id="71" name="Text Box 17">
            <a:extLst>
              <a:ext uri="{FF2B5EF4-FFF2-40B4-BE49-F238E27FC236}">
                <a16:creationId xmlns:a16="http://schemas.microsoft.com/office/drawing/2014/main" id="{F339CAC6-A3F8-4849-8D84-41262B8EC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0" y="-95250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</a:rPr>
              <a:t>A</a:t>
            </a:r>
          </a:p>
        </p:txBody>
      </p:sp>
      <p:sp>
        <p:nvSpPr>
          <p:cNvPr id="72" name="Text Box 18">
            <a:extLst>
              <a:ext uri="{FF2B5EF4-FFF2-40B4-BE49-F238E27FC236}">
                <a16:creationId xmlns:a16="http://schemas.microsoft.com/office/drawing/2014/main" id="{C4D9F7A5-037F-4928-AFE8-CBF31CAFA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524" y="-83582"/>
            <a:ext cx="1346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>
                    <a:lumMod val="10000"/>
                  </a:schemeClr>
                </a:solidFill>
              </a:rPr>
              <a:t>1,6 dm</a:t>
            </a:r>
          </a:p>
        </p:txBody>
      </p:sp>
      <p:sp>
        <p:nvSpPr>
          <p:cNvPr id="73" name="Text Box 19">
            <a:extLst>
              <a:ext uri="{FF2B5EF4-FFF2-40B4-BE49-F238E27FC236}">
                <a16:creationId xmlns:a16="http://schemas.microsoft.com/office/drawing/2014/main" id="{59C1BD6B-6D86-43FC-A4FB-FCA29EC63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-95250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</a:rPr>
              <a:t>B</a:t>
            </a:r>
          </a:p>
        </p:txBody>
      </p:sp>
      <p:sp>
        <p:nvSpPr>
          <p:cNvPr id="74" name="Text Box 20">
            <a:extLst>
              <a:ext uri="{FF2B5EF4-FFF2-40B4-BE49-F238E27FC236}">
                <a16:creationId xmlns:a16="http://schemas.microsoft.com/office/drawing/2014/main" id="{B9139DD1-50D4-4797-AA56-CCC44B186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25" y="1673225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C</a:t>
            </a:r>
          </a:p>
        </p:txBody>
      </p:sp>
      <p:sp>
        <p:nvSpPr>
          <p:cNvPr id="75" name="Text Box 21">
            <a:extLst>
              <a:ext uri="{FF2B5EF4-FFF2-40B4-BE49-F238E27FC236}">
                <a16:creationId xmlns:a16="http://schemas.microsoft.com/office/drawing/2014/main" id="{54A54557-8AC0-4D4B-BF82-9C1D45F99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5" y="1673225"/>
            <a:ext cx="45720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E</a:t>
            </a:r>
          </a:p>
        </p:txBody>
      </p:sp>
      <p:sp>
        <p:nvSpPr>
          <p:cNvPr id="76" name="Text Box 22">
            <a:extLst>
              <a:ext uri="{FF2B5EF4-FFF2-40B4-BE49-F238E27FC236}">
                <a16:creationId xmlns:a16="http://schemas.microsoft.com/office/drawing/2014/main" id="{D7112452-3862-4BF9-817B-10444BFCA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73225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</a:rPr>
              <a:t>D</a:t>
            </a:r>
          </a:p>
        </p:txBody>
      </p:sp>
      <p:sp>
        <p:nvSpPr>
          <p:cNvPr id="77" name="Text Box 23">
            <a:extLst>
              <a:ext uri="{FF2B5EF4-FFF2-40B4-BE49-F238E27FC236}">
                <a16:creationId xmlns:a16="http://schemas.microsoft.com/office/drawing/2014/main" id="{E5D7C5B4-0889-4101-8069-AD6BB7711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25" y="1341438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>
                    <a:lumMod val="10000"/>
                  </a:schemeClr>
                </a:solidFill>
              </a:rPr>
              <a:t>H</a:t>
            </a:r>
          </a:p>
        </p:txBody>
      </p:sp>
      <p:sp>
        <p:nvSpPr>
          <p:cNvPr id="78" name="Text Box 24">
            <a:extLst>
              <a:ext uri="{FF2B5EF4-FFF2-40B4-BE49-F238E27FC236}">
                <a16:creationId xmlns:a16="http://schemas.microsoft.com/office/drawing/2014/main" id="{78E47D77-1904-405D-B67A-E1ABAB6B1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909638"/>
            <a:ext cx="142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>
                    <a:lumMod val="10000"/>
                  </a:schemeClr>
                </a:solidFill>
              </a:rPr>
              <a:t>1,2 dm</a:t>
            </a:r>
          </a:p>
        </p:txBody>
      </p:sp>
      <p:sp>
        <p:nvSpPr>
          <p:cNvPr id="79" name="Text Box 25">
            <a:extLst>
              <a:ext uri="{FF2B5EF4-FFF2-40B4-BE49-F238E27FC236}">
                <a16:creationId xmlns:a16="http://schemas.microsoft.com/office/drawing/2014/main" id="{CD2F2E10-1ED8-452B-A8CD-E28B31625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738" y="1692275"/>
            <a:ext cx="1203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>
                    <a:lumMod val="10000"/>
                  </a:schemeClr>
                </a:solidFill>
              </a:rPr>
              <a:t>1,3 dm</a:t>
            </a:r>
          </a:p>
        </p:txBody>
      </p:sp>
      <p:sp>
        <p:nvSpPr>
          <p:cNvPr id="106" name="Arc 26">
            <a:extLst>
              <a:ext uri="{FF2B5EF4-FFF2-40B4-BE49-F238E27FC236}">
                <a16:creationId xmlns:a16="http://schemas.microsoft.com/office/drawing/2014/main" id="{E6500548-8948-4693-B69F-BB95C266F960}"/>
              </a:ext>
            </a:extLst>
          </p:cNvPr>
          <p:cNvSpPr>
            <a:spLocks/>
          </p:cNvSpPr>
          <p:nvPr/>
        </p:nvSpPr>
        <p:spPr bwMode="auto">
          <a:xfrm rot="200605" flipV="1">
            <a:off x="2387600" y="965200"/>
            <a:ext cx="3811588" cy="957263"/>
          </a:xfrm>
          <a:custGeom>
            <a:avLst/>
            <a:gdLst>
              <a:gd name="G0" fmla="+- 6552 0 0"/>
              <a:gd name="G1" fmla="+- 21600 0 0"/>
              <a:gd name="G2" fmla="+- 21600 0 0"/>
              <a:gd name="T0" fmla="*/ 0 w 21946"/>
              <a:gd name="T1" fmla="*/ 1018 h 21600"/>
              <a:gd name="T2" fmla="*/ 21946 w 21946"/>
              <a:gd name="T3" fmla="*/ 6448 h 21600"/>
              <a:gd name="T4" fmla="*/ 6552 w 2194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946" h="21600" fill="none" extrusionOk="0">
                <a:moveTo>
                  <a:pt x="-1" y="1017"/>
                </a:moveTo>
                <a:cubicBezTo>
                  <a:pt x="2118" y="343"/>
                  <a:pt x="4328" y="0"/>
                  <a:pt x="6552" y="0"/>
                </a:cubicBezTo>
                <a:cubicBezTo>
                  <a:pt x="12339" y="0"/>
                  <a:pt x="17885" y="2322"/>
                  <a:pt x="21946" y="6447"/>
                </a:cubicBezTo>
              </a:path>
              <a:path w="21946" h="21600" stroke="0" extrusionOk="0">
                <a:moveTo>
                  <a:pt x="-1" y="1017"/>
                </a:moveTo>
                <a:cubicBezTo>
                  <a:pt x="2118" y="343"/>
                  <a:pt x="4328" y="0"/>
                  <a:pt x="6552" y="0"/>
                </a:cubicBezTo>
                <a:cubicBezTo>
                  <a:pt x="12339" y="0"/>
                  <a:pt x="17885" y="2322"/>
                  <a:pt x="21946" y="6447"/>
                </a:cubicBezTo>
                <a:lnTo>
                  <a:pt x="6552" y="21600"/>
                </a:lnTo>
                <a:close/>
              </a:path>
            </a:pathLst>
          </a:cu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07" name="Text Box 27">
            <a:extLst>
              <a:ext uri="{FF2B5EF4-FFF2-40B4-BE49-F238E27FC236}">
                <a16:creationId xmlns:a16="http://schemas.microsoft.com/office/drawing/2014/main" id="{521F4984-AC49-45E1-B4BF-B68843EE9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170" y="1875354"/>
            <a:ext cx="1190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>
                    <a:lumMod val="10000"/>
                  </a:schemeClr>
                </a:solidFill>
              </a:rPr>
              <a:t>2,5 dm</a:t>
            </a:r>
          </a:p>
        </p:txBody>
      </p:sp>
      <p:grpSp>
        <p:nvGrpSpPr>
          <p:cNvPr id="108" name="Group 28">
            <a:extLst>
              <a:ext uri="{FF2B5EF4-FFF2-40B4-BE49-F238E27FC236}">
                <a16:creationId xmlns:a16="http://schemas.microsoft.com/office/drawing/2014/main" id="{9743804C-4412-4E06-A9F5-271F8E20A65D}"/>
              </a:ext>
            </a:extLst>
          </p:cNvPr>
          <p:cNvGrpSpPr>
            <a:grpSpLocks/>
          </p:cNvGrpSpPr>
          <p:nvPr/>
        </p:nvGrpSpPr>
        <p:grpSpPr bwMode="auto">
          <a:xfrm>
            <a:off x="5584825" y="347663"/>
            <a:ext cx="2203450" cy="1401762"/>
            <a:chOff x="3278" y="1633"/>
            <a:chExt cx="1388" cy="1045"/>
          </a:xfrm>
        </p:grpSpPr>
        <p:sp>
          <p:nvSpPr>
            <p:cNvPr id="109" name="Line 29">
              <a:extLst>
                <a:ext uri="{FF2B5EF4-FFF2-40B4-BE49-F238E27FC236}">
                  <a16:creationId xmlns:a16="http://schemas.microsoft.com/office/drawing/2014/main" id="{121B4F86-8987-4165-BCAC-4AC7B58F3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3" y="1642"/>
              <a:ext cx="1383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10" name="Line 30">
              <a:extLst>
                <a:ext uri="{FF2B5EF4-FFF2-40B4-BE49-F238E27FC236}">
                  <a16:creationId xmlns:a16="http://schemas.microsoft.com/office/drawing/2014/main" id="{DF240CC0-6E7E-4808-A2B3-DA6B2E2598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8" y="1633"/>
              <a:ext cx="346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11" name="Line 31">
              <a:extLst>
                <a:ext uri="{FF2B5EF4-FFF2-40B4-BE49-F238E27FC236}">
                  <a16:creationId xmlns:a16="http://schemas.microsoft.com/office/drawing/2014/main" id="{15EEDDAD-AA59-4DAC-AEA1-A9858EA9A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0" y="2678"/>
              <a:ext cx="103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Text Box 34">
                <a:extLst>
                  <a:ext uri="{FF2B5EF4-FFF2-40B4-BE49-F238E27FC236}">
                    <a16:creationId xmlns:a16="http://schemas.microsoft.com/office/drawing/2014/main" id="{55F01847-DE5E-4DA0-8BB5-B959FFE52C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4675" y="2422762"/>
                <a:ext cx="4662488" cy="978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>
                    <a:solidFill>
                      <a:schemeClr val="tx1">
                        <a:lumMod val="10000"/>
                      </a:schemeClr>
                    </a:solidFill>
                  </a:rPr>
                  <a:t>Diện tích của</a:t>
                </a:r>
                <a:r>
                  <a:rPr lang="en-US" altLang="en-US" sz="2800">
                    <a:solidFill>
                      <a:schemeClr val="tx1">
                        <a:lumMod val="10000"/>
                      </a:schemeClr>
                    </a:solidFill>
                  </a:rPr>
                  <a:t> </a:t>
                </a:r>
                <a:r>
                  <a:rPr lang="en-US" altLang="en-US">
                    <a:solidFill>
                      <a:schemeClr val="tx1">
                        <a:lumMod val="10000"/>
                      </a:schemeClr>
                    </a:solidFill>
                  </a:rPr>
                  <a:t>hình thang ABED là:</a:t>
                </a:r>
                <a:br>
                  <a:rPr lang="en-US" altLang="en-US">
                    <a:solidFill>
                      <a:schemeClr val="tx1">
                        <a:lumMod val="10000"/>
                      </a:schemeClr>
                    </a:solidFill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>
                            <a:solidFill>
                              <a:schemeClr val="tx1">
                                <a:lumMod val="10000"/>
                              </a:schemeClr>
                            </a:solidFill>
                          </a:rPr>
                          <m:t>(2,5 + 1,6)</m:t>
                        </m:r>
                        <m:r>
                          <m:rPr>
                            <m:nor/>
                          </m:rPr>
                          <a:rPr lang="en-US" altLang="en-US" b="0" i="0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>
                            <a:solidFill>
                              <a:schemeClr val="tx1">
                                <a:lumMod val="10000"/>
                              </a:schemeClr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en-US">
                            <a:solidFill>
                              <a:schemeClr val="tx1">
                                <a:lumMod val="10000"/>
                              </a:schemeClr>
                            </a:solidFill>
                          </a:rPr>
                          <m:t> 1,2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>
                            <a:solidFill>
                              <a:schemeClr val="tx1">
                                <a:lumMod val="10000"/>
                              </a:schemeClr>
                            </a:solidFill>
                          </a:rPr>
                          <m:t>2</m:t>
                        </m:r>
                      </m:den>
                    </m:f>
                    <m:r>
                      <a:rPr lang="en-US" altLang="en-US" b="0" i="0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>
                    <a:solidFill>
                      <a:schemeClr val="tx1">
                        <a:lumMod val="10000"/>
                      </a:schemeClr>
                    </a:solidFill>
                  </a:rPr>
                  <a:t>= 2,46 (dm</a:t>
                </a:r>
                <a:r>
                  <a:rPr lang="en-US" altLang="en-US" baseline="30000">
                    <a:solidFill>
                      <a:schemeClr val="tx1">
                        <a:lumMod val="10000"/>
                      </a:schemeClr>
                    </a:solidFill>
                  </a:rPr>
                  <a:t>2</a:t>
                </a:r>
                <a:r>
                  <a:rPr lang="en-US" altLang="en-US">
                    <a:solidFill>
                      <a:schemeClr val="tx1">
                        <a:lumMod val="10000"/>
                      </a:schemeClr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12" name="Text Box 34">
                <a:extLst>
                  <a:ext uri="{FF2B5EF4-FFF2-40B4-BE49-F238E27FC236}">
                    <a16:creationId xmlns:a16="http://schemas.microsoft.com/office/drawing/2014/main" id="{55F01847-DE5E-4DA0-8BB5-B959FFE52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4675" y="2422762"/>
                <a:ext cx="4662488" cy="978217"/>
              </a:xfrm>
              <a:prstGeom prst="rect">
                <a:avLst/>
              </a:prstGeom>
              <a:blipFill>
                <a:blip r:embed="rId3"/>
                <a:stretch>
                  <a:fillRect l="-1178" b="-248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 Box 35">
            <a:extLst>
              <a:ext uri="{FF2B5EF4-FFF2-40B4-BE49-F238E27FC236}">
                <a16:creationId xmlns:a16="http://schemas.microsoft.com/office/drawing/2014/main" id="{F3DF81CA-C93D-4906-BD71-5C10DC8C9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238" y="2116138"/>
            <a:ext cx="14620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u="sng">
                <a:solidFill>
                  <a:schemeClr val="tx1">
                    <a:lumMod val="10000"/>
                  </a:schemeClr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Text Box 36">
                <a:extLst>
                  <a:ext uri="{FF2B5EF4-FFF2-40B4-BE49-F238E27FC236}">
                    <a16:creationId xmlns:a16="http://schemas.microsoft.com/office/drawing/2014/main" id="{BBC0FB39-A675-42EB-A7F1-3335062F48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2952" y="3423772"/>
                <a:ext cx="4662488" cy="8268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>
                    <a:solidFill>
                      <a:schemeClr val="tx1">
                        <a:lumMod val="10000"/>
                      </a:schemeClr>
                    </a:solidFill>
                  </a:rPr>
                  <a:t>Diện tích của hình tam giác BEC là:</a:t>
                </a:r>
                <a:br>
                  <a:rPr lang="en-US" altLang="en-US">
                    <a:solidFill>
                      <a:schemeClr val="tx1">
                        <a:lumMod val="10000"/>
                      </a:schemeClr>
                    </a:solidFill>
                  </a:rPr>
                </a:br>
                <a:r>
                  <a:rPr lang="en-US" altLang="en-US">
                    <a:solidFill>
                      <a:schemeClr val="tx1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>
                            <a:solidFill>
                              <a:schemeClr val="tx1">
                                <a:lumMod val="10000"/>
                              </a:schemeClr>
                            </a:solidFill>
                          </a:rPr>
                          <m:t>1,3 </m:t>
                        </m:r>
                        <m:r>
                          <m:rPr>
                            <m:nor/>
                          </m:rPr>
                          <a:rPr lang="en-US" altLang="en-US">
                            <a:solidFill>
                              <a:schemeClr val="tx1">
                                <a:lumMod val="10000"/>
                              </a:schemeClr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en-US">
                            <a:solidFill>
                              <a:schemeClr val="tx1">
                                <a:lumMod val="10000"/>
                              </a:schemeClr>
                            </a:solidFill>
                          </a:rPr>
                          <m:t> 1,2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>
                            <a:solidFill>
                              <a:schemeClr val="tx1">
                                <a:lumMod val="10000"/>
                              </a:schemeClr>
                            </a:solidFill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>
                    <a:solidFill>
                      <a:schemeClr val="tx1">
                        <a:lumMod val="10000"/>
                      </a:schemeClr>
                    </a:solidFill>
                  </a:rPr>
                  <a:t> = 0,78 (dm</a:t>
                </a:r>
                <a:r>
                  <a:rPr lang="en-US" altLang="en-US" baseline="30000">
                    <a:solidFill>
                      <a:schemeClr val="tx1">
                        <a:lumMod val="10000"/>
                      </a:schemeClr>
                    </a:solidFill>
                  </a:rPr>
                  <a:t>2</a:t>
                </a:r>
                <a:r>
                  <a:rPr lang="en-US" altLang="en-US">
                    <a:solidFill>
                      <a:schemeClr val="tx1">
                        <a:lumMod val="10000"/>
                      </a:schemeClr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14" name="Text Box 36">
                <a:extLst>
                  <a:ext uri="{FF2B5EF4-FFF2-40B4-BE49-F238E27FC236}">
                    <a16:creationId xmlns:a16="http://schemas.microsoft.com/office/drawing/2014/main" id="{BBC0FB39-A675-42EB-A7F1-3335062F4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2952" y="3423772"/>
                <a:ext cx="4662488" cy="826829"/>
              </a:xfrm>
              <a:prstGeom prst="rect">
                <a:avLst/>
              </a:prstGeom>
              <a:blipFill>
                <a:blip r:embed="rId4"/>
                <a:stretch>
                  <a:fillRect l="-1176" t="-4444" b="-296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 Box 37">
            <a:extLst>
              <a:ext uri="{FF2B5EF4-FFF2-40B4-BE49-F238E27FC236}">
                <a16:creationId xmlns:a16="http://schemas.microsoft.com/office/drawing/2014/main" id="{21CE54B8-E782-458C-A536-BD3096FC1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952" y="4207348"/>
            <a:ext cx="8412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>
                    <a:lumMod val="10000"/>
                  </a:schemeClr>
                </a:solidFill>
              </a:rPr>
              <a:t>Diện tích của hình thang ABED lớn hơn hình tam giác BEC là:</a:t>
            </a:r>
            <a:br>
              <a:rPr lang="en-US" altLang="en-US">
                <a:solidFill>
                  <a:schemeClr val="tx1">
                    <a:lumMod val="10000"/>
                  </a:schemeClr>
                </a:solidFill>
              </a:rPr>
            </a:br>
            <a:r>
              <a:rPr lang="en-US" altLang="en-US">
                <a:solidFill>
                  <a:schemeClr val="tx1">
                    <a:lumMod val="10000"/>
                  </a:schemeClr>
                </a:solidFill>
              </a:rPr>
              <a:t>                   2,46 – 0,78 = 1,68 (dm</a:t>
            </a:r>
            <a:r>
              <a:rPr lang="en-US" altLang="en-US" baseline="30000">
                <a:solidFill>
                  <a:schemeClr val="tx1">
                    <a:lumMod val="10000"/>
                  </a:schemeClr>
                </a:solidFill>
              </a:rPr>
              <a:t>2</a:t>
            </a:r>
            <a:r>
              <a:rPr lang="en-US" altLang="en-US">
                <a:solidFill>
                  <a:schemeClr val="tx1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116" name="Text Box 38">
            <a:extLst>
              <a:ext uri="{FF2B5EF4-FFF2-40B4-BE49-F238E27FC236}">
                <a16:creationId xmlns:a16="http://schemas.microsoft.com/office/drawing/2014/main" id="{90DD3CE9-169D-4C55-A031-C4386B9FF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376" y="4794986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>
                    <a:lumMod val="10000"/>
                  </a:schemeClr>
                </a:solidFill>
              </a:rPr>
              <a:t>Đáp số: 1,68 dm</a:t>
            </a:r>
            <a:r>
              <a:rPr lang="en-US" altLang="en-US" baseline="30000">
                <a:solidFill>
                  <a:schemeClr val="tx1">
                    <a:lumMod val="10000"/>
                  </a:schemeClr>
                </a:solidFill>
              </a:rPr>
              <a:t>2</a:t>
            </a:r>
            <a:endParaRPr lang="en-US" altLang="en-US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117" name="Picture 4" descr="C:\Users\ADMIN\Desktop\Tai nguyen thiet ke tro choi\Bảng gỗ\1a.png">
            <a:hlinkClick r:id="rId5" action="ppaction://hlinksldjump"/>
            <a:extLst>
              <a:ext uri="{FF2B5EF4-FFF2-40B4-BE49-F238E27FC236}">
                <a16:creationId xmlns:a16="http://schemas.microsoft.com/office/drawing/2014/main" id="{1E660345-CEC2-4E0C-BB89-AE5F13CA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95" y="113548"/>
            <a:ext cx="1158427" cy="4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1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  <p:bldP spid="115" grpId="0"/>
      <p:bldP spid="1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 Farm Production Thesis XL by Slidesgo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693</Words>
  <Application>Microsoft Office PowerPoint</Application>
  <PresentationFormat>On-screen Show (16:9)</PresentationFormat>
  <Paragraphs>87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Livvic</vt:lpstr>
      <vt:lpstr>#9Slide07 IcielCadena</vt:lpstr>
      <vt:lpstr>Poppins</vt:lpstr>
      <vt:lpstr>Calibri</vt:lpstr>
      <vt:lpstr>Caveat Brush</vt:lpstr>
      <vt:lpstr>Fredoka One</vt:lpstr>
      <vt:lpstr>Roboto Condensed Light</vt:lpstr>
      <vt:lpstr>Nunito</vt:lpstr>
      <vt:lpstr>Cabin Sketch</vt:lpstr>
      <vt:lpstr>Patrick Hand</vt:lpstr>
      <vt:lpstr>Montserrat</vt:lpstr>
      <vt:lpstr>#9Slide04 SVNNaive Inline</vt:lpstr>
      <vt:lpstr>#9Slide07 SVNAdam Gorry</vt:lpstr>
      <vt:lpstr>Poppins Light</vt:lpstr>
      <vt:lpstr>Arial</vt:lpstr>
      <vt:lpstr>Cambria Math</vt:lpstr>
      <vt:lpstr>Office Theme</vt:lpstr>
      <vt:lpstr> Farm Production Thesis XL by Slidesgo</vt:lpstr>
      <vt:lpstr>Question of the Day for Preschool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Tiên Trần</cp:lastModifiedBy>
  <cp:revision>27</cp:revision>
  <dcterms:created xsi:type="dcterms:W3CDTF">2018-03-09T07:14:39Z</dcterms:created>
  <dcterms:modified xsi:type="dcterms:W3CDTF">2021-12-26T18:49:54Z</dcterms:modified>
</cp:coreProperties>
</file>