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4.wav" ContentType="audio/x-wav"/>
  <Override PartName="/ppt/media/audio5.wav" ContentType="audio/x-wav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7"/>
  </p:notesMasterIdLst>
  <p:sldIdLst>
    <p:sldId id="256" r:id="rId2"/>
    <p:sldId id="286" r:id="rId3"/>
    <p:sldId id="582" r:id="rId4"/>
    <p:sldId id="583" r:id="rId5"/>
    <p:sldId id="329" r:id="rId6"/>
    <p:sldId id="330" r:id="rId7"/>
    <p:sldId id="331" r:id="rId8"/>
    <p:sldId id="332" r:id="rId9"/>
    <p:sldId id="333" r:id="rId10"/>
    <p:sldId id="283" r:id="rId11"/>
    <p:sldId id="585" r:id="rId12"/>
    <p:sldId id="586" r:id="rId13"/>
    <p:sldId id="265" r:id="rId14"/>
    <p:sldId id="262" r:id="rId15"/>
    <p:sldId id="267" r:id="rId16"/>
    <p:sldId id="275" r:id="rId17"/>
    <p:sldId id="259" r:id="rId18"/>
    <p:sldId id="266" r:id="rId19"/>
    <p:sldId id="268" r:id="rId20"/>
    <p:sldId id="269" r:id="rId21"/>
    <p:sldId id="271" r:id="rId22"/>
    <p:sldId id="270" r:id="rId23"/>
    <p:sldId id="280" r:id="rId24"/>
    <p:sldId id="281" r:id="rId25"/>
    <p:sldId id="274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00FFFF"/>
    <a:srgbClr val="94BC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4660"/>
  </p:normalViewPr>
  <p:slideViewPr>
    <p:cSldViewPr snapToGrid="0">
      <p:cViewPr>
        <p:scale>
          <a:sx n="55" d="100"/>
          <a:sy n="55" d="100"/>
        </p:scale>
        <p:origin x="1699" y="6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88BF6-9CAB-49BC-BFE5-5C570BE1611C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1F65FA-429F-4373-9479-4C6A1C931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414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514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nền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enter </a:t>
            </a:r>
            <a:r>
              <a:rPr lang="en-US" baseline="0" dirty="0" err="1"/>
              <a:t>để</a:t>
            </a:r>
            <a:r>
              <a:rPr lang="en-US" baseline="0" dirty="0"/>
              <a:t> ra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tặng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ngày</a:t>
            </a:r>
            <a:r>
              <a:rPr lang="en-US" baseline="0" dirty="0"/>
              <a:t> 20/11</a:t>
            </a:r>
          </a:p>
          <a:p>
            <a:pPr marL="228600" indent="-228600">
              <a:buAutoNum type="arabicPeriod"/>
            </a:pPr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4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531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A B C ĐỂ RA ĐÁP ÁN ĐÚNG SAI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775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1758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D487E6-07E6-4995-B02F-3955430256A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1686" y="-1171062"/>
            <a:ext cx="4094724" cy="40947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3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7.xml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22.png"/><Relationship Id="rId7" Type="http://schemas.openxmlformats.org/officeDocument/2006/relationships/image" Target="../media/image14.jpeg"/><Relationship Id="rId12" Type="http://schemas.microsoft.com/office/2007/relationships/hdphoto" Target="../media/hdphoto1.wdp"/><Relationship Id="rId17" Type="http://schemas.openxmlformats.org/officeDocument/2006/relationships/slide" Target="slide6.xml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5" Type="http://schemas.openxmlformats.org/officeDocument/2006/relationships/slide" Target="slide8.xml"/><Relationship Id="rId10" Type="http://schemas.openxmlformats.org/officeDocument/2006/relationships/slide" Target="slide9.xml"/><Relationship Id="rId19" Type="http://schemas.openxmlformats.org/officeDocument/2006/relationships/slide" Target="slide11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11" Type="http://schemas.openxmlformats.org/officeDocument/2006/relationships/image" Target="../media/image24.png"/><Relationship Id="rId5" Type="http://schemas.openxmlformats.org/officeDocument/2006/relationships/audio" Target="../media/audio5.wav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slide" Target="slide5.xml"/><Relationship Id="rId5" Type="http://schemas.openxmlformats.org/officeDocument/2006/relationships/image" Target="../media/image14.jpeg"/><Relationship Id="rId10" Type="http://schemas.openxmlformats.org/officeDocument/2006/relationships/image" Target="../media/image24.png"/><Relationship Id="rId4" Type="http://schemas.openxmlformats.org/officeDocument/2006/relationships/audio" Target="../media/audio5.wav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slide" Target="slide5.xml"/><Relationship Id="rId5" Type="http://schemas.openxmlformats.org/officeDocument/2006/relationships/image" Target="../media/image14.jpeg"/><Relationship Id="rId10" Type="http://schemas.openxmlformats.org/officeDocument/2006/relationships/image" Target="../media/image24.png"/><Relationship Id="rId4" Type="http://schemas.openxmlformats.org/officeDocument/2006/relationships/audio" Target="../media/audio5.wav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slide" Target="slide5.xml"/><Relationship Id="rId5" Type="http://schemas.openxmlformats.org/officeDocument/2006/relationships/image" Target="../media/image14.jpeg"/><Relationship Id="rId10" Type="http://schemas.openxmlformats.org/officeDocument/2006/relationships/image" Target="../media/image24.png"/><Relationship Id="rId4" Type="http://schemas.openxmlformats.org/officeDocument/2006/relationships/audio" Target="../media/audio5.wav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5BB64585-B727-401C-A96D-E9225F9169AE}"/>
              </a:ext>
            </a:extLst>
          </p:cNvPr>
          <p:cNvGrpSpPr/>
          <p:nvPr/>
        </p:nvGrpSpPr>
        <p:grpSpPr>
          <a:xfrm>
            <a:off x="19133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27250DE-E8BE-4263-84E0-EA6391F77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F5C5E6A-7D0F-4AA7-ADE3-C2E147777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867629B2-4CA4-4E96-A533-2AE2D9487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B2C8BCB-FB27-48CE-9B3D-4394F4C6E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BBAEBFEA-D1C3-4A78-9225-98B1F2BF5E2A}"/>
              </a:ext>
            </a:extLst>
          </p:cNvPr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8AA3D69-97A1-4ABC-A929-FA638C401DA9}"/>
              </a:ext>
            </a:extLst>
          </p:cNvPr>
          <p:cNvSpPr/>
          <p:nvPr/>
        </p:nvSpPr>
        <p:spPr>
          <a:xfrm>
            <a:off x="259492" y="2228230"/>
            <a:ext cx="10522484" cy="27150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LÀM VĂN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4D65E8E-1423-4C00-9FAB-53D9CA418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7724" y="653606"/>
            <a:ext cx="6748803" cy="59989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DDA3321-F698-41BE-A588-C69953692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4006" y="-60621"/>
            <a:ext cx="3401612" cy="3509845"/>
          </a:xfrm>
          <a:prstGeom prst="rect">
            <a:avLst/>
          </a:prstGeom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020078" y="391996"/>
            <a:ext cx="48752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2800" b="1" dirty="0" err="1">
                <a:latin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Tiểu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học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Lý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 Nam </a:t>
            </a:r>
            <a:r>
              <a:rPr lang="en-US" altLang="en-US" sz="2800" b="1" dirty="0" err="1" smtClean="0">
                <a:latin typeface="Times New Roman" panose="02020603050405020304" pitchFamily="18" charset="0"/>
              </a:rPr>
              <a:t>Đế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39700A-26BD-46F3-BA21-FFC9EBB45245}"/>
              </a:ext>
            </a:extLst>
          </p:cNvPr>
          <p:cNvSpPr txBox="1"/>
          <p:nvPr/>
        </p:nvSpPr>
        <p:spPr>
          <a:xfrm>
            <a:off x="5761529" y="4293336"/>
            <a:ext cx="3039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 smtClean="0"/>
              <a:t>viên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dirty="0" smtClean="0"/>
              <a:t> </a:t>
            </a:r>
            <a:r>
              <a:rPr lang="en-US" dirty="0" err="1" smtClean="0"/>
              <a:t>Thị</a:t>
            </a:r>
            <a:r>
              <a:rPr lang="en-US" dirty="0" smtClean="0"/>
              <a:t> </a:t>
            </a:r>
            <a:r>
              <a:rPr lang="en-US" dirty="0" err="1" smtClean="0"/>
              <a:t>Hiền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95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5BB64585-B727-401C-A96D-E9225F9169AE}"/>
              </a:ext>
            </a:extLst>
          </p:cNvPr>
          <p:cNvGrpSpPr/>
          <p:nvPr/>
        </p:nvGrpSpPr>
        <p:grpSpPr>
          <a:xfrm>
            <a:off x="19133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27250DE-E8BE-4263-84E0-EA6391F77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F5C5E6A-7D0F-4AA7-ADE3-C2E147777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867629B2-4CA4-4E96-A533-2AE2D9487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B2C8BCB-FB27-48CE-9B3D-4394F4C6E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BBAEBFEA-D1C3-4A78-9225-98B1F2BF5E2A}"/>
              </a:ext>
            </a:extLst>
          </p:cNvPr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8AA3D69-97A1-4ABC-A929-FA638C401DA9}"/>
              </a:ext>
            </a:extLst>
          </p:cNvPr>
          <p:cNvSpPr/>
          <p:nvPr/>
        </p:nvSpPr>
        <p:spPr>
          <a:xfrm>
            <a:off x="0" y="2140975"/>
            <a:ext cx="10522484" cy="27150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LÀM VĂN</a:t>
            </a:r>
          </a:p>
          <a:p>
            <a:pPr algn="ctr"/>
            <a:r>
              <a:rPr lang="en-US" altLang="zh-CN" sz="4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zh-CN" sz="4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zh-CN" sz="4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zh-CN" sz="4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altLang="zh-CN" sz="4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4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zh-CN" sz="4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zh-CN" sz="4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4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zh-CN" sz="4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altLang="zh-CN" sz="4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altLang="zh-CN" sz="4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zh-CN" sz="4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4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4D65E8E-1423-4C00-9FAB-53D9CA418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7724" y="653606"/>
            <a:ext cx="6748803" cy="59989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DDA3321-F698-41BE-A588-C69953692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4006" y="-60621"/>
            <a:ext cx="3401612" cy="3509845"/>
          </a:xfrm>
          <a:prstGeom prst="rect">
            <a:avLst/>
          </a:prstGeom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158836" y="212879"/>
            <a:ext cx="64846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TRƯỜNG TIỂU </a:t>
            </a:r>
            <a:r>
              <a:rPr lang="en-US" altLang="en-US" sz="2800" b="1" dirty="0" smtClean="0">
                <a:latin typeface="Times New Roman" panose="02020603050405020304" pitchFamily="18" charset="0"/>
              </a:rPr>
              <a:t>HỌC LÝ NAM ĐẾ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70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350375" y="3013769"/>
            <a:ext cx="5158593" cy="285129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828800" y="1142556"/>
            <a:ext cx="8558985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5"/>
              </a:lnSpc>
            </a:pPr>
            <a:r>
              <a:rPr lang="en-US" sz="485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5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5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85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5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5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5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485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10339" y="3013769"/>
            <a:ext cx="5158593" cy="28512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350375" y="2704086"/>
            <a:ext cx="1399011" cy="13227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26402" y="2704086"/>
            <a:ext cx="1377813" cy="13227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552848">
            <a:off x="4614161" y="3134152"/>
            <a:ext cx="1453789" cy="46256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736615">
            <a:off x="10188934" y="3109862"/>
            <a:ext cx="1527894" cy="5111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4728A2-F19B-447A-A411-E28A41ED30B2}"/>
              </a:ext>
            </a:extLst>
          </p:cNvPr>
          <p:cNvSpPr txBox="1"/>
          <p:nvPr/>
        </p:nvSpPr>
        <p:spPr>
          <a:xfrm>
            <a:off x="964713" y="3955172"/>
            <a:ext cx="5158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6ACDEE-D45F-41EC-9D04-84DFB8088322}"/>
              </a:ext>
            </a:extLst>
          </p:cNvPr>
          <p:cNvSpPr txBox="1"/>
          <p:nvPr/>
        </p:nvSpPr>
        <p:spPr>
          <a:xfrm>
            <a:off x="7140803" y="4026787"/>
            <a:ext cx="4622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74733" y="531516"/>
            <a:ext cx="10080338" cy="557167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796324">
            <a:off x="-480248" y="1855058"/>
            <a:ext cx="2600277" cy="86991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015142" y="3053123"/>
            <a:ext cx="7288401" cy="1181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7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67" b="0" i="0" u="none" strike="noStrike" kern="1200" cap="none" spc="0" normalizeH="0" baseline="0" noProof="0" dirty="0" err="1">
                <a:ln>
                  <a:noFill/>
                </a:ln>
                <a:solidFill>
                  <a:srgbClr val="B58B8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11467" b="0" i="0" u="none" strike="noStrike" kern="1200" cap="none" spc="0" normalizeH="0" baseline="0" noProof="0" dirty="0">
                <a:ln>
                  <a:noFill/>
                </a:ln>
                <a:solidFill>
                  <a:srgbClr val="B58B8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467" b="0" i="0" u="none" strike="noStrike" kern="1200" cap="none" spc="0" normalizeH="0" baseline="0" noProof="0" dirty="0" err="1">
                <a:ln>
                  <a:noFill/>
                </a:ln>
                <a:solidFill>
                  <a:srgbClr val="B58B8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11467" b="0" i="0" u="none" strike="noStrike" kern="1200" cap="none" spc="0" normalizeH="0" baseline="0" noProof="0" dirty="0">
              <a:ln>
                <a:noFill/>
              </a:ln>
              <a:solidFill>
                <a:srgbClr val="B58B80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17086" y="531517"/>
            <a:ext cx="2305671" cy="21799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316855">
            <a:off x="9385636" y="754844"/>
            <a:ext cx="2134019" cy="6790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0654" y="4071572"/>
            <a:ext cx="486598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4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8653D65-A456-4D2A-BD39-57E939642C67}"/>
              </a:ext>
            </a:extLst>
          </p:cNvPr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1F1CCE1-0902-4785-9DDD-7611951CD3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811"/>
          <a:stretch/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pic>
        <p:nvPicPr>
          <p:cNvPr id="11" name="Picture 55" descr="Ba toi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341" y="1656658"/>
            <a:ext cx="7377398" cy="4442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73612" y="2458384"/>
            <a:ext cx="335734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văn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sau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ghi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đặc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điểm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ngoại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mái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tóc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đôi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mắt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khuôn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mặt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,...)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5682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39143" y="286134"/>
            <a:ext cx="10772633" cy="6218321"/>
          </a:xfrm>
          <a:prstGeom prst="rect">
            <a:avLst/>
          </a:prstGeom>
        </p:spPr>
      </p:pic>
      <p:sp>
        <p:nvSpPr>
          <p:cNvPr id="6" name="Rectangle 12">
            <a:extLst>
              <a:ext uri="{FF2B5EF4-FFF2-40B4-BE49-F238E27FC236}">
                <a16:creationId xmlns:a16="http://schemas.microsoft.com/office/drawing/2014/main" id="{DA7F7089-6676-48C9-B20E-77FEFE824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857" y="670123"/>
            <a:ext cx="10281315" cy="506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400"/>
              </a:spcBef>
              <a:spcAft>
                <a:spcPts val="400"/>
              </a:spcAft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</a:t>
            </a:r>
            <a:r>
              <a:rPr lang="en-US" alt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9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altLang="en-US" sz="2933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xõa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ướm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bổng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đóa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ngươi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sẫm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long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ngăm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ngăm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nhăn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      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MÁC–XIM GO-RƠ-KI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4E7382C6-741E-450C-977D-AF1985F0E1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785418" y="2649837"/>
            <a:ext cx="1486412" cy="4211792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E3540FE2-0AFD-4DB9-9B71-218C43D35712}"/>
              </a:ext>
            </a:extLst>
          </p:cNvPr>
          <p:cNvSpPr txBox="1"/>
          <p:nvPr/>
        </p:nvSpPr>
        <p:spPr>
          <a:xfrm>
            <a:off x="-4419600" y="2209801"/>
            <a:ext cx="1262267" cy="11745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3600" dirty="0">
                <a:solidFill>
                  <a:srgbClr val="FFA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FFA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solidFill>
                  <a:srgbClr val="FFA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A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solidFill>
                  <a:srgbClr val="FFA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A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600" dirty="0">
                <a:solidFill>
                  <a:srgbClr val="FFA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A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solidFill>
                  <a:srgbClr val="FFA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A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FFA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A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A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A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A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  <a:p>
            <a:pPr algn="ctr">
              <a:lnSpc>
                <a:spcPts val="6600"/>
              </a:lnSpc>
            </a:pPr>
            <a:r>
              <a:rPr lang="en-US" sz="3600" dirty="0">
                <a:solidFill>
                  <a:srgbClr val="FFA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FFA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600" dirty="0">
                <a:solidFill>
                  <a:srgbClr val="FFA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A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FFA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A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solidFill>
                  <a:srgbClr val="FFA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A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A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A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FFA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A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srgbClr val="FFA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A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FFA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8653D65-A456-4D2A-BD39-57E939642C67}"/>
              </a:ext>
            </a:extLst>
          </p:cNvPr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华文楷体" panose="02010600040101010101" pitchFamily="2" charset="-122"/>
              <a:cs typeface="Arial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1F1CCE1-0902-4785-9DDD-7611951CD3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811"/>
          <a:stretch/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064525" y="1435326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v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ă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ặc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iểm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ngoại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ư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064525" y="1892526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+ Tả mái tóc, </a:t>
            </a: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ôi mắt, khuôn mặt, giọng nói của ng</a:t>
            </a: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ư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ời bà.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064525" y="2300514"/>
            <a:ext cx="9144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hãy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nêu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ặc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iểm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ngoại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ư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tóc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mắt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khuôn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mặt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giọng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nói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>
            <a:off x="1836234" y="4344930"/>
            <a:ext cx="3812275" cy="2069518"/>
          </a:xfrm>
          <a:prstGeom prst="cloudCallout">
            <a:avLst>
              <a:gd name="adj1" fmla="val 83729"/>
              <a:gd name="adj2" fmla="val -18191"/>
            </a:avLst>
          </a:prstGeom>
          <a:solidFill>
            <a:srgbClr val="CCECFF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196915" y="4825691"/>
            <a:ext cx="309091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Hoạt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nhân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phút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026" name="Picture 2" descr="9 thói quen đơn giản để ngừng suy nghĩ quá nhiề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653" y="2757714"/>
            <a:ext cx="4672084" cy="35040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97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 animBg="1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787857" y="1756510"/>
          <a:ext cx="9061450" cy="4470400"/>
        </p:xfrm>
        <a:graphic>
          <a:graphicData uri="http://schemas.openxmlformats.org/drawingml/2006/table">
            <a:tbl>
              <a:tblPr/>
              <a:tblGrid>
                <a:gridCol w="1665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957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17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8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7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7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1787857" y="601639"/>
            <a:ext cx="7391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 đặc điểm ngoại hình của người bà:</a:t>
            </a:r>
          </a:p>
        </p:txBody>
      </p:sp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1984707" y="2022451"/>
            <a:ext cx="129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Mái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tóc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2022807" y="3125765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mắt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TextBox 13"/>
          <p:cNvSpPr txBox="1">
            <a:spLocks noChangeArrowheads="1"/>
          </p:cNvSpPr>
          <p:nvPr/>
        </p:nvSpPr>
        <p:spPr bwMode="auto">
          <a:xfrm>
            <a:off x="1787857" y="4263577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Khuôn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mặt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>
            <a:off x="1864057" y="5433732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Giọng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nói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464257" y="1699765"/>
            <a:ext cx="7162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đen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phủ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xõa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ngực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gối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;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khiến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gỗ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578557" y="2842396"/>
            <a:ext cx="6934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mỉm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cười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ngươi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đen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sẫm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long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hiền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616657" y="4042546"/>
            <a:ext cx="6858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ngăm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ngăm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nếp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nhăn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khuôn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578557" y="5062257"/>
            <a:ext cx="6858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bổng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ngân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chuông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;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khắc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;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dịu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rực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rỡ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nhựa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11765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B0D9D10-3B2C-428D-B4CB-8AF2F2C4D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367" y="1097491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97966" y="342081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624084" y="596667"/>
            <a:ext cx="5909481" cy="225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nhận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xét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gì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miêu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tả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ngoại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tác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giả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 (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tác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giả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đã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sát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lọc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chi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thế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nào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648059" y="3260458"/>
            <a:ext cx="7340443" cy="319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ngắm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kĩ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lọc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chi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tiêu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biểu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ngoại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để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miêu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văn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vì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thế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ngắn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gọn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khắc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rõ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ảnh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tâm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trí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bạn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bộc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lộ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yêu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cháu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đối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với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qua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89862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8653D65-A456-4D2A-BD39-57E939642C67}"/>
              </a:ext>
            </a:extLst>
          </p:cNvPr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1F1CCE1-0902-4785-9DDD-7611951CD3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811"/>
          <a:stretch/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pic>
        <p:nvPicPr>
          <p:cNvPr id="7" name="Picture 2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226" y="1842448"/>
            <a:ext cx="7347539" cy="4333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473612" y="2819083"/>
            <a:ext cx="364395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thợ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rèn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199052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oup 12"/>
          <p:cNvGraphicFramePr>
            <a:graphicFrameLocks noGrp="1"/>
          </p:cNvGraphicFramePr>
          <p:nvPr/>
        </p:nvGraphicFramePr>
        <p:xfrm>
          <a:off x="450376" y="672152"/>
          <a:ext cx="11354937" cy="5968852"/>
        </p:xfrm>
        <a:graphic>
          <a:graphicData uri="http://schemas.openxmlformats.org/drawingml/2006/table">
            <a:tbl>
              <a:tblPr/>
              <a:tblGrid>
                <a:gridCol w="5678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6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6885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Ngồi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xem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anh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Thận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thật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thích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cái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gì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rất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khỏe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rất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say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anh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hấp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dẫn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thường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Này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đây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anh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bắt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lấy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thỏi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thép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hồng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như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bắt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lấy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Dưới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nhát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búa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hăm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hở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anh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con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lửa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ấy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vùng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vẫy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quằn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quại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giãy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đành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đạch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chiếc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vảy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nó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bắn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tóe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tia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lửa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sáng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rực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Nó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nghiến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răng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ken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két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nó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cưỡng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anh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nó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chịu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khuất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phục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Anh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quặp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lấy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nó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đôi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kìm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sắt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dài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dúi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nó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giữa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đống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than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hồng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Thổi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!  - 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Anh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bảo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cậu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thợ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phụ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Cậu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thanh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niên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rướn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Đôi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ống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bễ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thở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phì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phò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chiếc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lưỡi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lửa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liếm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rực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rỡ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Thôi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! - 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Anh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nói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Cậu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thợ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phụ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trở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lau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mồ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hôi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đầm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đìa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trên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khuôn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mặt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ửng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hồng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vì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hơi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nóng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anh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Thận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lôi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lửa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quật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nó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hòn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đe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vừa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hằm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hằm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quai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búa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choang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choang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vừa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nói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rõ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to: “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Này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...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Này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...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Này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...”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Cuối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lửa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đành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chịu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thua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Nó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nằm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ưỡn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dài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ngửa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bụng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trên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đe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mà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chịu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nhát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búa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như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trời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giáng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tới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lúc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anh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trở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ném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nó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đánh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xèo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cái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chậu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đục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ngầu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chậu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bùng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sôi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sùng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sục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thì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nó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đã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chiếc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lưỡi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rựa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vạm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vỡ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duyên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dáng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Anh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Thận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liếc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nhìn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nó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cái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như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kẻ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chiến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thắng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anh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bắt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cuộc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chinh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phục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mới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</a:pPr>
                      <a:r>
                        <a:rPr kumimoji="0" lang="en-US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			 Theo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Ngọc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8" name="Straight Connector 7"/>
          <p:cNvCxnSpPr>
            <a:cxnSpLocks noChangeShapeType="1"/>
            <a:endCxn id="7" idx="2"/>
          </p:cNvCxnSpPr>
          <p:nvPr/>
        </p:nvCxnSpPr>
        <p:spPr bwMode="auto">
          <a:xfrm>
            <a:off x="6053872" y="748352"/>
            <a:ext cx="73972" cy="5892652"/>
          </a:xfrm>
          <a:prstGeom prst="line">
            <a:avLst/>
          </a:prstGeom>
          <a:noFill/>
          <a:ln w="222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929922" y="148277"/>
            <a:ext cx="2354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 thợ rèn</a:t>
            </a:r>
          </a:p>
        </p:txBody>
      </p:sp>
    </p:spTree>
    <p:extLst>
      <p:ext uri="{BB962C8B-B14F-4D97-AF65-F5344CB8AC3E}">
        <p14:creationId xmlns:p14="http://schemas.microsoft.com/office/powerpoint/2010/main" val="16641485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25593" y="220515"/>
            <a:ext cx="11340815" cy="641697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475679" y="1205895"/>
            <a:ext cx="7305151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60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8318861-35C7-494A-BF38-86FD6AF868EA}"/>
              </a:ext>
            </a:extLst>
          </p:cNvPr>
          <p:cNvSpPr/>
          <p:nvPr/>
        </p:nvSpPr>
        <p:spPr>
          <a:xfrm>
            <a:off x="1414928" y="1149665"/>
            <a:ext cx="1161586" cy="1155856"/>
          </a:xfrm>
          <a:custGeom>
            <a:avLst/>
            <a:gdLst>
              <a:gd name="connsiteX0" fmla="*/ 1740710 w 1742379"/>
              <a:gd name="connsiteY0" fmla="*/ 694475 h 1733784"/>
              <a:gd name="connsiteX1" fmla="*/ 1738163 w 1742379"/>
              <a:gd name="connsiteY1" fmla="*/ 687528 h 1733784"/>
              <a:gd name="connsiteX2" fmla="*/ 1735616 w 1742379"/>
              <a:gd name="connsiteY2" fmla="*/ 680678 h 1733784"/>
              <a:gd name="connsiteX3" fmla="*/ 1735616 w 1742379"/>
              <a:gd name="connsiteY3" fmla="*/ 673632 h 1733784"/>
              <a:gd name="connsiteX4" fmla="*/ 1736693 w 1742379"/>
              <a:gd name="connsiteY4" fmla="*/ 666489 h 1733784"/>
              <a:gd name="connsiteX5" fmla="*/ 1737967 w 1742379"/>
              <a:gd name="connsiteY5" fmla="*/ 659248 h 1733784"/>
              <a:gd name="connsiteX6" fmla="*/ 1735713 w 1742379"/>
              <a:gd name="connsiteY6" fmla="*/ 652398 h 1733784"/>
              <a:gd name="connsiteX7" fmla="*/ 1733558 w 1742379"/>
              <a:gd name="connsiteY7" fmla="*/ 645450 h 1733784"/>
              <a:gd name="connsiteX8" fmla="*/ 1733558 w 1742379"/>
              <a:gd name="connsiteY8" fmla="*/ 638405 h 1733784"/>
              <a:gd name="connsiteX9" fmla="*/ 1733558 w 1742379"/>
              <a:gd name="connsiteY9" fmla="*/ 631359 h 1733784"/>
              <a:gd name="connsiteX10" fmla="*/ 1733068 w 1742379"/>
              <a:gd name="connsiteY10" fmla="*/ 624216 h 1733784"/>
              <a:gd name="connsiteX11" fmla="*/ 1730031 w 1742379"/>
              <a:gd name="connsiteY11" fmla="*/ 617562 h 1733784"/>
              <a:gd name="connsiteX12" fmla="*/ 1732285 w 1742379"/>
              <a:gd name="connsiteY12" fmla="*/ 610027 h 1733784"/>
              <a:gd name="connsiteX13" fmla="*/ 1727190 w 1742379"/>
              <a:gd name="connsiteY13" fmla="*/ 603667 h 1733784"/>
              <a:gd name="connsiteX14" fmla="*/ 1730717 w 1742379"/>
              <a:gd name="connsiteY14" fmla="*/ 595936 h 1733784"/>
              <a:gd name="connsiteX15" fmla="*/ 1725916 w 1742379"/>
              <a:gd name="connsiteY15" fmla="*/ 589576 h 1733784"/>
              <a:gd name="connsiteX16" fmla="*/ 1724054 w 1742379"/>
              <a:gd name="connsiteY16" fmla="*/ 582726 h 1733784"/>
              <a:gd name="connsiteX17" fmla="*/ 1727092 w 1742379"/>
              <a:gd name="connsiteY17" fmla="*/ 574995 h 1733784"/>
              <a:gd name="connsiteX18" fmla="*/ 1721899 w 1742379"/>
              <a:gd name="connsiteY18" fmla="*/ 568733 h 1733784"/>
              <a:gd name="connsiteX19" fmla="*/ 1723859 w 1742379"/>
              <a:gd name="connsiteY19" fmla="*/ 561198 h 1733784"/>
              <a:gd name="connsiteX20" fmla="*/ 1720919 w 1742379"/>
              <a:gd name="connsiteY20" fmla="*/ 554544 h 1733784"/>
              <a:gd name="connsiteX21" fmla="*/ 1718960 w 1742379"/>
              <a:gd name="connsiteY21" fmla="*/ 547694 h 1733784"/>
              <a:gd name="connsiteX22" fmla="*/ 1718176 w 1742379"/>
              <a:gd name="connsiteY22" fmla="*/ 540649 h 1733784"/>
              <a:gd name="connsiteX23" fmla="*/ 1716609 w 1742379"/>
              <a:gd name="connsiteY23" fmla="*/ 533799 h 1733784"/>
              <a:gd name="connsiteX24" fmla="*/ 1716609 w 1742379"/>
              <a:gd name="connsiteY24" fmla="*/ 526460 h 1733784"/>
              <a:gd name="connsiteX25" fmla="*/ 1713767 w 1742379"/>
              <a:gd name="connsiteY25" fmla="*/ 519904 h 1733784"/>
              <a:gd name="connsiteX26" fmla="*/ 1712395 w 1742379"/>
              <a:gd name="connsiteY26" fmla="*/ 512956 h 1733784"/>
              <a:gd name="connsiteX27" fmla="*/ 1708967 w 1742379"/>
              <a:gd name="connsiteY27" fmla="*/ 506497 h 1733784"/>
              <a:gd name="connsiteX28" fmla="*/ 1705635 w 1742379"/>
              <a:gd name="connsiteY28" fmla="*/ 500137 h 1733784"/>
              <a:gd name="connsiteX29" fmla="*/ 1706517 w 1742379"/>
              <a:gd name="connsiteY29" fmla="*/ 492504 h 1733784"/>
              <a:gd name="connsiteX30" fmla="*/ 1703284 w 1742379"/>
              <a:gd name="connsiteY30" fmla="*/ 486046 h 1733784"/>
              <a:gd name="connsiteX31" fmla="*/ 1703284 w 1742379"/>
              <a:gd name="connsiteY31" fmla="*/ 478511 h 1733784"/>
              <a:gd name="connsiteX32" fmla="*/ 1700051 w 1742379"/>
              <a:gd name="connsiteY32" fmla="*/ 472151 h 1733784"/>
              <a:gd name="connsiteX33" fmla="*/ 1697602 w 1742379"/>
              <a:gd name="connsiteY33" fmla="*/ 465497 h 1733784"/>
              <a:gd name="connsiteX34" fmla="*/ 1695054 w 1742379"/>
              <a:gd name="connsiteY34" fmla="*/ 458842 h 1733784"/>
              <a:gd name="connsiteX35" fmla="*/ 1693878 w 1742379"/>
              <a:gd name="connsiteY35" fmla="*/ 451699 h 1733784"/>
              <a:gd name="connsiteX36" fmla="*/ 1687706 w 1742379"/>
              <a:gd name="connsiteY36" fmla="*/ 446513 h 1733784"/>
              <a:gd name="connsiteX37" fmla="*/ 1688588 w 1742379"/>
              <a:gd name="connsiteY37" fmla="*/ 438587 h 1733784"/>
              <a:gd name="connsiteX38" fmla="*/ 1683689 w 1742379"/>
              <a:gd name="connsiteY38" fmla="*/ 432911 h 1733784"/>
              <a:gd name="connsiteX39" fmla="*/ 1681044 w 1742379"/>
              <a:gd name="connsiteY39" fmla="*/ 426355 h 1733784"/>
              <a:gd name="connsiteX40" fmla="*/ 1676341 w 1742379"/>
              <a:gd name="connsiteY40" fmla="*/ 420679 h 1733784"/>
              <a:gd name="connsiteX41" fmla="*/ 1673108 w 1742379"/>
              <a:gd name="connsiteY41" fmla="*/ 414417 h 1733784"/>
              <a:gd name="connsiteX42" fmla="*/ 1672520 w 1742379"/>
              <a:gd name="connsiteY42" fmla="*/ 406882 h 1733784"/>
              <a:gd name="connsiteX43" fmla="*/ 1667817 w 1742379"/>
              <a:gd name="connsiteY43" fmla="*/ 401304 h 1733784"/>
              <a:gd name="connsiteX44" fmla="*/ 1665466 w 1742379"/>
              <a:gd name="connsiteY44" fmla="*/ 394552 h 1733784"/>
              <a:gd name="connsiteX45" fmla="*/ 1663408 w 1742379"/>
              <a:gd name="connsiteY45" fmla="*/ 387605 h 1733784"/>
              <a:gd name="connsiteX46" fmla="*/ 1657040 w 1742379"/>
              <a:gd name="connsiteY46" fmla="*/ 383103 h 1733784"/>
              <a:gd name="connsiteX47" fmla="*/ 1655081 w 1742379"/>
              <a:gd name="connsiteY47" fmla="*/ 376058 h 1733784"/>
              <a:gd name="connsiteX48" fmla="*/ 1651456 w 1742379"/>
              <a:gd name="connsiteY48" fmla="*/ 369991 h 1733784"/>
              <a:gd name="connsiteX49" fmla="*/ 1649692 w 1742379"/>
              <a:gd name="connsiteY49" fmla="*/ 362750 h 1733784"/>
              <a:gd name="connsiteX50" fmla="*/ 1643618 w 1742379"/>
              <a:gd name="connsiteY50" fmla="*/ 358346 h 1733784"/>
              <a:gd name="connsiteX51" fmla="*/ 1637935 w 1742379"/>
              <a:gd name="connsiteY51" fmla="*/ 353649 h 1733784"/>
              <a:gd name="connsiteX52" fmla="*/ 1637935 w 1742379"/>
              <a:gd name="connsiteY52" fmla="*/ 345332 h 1733784"/>
              <a:gd name="connsiteX53" fmla="*/ 1630391 w 1742379"/>
              <a:gd name="connsiteY53" fmla="*/ 342102 h 1733784"/>
              <a:gd name="connsiteX54" fmla="*/ 1628040 w 1742379"/>
              <a:gd name="connsiteY54" fmla="*/ 335253 h 1733784"/>
              <a:gd name="connsiteX55" fmla="*/ 1623043 w 1742379"/>
              <a:gd name="connsiteY55" fmla="*/ 330262 h 1733784"/>
              <a:gd name="connsiteX56" fmla="*/ 1618732 w 1742379"/>
              <a:gd name="connsiteY56" fmla="*/ 324782 h 1733784"/>
              <a:gd name="connsiteX57" fmla="*/ 1616381 w 1742379"/>
              <a:gd name="connsiteY57" fmla="*/ 317639 h 1733784"/>
              <a:gd name="connsiteX58" fmla="*/ 1609914 w 1742379"/>
              <a:gd name="connsiteY58" fmla="*/ 313921 h 1733784"/>
              <a:gd name="connsiteX59" fmla="*/ 1606975 w 1742379"/>
              <a:gd name="connsiteY59" fmla="*/ 307169 h 1733784"/>
              <a:gd name="connsiteX60" fmla="*/ 1602370 w 1742379"/>
              <a:gd name="connsiteY60" fmla="*/ 301884 h 1733784"/>
              <a:gd name="connsiteX61" fmla="*/ 1597570 w 1742379"/>
              <a:gd name="connsiteY61" fmla="*/ 296796 h 1733784"/>
              <a:gd name="connsiteX62" fmla="*/ 1591495 w 1742379"/>
              <a:gd name="connsiteY62" fmla="*/ 292882 h 1733784"/>
              <a:gd name="connsiteX63" fmla="*/ 1586303 w 1742379"/>
              <a:gd name="connsiteY63" fmla="*/ 288185 h 1733784"/>
              <a:gd name="connsiteX64" fmla="*/ 1581208 w 1742379"/>
              <a:gd name="connsiteY64" fmla="*/ 283390 h 1733784"/>
              <a:gd name="connsiteX65" fmla="*/ 1577289 w 1742379"/>
              <a:gd name="connsiteY65" fmla="*/ 277421 h 1733784"/>
              <a:gd name="connsiteX66" fmla="*/ 1572390 w 1742379"/>
              <a:gd name="connsiteY66" fmla="*/ 272333 h 1733784"/>
              <a:gd name="connsiteX67" fmla="*/ 1565532 w 1742379"/>
              <a:gd name="connsiteY67" fmla="*/ 269495 h 1733784"/>
              <a:gd name="connsiteX68" fmla="*/ 1561907 w 1742379"/>
              <a:gd name="connsiteY68" fmla="*/ 263134 h 1733784"/>
              <a:gd name="connsiteX69" fmla="*/ 1556322 w 1742379"/>
              <a:gd name="connsiteY69" fmla="*/ 258829 h 1733784"/>
              <a:gd name="connsiteX70" fmla="*/ 1549170 w 1742379"/>
              <a:gd name="connsiteY70" fmla="*/ 256382 h 1733784"/>
              <a:gd name="connsiteX71" fmla="*/ 1544468 w 1742379"/>
              <a:gd name="connsiteY71" fmla="*/ 251098 h 1733784"/>
              <a:gd name="connsiteX72" fmla="*/ 1540549 w 1742379"/>
              <a:gd name="connsiteY72" fmla="*/ 244835 h 1733784"/>
              <a:gd name="connsiteX73" fmla="*/ 1534964 w 1742379"/>
              <a:gd name="connsiteY73" fmla="*/ 240628 h 1733784"/>
              <a:gd name="connsiteX74" fmla="*/ 1528890 w 1742379"/>
              <a:gd name="connsiteY74" fmla="*/ 237105 h 1733784"/>
              <a:gd name="connsiteX75" fmla="*/ 1521934 w 1742379"/>
              <a:gd name="connsiteY75" fmla="*/ 234659 h 1733784"/>
              <a:gd name="connsiteX76" fmla="*/ 1518602 w 1742379"/>
              <a:gd name="connsiteY76" fmla="*/ 227417 h 1733784"/>
              <a:gd name="connsiteX77" fmla="*/ 1510960 w 1742379"/>
              <a:gd name="connsiteY77" fmla="*/ 226047 h 1733784"/>
              <a:gd name="connsiteX78" fmla="*/ 1505278 w 1742379"/>
              <a:gd name="connsiteY78" fmla="*/ 222035 h 1733784"/>
              <a:gd name="connsiteX79" fmla="*/ 1500379 w 1742379"/>
              <a:gd name="connsiteY79" fmla="*/ 216849 h 1733784"/>
              <a:gd name="connsiteX80" fmla="*/ 1494893 w 1742379"/>
              <a:gd name="connsiteY80" fmla="*/ 212446 h 1733784"/>
              <a:gd name="connsiteX81" fmla="*/ 1488916 w 1742379"/>
              <a:gd name="connsiteY81" fmla="*/ 208825 h 1733784"/>
              <a:gd name="connsiteX82" fmla="*/ 1481862 w 1742379"/>
              <a:gd name="connsiteY82" fmla="*/ 206868 h 1733784"/>
              <a:gd name="connsiteX83" fmla="*/ 1477453 w 1742379"/>
              <a:gd name="connsiteY83" fmla="*/ 200605 h 1733784"/>
              <a:gd name="connsiteX84" fmla="*/ 1470889 w 1742379"/>
              <a:gd name="connsiteY84" fmla="*/ 198061 h 1733784"/>
              <a:gd name="connsiteX85" fmla="*/ 1465500 w 1742379"/>
              <a:gd name="connsiteY85" fmla="*/ 193266 h 1733784"/>
              <a:gd name="connsiteX86" fmla="*/ 1458446 w 1742379"/>
              <a:gd name="connsiteY86" fmla="*/ 191505 h 1733784"/>
              <a:gd name="connsiteX87" fmla="*/ 1453352 w 1742379"/>
              <a:gd name="connsiteY87" fmla="*/ 186221 h 1733784"/>
              <a:gd name="connsiteX88" fmla="*/ 1445611 w 1742379"/>
              <a:gd name="connsiteY88" fmla="*/ 186221 h 1733784"/>
              <a:gd name="connsiteX89" fmla="*/ 1440615 w 1742379"/>
              <a:gd name="connsiteY89" fmla="*/ 180741 h 1733784"/>
              <a:gd name="connsiteX90" fmla="*/ 1434932 w 1742379"/>
              <a:gd name="connsiteY90" fmla="*/ 176533 h 1733784"/>
              <a:gd name="connsiteX91" fmla="*/ 1427388 w 1742379"/>
              <a:gd name="connsiteY91" fmla="*/ 175848 h 1733784"/>
              <a:gd name="connsiteX92" fmla="*/ 1420432 w 1742379"/>
              <a:gd name="connsiteY92" fmla="*/ 174087 h 1733784"/>
              <a:gd name="connsiteX93" fmla="*/ 1415533 w 1742379"/>
              <a:gd name="connsiteY93" fmla="*/ 168314 h 1733784"/>
              <a:gd name="connsiteX94" fmla="*/ 1407989 w 1742379"/>
              <a:gd name="connsiteY94" fmla="*/ 168314 h 1733784"/>
              <a:gd name="connsiteX95" fmla="*/ 1402601 w 1742379"/>
              <a:gd name="connsiteY95" fmla="*/ 163323 h 1733784"/>
              <a:gd name="connsiteX96" fmla="*/ 1395546 w 1742379"/>
              <a:gd name="connsiteY96" fmla="*/ 161855 h 1733784"/>
              <a:gd name="connsiteX97" fmla="*/ 1389276 w 1742379"/>
              <a:gd name="connsiteY97" fmla="*/ 158724 h 1733784"/>
              <a:gd name="connsiteX98" fmla="*/ 1382222 w 1742379"/>
              <a:gd name="connsiteY98" fmla="*/ 157452 h 1733784"/>
              <a:gd name="connsiteX99" fmla="*/ 1377519 w 1742379"/>
              <a:gd name="connsiteY99" fmla="*/ 150798 h 1733784"/>
              <a:gd name="connsiteX100" fmla="*/ 1369681 w 1742379"/>
              <a:gd name="connsiteY100" fmla="*/ 150798 h 1733784"/>
              <a:gd name="connsiteX101" fmla="*/ 1363705 w 1742379"/>
              <a:gd name="connsiteY101" fmla="*/ 147079 h 1733784"/>
              <a:gd name="connsiteX102" fmla="*/ 1357238 w 1742379"/>
              <a:gd name="connsiteY102" fmla="*/ 144339 h 1733784"/>
              <a:gd name="connsiteX103" fmla="*/ 1349890 w 1742379"/>
              <a:gd name="connsiteY103" fmla="*/ 144339 h 1733784"/>
              <a:gd name="connsiteX104" fmla="*/ 1344208 w 1742379"/>
              <a:gd name="connsiteY104" fmla="*/ 139642 h 1733784"/>
              <a:gd name="connsiteX105" fmla="*/ 1337350 w 1742379"/>
              <a:gd name="connsiteY105" fmla="*/ 138077 h 1733784"/>
              <a:gd name="connsiteX106" fmla="*/ 1331667 w 1742379"/>
              <a:gd name="connsiteY106" fmla="*/ 133086 h 1733784"/>
              <a:gd name="connsiteX107" fmla="*/ 1324907 w 1742379"/>
              <a:gd name="connsiteY107" fmla="*/ 131129 h 1733784"/>
              <a:gd name="connsiteX108" fmla="*/ 1318049 w 1742379"/>
              <a:gd name="connsiteY108" fmla="*/ 129563 h 1733784"/>
              <a:gd name="connsiteX109" fmla="*/ 1311681 w 1742379"/>
              <a:gd name="connsiteY109" fmla="*/ 126432 h 1733784"/>
              <a:gd name="connsiteX110" fmla="*/ 1303745 w 1742379"/>
              <a:gd name="connsiteY110" fmla="*/ 127900 h 1733784"/>
              <a:gd name="connsiteX111" fmla="*/ 1297670 w 1742379"/>
              <a:gd name="connsiteY111" fmla="*/ 123692 h 1733784"/>
              <a:gd name="connsiteX112" fmla="*/ 1290714 w 1742379"/>
              <a:gd name="connsiteY112" fmla="*/ 121735 h 1733784"/>
              <a:gd name="connsiteX113" fmla="*/ 1284150 w 1742379"/>
              <a:gd name="connsiteY113" fmla="*/ 118897 h 1733784"/>
              <a:gd name="connsiteX114" fmla="*/ 1278467 w 1742379"/>
              <a:gd name="connsiteY114" fmla="*/ 114102 h 1733784"/>
              <a:gd name="connsiteX115" fmla="*/ 1271707 w 1742379"/>
              <a:gd name="connsiteY115" fmla="*/ 111852 h 1733784"/>
              <a:gd name="connsiteX116" fmla="*/ 1265045 w 1742379"/>
              <a:gd name="connsiteY116" fmla="*/ 109307 h 1733784"/>
              <a:gd name="connsiteX117" fmla="*/ 1258578 w 1742379"/>
              <a:gd name="connsiteY117" fmla="*/ 106274 h 1733784"/>
              <a:gd name="connsiteX118" fmla="*/ 1252700 w 1742379"/>
              <a:gd name="connsiteY118" fmla="*/ 101968 h 1733784"/>
              <a:gd name="connsiteX119" fmla="*/ 1246038 w 1742379"/>
              <a:gd name="connsiteY119" fmla="*/ 99131 h 1733784"/>
              <a:gd name="connsiteX120" fmla="*/ 1238494 w 1742379"/>
              <a:gd name="connsiteY120" fmla="*/ 99131 h 1733784"/>
              <a:gd name="connsiteX121" fmla="*/ 1232909 w 1742379"/>
              <a:gd name="connsiteY121" fmla="*/ 94140 h 1733784"/>
              <a:gd name="connsiteX122" fmla="*/ 1226639 w 1742379"/>
              <a:gd name="connsiteY122" fmla="*/ 90422 h 1733784"/>
              <a:gd name="connsiteX123" fmla="*/ 1220075 w 1742379"/>
              <a:gd name="connsiteY123" fmla="*/ 87584 h 1733784"/>
              <a:gd name="connsiteX124" fmla="*/ 1213020 w 1742379"/>
              <a:gd name="connsiteY124" fmla="*/ 85920 h 1733784"/>
              <a:gd name="connsiteX125" fmla="*/ 1206162 w 1742379"/>
              <a:gd name="connsiteY125" fmla="*/ 83963 h 1733784"/>
              <a:gd name="connsiteX126" fmla="*/ 1200186 w 1742379"/>
              <a:gd name="connsiteY126" fmla="*/ 79658 h 1733784"/>
              <a:gd name="connsiteX127" fmla="*/ 1192152 w 1742379"/>
              <a:gd name="connsiteY127" fmla="*/ 80636 h 1733784"/>
              <a:gd name="connsiteX128" fmla="*/ 1185588 w 1742379"/>
              <a:gd name="connsiteY128" fmla="*/ 77798 h 1733784"/>
              <a:gd name="connsiteX129" fmla="*/ 1179317 w 1742379"/>
              <a:gd name="connsiteY129" fmla="*/ 74276 h 1733784"/>
              <a:gd name="connsiteX130" fmla="*/ 1172067 w 1742379"/>
              <a:gd name="connsiteY130" fmla="*/ 73199 h 1733784"/>
              <a:gd name="connsiteX131" fmla="*/ 1165895 w 1742379"/>
              <a:gd name="connsiteY131" fmla="*/ 69285 h 1733784"/>
              <a:gd name="connsiteX132" fmla="*/ 1159232 w 1742379"/>
              <a:gd name="connsiteY132" fmla="*/ 66741 h 1733784"/>
              <a:gd name="connsiteX133" fmla="*/ 1152080 w 1742379"/>
              <a:gd name="connsiteY133" fmla="*/ 65665 h 1733784"/>
              <a:gd name="connsiteX134" fmla="*/ 1145516 w 1742379"/>
              <a:gd name="connsiteY134" fmla="*/ 62729 h 1733784"/>
              <a:gd name="connsiteX135" fmla="*/ 1138756 w 1742379"/>
              <a:gd name="connsiteY135" fmla="*/ 60576 h 1733784"/>
              <a:gd name="connsiteX136" fmla="*/ 1132681 w 1742379"/>
              <a:gd name="connsiteY136" fmla="*/ 56271 h 1733784"/>
              <a:gd name="connsiteX137" fmla="*/ 1125235 w 1742379"/>
              <a:gd name="connsiteY137" fmla="*/ 56271 h 1733784"/>
              <a:gd name="connsiteX138" fmla="*/ 1119749 w 1742379"/>
              <a:gd name="connsiteY138" fmla="*/ 50301 h 1733784"/>
              <a:gd name="connsiteX139" fmla="*/ 1112891 w 1742379"/>
              <a:gd name="connsiteY139" fmla="*/ 47855 h 1733784"/>
              <a:gd name="connsiteX140" fmla="*/ 1106032 w 1742379"/>
              <a:gd name="connsiteY140" fmla="*/ 45604 h 1733784"/>
              <a:gd name="connsiteX141" fmla="*/ 1098390 w 1742379"/>
              <a:gd name="connsiteY141" fmla="*/ 45604 h 1733784"/>
              <a:gd name="connsiteX142" fmla="*/ 1091924 w 1742379"/>
              <a:gd name="connsiteY142" fmla="*/ 42375 h 1733784"/>
              <a:gd name="connsiteX143" fmla="*/ 1084968 w 1742379"/>
              <a:gd name="connsiteY143" fmla="*/ 40320 h 1733784"/>
              <a:gd name="connsiteX144" fmla="*/ 1077228 w 1742379"/>
              <a:gd name="connsiteY144" fmla="*/ 40907 h 1733784"/>
              <a:gd name="connsiteX145" fmla="*/ 1071545 w 1742379"/>
              <a:gd name="connsiteY145" fmla="*/ 34645 h 1733784"/>
              <a:gd name="connsiteX146" fmla="*/ 1064393 w 1742379"/>
              <a:gd name="connsiteY146" fmla="*/ 33471 h 1733784"/>
              <a:gd name="connsiteX147" fmla="*/ 1057241 w 1742379"/>
              <a:gd name="connsiteY147" fmla="*/ 32198 h 1733784"/>
              <a:gd name="connsiteX148" fmla="*/ 1050579 w 1742379"/>
              <a:gd name="connsiteY148" fmla="*/ 29067 h 1733784"/>
              <a:gd name="connsiteX149" fmla="*/ 1043133 w 1742379"/>
              <a:gd name="connsiteY149" fmla="*/ 29067 h 1733784"/>
              <a:gd name="connsiteX150" fmla="*/ 1035589 w 1742379"/>
              <a:gd name="connsiteY150" fmla="*/ 29752 h 1733784"/>
              <a:gd name="connsiteX151" fmla="*/ 1028731 w 1742379"/>
              <a:gd name="connsiteY151" fmla="*/ 27404 h 1733784"/>
              <a:gd name="connsiteX152" fmla="*/ 1021579 w 1742379"/>
              <a:gd name="connsiteY152" fmla="*/ 26327 h 1733784"/>
              <a:gd name="connsiteX153" fmla="*/ 1014524 w 1742379"/>
              <a:gd name="connsiteY153" fmla="*/ 24957 h 1733784"/>
              <a:gd name="connsiteX154" fmla="*/ 1007862 w 1742379"/>
              <a:gd name="connsiteY154" fmla="*/ 21630 h 1733784"/>
              <a:gd name="connsiteX155" fmla="*/ 1001004 w 1742379"/>
              <a:gd name="connsiteY155" fmla="*/ 18988 h 1733784"/>
              <a:gd name="connsiteX156" fmla="*/ 993362 w 1742379"/>
              <a:gd name="connsiteY156" fmla="*/ 20750 h 1733784"/>
              <a:gd name="connsiteX157" fmla="*/ 986700 w 1742379"/>
              <a:gd name="connsiteY157" fmla="*/ 16737 h 1733784"/>
              <a:gd name="connsiteX158" fmla="*/ 979743 w 1742379"/>
              <a:gd name="connsiteY158" fmla="*/ 16150 h 1733784"/>
              <a:gd name="connsiteX159" fmla="*/ 972591 w 1742379"/>
              <a:gd name="connsiteY159" fmla="*/ 16150 h 1733784"/>
              <a:gd name="connsiteX160" fmla="*/ 965929 w 1742379"/>
              <a:gd name="connsiteY160" fmla="*/ 13900 h 1733784"/>
              <a:gd name="connsiteX161" fmla="*/ 959267 w 1742379"/>
              <a:gd name="connsiteY161" fmla="*/ 10866 h 1733784"/>
              <a:gd name="connsiteX162" fmla="*/ 951625 w 1742379"/>
              <a:gd name="connsiteY162" fmla="*/ 14193 h 1733784"/>
              <a:gd name="connsiteX163" fmla="*/ 944963 w 1742379"/>
              <a:gd name="connsiteY163" fmla="*/ 11747 h 1733784"/>
              <a:gd name="connsiteX164" fmla="*/ 938006 w 1742379"/>
              <a:gd name="connsiteY164" fmla="*/ 10573 h 1733784"/>
              <a:gd name="connsiteX165" fmla="*/ 931050 w 1742379"/>
              <a:gd name="connsiteY165" fmla="*/ 10573 h 1733784"/>
              <a:gd name="connsiteX166" fmla="*/ 924486 w 1742379"/>
              <a:gd name="connsiteY166" fmla="*/ 6756 h 1733784"/>
              <a:gd name="connsiteX167" fmla="*/ 917432 w 1742379"/>
              <a:gd name="connsiteY167" fmla="*/ 5876 h 1733784"/>
              <a:gd name="connsiteX168" fmla="*/ 910084 w 1742379"/>
              <a:gd name="connsiteY168" fmla="*/ 8811 h 1733784"/>
              <a:gd name="connsiteX169" fmla="*/ 903127 w 1742379"/>
              <a:gd name="connsiteY169" fmla="*/ 7735 h 1733784"/>
              <a:gd name="connsiteX170" fmla="*/ 896367 w 1742379"/>
              <a:gd name="connsiteY170" fmla="*/ 4799 h 1733784"/>
              <a:gd name="connsiteX171" fmla="*/ 889215 w 1742379"/>
              <a:gd name="connsiteY171" fmla="*/ 5974 h 1733784"/>
              <a:gd name="connsiteX172" fmla="*/ 882259 w 1742379"/>
              <a:gd name="connsiteY172" fmla="*/ 5974 h 1733784"/>
              <a:gd name="connsiteX173" fmla="*/ 875499 w 1742379"/>
              <a:gd name="connsiteY173" fmla="*/ 2646 h 1733784"/>
              <a:gd name="connsiteX174" fmla="*/ 868249 w 1742379"/>
              <a:gd name="connsiteY174" fmla="*/ 4604 h 1733784"/>
              <a:gd name="connsiteX175" fmla="*/ 861292 w 1742379"/>
              <a:gd name="connsiteY175" fmla="*/ 4604 h 1733784"/>
              <a:gd name="connsiteX176" fmla="*/ 854532 w 1742379"/>
              <a:gd name="connsiteY176" fmla="*/ 4 h 1733784"/>
              <a:gd name="connsiteX177" fmla="*/ 847478 w 1742379"/>
              <a:gd name="connsiteY177" fmla="*/ 1374 h 1733784"/>
              <a:gd name="connsiteX178" fmla="*/ 840424 w 1742379"/>
              <a:gd name="connsiteY178" fmla="*/ 1374 h 1733784"/>
              <a:gd name="connsiteX179" fmla="*/ 833370 w 1742379"/>
              <a:gd name="connsiteY179" fmla="*/ 1374 h 1733784"/>
              <a:gd name="connsiteX180" fmla="*/ 826414 w 1742379"/>
              <a:gd name="connsiteY180" fmla="*/ 2157 h 1733784"/>
              <a:gd name="connsiteX181" fmla="*/ 819359 w 1742379"/>
              <a:gd name="connsiteY181" fmla="*/ 2157 h 1733784"/>
              <a:gd name="connsiteX182" fmla="*/ 812403 w 1742379"/>
              <a:gd name="connsiteY182" fmla="*/ 2157 h 1733784"/>
              <a:gd name="connsiteX183" fmla="*/ 805349 w 1742379"/>
              <a:gd name="connsiteY183" fmla="*/ 494 h 1733784"/>
              <a:gd name="connsiteX184" fmla="*/ 798295 w 1742379"/>
              <a:gd name="connsiteY184" fmla="*/ 494 h 1733784"/>
              <a:gd name="connsiteX185" fmla="*/ 791339 w 1742379"/>
              <a:gd name="connsiteY185" fmla="*/ 494 h 1733784"/>
              <a:gd name="connsiteX186" fmla="*/ 784285 w 1742379"/>
              <a:gd name="connsiteY186" fmla="*/ 1276 h 1733784"/>
              <a:gd name="connsiteX187" fmla="*/ 777328 w 1742379"/>
              <a:gd name="connsiteY187" fmla="*/ 2157 h 1733784"/>
              <a:gd name="connsiteX188" fmla="*/ 770372 w 1742379"/>
              <a:gd name="connsiteY188" fmla="*/ 3723 h 1733784"/>
              <a:gd name="connsiteX189" fmla="*/ 763220 w 1742379"/>
              <a:gd name="connsiteY189" fmla="*/ 2059 h 1733784"/>
              <a:gd name="connsiteX190" fmla="*/ 756460 w 1742379"/>
              <a:gd name="connsiteY190" fmla="*/ 5974 h 1733784"/>
              <a:gd name="connsiteX191" fmla="*/ 749308 w 1742379"/>
              <a:gd name="connsiteY191" fmla="*/ 4310 h 1733784"/>
              <a:gd name="connsiteX192" fmla="*/ 742156 w 1742379"/>
              <a:gd name="connsiteY192" fmla="*/ 2842 h 1733784"/>
              <a:gd name="connsiteX193" fmla="*/ 735199 w 1742379"/>
              <a:gd name="connsiteY193" fmla="*/ 4114 h 1733784"/>
              <a:gd name="connsiteX194" fmla="*/ 728243 w 1742379"/>
              <a:gd name="connsiteY194" fmla="*/ 4701 h 1733784"/>
              <a:gd name="connsiteX195" fmla="*/ 721385 w 1742379"/>
              <a:gd name="connsiteY195" fmla="*/ 6365 h 1733784"/>
              <a:gd name="connsiteX196" fmla="*/ 714429 w 1742379"/>
              <a:gd name="connsiteY196" fmla="*/ 7735 h 1733784"/>
              <a:gd name="connsiteX197" fmla="*/ 707473 w 1742379"/>
              <a:gd name="connsiteY197" fmla="*/ 8616 h 1733784"/>
              <a:gd name="connsiteX198" fmla="*/ 700223 w 1742379"/>
              <a:gd name="connsiteY198" fmla="*/ 7343 h 1733784"/>
              <a:gd name="connsiteX199" fmla="*/ 693364 w 1742379"/>
              <a:gd name="connsiteY199" fmla="*/ 9203 h 1733784"/>
              <a:gd name="connsiteX200" fmla="*/ 686506 w 1742379"/>
              <a:gd name="connsiteY200" fmla="*/ 10573 h 1733784"/>
              <a:gd name="connsiteX201" fmla="*/ 679746 w 1742379"/>
              <a:gd name="connsiteY201" fmla="*/ 13019 h 1733784"/>
              <a:gd name="connsiteX202" fmla="*/ 673084 w 1742379"/>
              <a:gd name="connsiteY202" fmla="*/ 15270 h 1733784"/>
              <a:gd name="connsiteX203" fmla="*/ 665932 w 1742379"/>
              <a:gd name="connsiteY203" fmla="*/ 15270 h 1733784"/>
              <a:gd name="connsiteX204" fmla="*/ 658681 w 1742379"/>
              <a:gd name="connsiteY204" fmla="*/ 15270 h 1733784"/>
              <a:gd name="connsiteX205" fmla="*/ 652509 w 1742379"/>
              <a:gd name="connsiteY205" fmla="*/ 20456 h 1733784"/>
              <a:gd name="connsiteX206" fmla="*/ 645063 w 1742379"/>
              <a:gd name="connsiteY206" fmla="*/ 19086 h 1733784"/>
              <a:gd name="connsiteX207" fmla="*/ 637813 w 1742379"/>
              <a:gd name="connsiteY207" fmla="*/ 19086 h 1733784"/>
              <a:gd name="connsiteX208" fmla="*/ 631053 w 1742379"/>
              <a:gd name="connsiteY208" fmla="*/ 21043 h 1733784"/>
              <a:gd name="connsiteX209" fmla="*/ 624293 w 1742379"/>
              <a:gd name="connsiteY209" fmla="*/ 23489 h 1733784"/>
              <a:gd name="connsiteX210" fmla="*/ 617434 w 1742379"/>
              <a:gd name="connsiteY210" fmla="*/ 25055 h 1733784"/>
              <a:gd name="connsiteX211" fmla="*/ 610380 w 1742379"/>
              <a:gd name="connsiteY211" fmla="*/ 26229 h 1733784"/>
              <a:gd name="connsiteX212" fmla="*/ 604012 w 1742379"/>
              <a:gd name="connsiteY212" fmla="*/ 29752 h 1733784"/>
              <a:gd name="connsiteX213" fmla="*/ 596468 w 1742379"/>
              <a:gd name="connsiteY213" fmla="*/ 29067 h 1733784"/>
              <a:gd name="connsiteX214" fmla="*/ 589610 w 1742379"/>
              <a:gd name="connsiteY214" fmla="*/ 31024 h 1733784"/>
              <a:gd name="connsiteX215" fmla="*/ 583633 w 1742379"/>
              <a:gd name="connsiteY215" fmla="*/ 35525 h 1733784"/>
              <a:gd name="connsiteX216" fmla="*/ 577363 w 1742379"/>
              <a:gd name="connsiteY216" fmla="*/ 39342 h 1733784"/>
              <a:gd name="connsiteX217" fmla="*/ 569819 w 1742379"/>
              <a:gd name="connsiteY217" fmla="*/ 39342 h 1733784"/>
              <a:gd name="connsiteX218" fmla="*/ 563352 w 1742379"/>
              <a:gd name="connsiteY218" fmla="*/ 42180 h 1733784"/>
              <a:gd name="connsiteX219" fmla="*/ 556396 w 1742379"/>
              <a:gd name="connsiteY219" fmla="*/ 43843 h 1733784"/>
              <a:gd name="connsiteX220" fmla="*/ 549244 w 1742379"/>
              <a:gd name="connsiteY220" fmla="*/ 44919 h 1733784"/>
              <a:gd name="connsiteX221" fmla="*/ 543464 w 1742379"/>
              <a:gd name="connsiteY221" fmla="*/ 49714 h 1733784"/>
              <a:gd name="connsiteX222" fmla="*/ 536214 w 1742379"/>
              <a:gd name="connsiteY222" fmla="*/ 50399 h 1733784"/>
              <a:gd name="connsiteX223" fmla="*/ 529453 w 1742379"/>
              <a:gd name="connsiteY223" fmla="*/ 52748 h 1733784"/>
              <a:gd name="connsiteX224" fmla="*/ 522791 w 1742379"/>
              <a:gd name="connsiteY224" fmla="*/ 55194 h 1733784"/>
              <a:gd name="connsiteX225" fmla="*/ 517206 w 1742379"/>
              <a:gd name="connsiteY225" fmla="*/ 59989 h 1733784"/>
              <a:gd name="connsiteX226" fmla="*/ 511132 w 1742379"/>
              <a:gd name="connsiteY226" fmla="*/ 63903 h 1733784"/>
              <a:gd name="connsiteX227" fmla="*/ 503392 w 1742379"/>
              <a:gd name="connsiteY227" fmla="*/ 63903 h 1733784"/>
              <a:gd name="connsiteX228" fmla="*/ 498494 w 1742379"/>
              <a:gd name="connsiteY228" fmla="*/ 70264 h 1733784"/>
              <a:gd name="connsiteX229" fmla="*/ 492321 w 1742379"/>
              <a:gd name="connsiteY229" fmla="*/ 73689 h 1733784"/>
              <a:gd name="connsiteX230" fmla="*/ 484091 w 1742379"/>
              <a:gd name="connsiteY230" fmla="*/ 72808 h 1733784"/>
              <a:gd name="connsiteX231" fmla="*/ 479486 w 1742379"/>
              <a:gd name="connsiteY231" fmla="*/ 79560 h 1733784"/>
              <a:gd name="connsiteX232" fmla="*/ 471452 w 1742379"/>
              <a:gd name="connsiteY232" fmla="*/ 79560 h 1733784"/>
              <a:gd name="connsiteX233" fmla="*/ 466162 w 1742379"/>
              <a:gd name="connsiteY233" fmla="*/ 84746 h 1733784"/>
              <a:gd name="connsiteX234" fmla="*/ 459794 w 1742379"/>
              <a:gd name="connsiteY234" fmla="*/ 87780 h 1733784"/>
              <a:gd name="connsiteX235" fmla="*/ 453229 w 1742379"/>
              <a:gd name="connsiteY235" fmla="*/ 90519 h 1733784"/>
              <a:gd name="connsiteX236" fmla="*/ 446273 w 1742379"/>
              <a:gd name="connsiteY236" fmla="*/ 92574 h 1733784"/>
              <a:gd name="connsiteX237" fmla="*/ 440297 w 1742379"/>
              <a:gd name="connsiteY237" fmla="*/ 96293 h 1733784"/>
              <a:gd name="connsiteX238" fmla="*/ 433732 w 1742379"/>
              <a:gd name="connsiteY238" fmla="*/ 99229 h 1733784"/>
              <a:gd name="connsiteX239" fmla="*/ 428736 w 1742379"/>
              <a:gd name="connsiteY239" fmla="*/ 104708 h 1733784"/>
              <a:gd name="connsiteX240" fmla="*/ 423739 w 1742379"/>
              <a:gd name="connsiteY240" fmla="*/ 110090 h 1733784"/>
              <a:gd name="connsiteX241" fmla="*/ 416195 w 1742379"/>
              <a:gd name="connsiteY241" fmla="*/ 111265 h 1733784"/>
              <a:gd name="connsiteX242" fmla="*/ 409337 w 1742379"/>
              <a:gd name="connsiteY242" fmla="*/ 113711 h 1733784"/>
              <a:gd name="connsiteX243" fmla="*/ 404046 w 1742379"/>
              <a:gd name="connsiteY243" fmla="*/ 118604 h 1733784"/>
              <a:gd name="connsiteX244" fmla="*/ 398168 w 1742379"/>
              <a:gd name="connsiteY244" fmla="*/ 122518 h 1733784"/>
              <a:gd name="connsiteX245" fmla="*/ 393367 w 1742379"/>
              <a:gd name="connsiteY245" fmla="*/ 127998 h 1733784"/>
              <a:gd name="connsiteX246" fmla="*/ 388272 w 1742379"/>
              <a:gd name="connsiteY246" fmla="*/ 133184 h 1733784"/>
              <a:gd name="connsiteX247" fmla="*/ 382100 w 1742379"/>
              <a:gd name="connsiteY247" fmla="*/ 136511 h 1733784"/>
              <a:gd name="connsiteX248" fmla="*/ 375340 w 1742379"/>
              <a:gd name="connsiteY248" fmla="*/ 139251 h 1733784"/>
              <a:gd name="connsiteX249" fmla="*/ 370441 w 1742379"/>
              <a:gd name="connsiteY249" fmla="*/ 144633 h 1733784"/>
              <a:gd name="connsiteX250" fmla="*/ 362505 w 1742379"/>
              <a:gd name="connsiteY250" fmla="*/ 145709 h 1733784"/>
              <a:gd name="connsiteX251" fmla="*/ 356920 w 1742379"/>
              <a:gd name="connsiteY251" fmla="*/ 150015 h 1733784"/>
              <a:gd name="connsiteX252" fmla="*/ 352610 w 1742379"/>
              <a:gd name="connsiteY252" fmla="*/ 156082 h 1733784"/>
              <a:gd name="connsiteX253" fmla="*/ 348005 w 1742379"/>
              <a:gd name="connsiteY253" fmla="*/ 161757 h 1733784"/>
              <a:gd name="connsiteX254" fmla="*/ 339873 w 1742379"/>
              <a:gd name="connsiteY254" fmla="*/ 162638 h 1733784"/>
              <a:gd name="connsiteX255" fmla="*/ 336934 w 1742379"/>
              <a:gd name="connsiteY255" fmla="*/ 170466 h 1733784"/>
              <a:gd name="connsiteX256" fmla="*/ 329292 w 1742379"/>
              <a:gd name="connsiteY256" fmla="*/ 172130 h 1733784"/>
              <a:gd name="connsiteX257" fmla="*/ 324099 w 1742379"/>
              <a:gd name="connsiteY257" fmla="*/ 177023 h 1733784"/>
              <a:gd name="connsiteX258" fmla="*/ 319690 w 1742379"/>
              <a:gd name="connsiteY258" fmla="*/ 182796 h 1733784"/>
              <a:gd name="connsiteX259" fmla="*/ 314106 w 1742379"/>
              <a:gd name="connsiteY259" fmla="*/ 187102 h 1733784"/>
              <a:gd name="connsiteX260" fmla="*/ 309011 w 1742379"/>
              <a:gd name="connsiteY260" fmla="*/ 192092 h 1733784"/>
              <a:gd name="connsiteX261" fmla="*/ 303623 w 1742379"/>
              <a:gd name="connsiteY261" fmla="*/ 196593 h 1733784"/>
              <a:gd name="connsiteX262" fmla="*/ 297940 w 1742379"/>
              <a:gd name="connsiteY262" fmla="*/ 200801 h 1733784"/>
              <a:gd name="connsiteX263" fmla="*/ 294413 w 1742379"/>
              <a:gd name="connsiteY263" fmla="*/ 207455 h 1733784"/>
              <a:gd name="connsiteX264" fmla="*/ 289024 w 1742379"/>
              <a:gd name="connsiteY264" fmla="*/ 212054 h 1733784"/>
              <a:gd name="connsiteX265" fmla="*/ 283048 w 1742379"/>
              <a:gd name="connsiteY265" fmla="*/ 215969 h 1733784"/>
              <a:gd name="connsiteX266" fmla="*/ 279031 w 1742379"/>
              <a:gd name="connsiteY266" fmla="*/ 221938 h 1733784"/>
              <a:gd name="connsiteX267" fmla="*/ 270997 w 1742379"/>
              <a:gd name="connsiteY267" fmla="*/ 223895 h 1733784"/>
              <a:gd name="connsiteX268" fmla="*/ 266098 w 1742379"/>
              <a:gd name="connsiteY268" fmla="*/ 228983 h 1733784"/>
              <a:gd name="connsiteX269" fmla="*/ 261591 w 1742379"/>
              <a:gd name="connsiteY269" fmla="*/ 234463 h 1733784"/>
              <a:gd name="connsiteX270" fmla="*/ 256693 w 1742379"/>
              <a:gd name="connsiteY270" fmla="*/ 239551 h 1733784"/>
              <a:gd name="connsiteX271" fmla="*/ 251108 w 1742379"/>
              <a:gd name="connsiteY271" fmla="*/ 244053 h 1733784"/>
              <a:gd name="connsiteX272" fmla="*/ 246601 w 1742379"/>
              <a:gd name="connsiteY272" fmla="*/ 249532 h 1733784"/>
              <a:gd name="connsiteX273" fmla="*/ 242389 w 1742379"/>
              <a:gd name="connsiteY273" fmla="*/ 255306 h 1733784"/>
              <a:gd name="connsiteX274" fmla="*/ 236804 w 1742379"/>
              <a:gd name="connsiteY274" fmla="*/ 259709 h 1733784"/>
              <a:gd name="connsiteX275" fmla="*/ 232003 w 1742379"/>
              <a:gd name="connsiteY275" fmla="*/ 264993 h 1733784"/>
              <a:gd name="connsiteX276" fmla="*/ 230142 w 1742379"/>
              <a:gd name="connsiteY276" fmla="*/ 272822 h 1733784"/>
              <a:gd name="connsiteX277" fmla="*/ 222402 w 1742379"/>
              <a:gd name="connsiteY277" fmla="*/ 275366 h 1733784"/>
              <a:gd name="connsiteX278" fmla="*/ 220050 w 1742379"/>
              <a:gd name="connsiteY278" fmla="*/ 282705 h 1733784"/>
              <a:gd name="connsiteX279" fmla="*/ 213192 w 1742379"/>
              <a:gd name="connsiteY279" fmla="*/ 286130 h 1733784"/>
              <a:gd name="connsiteX280" fmla="*/ 208587 w 1742379"/>
              <a:gd name="connsiteY280" fmla="*/ 291512 h 1733784"/>
              <a:gd name="connsiteX281" fmla="*/ 205942 w 1742379"/>
              <a:gd name="connsiteY281" fmla="*/ 298557 h 1733784"/>
              <a:gd name="connsiteX282" fmla="*/ 201337 w 1742379"/>
              <a:gd name="connsiteY282" fmla="*/ 303939 h 1733784"/>
              <a:gd name="connsiteX283" fmla="*/ 197320 w 1742379"/>
              <a:gd name="connsiteY283" fmla="*/ 309713 h 1733784"/>
              <a:gd name="connsiteX284" fmla="*/ 192422 w 1742379"/>
              <a:gd name="connsiteY284" fmla="*/ 314899 h 1733784"/>
              <a:gd name="connsiteX285" fmla="*/ 187033 w 1742379"/>
              <a:gd name="connsiteY285" fmla="*/ 319596 h 1733784"/>
              <a:gd name="connsiteX286" fmla="*/ 184388 w 1742379"/>
              <a:gd name="connsiteY286" fmla="*/ 326446 h 1733784"/>
              <a:gd name="connsiteX287" fmla="*/ 180959 w 1742379"/>
              <a:gd name="connsiteY287" fmla="*/ 332806 h 1733784"/>
              <a:gd name="connsiteX288" fmla="*/ 176746 w 1742379"/>
              <a:gd name="connsiteY288" fmla="*/ 338384 h 1733784"/>
              <a:gd name="connsiteX289" fmla="*/ 172239 w 1742379"/>
              <a:gd name="connsiteY289" fmla="*/ 343864 h 1733784"/>
              <a:gd name="connsiteX290" fmla="*/ 167144 w 1742379"/>
              <a:gd name="connsiteY290" fmla="*/ 348952 h 1733784"/>
              <a:gd name="connsiteX291" fmla="*/ 162735 w 1742379"/>
              <a:gd name="connsiteY291" fmla="*/ 354432 h 1733784"/>
              <a:gd name="connsiteX292" fmla="*/ 159502 w 1742379"/>
              <a:gd name="connsiteY292" fmla="*/ 360793 h 1733784"/>
              <a:gd name="connsiteX293" fmla="*/ 157543 w 1742379"/>
              <a:gd name="connsiteY293" fmla="*/ 368034 h 1733784"/>
              <a:gd name="connsiteX294" fmla="*/ 151174 w 1742379"/>
              <a:gd name="connsiteY294" fmla="*/ 372242 h 1733784"/>
              <a:gd name="connsiteX295" fmla="*/ 148039 w 1742379"/>
              <a:gd name="connsiteY295" fmla="*/ 378700 h 1733784"/>
              <a:gd name="connsiteX296" fmla="*/ 143532 w 1742379"/>
              <a:gd name="connsiteY296" fmla="*/ 384180 h 1733784"/>
              <a:gd name="connsiteX297" fmla="*/ 139320 w 1742379"/>
              <a:gd name="connsiteY297" fmla="*/ 389953 h 1733784"/>
              <a:gd name="connsiteX298" fmla="*/ 134715 w 1742379"/>
              <a:gd name="connsiteY298" fmla="*/ 395433 h 1733784"/>
              <a:gd name="connsiteX299" fmla="*/ 131775 w 1742379"/>
              <a:gd name="connsiteY299" fmla="*/ 401891 h 1733784"/>
              <a:gd name="connsiteX300" fmla="*/ 130502 w 1742379"/>
              <a:gd name="connsiteY300" fmla="*/ 409328 h 1733784"/>
              <a:gd name="connsiteX301" fmla="*/ 128052 w 1742379"/>
              <a:gd name="connsiteY301" fmla="*/ 416080 h 1733784"/>
              <a:gd name="connsiteX302" fmla="*/ 124329 w 1742379"/>
              <a:gd name="connsiteY302" fmla="*/ 422049 h 1733784"/>
              <a:gd name="connsiteX303" fmla="*/ 120606 w 1742379"/>
              <a:gd name="connsiteY303" fmla="*/ 428018 h 1733784"/>
              <a:gd name="connsiteX304" fmla="*/ 116687 w 1742379"/>
              <a:gd name="connsiteY304" fmla="*/ 433988 h 1733784"/>
              <a:gd name="connsiteX305" fmla="*/ 113552 w 1742379"/>
              <a:gd name="connsiteY305" fmla="*/ 440250 h 1733784"/>
              <a:gd name="connsiteX306" fmla="*/ 108458 w 1742379"/>
              <a:gd name="connsiteY306" fmla="*/ 445632 h 1733784"/>
              <a:gd name="connsiteX307" fmla="*/ 106596 w 1742379"/>
              <a:gd name="connsiteY307" fmla="*/ 452580 h 1733784"/>
              <a:gd name="connsiteX308" fmla="*/ 104245 w 1742379"/>
              <a:gd name="connsiteY308" fmla="*/ 459332 h 1733784"/>
              <a:gd name="connsiteX309" fmla="*/ 97876 w 1742379"/>
              <a:gd name="connsiteY309" fmla="*/ 464029 h 1733784"/>
              <a:gd name="connsiteX310" fmla="*/ 96799 w 1742379"/>
              <a:gd name="connsiteY310" fmla="*/ 471466 h 1733784"/>
              <a:gd name="connsiteX311" fmla="*/ 95035 w 1742379"/>
              <a:gd name="connsiteY311" fmla="*/ 478413 h 1733784"/>
              <a:gd name="connsiteX312" fmla="*/ 88765 w 1742379"/>
              <a:gd name="connsiteY312" fmla="*/ 483306 h 1733784"/>
              <a:gd name="connsiteX313" fmla="*/ 87491 w 1742379"/>
              <a:gd name="connsiteY313" fmla="*/ 490449 h 1733784"/>
              <a:gd name="connsiteX314" fmla="*/ 83474 w 1742379"/>
              <a:gd name="connsiteY314" fmla="*/ 496418 h 1733784"/>
              <a:gd name="connsiteX315" fmla="*/ 79849 w 1742379"/>
              <a:gd name="connsiteY315" fmla="*/ 502583 h 1733784"/>
              <a:gd name="connsiteX316" fmla="*/ 77890 w 1742379"/>
              <a:gd name="connsiteY316" fmla="*/ 509433 h 1733784"/>
              <a:gd name="connsiteX317" fmla="*/ 77890 w 1742379"/>
              <a:gd name="connsiteY317" fmla="*/ 516870 h 1733784"/>
              <a:gd name="connsiteX318" fmla="*/ 72795 w 1742379"/>
              <a:gd name="connsiteY318" fmla="*/ 522448 h 1733784"/>
              <a:gd name="connsiteX319" fmla="*/ 71031 w 1742379"/>
              <a:gd name="connsiteY319" fmla="*/ 529395 h 1733784"/>
              <a:gd name="connsiteX320" fmla="*/ 69562 w 1742379"/>
              <a:gd name="connsiteY320" fmla="*/ 536343 h 1733784"/>
              <a:gd name="connsiteX321" fmla="*/ 67602 w 1742379"/>
              <a:gd name="connsiteY321" fmla="*/ 543193 h 1733784"/>
              <a:gd name="connsiteX322" fmla="*/ 64271 w 1742379"/>
              <a:gd name="connsiteY322" fmla="*/ 549455 h 1733784"/>
              <a:gd name="connsiteX323" fmla="*/ 60548 w 1742379"/>
              <a:gd name="connsiteY323" fmla="*/ 555620 h 1733784"/>
              <a:gd name="connsiteX324" fmla="*/ 58197 w 1742379"/>
              <a:gd name="connsiteY324" fmla="*/ 562274 h 1733784"/>
              <a:gd name="connsiteX325" fmla="*/ 55747 w 1742379"/>
              <a:gd name="connsiteY325" fmla="*/ 568928 h 1733784"/>
              <a:gd name="connsiteX326" fmla="*/ 54278 w 1742379"/>
              <a:gd name="connsiteY326" fmla="*/ 575876 h 1733784"/>
              <a:gd name="connsiteX327" fmla="*/ 52906 w 1742379"/>
              <a:gd name="connsiteY327" fmla="*/ 582922 h 1733784"/>
              <a:gd name="connsiteX328" fmla="*/ 52024 w 1742379"/>
              <a:gd name="connsiteY328" fmla="*/ 590065 h 1733784"/>
              <a:gd name="connsiteX329" fmla="*/ 49869 w 1742379"/>
              <a:gd name="connsiteY329" fmla="*/ 596719 h 1733784"/>
              <a:gd name="connsiteX330" fmla="*/ 46440 w 1742379"/>
              <a:gd name="connsiteY330" fmla="*/ 603080 h 1733784"/>
              <a:gd name="connsiteX331" fmla="*/ 44088 w 1742379"/>
              <a:gd name="connsiteY331" fmla="*/ 609832 h 1733784"/>
              <a:gd name="connsiteX332" fmla="*/ 41933 w 1742379"/>
              <a:gd name="connsiteY332" fmla="*/ 616486 h 1733784"/>
              <a:gd name="connsiteX333" fmla="*/ 40267 w 1742379"/>
              <a:gd name="connsiteY333" fmla="*/ 623433 h 1733784"/>
              <a:gd name="connsiteX334" fmla="*/ 41345 w 1742379"/>
              <a:gd name="connsiteY334" fmla="*/ 630968 h 1733784"/>
              <a:gd name="connsiteX335" fmla="*/ 35761 w 1742379"/>
              <a:gd name="connsiteY335" fmla="*/ 636937 h 1733784"/>
              <a:gd name="connsiteX336" fmla="*/ 35761 w 1742379"/>
              <a:gd name="connsiteY336" fmla="*/ 644178 h 1733784"/>
              <a:gd name="connsiteX337" fmla="*/ 34095 w 1742379"/>
              <a:gd name="connsiteY337" fmla="*/ 651126 h 1733784"/>
              <a:gd name="connsiteX338" fmla="*/ 34879 w 1742379"/>
              <a:gd name="connsiteY338" fmla="*/ 658465 h 1733784"/>
              <a:gd name="connsiteX339" fmla="*/ 32625 w 1742379"/>
              <a:gd name="connsiteY339" fmla="*/ 665217 h 1733784"/>
              <a:gd name="connsiteX340" fmla="*/ 29294 w 1742379"/>
              <a:gd name="connsiteY340" fmla="*/ 671773 h 1733784"/>
              <a:gd name="connsiteX341" fmla="*/ 26747 w 1742379"/>
              <a:gd name="connsiteY341" fmla="*/ 678525 h 1733784"/>
              <a:gd name="connsiteX342" fmla="*/ 26747 w 1742379"/>
              <a:gd name="connsiteY342" fmla="*/ 685668 h 1733784"/>
              <a:gd name="connsiteX343" fmla="*/ 25865 w 1742379"/>
              <a:gd name="connsiteY343" fmla="*/ 692714 h 1733784"/>
              <a:gd name="connsiteX344" fmla="*/ 26747 w 1742379"/>
              <a:gd name="connsiteY344" fmla="*/ 699955 h 1733784"/>
              <a:gd name="connsiteX345" fmla="*/ 24494 w 1742379"/>
              <a:gd name="connsiteY345" fmla="*/ 706805 h 1733784"/>
              <a:gd name="connsiteX346" fmla="*/ 22730 w 1742379"/>
              <a:gd name="connsiteY346" fmla="*/ 713655 h 1733784"/>
              <a:gd name="connsiteX347" fmla="*/ 23906 w 1742379"/>
              <a:gd name="connsiteY347" fmla="*/ 720896 h 1733784"/>
              <a:gd name="connsiteX348" fmla="*/ 20575 w 1742379"/>
              <a:gd name="connsiteY348" fmla="*/ 727648 h 1733784"/>
              <a:gd name="connsiteX349" fmla="*/ 19889 w 1742379"/>
              <a:gd name="connsiteY349" fmla="*/ 734693 h 1733784"/>
              <a:gd name="connsiteX350" fmla="*/ 19889 w 1742379"/>
              <a:gd name="connsiteY350" fmla="*/ 741739 h 1733784"/>
              <a:gd name="connsiteX351" fmla="*/ 21456 w 1742379"/>
              <a:gd name="connsiteY351" fmla="*/ 748980 h 1733784"/>
              <a:gd name="connsiteX352" fmla="*/ 16656 w 1742379"/>
              <a:gd name="connsiteY352" fmla="*/ 755732 h 1733784"/>
              <a:gd name="connsiteX353" fmla="*/ 17733 w 1742379"/>
              <a:gd name="connsiteY353" fmla="*/ 762875 h 1733784"/>
              <a:gd name="connsiteX354" fmla="*/ 16362 w 1742379"/>
              <a:gd name="connsiteY354" fmla="*/ 769823 h 1733784"/>
              <a:gd name="connsiteX355" fmla="*/ 16362 w 1742379"/>
              <a:gd name="connsiteY355" fmla="*/ 776966 h 1733784"/>
              <a:gd name="connsiteX356" fmla="*/ 16362 w 1742379"/>
              <a:gd name="connsiteY356" fmla="*/ 784110 h 1733784"/>
              <a:gd name="connsiteX357" fmla="*/ 15578 w 1742379"/>
              <a:gd name="connsiteY357" fmla="*/ 791057 h 1733784"/>
              <a:gd name="connsiteX358" fmla="*/ 12247 w 1742379"/>
              <a:gd name="connsiteY358" fmla="*/ 797711 h 1733784"/>
              <a:gd name="connsiteX359" fmla="*/ 12247 w 1742379"/>
              <a:gd name="connsiteY359" fmla="*/ 804757 h 1733784"/>
              <a:gd name="connsiteX360" fmla="*/ 9210 w 1742379"/>
              <a:gd name="connsiteY360" fmla="*/ 811411 h 1733784"/>
              <a:gd name="connsiteX361" fmla="*/ 10385 w 1742379"/>
              <a:gd name="connsiteY361" fmla="*/ 818652 h 1733784"/>
              <a:gd name="connsiteX362" fmla="*/ 10385 w 1742379"/>
              <a:gd name="connsiteY362" fmla="*/ 825796 h 1733784"/>
              <a:gd name="connsiteX363" fmla="*/ 8622 w 1742379"/>
              <a:gd name="connsiteY363" fmla="*/ 832645 h 1733784"/>
              <a:gd name="connsiteX364" fmla="*/ 6368 w 1742379"/>
              <a:gd name="connsiteY364" fmla="*/ 839495 h 1733784"/>
              <a:gd name="connsiteX365" fmla="*/ 8132 w 1742379"/>
              <a:gd name="connsiteY365" fmla="*/ 846639 h 1733784"/>
              <a:gd name="connsiteX366" fmla="*/ 6368 w 1742379"/>
              <a:gd name="connsiteY366" fmla="*/ 853586 h 1733784"/>
              <a:gd name="connsiteX367" fmla="*/ 3037 w 1742379"/>
              <a:gd name="connsiteY367" fmla="*/ 860338 h 1733784"/>
              <a:gd name="connsiteX368" fmla="*/ 3037 w 1742379"/>
              <a:gd name="connsiteY368" fmla="*/ 867384 h 1733784"/>
              <a:gd name="connsiteX369" fmla="*/ 3625 w 1742379"/>
              <a:gd name="connsiteY369" fmla="*/ 874527 h 1733784"/>
              <a:gd name="connsiteX370" fmla="*/ 1372 w 1742379"/>
              <a:gd name="connsiteY370" fmla="*/ 881377 h 1733784"/>
              <a:gd name="connsiteX371" fmla="*/ 3233 w 1742379"/>
              <a:gd name="connsiteY371" fmla="*/ 888520 h 1733784"/>
              <a:gd name="connsiteX372" fmla="*/ 4409 w 1742379"/>
              <a:gd name="connsiteY372" fmla="*/ 895663 h 1733784"/>
              <a:gd name="connsiteX373" fmla="*/ 3821 w 1742379"/>
              <a:gd name="connsiteY373" fmla="*/ 902611 h 1733784"/>
              <a:gd name="connsiteX374" fmla="*/ 0 w 1742379"/>
              <a:gd name="connsiteY374" fmla="*/ 909559 h 1733784"/>
              <a:gd name="connsiteX375" fmla="*/ 3037 w 1742379"/>
              <a:gd name="connsiteY375" fmla="*/ 916604 h 1733784"/>
              <a:gd name="connsiteX376" fmla="*/ 3723 w 1742379"/>
              <a:gd name="connsiteY376" fmla="*/ 923650 h 1733784"/>
              <a:gd name="connsiteX377" fmla="*/ 2449 w 1742379"/>
              <a:gd name="connsiteY377" fmla="*/ 930597 h 1733784"/>
              <a:gd name="connsiteX378" fmla="*/ 4311 w 1742379"/>
              <a:gd name="connsiteY378" fmla="*/ 937643 h 1733784"/>
              <a:gd name="connsiteX379" fmla="*/ 1959 w 1742379"/>
              <a:gd name="connsiteY379" fmla="*/ 944688 h 1733784"/>
              <a:gd name="connsiteX380" fmla="*/ 1078 w 1742379"/>
              <a:gd name="connsiteY380" fmla="*/ 951734 h 1733784"/>
              <a:gd name="connsiteX381" fmla="*/ 1078 w 1742379"/>
              <a:gd name="connsiteY381" fmla="*/ 958779 h 1733784"/>
              <a:gd name="connsiteX382" fmla="*/ 2547 w 1742379"/>
              <a:gd name="connsiteY382" fmla="*/ 965727 h 1733784"/>
              <a:gd name="connsiteX383" fmla="*/ 2547 w 1742379"/>
              <a:gd name="connsiteY383" fmla="*/ 972772 h 1733784"/>
              <a:gd name="connsiteX384" fmla="*/ 1274 w 1742379"/>
              <a:gd name="connsiteY384" fmla="*/ 979818 h 1733784"/>
              <a:gd name="connsiteX385" fmla="*/ 4311 w 1742379"/>
              <a:gd name="connsiteY385" fmla="*/ 986668 h 1733784"/>
              <a:gd name="connsiteX386" fmla="*/ 4311 w 1742379"/>
              <a:gd name="connsiteY386" fmla="*/ 993713 h 1733784"/>
              <a:gd name="connsiteX387" fmla="*/ 1666 w 1742379"/>
              <a:gd name="connsiteY387" fmla="*/ 1000954 h 1733784"/>
              <a:gd name="connsiteX388" fmla="*/ 6760 w 1742379"/>
              <a:gd name="connsiteY388" fmla="*/ 1007609 h 1733784"/>
              <a:gd name="connsiteX389" fmla="*/ 6172 w 1742379"/>
              <a:gd name="connsiteY389" fmla="*/ 1014654 h 1733784"/>
              <a:gd name="connsiteX390" fmla="*/ 5389 w 1742379"/>
              <a:gd name="connsiteY390" fmla="*/ 1021797 h 1733784"/>
              <a:gd name="connsiteX391" fmla="*/ 8230 w 1742379"/>
              <a:gd name="connsiteY391" fmla="*/ 1028549 h 1733784"/>
              <a:gd name="connsiteX392" fmla="*/ 8230 w 1742379"/>
              <a:gd name="connsiteY392" fmla="*/ 1035595 h 1733784"/>
              <a:gd name="connsiteX393" fmla="*/ 9406 w 1742379"/>
              <a:gd name="connsiteY393" fmla="*/ 1042445 h 1733784"/>
              <a:gd name="connsiteX394" fmla="*/ 8132 w 1742379"/>
              <a:gd name="connsiteY394" fmla="*/ 1049686 h 1733784"/>
              <a:gd name="connsiteX395" fmla="*/ 7054 w 1742379"/>
              <a:gd name="connsiteY395" fmla="*/ 1056927 h 1733784"/>
              <a:gd name="connsiteX396" fmla="*/ 9210 w 1742379"/>
              <a:gd name="connsiteY396" fmla="*/ 1063777 h 1733784"/>
              <a:gd name="connsiteX397" fmla="*/ 10287 w 1742379"/>
              <a:gd name="connsiteY397" fmla="*/ 1070724 h 1733784"/>
              <a:gd name="connsiteX398" fmla="*/ 12345 w 1742379"/>
              <a:gd name="connsiteY398" fmla="*/ 1077476 h 1733784"/>
              <a:gd name="connsiteX399" fmla="*/ 12345 w 1742379"/>
              <a:gd name="connsiteY399" fmla="*/ 1084522 h 1733784"/>
              <a:gd name="connsiteX400" fmla="*/ 12345 w 1742379"/>
              <a:gd name="connsiteY400" fmla="*/ 1091763 h 1733784"/>
              <a:gd name="connsiteX401" fmla="*/ 15970 w 1742379"/>
              <a:gd name="connsiteY401" fmla="*/ 1098221 h 1733784"/>
              <a:gd name="connsiteX402" fmla="*/ 17635 w 1742379"/>
              <a:gd name="connsiteY402" fmla="*/ 1105071 h 1733784"/>
              <a:gd name="connsiteX403" fmla="*/ 17635 w 1742379"/>
              <a:gd name="connsiteY403" fmla="*/ 1112312 h 1733784"/>
              <a:gd name="connsiteX404" fmla="*/ 21162 w 1742379"/>
              <a:gd name="connsiteY404" fmla="*/ 1118673 h 1733784"/>
              <a:gd name="connsiteX405" fmla="*/ 20575 w 1742379"/>
              <a:gd name="connsiteY405" fmla="*/ 1126012 h 1733784"/>
              <a:gd name="connsiteX406" fmla="*/ 25375 w 1742379"/>
              <a:gd name="connsiteY406" fmla="*/ 1132079 h 1733784"/>
              <a:gd name="connsiteX407" fmla="*/ 23710 w 1742379"/>
              <a:gd name="connsiteY407" fmla="*/ 1139712 h 1733784"/>
              <a:gd name="connsiteX408" fmla="*/ 26355 w 1742379"/>
              <a:gd name="connsiteY408" fmla="*/ 1146366 h 1733784"/>
              <a:gd name="connsiteX409" fmla="*/ 27629 w 1742379"/>
              <a:gd name="connsiteY409" fmla="*/ 1153313 h 1733784"/>
              <a:gd name="connsiteX410" fmla="*/ 31450 w 1742379"/>
              <a:gd name="connsiteY410" fmla="*/ 1159478 h 1733784"/>
              <a:gd name="connsiteX411" fmla="*/ 33507 w 1742379"/>
              <a:gd name="connsiteY411" fmla="*/ 1166230 h 1733784"/>
              <a:gd name="connsiteX412" fmla="*/ 35271 w 1742379"/>
              <a:gd name="connsiteY412" fmla="*/ 1172982 h 1733784"/>
              <a:gd name="connsiteX413" fmla="*/ 35271 w 1742379"/>
              <a:gd name="connsiteY413" fmla="*/ 1180419 h 1733784"/>
              <a:gd name="connsiteX414" fmla="*/ 39288 w 1742379"/>
              <a:gd name="connsiteY414" fmla="*/ 1186486 h 1733784"/>
              <a:gd name="connsiteX415" fmla="*/ 42227 w 1742379"/>
              <a:gd name="connsiteY415" fmla="*/ 1192944 h 1733784"/>
              <a:gd name="connsiteX416" fmla="*/ 43011 w 1742379"/>
              <a:gd name="connsiteY416" fmla="*/ 1200088 h 1733784"/>
              <a:gd name="connsiteX417" fmla="*/ 45950 w 1742379"/>
              <a:gd name="connsiteY417" fmla="*/ 1206546 h 1733784"/>
              <a:gd name="connsiteX418" fmla="*/ 48007 w 1742379"/>
              <a:gd name="connsiteY418" fmla="*/ 1213200 h 1733784"/>
              <a:gd name="connsiteX419" fmla="*/ 50163 w 1742379"/>
              <a:gd name="connsiteY419" fmla="*/ 1219952 h 1733784"/>
              <a:gd name="connsiteX420" fmla="*/ 54180 w 1742379"/>
              <a:gd name="connsiteY420" fmla="*/ 1225921 h 1733784"/>
              <a:gd name="connsiteX421" fmla="*/ 54768 w 1742379"/>
              <a:gd name="connsiteY421" fmla="*/ 1233260 h 1733784"/>
              <a:gd name="connsiteX422" fmla="*/ 56727 w 1742379"/>
              <a:gd name="connsiteY422" fmla="*/ 1240012 h 1733784"/>
              <a:gd name="connsiteX423" fmla="*/ 60450 w 1742379"/>
              <a:gd name="connsiteY423" fmla="*/ 1246079 h 1733784"/>
              <a:gd name="connsiteX424" fmla="*/ 65251 w 1742379"/>
              <a:gd name="connsiteY424" fmla="*/ 1251657 h 1733784"/>
              <a:gd name="connsiteX425" fmla="*/ 68876 w 1742379"/>
              <a:gd name="connsiteY425" fmla="*/ 1257724 h 1733784"/>
              <a:gd name="connsiteX426" fmla="*/ 69758 w 1742379"/>
              <a:gd name="connsiteY426" fmla="*/ 1264965 h 1733784"/>
              <a:gd name="connsiteX427" fmla="*/ 74558 w 1742379"/>
              <a:gd name="connsiteY427" fmla="*/ 1270445 h 1733784"/>
              <a:gd name="connsiteX428" fmla="*/ 77302 w 1742379"/>
              <a:gd name="connsiteY428" fmla="*/ 1276903 h 1733784"/>
              <a:gd name="connsiteX429" fmla="*/ 77302 w 1742379"/>
              <a:gd name="connsiteY429" fmla="*/ 1284731 h 1733784"/>
              <a:gd name="connsiteX430" fmla="*/ 82396 w 1742379"/>
              <a:gd name="connsiteY430" fmla="*/ 1289918 h 1733784"/>
              <a:gd name="connsiteX431" fmla="*/ 85532 w 1742379"/>
              <a:gd name="connsiteY431" fmla="*/ 1296278 h 1733784"/>
              <a:gd name="connsiteX432" fmla="*/ 89549 w 1742379"/>
              <a:gd name="connsiteY432" fmla="*/ 1302052 h 1733784"/>
              <a:gd name="connsiteX433" fmla="*/ 92194 w 1742379"/>
              <a:gd name="connsiteY433" fmla="*/ 1308608 h 1733784"/>
              <a:gd name="connsiteX434" fmla="*/ 94545 w 1742379"/>
              <a:gd name="connsiteY434" fmla="*/ 1315360 h 1733784"/>
              <a:gd name="connsiteX435" fmla="*/ 98464 w 1742379"/>
              <a:gd name="connsiteY435" fmla="*/ 1321231 h 1733784"/>
              <a:gd name="connsiteX436" fmla="*/ 102089 w 1742379"/>
              <a:gd name="connsiteY436" fmla="*/ 1327200 h 1733784"/>
              <a:gd name="connsiteX437" fmla="*/ 108654 w 1742379"/>
              <a:gd name="connsiteY437" fmla="*/ 1331408 h 1733784"/>
              <a:gd name="connsiteX438" fmla="*/ 110319 w 1742379"/>
              <a:gd name="connsiteY438" fmla="*/ 1338649 h 1733784"/>
              <a:gd name="connsiteX439" fmla="*/ 112964 w 1742379"/>
              <a:gd name="connsiteY439" fmla="*/ 1345303 h 1733784"/>
              <a:gd name="connsiteX440" fmla="*/ 116687 w 1742379"/>
              <a:gd name="connsiteY440" fmla="*/ 1351370 h 1733784"/>
              <a:gd name="connsiteX441" fmla="*/ 120900 w 1742379"/>
              <a:gd name="connsiteY441" fmla="*/ 1356948 h 1733784"/>
              <a:gd name="connsiteX442" fmla="*/ 128248 w 1742379"/>
              <a:gd name="connsiteY442" fmla="*/ 1360373 h 1733784"/>
              <a:gd name="connsiteX443" fmla="*/ 129522 w 1742379"/>
              <a:gd name="connsiteY443" fmla="*/ 1368103 h 1733784"/>
              <a:gd name="connsiteX444" fmla="*/ 136380 w 1742379"/>
              <a:gd name="connsiteY444" fmla="*/ 1371822 h 1733784"/>
              <a:gd name="connsiteX445" fmla="*/ 140299 w 1742379"/>
              <a:gd name="connsiteY445" fmla="*/ 1377693 h 1733784"/>
              <a:gd name="connsiteX446" fmla="*/ 145002 w 1742379"/>
              <a:gd name="connsiteY446" fmla="*/ 1383075 h 1733784"/>
              <a:gd name="connsiteX447" fmla="*/ 148235 w 1742379"/>
              <a:gd name="connsiteY447" fmla="*/ 1389533 h 1733784"/>
              <a:gd name="connsiteX448" fmla="*/ 152252 w 1742379"/>
              <a:gd name="connsiteY448" fmla="*/ 1395405 h 1733784"/>
              <a:gd name="connsiteX449" fmla="*/ 155975 w 1742379"/>
              <a:gd name="connsiteY449" fmla="*/ 1401569 h 1733784"/>
              <a:gd name="connsiteX450" fmla="*/ 160090 w 1742379"/>
              <a:gd name="connsiteY450" fmla="*/ 1407343 h 1733784"/>
              <a:gd name="connsiteX451" fmla="*/ 167438 w 1742379"/>
              <a:gd name="connsiteY451" fmla="*/ 1410474 h 1733784"/>
              <a:gd name="connsiteX452" fmla="*/ 172141 w 1742379"/>
              <a:gd name="connsiteY452" fmla="*/ 1415758 h 1733784"/>
              <a:gd name="connsiteX453" fmla="*/ 173708 w 1742379"/>
              <a:gd name="connsiteY453" fmla="*/ 1423782 h 1733784"/>
              <a:gd name="connsiteX454" fmla="*/ 181546 w 1742379"/>
              <a:gd name="connsiteY454" fmla="*/ 1426326 h 1733784"/>
              <a:gd name="connsiteX455" fmla="*/ 184388 w 1742379"/>
              <a:gd name="connsiteY455" fmla="*/ 1433274 h 1733784"/>
              <a:gd name="connsiteX456" fmla="*/ 189286 w 1742379"/>
              <a:gd name="connsiteY456" fmla="*/ 1438460 h 1733784"/>
              <a:gd name="connsiteX457" fmla="*/ 194969 w 1742379"/>
              <a:gd name="connsiteY457" fmla="*/ 1442766 h 1733784"/>
              <a:gd name="connsiteX458" fmla="*/ 200064 w 1742379"/>
              <a:gd name="connsiteY458" fmla="*/ 1447659 h 1733784"/>
              <a:gd name="connsiteX459" fmla="*/ 204178 w 1742379"/>
              <a:gd name="connsiteY459" fmla="*/ 1453530 h 1733784"/>
              <a:gd name="connsiteX460" fmla="*/ 208685 w 1742379"/>
              <a:gd name="connsiteY460" fmla="*/ 1459108 h 1733784"/>
              <a:gd name="connsiteX461" fmla="*/ 215740 w 1742379"/>
              <a:gd name="connsiteY461" fmla="*/ 1461945 h 1733784"/>
              <a:gd name="connsiteX462" fmla="*/ 220638 w 1742379"/>
              <a:gd name="connsiteY462" fmla="*/ 1467132 h 1733784"/>
              <a:gd name="connsiteX463" fmla="*/ 224851 w 1742379"/>
              <a:gd name="connsiteY463" fmla="*/ 1473003 h 1733784"/>
              <a:gd name="connsiteX464" fmla="*/ 229162 w 1742379"/>
              <a:gd name="connsiteY464" fmla="*/ 1478776 h 1733784"/>
              <a:gd name="connsiteX465" fmla="*/ 236412 w 1742379"/>
              <a:gd name="connsiteY465" fmla="*/ 1481223 h 1733784"/>
              <a:gd name="connsiteX466" fmla="*/ 239939 w 1742379"/>
              <a:gd name="connsiteY466" fmla="*/ 1487975 h 1733784"/>
              <a:gd name="connsiteX467" fmla="*/ 244838 w 1742379"/>
              <a:gd name="connsiteY467" fmla="*/ 1493063 h 1733784"/>
              <a:gd name="connsiteX468" fmla="*/ 249932 w 1742379"/>
              <a:gd name="connsiteY468" fmla="*/ 1498053 h 1733784"/>
              <a:gd name="connsiteX469" fmla="*/ 257966 w 1742379"/>
              <a:gd name="connsiteY469" fmla="*/ 1499423 h 1733784"/>
              <a:gd name="connsiteX470" fmla="*/ 262473 w 1742379"/>
              <a:gd name="connsiteY470" fmla="*/ 1505099 h 1733784"/>
              <a:gd name="connsiteX471" fmla="*/ 267568 w 1742379"/>
              <a:gd name="connsiteY471" fmla="*/ 1510090 h 1733784"/>
              <a:gd name="connsiteX472" fmla="*/ 272565 w 1742379"/>
              <a:gd name="connsiteY472" fmla="*/ 1515178 h 1733784"/>
              <a:gd name="connsiteX473" fmla="*/ 279815 w 1742379"/>
              <a:gd name="connsiteY473" fmla="*/ 1517331 h 1733784"/>
              <a:gd name="connsiteX474" fmla="*/ 283832 w 1742379"/>
              <a:gd name="connsiteY474" fmla="*/ 1523887 h 1733784"/>
              <a:gd name="connsiteX475" fmla="*/ 289514 w 1742379"/>
              <a:gd name="connsiteY475" fmla="*/ 1528095 h 1733784"/>
              <a:gd name="connsiteX476" fmla="*/ 297058 w 1742379"/>
              <a:gd name="connsiteY476" fmla="*/ 1529660 h 1733784"/>
              <a:gd name="connsiteX477" fmla="*/ 303231 w 1742379"/>
              <a:gd name="connsiteY477" fmla="*/ 1533085 h 1733784"/>
              <a:gd name="connsiteX478" fmla="*/ 308325 w 1742379"/>
              <a:gd name="connsiteY478" fmla="*/ 1538174 h 1733784"/>
              <a:gd name="connsiteX479" fmla="*/ 313714 w 1742379"/>
              <a:gd name="connsiteY479" fmla="*/ 1542968 h 1733784"/>
              <a:gd name="connsiteX480" fmla="*/ 319396 w 1742379"/>
              <a:gd name="connsiteY480" fmla="*/ 1547274 h 1733784"/>
              <a:gd name="connsiteX481" fmla="*/ 327234 w 1742379"/>
              <a:gd name="connsiteY481" fmla="*/ 1547959 h 1733784"/>
              <a:gd name="connsiteX482" fmla="*/ 332035 w 1742379"/>
              <a:gd name="connsiteY482" fmla="*/ 1553635 h 1733784"/>
              <a:gd name="connsiteX483" fmla="*/ 338501 w 1742379"/>
              <a:gd name="connsiteY483" fmla="*/ 1556766 h 1733784"/>
              <a:gd name="connsiteX484" fmla="*/ 345457 w 1742379"/>
              <a:gd name="connsiteY484" fmla="*/ 1558723 h 1733784"/>
              <a:gd name="connsiteX485" fmla="*/ 351140 w 1742379"/>
              <a:gd name="connsiteY485" fmla="*/ 1563029 h 1733784"/>
              <a:gd name="connsiteX486" fmla="*/ 356627 w 1742379"/>
              <a:gd name="connsiteY486" fmla="*/ 1567921 h 1733784"/>
              <a:gd name="connsiteX487" fmla="*/ 363681 w 1742379"/>
              <a:gd name="connsiteY487" fmla="*/ 1569585 h 1733784"/>
              <a:gd name="connsiteX488" fmla="*/ 371127 w 1742379"/>
              <a:gd name="connsiteY488" fmla="*/ 1570563 h 1733784"/>
              <a:gd name="connsiteX489" fmla="*/ 376026 w 1742379"/>
              <a:gd name="connsiteY489" fmla="*/ 1576728 h 1733784"/>
              <a:gd name="connsiteX490" fmla="*/ 382100 w 1742379"/>
              <a:gd name="connsiteY490" fmla="*/ 1580447 h 1733784"/>
              <a:gd name="connsiteX491" fmla="*/ 389644 w 1742379"/>
              <a:gd name="connsiteY491" fmla="*/ 1580447 h 1733784"/>
              <a:gd name="connsiteX492" fmla="*/ 396404 w 1742379"/>
              <a:gd name="connsiteY492" fmla="*/ 1582697 h 1733784"/>
              <a:gd name="connsiteX493" fmla="*/ 403458 w 1742379"/>
              <a:gd name="connsiteY493" fmla="*/ 1584165 h 1733784"/>
              <a:gd name="connsiteX494" fmla="*/ 410023 w 1742379"/>
              <a:gd name="connsiteY494" fmla="*/ 1586905 h 1733784"/>
              <a:gd name="connsiteX495" fmla="*/ 415607 w 1742379"/>
              <a:gd name="connsiteY495" fmla="*/ 1591994 h 1733784"/>
              <a:gd name="connsiteX496" fmla="*/ 422857 w 1742379"/>
              <a:gd name="connsiteY496" fmla="*/ 1591994 h 1733784"/>
              <a:gd name="connsiteX497" fmla="*/ 428932 w 1742379"/>
              <a:gd name="connsiteY497" fmla="*/ 1595516 h 1733784"/>
              <a:gd name="connsiteX498" fmla="*/ 435300 w 1742379"/>
              <a:gd name="connsiteY498" fmla="*/ 1598354 h 1733784"/>
              <a:gd name="connsiteX499" fmla="*/ 442550 w 1742379"/>
              <a:gd name="connsiteY499" fmla="*/ 1598354 h 1733784"/>
              <a:gd name="connsiteX500" fmla="*/ 449016 w 1742379"/>
              <a:gd name="connsiteY500" fmla="*/ 1600800 h 1733784"/>
              <a:gd name="connsiteX501" fmla="*/ 455385 w 1742379"/>
              <a:gd name="connsiteY501" fmla="*/ 1603638 h 1733784"/>
              <a:gd name="connsiteX502" fmla="*/ 462047 w 1742379"/>
              <a:gd name="connsiteY502" fmla="*/ 1605595 h 1733784"/>
              <a:gd name="connsiteX503" fmla="*/ 468317 w 1742379"/>
              <a:gd name="connsiteY503" fmla="*/ 1608726 h 1733784"/>
              <a:gd name="connsiteX504" fmla="*/ 474392 w 1742379"/>
              <a:gd name="connsiteY504" fmla="*/ 1612347 h 1733784"/>
              <a:gd name="connsiteX505" fmla="*/ 480368 w 1742379"/>
              <a:gd name="connsiteY505" fmla="*/ 1616066 h 1733784"/>
              <a:gd name="connsiteX506" fmla="*/ 485757 w 1742379"/>
              <a:gd name="connsiteY506" fmla="*/ 1620665 h 1733784"/>
              <a:gd name="connsiteX507" fmla="*/ 492321 w 1742379"/>
              <a:gd name="connsiteY507" fmla="*/ 1623600 h 1733784"/>
              <a:gd name="connsiteX508" fmla="*/ 498885 w 1742379"/>
              <a:gd name="connsiteY508" fmla="*/ 1626242 h 1733784"/>
              <a:gd name="connsiteX509" fmla="*/ 505646 w 1742379"/>
              <a:gd name="connsiteY509" fmla="*/ 1628493 h 1733784"/>
              <a:gd name="connsiteX510" fmla="*/ 510642 w 1742379"/>
              <a:gd name="connsiteY510" fmla="*/ 1633973 h 1733784"/>
              <a:gd name="connsiteX511" fmla="*/ 516423 w 1742379"/>
              <a:gd name="connsiteY511" fmla="*/ 1638181 h 1733784"/>
              <a:gd name="connsiteX512" fmla="*/ 522889 w 1742379"/>
              <a:gd name="connsiteY512" fmla="*/ 1641018 h 1733784"/>
              <a:gd name="connsiteX513" fmla="*/ 529845 w 1742379"/>
              <a:gd name="connsiteY513" fmla="*/ 1642975 h 1733784"/>
              <a:gd name="connsiteX514" fmla="*/ 536899 w 1742379"/>
              <a:gd name="connsiteY514" fmla="*/ 1644541 h 1733784"/>
              <a:gd name="connsiteX515" fmla="*/ 542484 w 1742379"/>
              <a:gd name="connsiteY515" fmla="*/ 1649140 h 1733784"/>
              <a:gd name="connsiteX516" fmla="*/ 549734 w 1742379"/>
              <a:gd name="connsiteY516" fmla="*/ 1650314 h 1733784"/>
              <a:gd name="connsiteX517" fmla="*/ 555906 w 1742379"/>
              <a:gd name="connsiteY517" fmla="*/ 1653642 h 1733784"/>
              <a:gd name="connsiteX518" fmla="*/ 561981 w 1742379"/>
              <a:gd name="connsiteY518" fmla="*/ 1657164 h 1733784"/>
              <a:gd name="connsiteX519" fmla="*/ 567369 w 1742379"/>
              <a:gd name="connsiteY519" fmla="*/ 1662351 h 1733784"/>
              <a:gd name="connsiteX520" fmla="*/ 574815 w 1742379"/>
              <a:gd name="connsiteY520" fmla="*/ 1663036 h 1733784"/>
              <a:gd name="connsiteX521" fmla="*/ 580498 w 1742379"/>
              <a:gd name="connsiteY521" fmla="*/ 1667537 h 1733784"/>
              <a:gd name="connsiteX522" fmla="*/ 587846 w 1742379"/>
              <a:gd name="connsiteY522" fmla="*/ 1668418 h 1733784"/>
              <a:gd name="connsiteX523" fmla="*/ 594312 w 1742379"/>
              <a:gd name="connsiteY523" fmla="*/ 1671060 h 1733784"/>
              <a:gd name="connsiteX524" fmla="*/ 600191 w 1742379"/>
              <a:gd name="connsiteY524" fmla="*/ 1675463 h 1733784"/>
              <a:gd name="connsiteX525" fmla="*/ 607245 w 1742379"/>
              <a:gd name="connsiteY525" fmla="*/ 1676735 h 1733784"/>
              <a:gd name="connsiteX526" fmla="*/ 613417 w 1742379"/>
              <a:gd name="connsiteY526" fmla="*/ 1680160 h 1733784"/>
              <a:gd name="connsiteX527" fmla="*/ 619688 w 1742379"/>
              <a:gd name="connsiteY527" fmla="*/ 1683585 h 1733784"/>
              <a:gd name="connsiteX528" fmla="*/ 626742 w 1742379"/>
              <a:gd name="connsiteY528" fmla="*/ 1684759 h 1733784"/>
              <a:gd name="connsiteX529" fmla="*/ 633894 w 1742379"/>
              <a:gd name="connsiteY529" fmla="*/ 1685836 h 1733784"/>
              <a:gd name="connsiteX530" fmla="*/ 639773 w 1742379"/>
              <a:gd name="connsiteY530" fmla="*/ 1690337 h 1733784"/>
              <a:gd name="connsiteX531" fmla="*/ 647610 w 1742379"/>
              <a:gd name="connsiteY531" fmla="*/ 1689065 h 1733784"/>
              <a:gd name="connsiteX532" fmla="*/ 653685 w 1742379"/>
              <a:gd name="connsiteY532" fmla="*/ 1693077 h 1733784"/>
              <a:gd name="connsiteX533" fmla="*/ 660151 w 1742379"/>
              <a:gd name="connsiteY533" fmla="*/ 1695915 h 1733784"/>
              <a:gd name="connsiteX534" fmla="*/ 667009 w 1742379"/>
              <a:gd name="connsiteY534" fmla="*/ 1697774 h 1733784"/>
              <a:gd name="connsiteX535" fmla="*/ 674259 w 1742379"/>
              <a:gd name="connsiteY535" fmla="*/ 1697774 h 1733784"/>
              <a:gd name="connsiteX536" fmla="*/ 680628 w 1742379"/>
              <a:gd name="connsiteY536" fmla="*/ 1701003 h 1733784"/>
              <a:gd name="connsiteX537" fmla="*/ 687878 w 1742379"/>
              <a:gd name="connsiteY537" fmla="*/ 1701003 h 1733784"/>
              <a:gd name="connsiteX538" fmla="*/ 693952 w 1742379"/>
              <a:gd name="connsiteY538" fmla="*/ 1705602 h 1733784"/>
              <a:gd name="connsiteX539" fmla="*/ 701104 w 1742379"/>
              <a:gd name="connsiteY539" fmla="*/ 1705602 h 1733784"/>
              <a:gd name="connsiteX540" fmla="*/ 707767 w 1742379"/>
              <a:gd name="connsiteY540" fmla="*/ 1708244 h 1733784"/>
              <a:gd name="connsiteX541" fmla="*/ 714527 w 1742379"/>
              <a:gd name="connsiteY541" fmla="*/ 1710104 h 1733784"/>
              <a:gd name="connsiteX542" fmla="*/ 722071 w 1742379"/>
              <a:gd name="connsiteY542" fmla="*/ 1708831 h 1733784"/>
              <a:gd name="connsiteX543" fmla="*/ 728635 w 1742379"/>
              <a:gd name="connsiteY543" fmla="*/ 1711669 h 1733784"/>
              <a:gd name="connsiteX544" fmla="*/ 735395 w 1742379"/>
              <a:gd name="connsiteY544" fmla="*/ 1713528 h 1733784"/>
              <a:gd name="connsiteX545" fmla="*/ 742743 w 1742379"/>
              <a:gd name="connsiteY545" fmla="*/ 1712843 h 1733784"/>
              <a:gd name="connsiteX546" fmla="*/ 749602 w 1742379"/>
              <a:gd name="connsiteY546" fmla="*/ 1714507 h 1733784"/>
              <a:gd name="connsiteX547" fmla="*/ 756068 w 1742379"/>
              <a:gd name="connsiteY547" fmla="*/ 1718127 h 1733784"/>
              <a:gd name="connsiteX548" fmla="*/ 763416 w 1742379"/>
              <a:gd name="connsiteY548" fmla="*/ 1717443 h 1733784"/>
              <a:gd name="connsiteX549" fmla="*/ 769980 w 1742379"/>
              <a:gd name="connsiteY549" fmla="*/ 1721063 h 1733784"/>
              <a:gd name="connsiteX550" fmla="*/ 777132 w 1742379"/>
              <a:gd name="connsiteY550" fmla="*/ 1721063 h 1733784"/>
              <a:gd name="connsiteX551" fmla="*/ 784089 w 1742379"/>
              <a:gd name="connsiteY551" fmla="*/ 1723020 h 1733784"/>
              <a:gd name="connsiteX552" fmla="*/ 791535 w 1742379"/>
              <a:gd name="connsiteY552" fmla="*/ 1720965 h 1733784"/>
              <a:gd name="connsiteX553" fmla="*/ 798491 w 1742379"/>
              <a:gd name="connsiteY553" fmla="*/ 1722335 h 1733784"/>
              <a:gd name="connsiteX554" fmla="*/ 805153 w 1742379"/>
              <a:gd name="connsiteY554" fmla="*/ 1726837 h 1733784"/>
              <a:gd name="connsiteX555" fmla="*/ 812697 w 1742379"/>
              <a:gd name="connsiteY555" fmla="*/ 1723901 h 1733784"/>
              <a:gd name="connsiteX556" fmla="*/ 819849 w 1742379"/>
              <a:gd name="connsiteY556" fmla="*/ 1723901 h 1733784"/>
              <a:gd name="connsiteX557" fmla="*/ 826805 w 1742379"/>
              <a:gd name="connsiteY557" fmla="*/ 1725466 h 1733784"/>
              <a:gd name="connsiteX558" fmla="*/ 833566 w 1742379"/>
              <a:gd name="connsiteY558" fmla="*/ 1728891 h 1733784"/>
              <a:gd name="connsiteX559" fmla="*/ 840620 w 1742379"/>
              <a:gd name="connsiteY559" fmla="*/ 1730457 h 1733784"/>
              <a:gd name="connsiteX560" fmla="*/ 848066 w 1742379"/>
              <a:gd name="connsiteY560" fmla="*/ 1726739 h 1733784"/>
              <a:gd name="connsiteX561" fmla="*/ 855120 w 1742379"/>
              <a:gd name="connsiteY561" fmla="*/ 1728206 h 1733784"/>
              <a:gd name="connsiteX562" fmla="*/ 862174 w 1742379"/>
              <a:gd name="connsiteY562" fmla="*/ 1729381 h 1733784"/>
              <a:gd name="connsiteX563" fmla="*/ 869228 w 1742379"/>
              <a:gd name="connsiteY563" fmla="*/ 1730066 h 1733784"/>
              <a:gd name="connsiteX564" fmla="*/ 876184 w 1742379"/>
              <a:gd name="connsiteY564" fmla="*/ 1732610 h 1733784"/>
              <a:gd name="connsiteX565" fmla="*/ 883435 w 1742379"/>
              <a:gd name="connsiteY565" fmla="*/ 1730457 h 1733784"/>
              <a:gd name="connsiteX566" fmla="*/ 890489 w 1742379"/>
              <a:gd name="connsiteY566" fmla="*/ 1733393 h 1733784"/>
              <a:gd name="connsiteX567" fmla="*/ 897739 w 1742379"/>
              <a:gd name="connsiteY567" fmla="*/ 1730555 h 1733784"/>
              <a:gd name="connsiteX568" fmla="*/ 904793 w 1742379"/>
              <a:gd name="connsiteY568" fmla="*/ 1731240 h 1733784"/>
              <a:gd name="connsiteX569" fmla="*/ 911945 w 1742379"/>
              <a:gd name="connsiteY569" fmla="*/ 1731240 h 1733784"/>
              <a:gd name="connsiteX570" fmla="*/ 918999 w 1742379"/>
              <a:gd name="connsiteY570" fmla="*/ 1732218 h 1733784"/>
              <a:gd name="connsiteX571" fmla="*/ 926151 w 1742379"/>
              <a:gd name="connsiteY571" fmla="*/ 1731142 h 1733784"/>
              <a:gd name="connsiteX572" fmla="*/ 933206 w 1742379"/>
              <a:gd name="connsiteY572" fmla="*/ 1732708 h 1733784"/>
              <a:gd name="connsiteX573" fmla="*/ 940358 w 1742379"/>
              <a:gd name="connsiteY573" fmla="*/ 1732708 h 1733784"/>
              <a:gd name="connsiteX574" fmla="*/ 947412 w 1742379"/>
              <a:gd name="connsiteY574" fmla="*/ 1732708 h 1733784"/>
              <a:gd name="connsiteX575" fmla="*/ 954564 w 1742379"/>
              <a:gd name="connsiteY575" fmla="*/ 1733784 h 1733784"/>
              <a:gd name="connsiteX576" fmla="*/ 961618 w 1742379"/>
              <a:gd name="connsiteY576" fmla="*/ 1730947 h 1733784"/>
              <a:gd name="connsiteX577" fmla="*/ 968868 w 1742379"/>
              <a:gd name="connsiteY577" fmla="*/ 1733588 h 1733784"/>
              <a:gd name="connsiteX578" fmla="*/ 975726 w 1742379"/>
              <a:gd name="connsiteY578" fmla="*/ 1730066 h 1733784"/>
              <a:gd name="connsiteX579" fmla="*/ 982879 w 1742379"/>
              <a:gd name="connsiteY579" fmla="*/ 1730066 h 1733784"/>
              <a:gd name="connsiteX580" fmla="*/ 990227 w 1742379"/>
              <a:gd name="connsiteY580" fmla="*/ 1733393 h 1733784"/>
              <a:gd name="connsiteX581" fmla="*/ 996987 w 1742379"/>
              <a:gd name="connsiteY581" fmla="*/ 1728989 h 1733784"/>
              <a:gd name="connsiteX582" fmla="*/ 1004041 w 1742379"/>
              <a:gd name="connsiteY582" fmla="*/ 1728011 h 1733784"/>
              <a:gd name="connsiteX583" fmla="*/ 1011291 w 1742379"/>
              <a:gd name="connsiteY583" fmla="*/ 1728794 h 1733784"/>
              <a:gd name="connsiteX584" fmla="*/ 1018149 w 1742379"/>
              <a:gd name="connsiteY584" fmla="*/ 1726347 h 1733784"/>
              <a:gd name="connsiteX585" fmla="*/ 1025595 w 1742379"/>
              <a:gd name="connsiteY585" fmla="*/ 1728891 h 1733784"/>
              <a:gd name="connsiteX586" fmla="*/ 1032846 w 1742379"/>
              <a:gd name="connsiteY586" fmla="*/ 1728891 h 1733784"/>
              <a:gd name="connsiteX587" fmla="*/ 1039214 w 1742379"/>
              <a:gd name="connsiteY587" fmla="*/ 1723510 h 1733784"/>
              <a:gd name="connsiteX588" fmla="*/ 1046660 w 1742379"/>
              <a:gd name="connsiteY588" fmla="*/ 1725271 h 1733784"/>
              <a:gd name="connsiteX589" fmla="*/ 1053224 w 1742379"/>
              <a:gd name="connsiteY589" fmla="*/ 1721063 h 1733784"/>
              <a:gd name="connsiteX590" fmla="*/ 1060278 w 1742379"/>
              <a:gd name="connsiteY590" fmla="*/ 1721063 h 1733784"/>
              <a:gd name="connsiteX591" fmla="*/ 1067234 w 1742379"/>
              <a:gd name="connsiteY591" fmla="*/ 1719791 h 1733784"/>
              <a:gd name="connsiteX592" fmla="*/ 1074191 w 1742379"/>
              <a:gd name="connsiteY592" fmla="*/ 1718323 h 1733784"/>
              <a:gd name="connsiteX593" fmla="*/ 1081833 w 1742379"/>
              <a:gd name="connsiteY593" fmla="*/ 1720085 h 1733784"/>
              <a:gd name="connsiteX594" fmla="*/ 1088593 w 1742379"/>
              <a:gd name="connsiteY594" fmla="*/ 1717443 h 1733784"/>
              <a:gd name="connsiteX595" fmla="*/ 1095843 w 1742379"/>
              <a:gd name="connsiteY595" fmla="*/ 1717443 h 1733784"/>
              <a:gd name="connsiteX596" fmla="*/ 1102603 w 1742379"/>
              <a:gd name="connsiteY596" fmla="*/ 1714800 h 1733784"/>
              <a:gd name="connsiteX597" fmla="*/ 1109755 w 1742379"/>
              <a:gd name="connsiteY597" fmla="*/ 1713822 h 1733784"/>
              <a:gd name="connsiteX598" fmla="*/ 1115732 w 1742379"/>
              <a:gd name="connsiteY598" fmla="*/ 1709027 h 1733784"/>
              <a:gd name="connsiteX599" fmla="*/ 1123276 w 1742379"/>
              <a:gd name="connsiteY599" fmla="*/ 1709027 h 1733784"/>
              <a:gd name="connsiteX600" fmla="*/ 1129546 w 1742379"/>
              <a:gd name="connsiteY600" fmla="*/ 1705015 h 1733784"/>
              <a:gd name="connsiteX601" fmla="*/ 1136306 w 1742379"/>
              <a:gd name="connsiteY601" fmla="*/ 1703058 h 1733784"/>
              <a:gd name="connsiteX602" fmla="*/ 1142871 w 1742379"/>
              <a:gd name="connsiteY602" fmla="*/ 1700024 h 1733784"/>
              <a:gd name="connsiteX603" fmla="*/ 1150905 w 1742379"/>
              <a:gd name="connsiteY603" fmla="*/ 1701786 h 1733784"/>
              <a:gd name="connsiteX604" fmla="*/ 1156293 w 1742379"/>
              <a:gd name="connsiteY604" fmla="*/ 1695230 h 1733784"/>
              <a:gd name="connsiteX605" fmla="*/ 1162955 w 1742379"/>
              <a:gd name="connsiteY605" fmla="*/ 1692979 h 1733784"/>
              <a:gd name="connsiteX606" fmla="*/ 1170304 w 1742379"/>
              <a:gd name="connsiteY606" fmla="*/ 1692098 h 1733784"/>
              <a:gd name="connsiteX607" fmla="*/ 1177750 w 1742379"/>
              <a:gd name="connsiteY607" fmla="*/ 1692098 h 1733784"/>
              <a:gd name="connsiteX608" fmla="*/ 1184412 w 1742379"/>
              <a:gd name="connsiteY608" fmla="*/ 1689456 h 1733784"/>
              <a:gd name="connsiteX609" fmla="*/ 1189702 w 1742379"/>
              <a:gd name="connsiteY609" fmla="*/ 1683487 h 1733784"/>
              <a:gd name="connsiteX610" fmla="*/ 1196855 w 1742379"/>
              <a:gd name="connsiteY610" fmla="*/ 1682117 h 1733784"/>
              <a:gd name="connsiteX611" fmla="*/ 1203517 w 1742379"/>
              <a:gd name="connsiteY611" fmla="*/ 1679671 h 1733784"/>
              <a:gd name="connsiteX612" fmla="*/ 1210669 w 1742379"/>
              <a:gd name="connsiteY612" fmla="*/ 1678301 h 1733784"/>
              <a:gd name="connsiteX613" fmla="*/ 1216254 w 1742379"/>
              <a:gd name="connsiteY613" fmla="*/ 1673408 h 1733784"/>
              <a:gd name="connsiteX614" fmla="*/ 1223112 w 1742379"/>
              <a:gd name="connsiteY614" fmla="*/ 1671157 h 1733784"/>
              <a:gd name="connsiteX615" fmla="*/ 1229872 w 1742379"/>
              <a:gd name="connsiteY615" fmla="*/ 1668907 h 1733784"/>
              <a:gd name="connsiteX616" fmla="*/ 1236534 w 1742379"/>
              <a:gd name="connsiteY616" fmla="*/ 1666363 h 1733784"/>
              <a:gd name="connsiteX617" fmla="*/ 1242511 w 1742379"/>
              <a:gd name="connsiteY617" fmla="*/ 1662253 h 1733784"/>
              <a:gd name="connsiteX618" fmla="*/ 1248683 w 1742379"/>
              <a:gd name="connsiteY618" fmla="*/ 1658828 h 1733784"/>
              <a:gd name="connsiteX619" fmla="*/ 1255541 w 1742379"/>
              <a:gd name="connsiteY619" fmla="*/ 1656675 h 1733784"/>
              <a:gd name="connsiteX620" fmla="*/ 1262105 w 1742379"/>
              <a:gd name="connsiteY620" fmla="*/ 1653837 h 1733784"/>
              <a:gd name="connsiteX621" fmla="*/ 1267004 w 1742379"/>
              <a:gd name="connsiteY621" fmla="*/ 1647966 h 1733784"/>
              <a:gd name="connsiteX622" fmla="*/ 1273569 w 1742379"/>
              <a:gd name="connsiteY622" fmla="*/ 1645030 h 1733784"/>
              <a:gd name="connsiteX623" fmla="*/ 1279545 w 1742379"/>
              <a:gd name="connsiteY623" fmla="*/ 1641214 h 1733784"/>
              <a:gd name="connsiteX624" fmla="*/ 1285325 w 1742379"/>
              <a:gd name="connsiteY624" fmla="*/ 1637006 h 1733784"/>
              <a:gd name="connsiteX625" fmla="*/ 1291302 w 1742379"/>
              <a:gd name="connsiteY625" fmla="*/ 1633190 h 1733784"/>
              <a:gd name="connsiteX626" fmla="*/ 1297964 w 1742379"/>
              <a:gd name="connsiteY626" fmla="*/ 1630646 h 1733784"/>
              <a:gd name="connsiteX627" fmla="*/ 1304333 w 1742379"/>
              <a:gd name="connsiteY627" fmla="*/ 1627417 h 1733784"/>
              <a:gd name="connsiteX628" fmla="*/ 1311191 w 1742379"/>
              <a:gd name="connsiteY628" fmla="*/ 1624970 h 1733784"/>
              <a:gd name="connsiteX629" fmla="*/ 1316873 w 1742379"/>
              <a:gd name="connsiteY629" fmla="*/ 1620665 h 1733784"/>
              <a:gd name="connsiteX630" fmla="*/ 1323241 w 1742379"/>
              <a:gd name="connsiteY630" fmla="*/ 1617533 h 1733784"/>
              <a:gd name="connsiteX631" fmla="*/ 1329414 w 1742379"/>
              <a:gd name="connsiteY631" fmla="*/ 1613913 h 1733784"/>
              <a:gd name="connsiteX632" fmla="*/ 1335194 w 1742379"/>
              <a:gd name="connsiteY632" fmla="*/ 1609705 h 1733784"/>
              <a:gd name="connsiteX633" fmla="*/ 1340681 w 1742379"/>
              <a:gd name="connsiteY633" fmla="*/ 1605106 h 1733784"/>
              <a:gd name="connsiteX634" fmla="*/ 1347343 w 1742379"/>
              <a:gd name="connsiteY634" fmla="*/ 1602366 h 1733784"/>
              <a:gd name="connsiteX635" fmla="*/ 1351556 w 1742379"/>
              <a:gd name="connsiteY635" fmla="*/ 1595908 h 1733784"/>
              <a:gd name="connsiteX636" fmla="*/ 1358610 w 1742379"/>
              <a:gd name="connsiteY636" fmla="*/ 1593657 h 1733784"/>
              <a:gd name="connsiteX637" fmla="*/ 1363411 w 1742379"/>
              <a:gd name="connsiteY637" fmla="*/ 1588177 h 1733784"/>
              <a:gd name="connsiteX638" fmla="*/ 1368506 w 1742379"/>
              <a:gd name="connsiteY638" fmla="*/ 1583089 h 1733784"/>
              <a:gd name="connsiteX639" fmla="*/ 1374188 w 1742379"/>
              <a:gd name="connsiteY639" fmla="*/ 1578881 h 1733784"/>
              <a:gd name="connsiteX640" fmla="*/ 1381634 w 1742379"/>
              <a:gd name="connsiteY640" fmla="*/ 1576924 h 1733784"/>
              <a:gd name="connsiteX641" fmla="*/ 1385847 w 1742379"/>
              <a:gd name="connsiteY641" fmla="*/ 1570759 h 1733784"/>
              <a:gd name="connsiteX642" fmla="*/ 1393783 w 1742379"/>
              <a:gd name="connsiteY642" fmla="*/ 1569487 h 1733784"/>
              <a:gd name="connsiteX643" fmla="*/ 1397800 w 1742379"/>
              <a:gd name="connsiteY643" fmla="*/ 1563127 h 1733784"/>
              <a:gd name="connsiteX644" fmla="*/ 1404854 w 1742379"/>
              <a:gd name="connsiteY644" fmla="*/ 1560582 h 1733784"/>
              <a:gd name="connsiteX645" fmla="*/ 1408773 w 1742379"/>
              <a:gd name="connsiteY645" fmla="*/ 1554026 h 1733784"/>
              <a:gd name="connsiteX646" fmla="*/ 1415141 w 1742379"/>
              <a:gd name="connsiteY646" fmla="*/ 1550503 h 1733784"/>
              <a:gd name="connsiteX647" fmla="*/ 1419648 w 1742379"/>
              <a:gd name="connsiteY647" fmla="*/ 1544828 h 1733784"/>
              <a:gd name="connsiteX648" fmla="*/ 1426604 w 1742379"/>
              <a:gd name="connsiteY648" fmla="*/ 1542186 h 1733784"/>
              <a:gd name="connsiteX649" fmla="*/ 1430425 w 1742379"/>
              <a:gd name="connsiteY649" fmla="*/ 1535825 h 1733784"/>
              <a:gd name="connsiteX650" fmla="*/ 1437970 w 1742379"/>
              <a:gd name="connsiteY650" fmla="*/ 1533868 h 1733784"/>
              <a:gd name="connsiteX651" fmla="*/ 1443064 w 1742379"/>
              <a:gd name="connsiteY651" fmla="*/ 1528975 h 1733784"/>
              <a:gd name="connsiteX652" fmla="*/ 1448061 w 1742379"/>
              <a:gd name="connsiteY652" fmla="*/ 1523985 h 1733784"/>
              <a:gd name="connsiteX653" fmla="*/ 1452763 w 1742379"/>
              <a:gd name="connsiteY653" fmla="*/ 1518799 h 1733784"/>
              <a:gd name="connsiteX654" fmla="*/ 1457270 w 1742379"/>
              <a:gd name="connsiteY654" fmla="*/ 1513319 h 1733784"/>
              <a:gd name="connsiteX655" fmla="*/ 1461287 w 1742379"/>
              <a:gd name="connsiteY655" fmla="*/ 1507350 h 1733784"/>
              <a:gd name="connsiteX656" fmla="*/ 1467264 w 1742379"/>
              <a:gd name="connsiteY656" fmla="*/ 1503435 h 1733784"/>
              <a:gd name="connsiteX657" fmla="*/ 1473338 w 1742379"/>
              <a:gd name="connsiteY657" fmla="*/ 1499619 h 1733784"/>
              <a:gd name="connsiteX658" fmla="*/ 1476473 w 1742379"/>
              <a:gd name="connsiteY658" fmla="*/ 1492867 h 1733784"/>
              <a:gd name="connsiteX659" fmla="*/ 1481470 w 1742379"/>
              <a:gd name="connsiteY659" fmla="*/ 1487877 h 1733784"/>
              <a:gd name="connsiteX660" fmla="*/ 1488916 w 1742379"/>
              <a:gd name="connsiteY660" fmla="*/ 1485430 h 1733784"/>
              <a:gd name="connsiteX661" fmla="*/ 1493325 w 1742379"/>
              <a:gd name="connsiteY661" fmla="*/ 1479853 h 1733784"/>
              <a:gd name="connsiteX662" fmla="*/ 1497342 w 1742379"/>
              <a:gd name="connsiteY662" fmla="*/ 1473981 h 1733784"/>
              <a:gd name="connsiteX663" fmla="*/ 1501555 w 1742379"/>
              <a:gd name="connsiteY663" fmla="*/ 1468404 h 1733784"/>
              <a:gd name="connsiteX664" fmla="*/ 1504592 w 1742379"/>
              <a:gd name="connsiteY664" fmla="*/ 1461652 h 1733784"/>
              <a:gd name="connsiteX665" fmla="*/ 1512528 w 1742379"/>
              <a:gd name="connsiteY665" fmla="*/ 1459303 h 1733784"/>
              <a:gd name="connsiteX666" fmla="*/ 1515663 w 1742379"/>
              <a:gd name="connsiteY666" fmla="*/ 1452747 h 1733784"/>
              <a:gd name="connsiteX667" fmla="*/ 1521934 w 1742379"/>
              <a:gd name="connsiteY667" fmla="*/ 1448833 h 1733784"/>
              <a:gd name="connsiteX668" fmla="*/ 1525069 w 1742379"/>
              <a:gd name="connsiteY668" fmla="*/ 1442277 h 1733784"/>
              <a:gd name="connsiteX669" fmla="*/ 1528498 w 1742379"/>
              <a:gd name="connsiteY669" fmla="*/ 1436112 h 1733784"/>
              <a:gd name="connsiteX670" fmla="*/ 1535160 w 1742379"/>
              <a:gd name="connsiteY670" fmla="*/ 1432393 h 1733784"/>
              <a:gd name="connsiteX671" fmla="*/ 1537218 w 1742379"/>
              <a:gd name="connsiteY671" fmla="*/ 1425152 h 1733784"/>
              <a:gd name="connsiteX672" fmla="*/ 1543488 w 1742379"/>
              <a:gd name="connsiteY672" fmla="*/ 1421042 h 1733784"/>
              <a:gd name="connsiteX673" fmla="*/ 1547603 w 1742379"/>
              <a:gd name="connsiteY673" fmla="*/ 1415367 h 1733784"/>
              <a:gd name="connsiteX674" fmla="*/ 1551032 w 1742379"/>
              <a:gd name="connsiteY674" fmla="*/ 1409202 h 1733784"/>
              <a:gd name="connsiteX675" fmla="*/ 1554167 w 1742379"/>
              <a:gd name="connsiteY675" fmla="*/ 1402744 h 1733784"/>
              <a:gd name="connsiteX676" fmla="*/ 1557106 w 1742379"/>
              <a:gd name="connsiteY676" fmla="*/ 1396187 h 1733784"/>
              <a:gd name="connsiteX677" fmla="*/ 1563279 w 1742379"/>
              <a:gd name="connsiteY677" fmla="*/ 1392077 h 1733784"/>
              <a:gd name="connsiteX678" fmla="*/ 1567786 w 1742379"/>
              <a:gd name="connsiteY678" fmla="*/ 1386598 h 1733784"/>
              <a:gd name="connsiteX679" fmla="*/ 1569157 w 1742379"/>
              <a:gd name="connsiteY679" fmla="*/ 1379063 h 1733784"/>
              <a:gd name="connsiteX680" fmla="*/ 1576113 w 1742379"/>
              <a:gd name="connsiteY680" fmla="*/ 1375344 h 1733784"/>
              <a:gd name="connsiteX681" fmla="*/ 1578563 w 1742379"/>
              <a:gd name="connsiteY681" fmla="*/ 1368495 h 1733784"/>
              <a:gd name="connsiteX682" fmla="*/ 1580816 w 1742379"/>
              <a:gd name="connsiteY682" fmla="*/ 1361645 h 1733784"/>
              <a:gd name="connsiteX683" fmla="*/ 1584539 w 1742379"/>
              <a:gd name="connsiteY683" fmla="*/ 1355676 h 1733784"/>
              <a:gd name="connsiteX684" fmla="*/ 1591495 w 1742379"/>
              <a:gd name="connsiteY684" fmla="*/ 1351762 h 1733784"/>
              <a:gd name="connsiteX685" fmla="*/ 1595120 w 1742379"/>
              <a:gd name="connsiteY685" fmla="*/ 1345792 h 1733784"/>
              <a:gd name="connsiteX686" fmla="*/ 1597276 w 1742379"/>
              <a:gd name="connsiteY686" fmla="*/ 1338943 h 1733784"/>
              <a:gd name="connsiteX687" fmla="*/ 1600019 w 1742379"/>
              <a:gd name="connsiteY687" fmla="*/ 1332386 h 1733784"/>
              <a:gd name="connsiteX688" fmla="*/ 1603448 w 1742379"/>
              <a:gd name="connsiteY688" fmla="*/ 1326222 h 1733784"/>
              <a:gd name="connsiteX689" fmla="*/ 1610012 w 1742379"/>
              <a:gd name="connsiteY689" fmla="*/ 1321916 h 1733784"/>
              <a:gd name="connsiteX690" fmla="*/ 1611580 w 1742379"/>
              <a:gd name="connsiteY690" fmla="*/ 1314773 h 1733784"/>
              <a:gd name="connsiteX691" fmla="*/ 1616577 w 1742379"/>
              <a:gd name="connsiteY691" fmla="*/ 1309489 h 1733784"/>
              <a:gd name="connsiteX692" fmla="*/ 1620496 w 1742379"/>
              <a:gd name="connsiteY692" fmla="*/ 1303715 h 1733784"/>
              <a:gd name="connsiteX693" fmla="*/ 1619908 w 1742379"/>
              <a:gd name="connsiteY693" fmla="*/ 1295398 h 1733784"/>
              <a:gd name="connsiteX694" fmla="*/ 1623827 w 1742379"/>
              <a:gd name="connsiteY694" fmla="*/ 1289526 h 1733784"/>
              <a:gd name="connsiteX695" fmla="*/ 1628138 w 1742379"/>
              <a:gd name="connsiteY695" fmla="*/ 1283851 h 1733784"/>
              <a:gd name="connsiteX696" fmla="*/ 1631077 w 1742379"/>
              <a:gd name="connsiteY696" fmla="*/ 1277490 h 1733784"/>
              <a:gd name="connsiteX697" fmla="*/ 1635388 w 1742379"/>
              <a:gd name="connsiteY697" fmla="*/ 1271815 h 1733784"/>
              <a:gd name="connsiteX698" fmla="*/ 1637935 w 1742379"/>
              <a:gd name="connsiteY698" fmla="*/ 1265259 h 1733784"/>
              <a:gd name="connsiteX699" fmla="*/ 1639503 w 1742379"/>
              <a:gd name="connsiteY699" fmla="*/ 1258213 h 1733784"/>
              <a:gd name="connsiteX700" fmla="*/ 1646361 w 1742379"/>
              <a:gd name="connsiteY700" fmla="*/ 1253712 h 1733784"/>
              <a:gd name="connsiteX701" fmla="*/ 1648712 w 1742379"/>
              <a:gd name="connsiteY701" fmla="*/ 1247058 h 1733784"/>
              <a:gd name="connsiteX702" fmla="*/ 1648712 w 1742379"/>
              <a:gd name="connsiteY702" fmla="*/ 1239229 h 1733784"/>
              <a:gd name="connsiteX703" fmla="*/ 1651553 w 1742379"/>
              <a:gd name="connsiteY703" fmla="*/ 1232771 h 1733784"/>
              <a:gd name="connsiteX704" fmla="*/ 1654199 w 1742379"/>
              <a:gd name="connsiteY704" fmla="*/ 1226313 h 1733784"/>
              <a:gd name="connsiteX705" fmla="*/ 1656746 w 1742379"/>
              <a:gd name="connsiteY705" fmla="*/ 1219756 h 1733784"/>
              <a:gd name="connsiteX706" fmla="*/ 1661645 w 1742379"/>
              <a:gd name="connsiteY706" fmla="*/ 1214276 h 1733784"/>
              <a:gd name="connsiteX707" fmla="*/ 1663800 w 1742379"/>
              <a:gd name="connsiteY707" fmla="*/ 1207622 h 1733784"/>
              <a:gd name="connsiteX708" fmla="*/ 1668895 w 1742379"/>
              <a:gd name="connsiteY708" fmla="*/ 1202045 h 1733784"/>
              <a:gd name="connsiteX709" fmla="*/ 1671442 w 1742379"/>
              <a:gd name="connsiteY709" fmla="*/ 1195488 h 1733784"/>
              <a:gd name="connsiteX710" fmla="*/ 1672912 w 1742379"/>
              <a:gd name="connsiteY710" fmla="*/ 1188541 h 1733784"/>
              <a:gd name="connsiteX711" fmla="*/ 1672912 w 1742379"/>
              <a:gd name="connsiteY711" fmla="*/ 1181006 h 1733784"/>
              <a:gd name="connsiteX712" fmla="*/ 1675067 w 1742379"/>
              <a:gd name="connsiteY712" fmla="*/ 1174254 h 1733784"/>
              <a:gd name="connsiteX713" fmla="*/ 1680456 w 1742379"/>
              <a:gd name="connsiteY713" fmla="*/ 1168774 h 1733784"/>
              <a:gd name="connsiteX714" fmla="*/ 1681827 w 1742379"/>
              <a:gd name="connsiteY714" fmla="*/ 1161827 h 1733784"/>
              <a:gd name="connsiteX715" fmla="*/ 1683885 w 1742379"/>
              <a:gd name="connsiteY715" fmla="*/ 1155075 h 1733784"/>
              <a:gd name="connsiteX716" fmla="*/ 1688294 w 1742379"/>
              <a:gd name="connsiteY716" fmla="*/ 1149204 h 1733784"/>
              <a:gd name="connsiteX717" fmla="*/ 1688882 w 1742379"/>
              <a:gd name="connsiteY717" fmla="*/ 1141962 h 1733784"/>
              <a:gd name="connsiteX718" fmla="*/ 1691821 w 1742379"/>
              <a:gd name="connsiteY718" fmla="*/ 1135504 h 1733784"/>
              <a:gd name="connsiteX719" fmla="*/ 1690547 w 1742379"/>
              <a:gd name="connsiteY719" fmla="*/ 1127773 h 1733784"/>
              <a:gd name="connsiteX720" fmla="*/ 1696426 w 1742379"/>
              <a:gd name="connsiteY720" fmla="*/ 1122294 h 1733784"/>
              <a:gd name="connsiteX721" fmla="*/ 1697210 w 1742379"/>
              <a:gd name="connsiteY721" fmla="*/ 1115150 h 1733784"/>
              <a:gd name="connsiteX722" fmla="*/ 1697210 w 1742379"/>
              <a:gd name="connsiteY722" fmla="*/ 1108007 h 1733784"/>
              <a:gd name="connsiteX723" fmla="*/ 1699169 w 1742379"/>
              <a:gd name="connsiteY723" fmla="*/ 1101255 h 1733784"/>
              <a:gd name="connsiteX724" fmla="*/ 1703774 w 1742379"/>
              <a:gd name="connsiteY724" fmla="*/ 1095188 h 1733784"/>
              <a:gd name="connsiteX725" fmla="*/ 1705635 w 1742379"/>
              <a:gd name="connsiteY725" fmla="*/ 1088436 h 1733784"/>
              <a:gd name="connsiteX726" fmla="*/ 1704460 w 1742379"/>
              <a:gd name="connsiteY726" fmla="*/ 1080901 h 1733784"/>
              <a:gd name="connsiteX727" fmla="*/ 1706909 w 1742379"/>
              <a:gd name="connsiteY727" fmla="*/ 1074247 h 1733784"/>
              <a:gd name="connsiteX728" fmla="*/ 1706909 w 1742379"/>
              <a:gd name="connsiteY728" fmla="*/ 1067202 h 1733784"/>
              <a:gd name="connsiteX729" fmla="*/ 1711710 w 1742379"/>
              <a:gd name="connsiteY729" fmla="*/ 1061135 h 1733784"/>
              <a:gd name="connsiteX730" fmla="*/ 1709946 w 1742379"/>
              <a:gd name="connsiteY730" fmla="*/ 1053502 h 1733784"/>
              <a:gd name="connsiteX731" fmla="*/ 1713081 w 1742379"/>
              <a:gd name="connsiteY731" fmla="*/ 1047044 h 1733784"/>
              <a:gd name="connsiteX732" fmla="*/ 1717098 w 1742379"/>
              <a:gd name="connsiteY732" fmla="*/ 1040683 h 1733784"/>
              <a:gd name="connsiteX733" fmla="*/ 1714649 w 1742379"/>
              <a:gd name="connsiteY733" fmla="*/ 1033051 h 1733784"/>
              <a:gd name="connsiteX734" fmla="*/ 1718568 w 1742379"/>
              <a:gd name="connsiteY734" fmla="*/ 1026690 h 1733784"/>
              <a:gd name="connsiteX735" fmla="*/ 1717882 w 1742379"/>
              <a:gd name="connsiteY735" fmla="*/ 1019449 h 1733784"/>
              <a:gd name="connsiteX736" fmla="*/ 1721115 w 1742379"/>
              <a:gd name="connsiteY736" fmla="*/ 1012893 h 1733784"/>
              <a:gd name="connsiteX737" fmla="*/ 1719058 w 1742379"/>
              <a:gd name="connsiteY737" fmla="*/ 1005456 h 1733784"/>
              <a:gd name="connsiteX738" fmla="*/ 1720821 w 1742379"/>
              <a:gd name="connsiteY738" fmla="*/ 998606 h 1733784"/>
              <a:gd name="connsiteX739" fmla="*/ 1725132 w 1742379"/>
              <a:gd name="connsiteY739" fmla="*/ 992245 h 1733784"/>
              <a:gd name="connsiteX740" fmla="*/ 1724544 w 1742379"/>
              <a:gd name="connsiteY740" fmla="*/ 985004 h 1733784"/>
              <a:gd name="connsiteX741" fmla="*/ 1724544 w 1742379"/>
              <a:gd name="connsiteY741" fmla="*/ 977861 h 1733784"/>
              <a:gd name="connsiteX742" fmla="*/ 1727386 w 1742379"/>
              <a:gd name="connsiteY742" fmla="*/ 971207 h 1733784"/>
              <a:gd name="connsiteX743" fmla="*/ 1726504 w 1742379"/>
              <a:gd name="connsiteY743" fmla="*/ 964063 h 1733784"/>
              <a:gd name="connsiteX744" fmla="*/ 1728659 w 1742379"/>
              <a:gd name="connsiteY744" fmla="*/ 957214 h 1733784"/>
              <a:gd name="connsiteX745" fmla="*/ 1732382 w 1742379"/>
              <a:gd name="connsiteY745" fmla="*/ 950657 h 1733784"/>
              <a:gd name="connsiteX746" fmla="*/ 1731109 w 1742379"/>
              <a:gd name="connsiteY746" fmla="*/ 943416 h 1733784"/>
              <a:gd name="connsiteX747" fmla="*/ 1731109 w 1742379"/>
              <a:gd name="connsiteY747" fmla="*/ 936371 h 1733784"/>
              <a:gd name="connsiteX748" fmla="*/ 1731990 w 1742379"/>
              <a:gd name="connsiteY748" fmla="*/ 929423 h 1733784"/>
              <a:gd name="connsiteX749" fmla="*/ 1734636 w 1742379"/>
              <a:gd name="connsiteY749" fmla="*/ 922671 h 1733784"/>
              <a:gd name="connsiteX750" fmla="*/ 1735616 w 1742379"/>
              <a:gd name="connsiteY750" fmla="*/ 915724 h 1733784"/>
              <a:gd name="connsiteX751" fmla="*/ 1735616 w 1742379"/>
              <a:gd name="connsiteY751" fmla="*/ 908678 h 1733784"/>
              <a:gd name="connsiteX752" fmla="*/ 1735126 w 1742379"/>
              <a:gd name="connsiteY752" fmla="*/ 901632 h 1733784"/>
              <a:gd name="connsiteX753" fmla="*/ 1738653 w 1742379"/>
              <a:gd name="connsiteY753" fmla="*/ 894881 h 1733784"/>
              <a:gd name="connsiteX754" fmla="*/ 1735224 w 1742379"/>
              <a:gd name="connsiteY754" fmla="*/ 887541 h 1733784"/>
              <a:gd name="connsiteX755" fmla="*/ 1738163 w 1742379"/>
              <a:gd name="connsiteY755" fmla="*/ 880692 h 1733784"/>
              <a:gd name="connsiteX756" fmla="*/ 1740220 w 1742379"/>
              <a:gd name="connsiteY756" fmla="*/ 873842 h 1733784"/>
              <a:gd name="connsiteX757" fmla="*/ 1740220 w 1742379"/>
              <a:gd name="connsiteY757" fmla="*/ 866796 h 1733784"/>
              <a:gd name="connsiteX758" fmla="*/ 1739143 w 1742379"/>
              <a:gd name="connsiteY758" fmla="*/ 859653 h 1733784"/>
              <a:gd name="connsiteX759" fmla="*/ 1740612 w 1742379"/>
              <a:gd name="connsiteY759" fmla="*/ 852803 h 1733784"/>
              <a:gd name="connsiteX760" fmla="*/ 1739338 w 1742379"/>
              <a:gd name="connsiteY760" fmla="*/ 845660 h 1733784"/>
              <a:gd name="connsiteX761" fmla="*/ 1742082 w 1742379"/>
              <a:gd name="connsiteY761" fmla="*/ 838810 h 1733784"/>
              <a:gd name="connsiteX762" fmla="*/ 1738751 w 1742379"/>
              <a:gd name="connsiteY762" fmla="*/ 831569 h 1733784"/>
              <a:gd name="connsiteX763" fmla="*/ 1741200 w 1742379"/>
              <a:gd name="connsiteY763" fmla="*/ 824719 h 1733784"/>
              <a:gd name="connsiteX764" fmla="*/ 1742376 w 1742379"/>
              <a:gd name="connsiteY764" fmla="*/ 817674 h 1733784"/>
              <a:gd name="connsiteX765" fmla="*/ 1740416 w 1742379"/>
              <a:gd name="connsiteY765" fmla="*/ 810628 h 1733784"/>
              <a:gd name="connsiteX766" fmla="*/ 1740416 w 1742379"/>
              <a:gd name="connsiteY766" fmla="*/ 803681 h 1733784"/>
              <a:gd name="connsiteX767" fmla="*/ 1739143 w 1742379"/>
              <a:gd name="connsiteY767" fmla="*/ 796635 h 1733784"/>
              <a:gd name="connsiteX768" fmla="*/ 1741102 w 1742379"/>
              <a:gd name="connsiteY768" fmla="*/ 789590 h 1733784"/>
              <a:gd name="connsiteX769" fmla="*/ 1739044 w 1742379"/>
              <a:gd name="connsiteY769" fmla="*/ 782642 h 1733784"/>
              <a:gd name="connsiteX770" fmla="*/ 1739044 w 1742379"/>
              <a:gd name="connsiteY770" fmla="*/ 775596 h 1733784"/>
              <a:gd name="connsiteX771" fmla="*/ 1740808 w 1742379"/>
              <a:gd name="connsiteY771" fmla="*/ 768649 h 1733784"/>
              <a:gd name="connsiteX772" fmla="*/ 1739926 w 1742379"/>
              <a:gd name="connsiteY772" fmla="*/ 761603 h 1733784"/>
              <a:gd name="connsiteX773" fmla="*/ 1739926 w 1742379"/>
              <a:gd name="connsiteY773" fmla="*/ 754558 h 1733784"/>
              <a:gd name="connsiteX774" fmla="*/ 1740612 w 1742379"/>
              <a:gd name="connsiteY774" fmla="*/ 747512 h 1733784"/>
              <a:gd name="connsiteX775" fmla="*/ 1741886 w 1742379"/>
              <a:gd name="connsiteY775" fmla="*/ 740467 h 1733784"/>
              <a:gd name="connsiteX776" fmla="*/ 1741886 w 1742379"/>
              <a:gd name="connsiteY776" fmla="*/ 733421 h 1733784"/>
              <a:gd name="connsiteX777" fmla="*/ 1741886 w 1742379"/>
              <a:gd name="connsiteY777" fmla="*/ 726474 h 1733784"/>
              <a:gd name="connsiteX778" fmla="*/ 1738163 w 1742379"/>
              <a:gd name="connsiteY778" fmla="*/ 719624 h 1733784"/>
              <a:gd name="connsiteX779" fmla="*/ 1740220 w 1742379"/>
              <a:gd name="connsiteY779" fmla="*/ 712480 h 1733784"/>
              <a:gd name="connsiteX780" fmla="*/ 1736791 w 1742379"/>
              <a:gd name="connsiteY780" fmla="*/ 705728 h 1733784"/>
              <a:gd name="connsiteX781" fmla="*/ 1740710 w 1742379"/>
              <a:gd name="connsiteY781" fmla="*/ 694475 h 173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</a:cxnLst>
            <a:rect l="l" t="t" r="r" b="b"/>
            <a:pathLst>
              <a:path w="1742379" h="1733784">
                <a:moveTo>
                  <a:pt x="1740710" y="694475"/>
                </a:moveTo>
                <a:cubicBezTo>
                  <a:pt x="1740710" y="692127"/>
                  <a:pt x="1738359" y="689876"/>
                  <a:pt x="1738163" y="687528"/>
                </a:cubicBezTo>
                <a:cubicBezTo>
                  <a:pt x="1737967" y="685179"/>
                  <a:pt x="1735811" y="683026"/>
                  <a:pt x="1735616" y="680678"/>
                </a:cubicBezTo>
                <a:cubicBezTo>
                  <a:pt x="1735419" y="678329"/>
                  <a:pt x="1735616" y="675981"/>
                  <a:pt x="1735616" y="673632"/>
                </a:cubicBezTo>
                <a:cubicBezTo>
                  <a:pt x="1735616" y="671284"/>
                  <a:pt x="1736889" y="668838"/>
                  <a:pt x="1736693" y="666489"/>
                </a:cubicBezTo>
                <a:cubicBezTo>
                  <a:pt x="1736497" y="664140"/>
                  <a:pt x="1738261" y="661596"/>
                  <a:pt x="1737967" y="659248"/>
                </a:cubicBezTo>
                <a:cubicBezTo>
                  <a:pt x="1737673" y="656899"/>
                  <a:pt x="1736007" y="654649"/>
                  <a:pt x="1735713" y="652398"/>
                </a:cubicBezTo>
                <a:cubicBezTo>
                  <a:pt x="1735419" y="650147"/>
                  <a:pt x="1733852" y="647799"/>
                  <a:pt x="1733558" y="645450"/>
                </a:cubicBezTo>
                <a:cubicBezTo>
                  <a:pt x="1733264" y="643102"/>
                  <a:pt x="1733558" y="640753"/>
                  <a:pt x="1733558" y="638405"/>
                </a:cubicBezTo>
                <a:cubicBezTo>
                  <a:pt x="1733558" y="636056"/>
                  <a:pt x="1733558" y="633610"/>
                  <a:pt x="1733558" y="631359"/>
                </a:cubicBezTo>
                <a:cubicBezTo>
                  <a:pt x="1733558" y="629109"/>
                  <a:pt x="1733558" y="626564"/>
                  <a:pt x="1733068" y="624216"/>
                </a:cubicBezTo>
                <a:cubicBezTo>
                  <a:pt x="1732578" y="621868"/>
                  <a:pt x="1730325" y="619813"/>
                  <a:pt x="1730031" y="617562"/>
                </a:cubicBezTo>
                <a:cubicBezTo>
                  <a:pt x="1729737" y="615311"/>
                  <a:pt x="1732676" y="612376"/>
                  <a:pt x="1732285" y="610027"/>
                </a:cubicBezTo>
                <a:cubicBezTo>
                  <a:pt x="1731893" y="607679"/>
                  <a:pt x="1727484" y="606015"/>
                  <a:pt x="1727190" y="603667"/>
                </a:cubicBezTo>
                <a:cubicBezTo>
                  <a:pt x="1726896" y="601318"/>
                  <a:pt x="1731109" y="598285"/>
                  <a:pt x="1730717" y="595936"/>
                </a:cubicBezTo>
                <a:cubicBezTo>
                  <a:pt x="1730325" y="593588"/>
                  <a:pt x="1726308" y="591924"/>
                  <a:pt x="1725916" y="589576"/>
                </a:cubicBezTo>
                <a:cubicBezTo>
                  <a:pt x="1725524" y="587227"/>
                  <a:pt x="1724446" y="585074"/>
                  <a:pt x="1724054" y="582726"/>
                </a:cubicBezTo>
                <a:cubicBezTo>
                  <a:pt x="1723663" y="580377"/>
                  <a:pt x="1727484" y="577344"/>
                  <a:pt x="1727092" y="574995"/>
                </a:cubicBezTo>
                <a:cubicBezTo>
                  <a:pt x="1726700" y="572647"/>
                  <a:pt x="1722291" y="571081"/>
                  <a:pt x="1721899" y="568733"/>
                </a:cubicBezTo>
                <a:cubicBezTo>
                  <a:pt x="1721507" y="566384"/>
                  <a:pt x="1724348" y="563546"/>
                  <a:pt x="1723859" y="561198"/>
                </a:cubicBezTo>
                <a:cubicBezTo>
                  <a:pt x="1723369" y="558849"/>
                  <a:pt x="1721409" y="556892"/>
                  <a:pt x="1720919" y="554544"/>
                </a:cubicBezTo>
                <a:cubicBezTo>
                  <a:pt x="1720429" y="552195"/>
                  <a:pt x="1719450" y="550043"/>
                  <a:pt x="1718960" y="547694"/>
                </a:cubicBezTo>
                <a:cubicBezTo>
                  <a:pt x="1718470" y="545346"/>
                  <a:pt x="1718960" y="542997"/>
                  <a:pt x="1718176" y="540649"/>
                </a:cubicBezTo>
                <a:cubicBezTo>
                  <a:pt x="1717392" y="538300"/>
                  <a:pt x="1717098" y="536049"/>
                  <a:pt x="1716609" y="533799"/>
                </a:cubicBezTo>
                <a:cubicBezTo>
                  <a:pt x="1716119" y="531548"/>
                  <a:pt x="1717098" y="528808"/>
                  <a:pt x="1716609" y="526460"/>
                </a:cubicBezTo>
                <a:cubicBezTo>
                  <a:pt x="1716119" y="524111"/>
                  <a:pt x="1714355" y="522154"/>
                  <a:pt x="1713767" y="519904"/>
                </a:cubicBezTo>
                <a:cubicBezTo>
                  <a:pt x="1713179" y="517653"/>
                  <a:pt x="1712984" y="515206"/>
                  <a:pt x="1712395" y="512956"/>
                </a:cubicBezTo>
                <a:cubicBezTo>
                  <a:pt x="1711808" y="510705"/>
                  <a:pt x="1709652" y="508748"/>
                  <a:pt x="1708967" y="506497"/>
                </a:cubicBezTo>
                <a:cubicBezTo>
                  <a:pt x="1708281" y="504247"/>
                  <a:pt x="1706321" y="502388"/>
                  <a:pt x="1705635" y="500137"/>
                </a:cubicBezTo>
                <a:cubicBezTo>
                  <a:pt x="1704950" y="497886"/>
                  <a:pt x="1707203" y="494755"/>
                  <a:pt x="1706517" y="492504"/>
                </a:cubicBezTo>
                <a:cubicBezTo>
                  <a:pt x="1705831" y="490254"/>
                  <a:pt x="1703970" y="488297"/>
                  <a:pt x="1703284" y="486046"/>
                </a:cubicBezTo>
                <a:cubicBezTo>
                  <a:pt x="1702598" y="483795"/>
                  <a:pt x="1704362" y="480762"/>
                  <a:pt x="1703284" y="478511"/>
                </a:cubicBezTo>
                <a:cubicBezTo>
                  <a:pt x="1702206" y="476261"/>
                  <a:pt x="1700835" y="474303"/>
                  <a:pt x="1700051" y="472151"/>
                </a:cubicBezTo>
                <a:cubicBezTo>
                  <a:pt x="1699267" y="469998"/>
                  <a:pt x="1698385" y="467747"/>
                  <a:pt x="1697602" y="465497"/>
                </a:cubicBezTo>
                <a:cubicBezTo>
                  <a:pt x="1696818" y="463246"/>
                  <a:pt x="1695838" y="461093"/>
                  <a:pt x="1695054" y="458842"/>
                </a:cubicBezTo>
                <a:cubicBezTo>
                  <a:pt x="1694270" y="456592"/>
                  <a:pt x="1695054" y="453950"/>
                  <a:pt x="1693878" y="451699"/>
                </a:cubicBezTo>
                <a:cubicBezTo>
                  <a:pt x="1692703" y="449448"/>
                  <a:pt x="1688588" y="448666"/>
                  <a:pt x="1687706" y="446513"/>
                </a:cubicBezTo>
                <a:cubicBezTo>
                  <a:pt x="1686824" y="444360"/>
                  <a:pt x="1689469" y="440739"/>
                  <a:pt x="1688588" y="438587"/>
                </a:cubicBezTo>
                <a:cubicBezTo>
                  <a:pt x="1687706" y="436434"/>
                  <a:pt x="1684669" y="435064"/>
                  <a:pt x="1683689" y="432911"/>
                </a:cubicBezTo>
                <a:cubicBezTo>
                  <a:pt x="1682709" y="430758"/>
                  <a:pt x="1682024" y="428508"/>
                  <a:pt x="1681044" y="426355"/>
                </a:cubicBezTo>
                <a:cubicBezTo>
                  <a:pt x="1680064" y="424202"/>
                  <a:pt x="1677321" y="422832"/>
                  <a:pt x="1676341" y="420679"/>
                </a:cubicBezTo>
                <a:cubicBezTo>
                  <a:pt x="1675361" y="418527"/>
                  <a:pt x="1674088" y="416569"/>
                  <a:pt x="1673108" y="414417"/>
                </a:cubicBezTo>
                <a:cubicBezTo>
                  <a:pt x="1672128" y="412264"/>
                  <a:pt x="1673598" y="409035"/>
                  <a:pt x="1672520" y="406882"/>
                </a:cubicBezTo>
                <a:cubicBezTo>
                  <a:pt x="1671442" y="404729"/>
                  <a:pt x="1668895" y="403457"/>
                  <a:pt x="1667817" y="401304"/>
                </a:cubicBezTo>
                <a:cubicBezTo>
                  <a:pt x="1666740" y="399151"/>
                  <a:pt x="1666544" y="396705"/>
                  <a:pt x="1665466" y="394552"/>
                </a:cubicBezTo>
                <a:cubicBezTo>
                  <a:pt x="1664388" y="392400"/>
                  <a:pt x="1664584" y="389660"/>
                  <a:pt x="1663408" y="387605"/>
                </a:cubicBezTo>
                <a:cubicBezTo>
                  <a:pt x="1662233" y="385550"/>
                  <a:pt x="1658216" y="385158"/>
                  <a:pt x="1657040" y="383103"/>
                </a:cubicBezTo>
                <a:cubicBezTo>
                  <a:pt x="1655864" y="381048"/>
                  <a:pt x="1656354" y="378113"/>
                  <a:pt x="1655081" y="376058"/>
                </a:cubicBezTo>
                <a:lnTo>
                  <a:pt x="1651456" y="369991"/>
                </a:lnTo>
                <a:cubicBezTo>
                  <a:pt x="1650182" y="368034"/>
                  <a:pt x="1651456" y="364707"/>
                  <a:pt x="1649692" y="362750"/>
                </a:cubicBezTo>
                <a:cubicBezTo>
                  <a:pt x="1647928" y="360793"/>
                  <a:pt x="1644891" y="360303"/>
                  <a:pt x="1643618" y="358346"/>
                </a:cubicBezTo>
                <a:cubicBezTo>
                  <a:pt x="1642344" y="356389"/>
                  <a:pt x="1639307" y="355606"/>
                  <a:pt x="1637935" y="353649"/>
                </a:cubicBezTo>
                <a:cubicBezTo>
                  <a:pt x="1636563" y="351692"/>
                  <a:pt x="1639013" y="347289"/>
                  <a:pt x="1637935" y="345332"/>
                </a:cubicBezTo>
                <a:cubicBezTo>
                  <a:pt x="1636857" y="343375"/>
                  <a:pt x="1631861" y="344060"/>
                  <a:pt x="1630391" y="342102"/>
                </a:cubicBezTo>
                <a:cubicBezTo>
                  <a:pt x="1628921" y="340145"/>
                  <a:pt x="1629411" y="337112"/>
                  <a:pt x="1628040" y="335253"/>
                </a:cubicBezTo>
                <a:cubicBezTo>
                  <a:pt x="1626668" y="333393"/>
                  <a:pt x="1624415" y="332121"/>
                  <a:pt x="1623043" y="330262"/>
                </a:cubicBezTo>
                <a:cubicBezTo>
                  <a:pt x="1621671" y="328403"/>
                  <a:pt x="1620202" y="326544"/>
                  <a:pt x="1618732" y="324782"/>
                </a:cubicBezTo>
                <a:cubicBezTo>
                  <a:pt x="1617262" y="323021"/>
                  <a:pt x="1617850" y="319400"/>
                  <a:pt x="1616381" y="317639"/>
                </a:cubicBezTo>
                <a:cubicBezTo>
                  <a:pt x="1614911" y="315878"/>
                  <a:pt x="1611384" y="315682"/>
                  <a:pt x="1609914" y="313921"/>
                </a:cubicBezTo>
                <a:cubicBezTo>
                  <a:pt x="1608445" y="312159"/>
                  <a:pt x="1608543" y="308930"/>
                  <a:pt x="1606975" y="307169"/>
                </a:cubicBezTo>
                <a:cubicBezTo>
                  <a:pt x="1605408" y="305407"/>
                  <a:pt x="1603938" y="303548"/>
                  <a:pt x="1602370" y="301884"/>
                </a:cubicBezTo>
                <a:cubicBezTo>
                  <a:pt x="1600803" y="300221"/>
                  <a:pt x="1599137" y="298460"/>
                  <a:pt x="1597570" y="296796"/>
                </a:cubicBezTo>
                <a:cubicBezTo>
                  <a:pt x="1596002" y="295133"/>
                  <a:pt x="1593063" y="294545"/>
                  <a:pt x="1591495" y="292882"/>
                </a:cubicBezTo>
                <a:cubicBezTo>
                  <a:pt x="1589928" y="291218"/>
                  <a:pt x="1587870" y="289848"/>
                  <a:pt x="1586303" y="288185"/>
                </a:cubicBezTo>
                <a:lnTo>
                  <a:pt x="1581208" y="283390"/>
                </a:lnTo>
                <a:cubicBezTo>
                  <a:pt x="1579542" y="281727"/>
                  <a:pt x="1578954" y="278987"/>
                  <a:pt x="1577289" y="277421"/>
                </a:cubicBezTo>
                <a:cubicBezTo>
                  <a:pt x="1575623" y="275855"/>
                  <a:pt x="1574056" y="273996"/>
                  <a:pt x="1572390" y="272333"/>
                </a:cubicBezTo>
                <a:cubicBezTo>
                  <a:pt x="1570725" y="270669"/>
                  <a:pt x="1567198" y="271060"/>
                  <a:pt x="1565532" y="269495"/>
                </a:cubicBezTo>
                <a:cubicBezTo>
                  <a:pt x="1563867" y="267929"/>
                  <a:pt x="1563573" y="264602"/>
                  <a:pt x="1561907" y="263134"/>
                </a:cubicBezTo>
                <a:cubicBezTo>
                  <a:pt x="1560241" y="261666"/>
                  <a:pt x="1558086" y="260296"/>
                  <a:pt x="1556322" y="258829"/>
                </a:cubicBezTo>
                <a:cubicBezTo>
                  <a:pt x="1554559" y="257361"/>
                  <a:pt x="1550934" y="257850"/>
                  <a:pt x="1549170" y="256382"/>
                </a:cubicBezTo>
                <a:cubicBezTo>
                  <a:pt x="1547407" y="254914"/>
                  <a:pt x="1546329" y="252664"/>
                  <a:pt x="1544468" y="251098"/>
                </a:cubicBezTo>
                <a:cubicBezTo>
                  <a:pt x="1542606" y="249532"/>
                  <a:pt x="1542410" y="246303"/>
                  <a:pt x="1540549" y="244835"/>
                </a:cubicBezTo>
                <a:lnTo>
                  <a:pt x="1534964" y="240628"/>
                </a:lnTo>
                <a:cubicBezTo>
                  <a:pt x="1533201" y="239160"/>
                  <a:pt x="1530751" y="238475"/>
                  <a:pt x="1528890" y="237105"/>
                </a:cubicBezTo>
                <a:cubicBezTo>
                  <a:pt x="1527028" y="235735"/>
                  <a:pt x="1523893" y="236029"/>
                  <a:pt x="1521934" y="234659"/>
                </a:cubicBezTo>
                <a:cubicBezTo>
                  <a:pt x="1519974" y="233289"/>
                  <a:pt x="1520562" y="228787"/>
                  <a:pt x="1518602" y="227417"/>
                </a:cubicBezTo>
                <a:cubicBezTo>
                  <a:pt x="1516643" y="226047"/>
                  <a:pt x="1512920" y="227417"/>
                  <a:pt x="1510960" y="226047"/>
                </a:cubicBezTo>
                <a:lnTo>
                  <a:pt x="1505278" y="222035"/>
                </a:lnTo>
                <a:cubicBezTo>
                  <a:pt x="1503318" y="220763"/>
                  <a:pt x="1502339" y="218121"/>
                  <a:pt x="1500379" y="216849"/>
                </a:cubicBezTo>
                <a:cubicBezTo>
                  <a:pt x="1498420" y="215577"/>
                  <a:pt x="1496852" y="213718"/>
                  <a:pt x="1494893" y="212446"/>
                </a:cubicBezTo>
                <a:lnTo>
                  <a:pt x="1488916" y="208825"/>
                </a:lnTo>
                <a:cubicBezTo>
                  <a:pt x="1486957" y="207553"/>
                  <a:pt x="1483821" y="208042"/>
                  <a:pt x="1481862" y="206868"/>
                </a:cubicBezTo>
                <a:cubicBezTo>
                  <a:pt x="1479903" y="205694"/>
                  <a:pt x="1479511" y="201780"/>
                  <a:pt x="1477453" y="200605"/>
                </a:cubicBezTo>
                <a:cubicBezTo>
                  <a:pt x="1475396" y="199431"/>
                  <a:pt x="1472848" y="199235"/>
                  <a:pt x="1470889" y="198061"/>
                </a:cubicBezTo>
                <a:cubicBezTo>
                  <a:pt x="1468929" y="196887"/>
                  <a:pt x="1467558" y="194441"/>
                  <a:pt x="1465500" y="193266"/>
                </a:cubicBezTo>
                <a:cubicBezTo>
                  <a:pt x="1463443" y="192092"/>
                  <a:pt x="1460503" y="192679"/>
                  <a:pt x="1458446" y="191505"/>
                </a:cubicBezTo>
                <a:cubicBezTo>
                  <a:pt x="1456389" y="190331"/>
                  <a:pt x="1455409" y="187395"/>
                  <a:pt x="1453352" y="186221"/>
                </a:cubicBezTo>
                <a:cubicBezTo>
                  <a:pt x="1451294" y="185047"/>
                  <a:pt x="1447669" y="187004"/>
                  <a:pt x="1445611" y="186221"/>
                </a:cubicBezTo>
                <a:cubicBezTo>
                  <a:pt x="1443554" y="185438"/>
                  <a:pt x="1442672" y="181817"/>
                  <a:pt x="1440615" y="180741"/>
                </a:cubicBezTo>
                <a:cubicBezTo>
                  <a:pt x="1438557" y="179665"/>
                  <a:pt x="1436990" y="177512"/>
                  <a:pt x="1434932" y="176533"/>
                </a:cubicBezTo>
                <a:cubicBezTo>
                  <a:pt x="1432875" y="175555"/>
                  <a:pt x="1429446" y="176533"/>
                  <a:pt x="1427388" y="175848"/>
                </a:cubicBezTo>
                <a:cubicBezTo>
                  <a:pt x="1425331" y="175163"/>
                  <a:pt x="1422587" y="175065"/>
                  <a:pt x="1420432" y="174087"/>
                </a:cubicBezTo>
                <a:cubicBezTo>
                  <a:pt x="1418277" y="173108"/>
                  <a:pt x="1417591" y="169292"/>
                  <a:pt x="1415533" y="168314"/>
                </a:cubicBezTo>
                <a:cubicBezTo>
                  <a:pt x="1413476" y="167335"/>
                  <a:pt x="1410047" y="168314"/>
                  <a:pt x="1407989" y="168314"/>
                </a:cubicBezTo>
                <a:cubicBezTo>
                  <a:pt x="1405932" y="168314"/>
                  <a:pt x="1404658" y="164302"/>
                  <a:pt x="1402601" y="163323"/>
                </a:cubicBezTo>
                <a:cubicBezTo>
                  <a:pt x="1400543" y="162344"/>
                  <a:pt x="1397702" y="162736"/>
                  <a:pt x="1395546" y="161855"/>
                </a:cubicBezTo>
                <a:lnTo>
                  <a:pt x="1389276" y="158724"/>
                </a:lnTo>
                <a:cubicBezTo>
                  <a:pt x="1387121" y="157843"/>
                  <a:pt x="1384378" y="158724"/>
                  <a:pt x="1382222" y="157452"/>
                </a:cubicBezTo>
                <a:cubicBezTo>
                  <a:pt x="1380067" y="156180"/>
                  <a:pt x="1379675" y="151678"/>
                  <a:pt x="1377519" y="150798"/>
                </a:cubicBezTo>
                <a:cubicBezTo>
                  <a:pt x="1375364" y="149917"/>
                  <a:pt x="1371935" y="152070"/>
                  <a:pt x="1369681" y="150798"/>
                </a:cubicBezTo>
                <a:cubicBezTo>
                  <a:pt x="1367428" y="149526"/>
                  <a:pt x="1365860" y="147960"/>
                  <a:pt x="1363705" y="147079"/>
                </a:cubicBezTo>
                <a:lnTo>
                  <a:pt x="1357238" y="144339"/>
                </a:lnTo>
                <a:cubicBezTo>
                  <a:pt x="1355083" y="143556"/>
                  <a:pt x="1352144" y="144339"/>
                  <a:pt x="1349890" y="144339"/>
                </a:cubicBezTo>
                <a:cubicBezTo>
                  <a:pt x="1347637" y="144339"/>
                  <a:pt x="1346462" y="140425"/>
                  <a:pt x="1344208" y="139642"/>
                </a:cubicBezTo>
                <a:cubicBezTo>
                  <a:pt x="1341954" y="138859"/>
                  <a:pt x="1339505" y="138859"/>
                  <a:pt x="1337350" y="138077"/>
                </a:cubicBezTo>
                <a:cubicBezTo>
                  <a:pt x="1335194" y="137294"/>
                  <a:pt x="1333823" y="133869"/>
                  <a:pt x="1331667" y="133086"/>
                </a:cubicBezTo>
                <a:cubicBezTo>
                  <a:pt x="1329512" y="132303"/>
                  <a:pt x="1327160" y="131912"/>
                  <a:pt x="1324907" y="131129"/>
                </a:cubicBezTo>
                <a:cubicBezTo>
                  <a:pt x="1322654" y="130346"/>
                  <a:pt x="1320302" y="130248"/>
                  <a:pt x="1318049" y="129563"/>
                </a:cubicBezTo>
                <a:cubicBezTo>
                  <a:pt x="1315795" y="128878"/>
                  <a:pt x="1313934" y="127117"/>
                  <a:pt x="1311681" y="126432"/>
                </a:cubicBezTo>
                <a:cubicBezTo>
                  <a:pt x="1309427" y="125747"/>
                  <a:pt x="1305900" y="128585"/>
                  <a:pt x="1303745" y="127900"/>
                </a:cubicBezTo>
                <a:cubicBezTo>
                  <a:pt x="1301589" y="127215"/>
                  <a:pt x="1299826" y="124671"/>
                  <a:pt x="1297670" y="123692"/>
                </a:cubicBezTo>
                <a:cubicBezTo>
                  <a:pt x="1295515" y="122714"/>
                  <a:pt x="1292869" y="122811"/>
                  <a:pt x="1290714" y="121735"/>
                </a:cubicBezTo>
                <a:lnTo>
                  <a:pt x="1284150" y="118897"/>
                </a:lnTo>
                <a:cubicBezTo>
                  <a:pt x="1281994" y="117821"/>
                  <a:pt x="1280721" y="115081"/>
                  <a:pt x="1278467" y="114102"/>
                </a:cubicBezTo>
                <a:cubicBezTo>
                  <a:pt x="1276214" y="113124"/>
                  <a:pt x="1273862" y="112830"/>
                  <a:pt x="1271707" y="111852"/>
                </a:cubicBezTo>
                <a:cubicBezTo>
                  <a:pt x="1269552" y="110873"/>
                  <a:pt x="1267200" y="110286"/>
                  <a:pt x="1265045" y="109307"/>
                </a:cubicBezTo>
                <a:lnTo>
                  <a:pt x="1258578" y="106274"/>
                </a:lnTo>
                <a:cubicBezTo>
                  <a:pt x="1256325" y="105393"/>
                  <a:pt x="1254855" y="102849"/>
                  <a:pt x="1252700" y="101968"/>
                </a:cubicBezTo>
                <a:lnTo>
                  <a:pt x="1246038" y="99131"/>
                </a:lnTo>
                <a:cubicBezTo>
                  <a:pt x="1243882" y="98250"/>
                  <a:pt x="1240649" y="99131"/>
                  <a:pt x="1238494" y="99131"/>
                </a:cubicBezTo>
                <a:cubicBezTo>
                  <a:pt x="1236338" y="99131"/>
                  <a:pt x="1235065" y="95021"/>
                  <a:pt x="1232909" y="94140"/>
                </a:cubicBezTo>
                <a:cubicBezTo>
                  <a:pt x="1230754" y="93259"/>
                  <a:pt x="1228892" y="91302"/>
                  <a:pt x="1226639" y="90422"/>
                </a:cubicBezTo>
                <a:lnTo>
                  <a:pt x="1220075" y="87584"/>
                </a:lnTo>
                <a:cubicBezTo>
                  <a:pt x="1217919" y="86703"/>
                  <a:pt x="1215274" y="86899"/>
                  <a:pt x="1213020" y="85920"/>
                </a:cubicBezTo>
                <a:cubicBezTo>
                  <a:pt x="1210767" y="84942"/>
                  <a:pt x="1208318" y="84844"/>
                  <a:pt x="1206162" y="83963"/>
                </a:cubicBezTo>
                <a:cubicBezTo>
                  <a:pt x="1204007" y="83083"/>
                  <a:pt x="1202341" y="80538"/>
                  <a:pt x="1200186" y="79658"/>
                </a:cubicBezTo>
                <a:cubicBezTo>
                  <a:pt x="1198030" y="78777"/>
                  <a:pt x="1194307" y="81517"/>
                  <a:pt x="1192152" y="80636"/>
                </a:cubicBezTo>
                <a:cubicBezTo>
                  <a:pt x="1189996" y="79756"/>
                  <a:pt x="1187841" y="78581"/>
                  <a:pt x="1185588" y="77798"/>
                </a:cubicBezTo>
                <a:cubicBezTo>
                  <a:pt x="1183334" y="77016"/>
                  <a:pt x="1181473" y="75156"/>
                  <a:pt x="1179317" y="74276"/>
                </a:cubicBezTo>
                <a:cubicBezTo>
                  <a:pt x="1177162" y="73395"/>
                  <a:pt x="1174321" y="74276"/>
                  <a:pt x="1172067" y="73199"/>
                </a:cubicBezTo>
                <a:cubicBezTo>
                  <a:pt x="1169814" y="72123"/>
                  <a:pt x="1168148" y="70068"/>
                  <a:pt x="1165895" y="69285"/>
                </a:cubicBezTo>
                <a:lnTo>
                  <a:pt x="1159232" y="66741"/>
                </a:lnTo>
                <a:cubicBezTo>
                  <a:pt x="1156979" y="65958"/>
                  <a:pt x="1154334" y="66741"/>
                  <a:pt x="1152080" y="65665"/>
                </a:cubicBezTo>
                <a:cubicBezTo>
                  <a:pt x="1149827" y="64588"/>
                  <a:pt x="1147769" y="63512"/>
                  <a:pt x="1145516" y="62729"/>
                </a:cubicBezTo>
                <a:lnTo>
                  <a:pt x="1138756" y="60576"/>
                </a:lnTo>
                <a:cubicBezTo>
                  <a:pt x="1136502" y="59793"/>
                  <a:pt x="1134935" y="57053"/>
                  <a:pt x="1132681" y="56271"/>
                </a:cubicBezTo>
                <a:cubicBezTo>
                  <a:pt x="1130428" y="55488"/>
                  <a:pt x="1127489" y="56271"/>
                  <a:pt x="1125235" y="56271"/>
                </a:cubicBezTo>
                <a:cubicBezTo>
                  <a:pt x="1122982" y="56271"/>
                  <a:pt x="1122002" y="51084"/>
                  <a:pt x="1119749" y="50301"/>
                </a:cubicBezTo>
                <a:lnTo>
                  <a:pt x="1112891" y="47855"/>
                </a:lnTo>
                <a:lnTo>
                  <a:pt x="1106032" y="45604"/>
                </a:lnTo>
                <a:cubicBezTo>
                  <a:pt x="1103779" y="44919"/>
                  <a:pt x="1100742" y="46387"/>
                  <a:pt x="1098390" y="45604"/>
                </a:cubicBezTo>
                <a:cubicBezTo>
                  <a:pt x="1096039" y="44822"/>
                  <a:pt x="1094177" y="43060"/>
                  <a:pt x="1091924" y="42375"/>
                </a:cubicBezTo>
                <a:lnTo>
                  <a:pt x="1084968" y="40320"/>
                </a:lnTo>
                <a:cubicBezTo>
                  <a:pt x="1082714" y="39537"/>
                  <a:pt x="1079579" y="41592"/>
                  <a:pt x="1077228" y="40907"/>
                </a:cubicBezTo>
                <a:cubicBezTo>
                  <a:pt x="1074876" y="40222"/>
                  <a:pt x="1073897" y="35330"/>
                  <a:pt x="1071545" y="34645"/>
                </a:cubicBezTo>
                <a:cubicBezTo>
                  <a:pt x="1069194" y="33960"/>
                  <a:pt x="1066745" y="34058"/>
                  <a:pt x="1064393" y="33471"/>
                </a:cubicBezTo>
                <a:cubicBezTo>
                  <a:pt x="1062042" y="32883"/>
                  <a:pt x="1059592" y="32786"/>
                  <a:pt x="1057241" y="32198"/>
                </a:cubicBezTo>
                <a:cubicBezTo>
                  <a:pt x="1054890" y="31611"/>
                  <a:pt x="1052930" y="29654"/>
                  <a:pt x="1050579" y="29067"/>
                </a:cubicBezTo>
                <a:cubicBezTo>
                  <a:pt x="1048228" y="28480"/>
                  <a:pt x="1045484" y="29752"/>
                  <a:pt x="1043133" y="29067"/>
                </a:cubicBezTo>
                <a:cubicBezTo>
                  <a:pt x="1040781" y="28382"/>
                  <a:pt x="1037940" y="30339"/>
                  <a:pt x="1035589" y="29752"/>
                </a:cubicBezTo>
                <a:cubicBezTo>
                  <a:pt x="1033237" y="29165"/>
                  <a:pt x="1031082" y="27893"/>
                  <a:pt x="1028731" y="27404"/>
                </a:cubicBezTo>
                <a:cubicBezTo>
                  <a:pt x="1026379" y="26914"/>
                  <a:pt x="1023930" y="26816"/>
                  <a:pt x="1021579" y="26327"/>
                </a:cubicBezTo>
                <a:lnTo>
                  <a:pt x="1014524" y="24957"/>
                </a:lnTo>
                <a:cubicBezTo>
                  <a:pt x="1012173" y="24468"/>
                  <a:pt x="1010213" y="22119"/>
                  <a:pt x="1007862" y="21630"/>
                </a:cubicBezTo>
                <a:cubicBezTo>
                  <a:pt x="1005511" y="21141"/>
                  <a:pt x="1003355" y="19477"/>
                  <a:pt x="1001004" y="18988"/>
                </a:cubicBezTo>
                <a:cubicBezTo>
                  <a:pt x="998652" y="18499"/>
                  <a:pt x="995713" y="21239"/>
                  <a:pt x="993362" y="20750"/>
                </a:cubicBezTo>
                <a:cubicBezTo>
                  <a:pt x="991010" y="20260"/>
                  <a:pt x="989149" y="17129"/>
                  <a:pt x="986700" y="16737"/>
                </a:cubicBezTo>
                <a:cubicBezTo>
                  <a:pt x="984250" y="16346"/>
                  <a:pt x="981997" y="16737"/>
                  <a:pt x="979743" y="16150"/>
                </a:cubicBezTo>
                <a:cubicBezTo>
                  <a:pt x="977490" y="15563"/>
                  <a:pt x="974943" y="16150"/>
                  <a:pt x="972591" y="16150"/>
                </a:cubicBezTo>
                <a:cubicBezTo>
                  <a:pt x="970240" y="16150"/>
                  <a:pt x="968182" y="14291"/>
                  <a:pt x="965929" y="13900"/>
                </a:cubicBezTo>
                <a:cubicBezTo>
                  <a:pt x="963676" y="13508"/>
                  <a:pt x="961618" y="11258"/>
                  <a:pt x="959267" y="10866"/>
                </a:cubicBezTo>
                <a:cubicBezTo>
                  <a:pt x="956915" y="10475"/>
                  <a:pt x="953976" y="14487"/>
                  <a:pt x="951625" y="14193"/>
                </a:cubicBezTo>
                <a:cubicBezTo>
                  <a:pt x="949273" y="13900"/>
                  <a:pt x="947216" y="12138"/>
                  <a:pt x="944963" y="11747"/>
                </a:cubicBezTo>
                <a:cubicBezTo>
                  <a:pt x="942709" y="11356"/>
                  <a:pt x="940358" y="10866"/>
                  <a:pt x="938006" y="10573"/>
                </a:cubicBezTo>
                <a:cubicBezTo>
                  <a:pt x="935655" y="10279"/>
                  <a:pt x="933304" y="10573"/>
                  <a:pt x="931050" y="10573"/>
                </a:cubicBezTo>
                <a:cubicBezTo>
                  <a:pt x="928797" y="10573"/>
                  <a:pt x="926739" y="7050"/>
                  <a:pt x="924486" y="6756"/>
                </a:cubicBezTo>
                <a:lnTo>
                  <a:pt x="917432" y="5876"/>
                </a:lnTo>
                <a:cubicBezTo>
                  <a:pt x="915178" y="5876"/>
                  <a:pt x="912435" y="9105"/>
                  <a:pt x="910084" y="8811"/>
                </a:cubicBezTo>
                <a:cubicBezTo>
                  <a:pt x="907732" y="8518"/>
                  <a:pt x="905479" y="7931"/>
                  <a:pt x="903127" y="7735"/>
                </a:cubicBezTo>
                <a:cubicBezTo>
                  <a:pt x="900776" y="7539"/>
                  <a:pt x="898719" y="4995"/>
                  <a:pt x="896367" y="4799"/>
                </a:cubicBezTo>
                <a:cubicBezTo>
                  <a:pt x="894016" y="4604"/>
                  <a:pt x="891567" y="6169"/>
                  <a:pt x="889215" y="5974"/>
                </a:cubicBezTo>
                <a:cubicBezTo>
                  <a:pt x="886864" y="5778"/>
                  <a:pt x="884512" y="5974"/>
                  <a:pt x="882259" y="5974"/>
                </a:cubicBezTo>
                <a:cubicBezTo>
                  <a:pt x="880005" y="5974"/>
                  <a:pt x="877752" y="2842"/>
                  <a:pt x="875499" y="2646"/>
                </a:cubicBezTo>
                <a:cubicBezTo>
                  <a:pt x="873245" y="2451"/>
                  <a:pt x="870600" y="4701"/>
                  <a:pt x="868249" y="4604"/>
                </a:cubicBezTo>
                <a:cubicBezTo>
                  <a:pt x="865897" y="4506"/>
                  <a:pt x="863644" y="4604"/>
                  <a:pt x="861292" y="4604"/>
                </a:cubicBezTo>
                <a:cubicBezTo>
                  <a:pt x="858941" y="4604"/>
                  <a:pt x="856884" y="102"/>
                  <a:pt x="854532" y="4"/>
                </a:cubicBezTo>
                <a:cubicBezTo>
                  <a:pt x="852181" y="-93"/>
                  <a:pt x="849731" y="1472"/>
                  <a:pt x="847478" y="1374"/>
                </a:cubicBezTo>
                <a:lnTo>
                  <a:pt x="840424" y="1374"/>
                </a:lnTo>
                <a:lnTo>
                  <a:pt x="833370" y="1374"/>
                </a:lnTo>
                <a:cubicBezTo>
                  <a:pt x="831116" y="1374"/>
                  <a:pt x="828765" y="2157"/>
                  <a:pt x="826414" y="2157"/>
                </a:cubicBezTo>
                <a:cubicBezTo>
                  <a:pt x="824062" y="2157"/>
                  <a:pt x="821711" y="2157"/>
                  <a:pt x="819359" y="2157"/>
                </a:cubicBezTo>
                <a:lnTo>
                  <a:pt x="812403" y="2157"/>
                </a:lnTo>
                <a:cubicBezTo>
                  <a:pt x="810052" y="2157"/>
                  <a:pt x="807701" y="494"/>
                  <a:pt x="805349" y="494"/>
                </a:cubicBezTo>
                <a:cubicBezTo>
                  <a:pt x="802998" y="494"/>
                  <a:pt x="800646" y="494"/>
                  <a:pt x="798295" y="494"/>
                </a:cubicBezTo>
                <a:cubicBezTo>
                  <a:pt x="795944" y="494"/>
                  <a:pt x="793690" y="494"/>
                  <a:pt x="791339" y="494"/>
                </a:cubicBezTo>
                <a:cubicBezTo>
                  <a:pt x="788987" y="494"/>
                  <a:pt x="786636" y="1179"/>
                  <a:pt x="784285" y="1276"/>
                </a:cubicBezTo>
                <a:cubicBezTo>
                  <a:pt x="781933" y="1374"/>
                  <a:pt x="779680" y="2059"/>
                  <a:pt x="777328" y="2157"/>
                </a:cubicBezTo>
                <a:cubicBezTo>
                  <a:pt x="774977" y="2255"/>
                  <a:pt x="772724" y="3625"/>
                  <a:pt x="770372" y="3723"/>
                </a:cubicBezTo>
                <a:cubicBezTo>
                  <a:pt x="768021" y="3821"/>
                  <a:pt x="765572" y="1961"/>
                  <a:pt x="763220" y="2059"/>
                </a:cubicBezTo>
                <a:cubicBezTo>
                  <a:pt x="760869" y="2157"/>
                  <a:pt x="758811" y="5778"/>
                  <a:pt x="756460" y="5974"/>
                </a:cubicBezTo>
                <a:cubicBezTo>
                  <a:pt x="754109" y="6169"/>
                  <a:pt x="751659" y="4114"/>
                  <a:pt x="749308" y="4310"/>
                </a:cubicBezTo>
                <a:cubicBezTo>
                  <a:pt x="746956" y="4506"/>
                  <a:pt x="744507" y="2646"/>
                  <a:pt x="742156" y="2842"/>
                </a:cubicBezTo>
                <a:cubicBezTo>
                  <a:pt x="739804" y="3038"/>
                  <a:pt x="737551" y="3919"/>
                  <a:pt x="735199" y="4114"/>
                </a:cubicBezTo>
                <a:cubicBezTo>
                  <a:pt x="732848" y="4310"/>
                  <a:pt x="730595" y="4114"/>
                  <a:pt x="728243" y="4701"/>
                </a:cubicBezTo>
                <a:cubicBezTo>
                  <a:pt x="725892" y="5289"/>
                  <a:pt x="723639" y="6169"/>
                  <a:pt x="721385" y="6365"/>
                </a:cubicBezTo>
                <a:cubicBezTo>
                  <a:pt x="719132" y="6561"/>
                  <a:pt x="716780" y="7539"/>
                  <a:pt x="714429" y="7735"/>
                </a:cubicBezTo>
                <a:lnTo>
                  <a:pt x="707473" y="8616"/>
                </a:lnTo>
                <a:cubicBezTo>
                  <a:pt x="705219" y="8616"/>
                  <a:pt x="702574" y="7050"/>
                  <a:pt x="700223" y="7343"/>
                </a:cubicBezTo>
                <a:cubicBezTo>
                  <a:pt x="697871" y="7637"/>
                  <a:pt x="695716" y="8909"/>
                  <a:pt x="693364" y="9203"/>
                </a:cubicBezTo>
                <a:lnTo>
                  <a:pt x="686506" y="10573"/>
                </a:lnTo>
                <a:cubicBezTo>
                  <a:pt x="684155" y="10573"/>
                  <a:pt x="682097" y="12628"/>
                  <a:pt x="679746" y="13019"/>
                </a:cubicBezTo>
                <a:cubicBezTo>
                  <a:pt x="677395" y="13410"/>
                  <a:pt x="675337" y="14878"/>
                  <a:pt x="673084" y="15270"/>
                </a:cubicBezTo>
                <a:cubicBezTo>
                  <a:pt x="670830" y="15661"/>
                  <a:pt x="668185" y="14683"/>
                  <a:pt x="665932" y="15270"/>
                </a:cubicBezTo>
                <a:cubicBezTo>
                  <a:pt x="663678" y="15857"/>
                  <a:pt x="661033" y="14585"/>
                  <a:pt x="658681" y="15270"/>
                </a:cubicBezTo>
                <a:cubicBezTo>
                  <a:pt x="656330" y="15955"/>
                  <a:pt x="654860" y="19967"/>
                  <a:pt x="652509" y="20456"/>
                </a:cubicBezTo>
                <a:cubicBezTo>
                  <a:pt x="650158" y="20945"/>
                  <a:pt x="647316" y="18597"/>
                  <a:pt x="645063" y="19086"/>
                </a:cubicBezTo>
                <a:cubicBezTo>
                  <a:pt x="642810" y="19575"/>
                  <a:pt x="640164" y="19086"/>
                  <a:pt x="637813" y="19086"/>
                </a:cubicBezTo>
                <a:cubicBezTo>
                  <a:pt x="635462" y="19086"/>
                  <a:pt x="633306" y="20456"/>
                  <a:pt x="631053" y="21043"/>
                </a:cubicBezTo>
                <a:cubicBezTo>
                  <a:pt x="628799" y="21630"/>
                  <a:pt x="626644" y="22902"/>
                  <a:pt x="624293" y="23489"/>
                </a:cubicBezTo>
                <a:lnTo>
                  <a:pt x="617434" y="25055"/>
                </a:lnTo>
                <a:cubicBezTo>
                  <a:pt x="615083" y="25642"/>
                  <a:pt x="612634" y="25642"/>
                  <a:pt x="610380" y="26229"/>
                </a:cubicBezTo>
                <a:cubicBezTo>
                  <a:pt x="608127" y="26816"/>
                  <a:pt x="606265" y="29165"/>
                  <a:pt x="604012" y="29752"/>
                </a:cubicBezTo>
                <a:cubicBezTo>
                  <a:pt x="601758" y="30339"/>
                  <a:pt x="598721" y="28480"/>
                  <a:pt x="596468" y="29067"/>
                </a:cubicBezTo>
                <a:lnTo>
                  <a:pt x="589610" y="31024"/>
                </a:lnTo>
                <a:cubicBezTo>
                  <a:pt x="587356" y="31709"/>
                  <a:pt x="585887" y="34840"/>
                  <a:pt x="583633" y="35525"/>
                </a:cubicBezTo>
                <a:cubicBezTo>
                  <a:pt x="581380" y="36210"/>
                  <a:pt x="579616" y="38657"/>
                  <a:pt x="577363" y="39342"/>
                </a:cubicBezTo>
                <a:cubicBezTo>
                  <a:pt x="575109" y="40027"/>
                  <a:pt x="572072" y="38363"/>
                  <a:pt x="569819" y="39342"/>
                </a:cubicBezTo>
                <a:cubicBezTo>
                  <a:pt x="567565" y="40320"/>
                  <a:pt x="565606" y="41397"/>
                  <a:pt x="563352" y="42180"/>
                </a:cubicBezTo>
                <a:cubicBezTo>
                  <a:pt x="561099" y="42962"/>
                  <a:pt x="558650" y="43060"/>
                  <a:pt x="556396" y="43843"/>
                </a:cubicBezTo>
                <a:cubicBezTo>
                  <a:pt x="554143" y="44626"/>
                  <a:pt x="551498" y="43843"/>
                  <a:pt x="549244" y="44919"/>
                </a:cubicBezTo>
                <a:cubicBezTo>
                  <a:pt x="546991" y="45996"/>
                  <a:pt x="545717" y="48834"/>
                  <a:pt x="543464" y="49714"/>
                </a:cubicBezTo>
                <a:cubicBezTo>
                  <a:pt x="541210" y="50595"/>
                  <a:pt x="538369" y="49714"/>
                  <a:pt x="536214" y="50399"/>
                </a:cubicBezTo>
                <a:cubicBezTo>
                  <a:pt x="534058" y="51084"/>
                  <a:pt x="531707" y="51867"/>
                  <a:pt x="529453" y="52748"/>
                </a:cubicBezTo>
                <a:cubicBezTo>
                  <a:pt x="527200" y="53629"/>
                  <a:pt x="524947" y="54216"/>
                  <a:pt x="522791" y="55194"/>
                </a:cubicBezTo>
                <a:cubicBezTo>
                  <a:pt x="520636" y="56173"/>
                  <a:pt x="519362" y="59108"/>
                  <a:pt x="517206" y="59989"/>
                </a:cubicBezTo>
                <a:cubicBezTo>
                  <a:pt x="515051" y="60870"/>
                  <a:pt x="513288" y="62925"/>
                  <a:pt x="511132" y="63903"/>
                </a:cubicBezTo>
                <a:cubicBezTo>
                  <a:pt x="508977" y="64882"/>
                  <a:pt x="505548" y="62925"/>
                  <a:pt x="503392" y="63903"/>
                </a:cubicBezTo>
                <a:cubicBezTo>
                  <a:pt x="501237" y="64882"/>
                  <a:pt x="500649" y="69285"/>
                  <a:pt x="498494" y="70264"/>
                </a:cubicBezTo>
                <a:cubicBezTo>
                  <a:pt x="496338" y="71242"/>
                  <a:pt x="494477" y="72612"/>
                  <a:pt x="492321" y="73689"/>
                </a:cubicBezTo>
                <a:cubicBezTo>
                  <a:pt x="490166" y="74765"/>
                  <a:pt x="486247" y="71732"/>
                  <a:pt x="484091" y="72808"/>
                </a:cubicBezTo>
                <a:cubicBezTo>
                  <a:pt x="481936" y="73884"/>
                  <a:pt x="481642" y="78483"/>
                  <a:pt x="479486" y="79560"/>
                </a:cubicBezTo>
                <a:cubicBezTo>
                  <a:pt x="477331" y="80636"/>
                  <a:pt x="473608" y="78190"/>
                  <a:pt x="471452" y="79560"/>
                </a:cubicBezTo>
                <a:cubicBezTo>
                  <a:pt x="469297" y="80930"/>
                  <a:pt x="468219" y="83670"/>
                  <a:pt x="466162" y="84746"/>
                </a:cubicBezTo>
                <a:cubicBezTo>
                  <a:pt x="464104" y="85822"/>
                  <a:pt x="461851" y="86605"/>
                  <a:pt x="459794" y="87780"/>
                </a:cubicBezTo>
                <a:cubicBezTo>
                  <a:pt x="457736" y="88954"/>
                  <a:pt x="455287" y="89443"/>
                  <a:pt x="453229" y="90519"/>
                </a:cubicBezTo>
                <a:cubicBezTo>
                  <a:pt x="451172" y="91596"/>
                  <a:pt x="448331" y="91400"/>
                  <a:pt x="446273" y="92574"/>
                </a:cubicBezTo>
                <a:cubicBezTo>
                  <a:pt x="444216" y="93749"/>
                  <a:pt x="442256" y="95119"/>
                  <a:pt x="440297" y="96293"/>
                </a:cubicBezTo>
                <a:cubicBezTo>
                  <a:pt x="438337" y="97467"/>
                  <a:pt x="435790" y="98054"/>
                  <a:pt x="433732" y="99229"/>
                </a:cubicBezTo>
                <a:cubicBezTo>
                  <a:pt x="431675" y="100403"/>
                  <a:pt x="430793" y="103436"/>
                  <a:pt x="428736" y="104708"/>
                </a:cubicBezTo>
                <a:cubicBezTo>
                  <a:pt x="426678" y="105980"/>
                  <a:pt x="425796" y="108916"/>
                  <a:pt x="423739" y="110090"/>
                </a:cubicBezTo>
                <a:cubicBezTo>
                  <a:pt x="421682" y="111265"/>
                  <a:pt x="418154" y="110090"/>
                  <a:pt x="416195" y="111265"/>
                </a:cubicBezTo>
                <a:cubicBezTo>
                  <a:pt x="414236" y="112439"/>
                  <a:pt x="411394" y="112439"/>
                  <a:pt x="409337" y="113711"/>
                </a:cubicBezTo>
                <a:cubicBezTo>
                  <a:pt x="407279" y="114983"/>
                  <a:pt x="406104" y="117332"/>
                  <a:pt x="404046" y="118604"/>
                </a:cubicBezTo>
                <a:lnTo>
                  <a:pt x="398168" y="122518"/>
                </a:lnTo>
                <a:cubicBezTo>
                  <a:pt x="396208" y="123790"/>
                  <a:pt x="395326" y="126725"/>
                  <a:pt x="393367" y="127998"/>
                </a:cubicBezTo>
                <a:cubicBezTo>
                  <a:pt x="391407" y="129270"/>
                  <a:pt x="390232" y="131814"/>
                  <a:pt x="388272" y="133184"/>
                </a:cubicBezTo>
                <a:cubicBezTo>
                  <a:pt x="386313" y="134554"/>
                  <a:pt x="383961" y="135239"/>
                  <a:pt x="382100" y="136511"/>
                </a:cubicBezTo>
                <a:cubicBezTo>
                  <a:pt x="380238" y="137783"/>
                  <a:pt x="377299" y="137881"/>
                  <a:pt x="375340" y="139251"/>
                </a:cubicBezTo>
                <a:cubicBezTo>
                  <a:pt x="373380" y="140621"/>
                  <a:pt x="372400" y="143263"/>
                  <a:pt x="370441" y="144633"/>
                </a:cubicBezTo>
                <a:cubicBezTo>
                  <a:pt x="368482" y="146003"/>
                  <a:pt x="364367" y="144633"/>
                  <a:pt x="362505" y="145709"/>
                </a:cubicBezTo>
                <a:lnTo>
                  <a:pt x="356920" y="150015"/>
                </a:lnTo>
                <a:cubicBezTo>
                  <a:pt x="355059" y="151385"/>
                  <a:pt x="354471" y="154614"/>
                  <a:pt x="352610" y="156082"/>
                </a:cubicBezTo>
                <a:cubicBezTo>
                  <a:pt x="350748" y="157550"/>
                  <a:pt x="349866" y="160289"/>
                  <a:pt x="348005" y="161757"/>
                </a:cubicBezTo>
                <a:cubicBezTo>
                  <a:pt x="346143" y="163225"/>
                  <a:pt x="341636" y="161757"/>
                  <a:pt x="339873" y="162638"/>
                </a:cubicBezTo>
                <a:cubicBezTo>
                  <a:pt x="338109" y="163519"/>
                  <a:pt x="338795" y="168998"/>
                  <a:pt x="336934" y="170466"/>
                </a:cubicBezTo>
                <a:cubicBezTo>
                  <a:pt x="335072" y="171934"/>
                  <a:pt x="331055" y="170466"/>
                  <a:pt x="329292" y="172130"/>
                </a:cubicBezTo>
                <a:cubicBezTo>
                  <a:pt x="327528" y="173793"/>
                  <a:pt x="325961" y="175555"/>
                  <a:pt x="324099" y="177023"/>
                </a:cubicBezTo>
                <a:cubicBezTo>
                  <a:pt x="322238" y="178490"/>
                  <a:pt x="321552" y="181328"/>
                  <a:pt x="319690" y="182796"/>
                </a:cubicBezTo>
                <a:cubicBezTo>
                  <a:pt x="317829" y="184264"/>
                  <a:pt x="315869" y="185634"/>
                  <a:pt x="314106" y="187102"/>
                </a:cubicBezTo>
                <a:cubicBezTo>
                  <a:pt x="312342" y="188569"/>
                  <a:pt x="310775" y="190526"/>
                  <a:pt x="309011" y="192092"/>
                </a:cubicBezTo>
                <a:lnTo>
                  <a:pt x="303623" y="196593"/>
                </a:lnTo>
                <a:cubicBezTo>
                  <a:pt x="301859" y="198159"/>
                  <a:pt x="299703" y="199235"/>
                  <a:pt x="297940" y="200801"/>
                </a:cubicBezTo>
                <a:cubicBezTo>
                  <a:pt x="296176" y="202367"/>
                  <a:pt x="296078" y="205792"/>
                  <a:pt x="294413" y="207455"/>
                </a:cubicBezTo>
                <a:cubicBezTo>
                  <a:pt x="292747" y="209119"/>
                  <a:pt x="290788" y="210391"/>
                  <a:pt x="289024" y="212054"/>
                </a:cubicBezTo>
                <a:cubicBezTo>
                  <a:pt x="287261" y="213718"/>
                  <a:pt x="284713" y="214305"/>
                  <a:pt x="283048" y="215969"/>
                </a:cubicBezTo>
                <a:cubicBezTo>
                  <a:pt x="281382" y="217632"/>
                  <a:pt x="280696" y="220274"/>
                  <a:pt x="279031" y="221938"/>
                </a:cubicBezTo>
                <a:cubicBezTo>
                  <a:pt x="277365" y="223601"/>
                  <a:pt x="272761" y="221938"/>
                  <a:pt x="270997" y="223895"/>
                </a:cubicBezTo>
                <a:lnTo>
                  <a:pt x="266098" y="228983"/>
                </a:lnTo>
                <a:cubicBezTo>
                  <a:pt x="264433" y="230647"/>
                  <a:pt x="263257" y="232799"/>
                  <a:pt x="261591" y="234463"/>
                </a:cubicBezTo>
                <a:lnTo>
                  <a:pt x="256693" y="239551"/>
                </a:lnTo>
                <a:cubicBezTo>
                  <a:pt x="255027" y="241313"/>
                  <a:pt x="252774" y="242389"/>
                  <a:pt x="251108" y="244053"/>
                </a:cubicBezTo>
                <a:cubicBezTo>
                  <a:pt x="249443" y="245716"/>
                  <a:pt x="248267" y="247869"/>
                  <a:pt x="246601" y="249532"/>
                </a:cubicBezTo>
                <a:cubicBezTo>
                  <a:pt x="244936" y="251196"/>
                  <a:pt x="244054" y="253545"/>
                  <a:pt x="242389" y="255306"/>
                </a:cubicBezTo>
                <a:cubicBezTo>
                  <a:pt x="240723" y="257067"/>
                  <a:pt x="238372" y="257948"/>
                  <a:pt x="236804" y="259709"/>
                </a:cubicBezTo>
                <a:lnTo>
                  <a:pt x="232003" y="264993"/>
                </a:lnTo>
                <a:cubicBezTo>
                  <a:pt x="230436" y="266755"/>
                  <a:pt x="232003" y="271060"/>
                  <a:pt x="230142" y="272822"/>
                </a:cubicBezTo>
                <a:cubicBezTo>
                  <a:pt x="228280" y="274583"/>
                  <a:pt x="223969" y="273605"/>
                  <a:pt x="222402" y="275366"/>
                </a:cubicBezTo>
                <a:cubicBezTo>
                  <a:pt x="220834" y="277127"/>
                  <a:pt x="221618" y="280944"/>
                  <a:pt x="220050" y="282705"/>
                </a:cubicBezTo>
                <a:cubicBezTo>
                  <a:pt x="218483" y="284466"/>
                  <a:pt x="214760" y="284369"/>
                  <a:pt x="213192" y="286130"/>
                </a:cubicBezTo>
                <a:cubicBezTo>
                  <a:pt x="211624" y="287891"/>
                  <a:pt x="210057" y="289653"/>
                  <a:pt x="208587" y="291512"/>
                </a:cubicBezTo>
                <a:cubicBezTo>
                  <a:pt x="207118" y="293371"/>
                  <a:pt x="207412" y="296698"/>
                  <a:pt x="205942" y="298557"/>
                </a:cubicBezTo>
                <a:cubicBezTo>
                  <a:pt x="204472" y="300417"/>
                  <a:pt x="202807" y="302080"/>
                  <a:pt x="201337" y="303939"/>
                </a:cubicBezTo>
                <a:cubicBezTo>
                  <a:pt x="199868" y="305799"/>
                  <a:pt x="198692" y="307854"/>
                  <a:pt x="197320" y="309713"/>
                </a:cubicBezTo>
                <a:cubicBezTo>
                  <a:pt x="195949" y="311572"/>
                  <a:pt x="193891" y="313040"/>
                  <a:pt x="192422" y="314899"/>
                </a:cubicBezTo>
                <a:cubicBezTo>
                  <a:pt x="190952" y="316758"/>
                  <a:pt x="188405" y="317737"/>
                  <a:pt x="187033" y="319596"/>
                </a:cubicBezTo>
                <a:cubicBezTo>
                  <a:pt x="185661" y="321455"/>
                  <a:pt x="185759" y="324587"/>
                  <a:pt x="184388" y="326446"/>
                </a:cubicBezTo>
                <a:cubicBezTo>
                  <a:pt x="183016" y="328305"/>
                  <a:pt x="182428" y="330849"/>
                  <a:pt x="180959" y="332806"/>
                </a:cubicBezTo>
                <a:lnTo>
                  <a:pt x="176746" y="338384"/>
                </a:lnTo>
                <a:cubicBezTo>
                  <a:pt x="175374" y="340341"/>
                  <a:pt x="173611" y="342005"/>
                  <a:pt x="172239" y="343864"/>
                </a:cubicBezTo>
                <a:cubicBezTo>
                  <a:pt x="170867" y="345723"/>
                  <a:pt x="168516" y="346995"/>
                  <a:pt x="167144" y="348952"/>
                </a:cubicBezTo>
                <a:cubicBezTo>
                  <a:pt x="165773" y="350909"/>
                  <a:pt x="164009" y="352573"/>
                  <a:pt x="162735" y="354432"/>
                </a:cubicBezTo>
                <a:cubicBezTo>
                  <a:pt x="161462" y="356291"/>
                  <a:pt x="160776" y="358836"/>
                  <a:pt x="159502" y="360793"/>
                </a:cubicBezTo>
                <a:cubicBezTo>
                  <a:pt x="158229" y="362750"/>
                  <a:pt x="158816" y="366077"/>
                  <a:pt x="157543" y="368034"/>
                </a:cubicBezTo>
                <a:cubicBezTo>
                  <a:pt x="156269" y="369991"/>
                  <a:pt x="152448" y="370284"/>
                  <a:pt x="151174" y="372242"/>
                </a:cubicBezTo>
                <a:cubicBezTo>
                  <a:pt x="149901" y="374199"/>
                  <a:pt x="149313" y="376743"/>
                  <a:pt x="148039" y="378700"/>
                </a:cubicBezTo>
                <a:cubicBezTo>
                  <a:pt x="146766" y="380657"/>
                  <a:pt x="144806" y="382223"/>
                  <a:pt x="143532" y="384180"/>
                </a:cubicBezTo>
                <a:cubicBezTo>
                  <a:pt x="142259" y="386137"/>
                  <a:pt x="140593" y="387898"/>
                  <a:pt x="139320" y="389953"/>
                </a:cubicBezTo>
                <a:cubicBezTo>
                  <a:pt x="138046" y="392008"/>
                  <a:pt x="135988" y="393378"/>
                  <a:pt x="134715" y="395433"/>
                </a:cubicBezTo>
                <a:cubicBezTo>
                  <a:pt x="133441" y="397488"/>
                  <a:pt x="132951" y="399836"/>
                  <a:pt x="131775" y="401891"/>
                </a:cubicBezTo>
                <a:cubicBezTo>
                  <a:pt x="130600" y="403946"/>
                  <a:pt x="131775" y="407371"/>
                  <a:pt x="130502" y="409328"/>
                </a:cubicBezTo>
                <a:cubicBezTo>
                  <a:pt x="129228" y="411285"/>
                  <a:pt x="129228" y="414025"/>
                  <a:pt x="128052" y="416080"/>
                </a:cubicBezTo>
                <a:cubicBezTo>
                  <a:pt x="126877" y="418135"/>
                  <a:pt x="125505" y="419994"/>
                  <a:pt x="124329" y="422049"/>
                </a:cubicBezTo>
                <a:cubicBezTo>
                  <a:pt x="123154" y="424104"/>
                  <a:pt x="121684" y="425963"/>
                  <a:pt x="120606" y="428018"/>
                </a:cubicBezTo>
                <a:cubicBezTo>
                  <a:pt x="119529" y="430073"/>
                  <a:pt x="117765" y="431933"/>
                  <a:pt x="116687" y="433988"/>
                </a:cubicBezTo>
                <a:cubicBezTo>
                  <a:pt x="115610" y="436042"/>
                  <a:pt x="114630" y="438195"/>
                  <a:pt x="113552" y="440250"/>
                </a:cubicBezTo>
                <a:cubicBezTo>
                  <a:pt x="112475" y="442305"/>
                  <a:pt x="109535" y="443577"/>
                  <a:pt x="108458" y="445632"/>
                </a:cubicBezTo>
                <a:cubicBezTo>
                  <a:pt x="107380" y="447687"/>
                  <a:pt x="107674" y="450525"/>
                  <a:pt x="106596" y="452580"/>
                </a:cubicBezTo>
                <a:cubicBezTo>
                  <a:pt x="105518" y="454635"/>
                  <a:pt x="105224" y="457179"/>
                  <a:pt x="104245" y="459332"/>
                </a:cubicBezTo>
                <a:cubicBezTo>
                  <a:pt x="103265" y="461485"/>
                  <a:pt x="98954" y="461974"/>
                  <a:pt x="97876" y="464029"/>
                </a:cubicBezTo>
                <a:cubicBezTo>
                  <a:pt x="96799" y="466084"/>
                  <a:pt x="97876" y="469313"/>
                  <a:pt x="96799" y="471466"/>
                </a:cubicBezTo>
                <a:cubicBezTo>
                  <a:pt x="95721" y="473618"/>
                  <a:pt x="96015" y="476261"/>
                  <a:pt x="95035" y="478413"/>
                </a:cubicBezTo>
                <a:cubicBezTo>
                  <a:pt x="94055" y="480566"/>
                  <a:pt x="89745" y="481153"/>
                  <a:pt x="88765" y="483306"/>
                </a:cubicBezTo>
                <a:cubicBezTo>
                  <a:pt x="87785" y="485459"/>
                  <a:pt x="88765" y="488297"/>
                  <a:pt x="87491" y="490449"/>
                </a:cubicBezTo>
                <a:cubicBezTo>
                  <a:pt x="86217" y="492602"/>
                  <a:pt x="84454" y="494266"/>
                  <a:pt x="83474" y="496418"/>
                </a:cubicBezTo>
                <a:cubicBezTo>
                  <a:pt x="82494" y="498571"/>
                  <a:pt x="80731" y="500430"/>
                  <a:pt x="79849" y="502583"/>
                </a:cubicBezTo>
                <a:cubicBezTo>
                  <a:pt x="78967" y="504736"/>
                  <a:pt x="78771" y="507280"/>
                  <a:pt x="77890" y="509433"/>
                </a:cubicBezTo>
                <a:cubicBezTo>
                  <a:pt x="77008" y="511586"/>
                  <a:pt x="77890" y="514717"/>
                  <a:pt x="77890" y="516870"/>
                </a:cubicBezTo>
                <a:cubicBezTo>
                  <a:pt x="77890" y="519023"/>
                  <a:pt x="73677" y="520197"/>
                  <a:pt x="72795" y="522448"/>
                </a:cubicBezTo>
                <a:cubicBezTo>
                  <a:pt x="71913" y="524698"/>
                  <a:pt x="71913" y="527145"/>
                  <a:pt x="71031" y="529395"/>
                </a:cubicBezTo>
                <a:cubicBezTo>
                  <a:pt x="70150" y="531646"/>
                  <a:pt x="70444" y="534190"/>
                  <a:pt x="69562" y="536343"/>
                </a:cubicBezTo>
                <a:cubicBezTo>
                  <a:pt x="68680" y="538496"/>
                  <a:pt x="68386" y="540942"/>
                  <a:pt x="67602" y="543193"/>
                </a:cubicBezTo>
                <a:cubicBezTo>
                  <a:pt x="66819" y="545443"/>
                  <a:pt x="65153" y="547303"/>
                  <a:pt x="64271" y="549455"/>
                </a:cubicBezTo>
                <a:cubicBezTo>
                  <a:pt x="63389" y="551608"/>
                  <a:pt x="61332" y="553467"/>
                  <a:pt x="60548" y="555620"/>
                </a:cubicBezTo>
                <a:cubicBezTo>
                  <a:pt x="59764" y="557773"/>
                  <a:pt x="58883" y="560122"/>
                  <a:pt x="58197" y="562274"/>
                </a:cubicBezTo>
                <a:cubicBezTo>
                  <a:pt x="57511" y="564427"/>
                  <a:pt x="56433" y="566678"/>
                  <a:pt x="55747" y="568928"/>
                </a:cubicBezTo>
                <a:cubicBezTo>
                  <a:pt x="55062" y="571179"/>
                  <a:pt x="54964" y="573723"/>
                  <a:pt x="54278" y="575876"/>
                </a:cubicBezTo>
                <a:cubicBezTo>
                  <a:pt x="53592" y="578029"/>
                  <a:pt x="53690" y="580671"/>
                  <a:pt x="52906" y="582922"/>
                </a:cubicBezTo>
                <a:cubicBezTo>
                  <a:pt x="52122" y="585172"/>
                  <a:pt x="52906" y="587814"/>
                  <a:pt x="52024" y="590065"/>
                </a:cubicBezTo>
                <a:cubicBezTo>
                  <a:pt x="51143" y="592316"/>
                  <a:pt x="50457" y="594468"/>
                  <a:pt x="49869" y="596719"/>
                </a:cubicBezTo>
                <a:cubicBezTo>
                  <a:pt x="49281" y="598970"/>
                  <a:pt x="47028" y="600829"/>
                  <a:pt x="46440" y="603080"/>
                </a:cubicBezTo>
                <a:cubicBezTo>
                  <a:pt x="45852" y="605330"/>
                  <a:pt x="44774" y="607483"/>
                  <a:pt x="44088" y="609832"/>
                </a:cubicBezTo>
                <a:cubicBezTo>
                  <a:pt x="43403" y="612180"/>
                  <a:pt x="42521" y="614235"/>
                  <a:pt x="41933" y="616486"/>
                </a:cubicBezTo>
                <a:cubicBezTo>
                  <a:pt x="41345" y="618736"/>
                  <a:pt x="40855" y="621085"/>
                  <a:pt x="40267" y="623433"/>
                </a:cubicBezTo>
                <a:cubicBezTo>
                  <a:pt x="39680" y="625782"/>
                  <a:pt x="41933" y="628717"/>
                  <a:pt x="41345" y="630968"/>
                </a:cubicBezTo>
                <a:cubicBezTo>
                  <a:pt x="40757" y="633219"/>
                  <a:pt x="36348" y="634589"/>
                  <a:pt x="35761" y="636937"/>
                </a:cubicBezTo>
                <a:cubicBezTo>
                  <a:pt x="35173" y="639286"/>
                  <a:pt x="36642" y="641928"/>
                  <a:pt x="35761" y="644178"/>
                </a:cubicBezTo>
                <a:cubicBezTo>
                  <a:pt x="34879" y="646429"/>
                  <a:pt x="34585" y="648777"/>
                  <a:pt x="34095" y="651126"/>
                </a:cubicBezTo>
                <a:cubicBezTo>
                  <a:pt x="33605" y="653474"/>
                  <a:pt x="35369" y="656214"/>
                  <a:pt x="34879" y="658465"/>
                </a:cubicBezTo>
                <a:cubicBezTo>
                  <a:pt x="34389" y="660716"/>
                  <a:pt x="33017" y="662868"/>
                  <a:pt x="32625" y="665217"/>
                </a:cubicBezTo>
                <a:cubicBezTo>
                  <a:pt x="32234" y="667565"/>
                  <a:pt x="29686" y="669425"/>
                  <a:pt x="29294" y="671773"/>
                </a:cubicBezTo>
                <a:cubicBezTo>
                  <a:pt x="28902" y="674122"/>
                  <a:pt x="27237" y="676177"/>
                  <a:pt x="26747" y="678525"/>
                </a:cubicBezTo>
                <a:cubicBezTo>
                  <a:pt x="26257" y="680874"/>
                  <a:pt x="26747" y="683320"/>
                  <a:pt x="26747" y="685668"/>
                </a:cubicBezTo>
                <a:cubicBezTo>
                  <a:pt x="26747" y="688017"/>
                  <a:pt x="26747" y="690365"/>
                  <a:pt x="25865" y="692714"/>
                </a:cubicBezTo>
                <a:cubicBezTo>
                  <a:pt x="24983" y="695062"/>
                  <a:pt x="27139" y="697607"/>
                  <a:pt x="26747" y="699955"/>
                </a:cubicBezTo>
                <a:cubicBezTo>
                  <a:pt x="26355" y="702304"/>
                  <a:pt x="24885" y="704456"/>
                  <a:pt x="24494" y="706805"/>
                </a:cubicBezTo>
                <a:cubicBezTo>
                  <a:pt x="24102" y="709153"/>
                  <a:pt x="23024" y="711306"/>
                  <a:pt x="22730" y="713655"/>
                </a:cubicBezTo>
                <a:cubicBezTo>
                  <a:pt x="22436" y="716003"/>
                  <a:pt x="24200" y="718547"/>
                  <a:pt x="23906" y="720896"/>
                </a:cubicBezTo>
                <a:cubicBezTo>
                  <a:pt x="23612" y="723244"/>
                  <a:pt x="20869" y="725299"/>
                  <a:pt x="20575" y="727648"/>
                </a:cubicBezTo>
                <a:cubicBezTo>
                  <a:pt x="20281" y="729996"/>
                  <a:pt x="20575" y="732345"/>
                  <a:pt x="19889" y="734693"/>
                </a:cubicBezTo>
                <a:cubicBezTo>
                  <a:pt x="19203" y="737042"/>
                  <a:pt x="19889" y="739390"/>
                  <a:pt x="19889" y="741739"/>
                </a:cubicBezTo>
                <a:cubicBezTo>
                  <a:pt x="19889" y="744087"/>
                  <a:pt x="21652" y="746632"/>
                  <a:pt x="21456" y="748980"/>
                </a:cubicBezTo>
                <a:cubicBezTo>
                  <a:pt x="21260" y="751329"/>
                  <a:pt x="16852" y="753384"/>
                  <a:pt x="16656" y="755732"/>
                </a:cubicBezTo>
                <a:cubicBezTo>
                  <a:pt x="16460" y="758080"/>
                  <a:pt x="17929" y="760527"/>
                  <a:pt x="17733" y="762875"/>
                </a:cubicBezTo>
                <a:cubicBezTo>
                  <a:pt x="17537" y="765224"/>
                  <a:pt x="16558" y="767474"/>
                  <a:pt x="16362" y="769823"/>
                </a:cubicBezTo>
                <a:cubicBezTo>
                  <a:pt x="16166" y="772172"/>
                  <a:pt x="16362" y="774618"/>
                  <a:pt x="16362" y="776966"/>
                </a:cubicBezTo>
                <a:cubicBezTo>
                  <a:pt x="16362" y="779315"/>
                  <a:pt x="17243" y="781761"/>
                  <a:pt x="16362" y="784110"/>
                </a:cubicBezTo>
                <a:cubicBezTo>
                  <a:pt x="15480" y="786458"/>
                  <a:pt x="16362" y="788709"/>
                  <a:pt x="15578" y="791057"/>
                </a:cubicBezTo>
                <a:cubicBezTo>
                  <a:pt x="14794" y="793406"/>
                  <a:pt x="12639" y="795363"/>
                  <a:pt x="12247" y="797711"/>
                </a:cubicBezTo>
                <a:cubicBezTo>
                  <a:pt x="11855" y="800060"/>
                  <a:pt x="12835" y="802408"/>
                  <a:pt x="12247" y="804757"/>
                </a:cubicBezTo>
                <a:cubicBezTo>
                  <a:pt x="11659" y="807105"/>
                  <a:pt x="9504" y="809160"/>
                  <a:pt x="9210" y="811411"/>
                </a:cubicBezTo>
                <a:cubicBezTo>
                  <a:pt x="8916" y="813662"/>
                  <a:pt x="10679" y="816401"/>
                  <a:pt x="10385" y="818652"/>
                </a:cubicBezTo>
                <a:cubicBezTo>
                  <a:pt x="10091" y="820903"/>
                  <a:pt x="11071" y="823447"/>
                  <a:pt x="10385" y="825796"/>
                </a:cubicBezTo>
                <a:cubicBezTo>
                  <a:pt x="9699" y="828144"/>
                  <a:pt x="8916" y="830297"/>
                  <a:pt x="8622" y="832645"/>
                </a:cubicBezTo>
                <a:cubicBezTo>
                  <a:pt x="8328" y="834994"/>
                  <a:pt x="6564" y="837147"/>
                  <a:pt x="6368" y="839495"/>
                </a:cubicBezTo>
                <a:cubicBezTo>
                  <a:pt x="6172" y="841844"/>
                  <a:pt x="8328" y="844388"/>
                  <a:pt x="8132" y="846639"/>
                </a:cubicBezTo>
                <a:cubicBezTo>
                  <a:pt x="7936" y="848889"/>
                  <a:pt x="6564" y="851238"/>
                  <a:pt x="6368" y="853586"/>
                </a:cubicBezTo>
                <a:cubicBezTo>
                  <a:pt x="6172" y="855935"/>
                  <a:pt x="3233" y="857989"/>
                  <a:pt x="3037" y="860338"/>
                </a:cubicBezTo>
                <a:cubicBezTo>
                  <a:pt x="2841" y="862687"/>
                  <a:pt x="3625" y="865133"/>
                  <a:pt x="3037" y="867384"/>
                </a:cubicBezTo>
                <a:cubicBezTo>
                  <a:pt x="2449" y="869634"/>
                  <a:pt x="3821" y="872178"/>
                  <a:pt x="3625" y="874527"/>
                </a:cubicBezTo>
                <a:cubicBezTo>
                  <a:pt x="3429" y="876875"/>
                  <a:pt x="1470" y="879126"/>
                  <a:pt x="1372" y="881377"/>
                </a:cubicBezTo>
                <a:cubicBezTo>
                  <a:pt x="1274" y="883627"/>
                  <a:pt x="3429" y="886172"/>
                  <a:pt x="3233" y="888520"/>
                </a:cubicBezTo>
                <a:cubicBezTo>
                  <a:pt x="3037" y="890868"/>
                  <a:pt x="4507" y="893315"/>
                  <a:pt x="4409" y="895663"/>
                </a:cubicBezTo>
                <a:cubicBezTo>
                  <a:pt x="4311" y="898012"/>
                  <a:pt x="4409" y="900263"/>
                  <a:pt x="3821" y="902611"/>
                </a:cubicBezTo>
                <a:cubicBezTo>
                  <a:pt x="3233" y="904959"/>
                  <a:pt x="0" y="907210"/>
                  <a:pt x="0" y="909559"/>
                </a:cubicBezTo>
                <a:cubicBezTo>
                  <a:pt x="0" y="911907"/>
                  <a:pt x="3037" y="914256"/>
                  <a:pt x="3037" y="916604"/>
                </a:cubicBezTo>
                <a:cubicBezTo>
                  <a:pt x="3037" y="918953"/>
                  <a:pt x="3821" y="921301"/>
                  <a:pt x="3723" y="923650"/>
                </a:cubicBezTo>
                <a:cubicBezTo>
                  <a:pt x="3625" y="925998"/>
                  <a:pt x="2449" y="928347"/>
                  <a:pt x="2449" y="930597"/>
                </a:cubicBezTo>
                <a:cubicBezTo>
                  <a:pt x="2449" y="932848"/>
                  <a:pt x="4311" y="935294"/>
                  <a:pt x="4311" y="937643"/>
                </a:cubicBezTo>
                <a:cubicBezTo>
                  <a:pt x="4311" y="939991"/>
                  <a:pt x="1959" y="942340"/>
                  <a:pt x="1959" y="944688"/>
                </a:cubicBezTo>
                <a:cubicBezTo>
                  <a:pt x="1959" y="947037"/>
                  <a:pt x="980" y="949385"/>
                  <a:pt x="1078" y="951734"/>
                </a:cubicBezTo>
                <a:cubicBezTo>
                  <a:pt x="1176" y="954082"/>
                  <a:pt x="1078" y="956431"/>
                  <a:pt x="1078" y="958779"/>
                </a:cubicBezTo>
                <a:cubicBezTo>
                  <a:pt x="1078" y="961128"/>
                  <a:pt x="2449" y="963378"/>
                  <a:pt x="2547" y="965727"/>
                </a:cubicBezTo>
                <a:cubicBezTo>
                  <a:pt x="2645" y="968075"/>
                  <a:pt x="2547" y="970424"/>
                  <a:pt x="2547" y="972772"/>
                </a:cubicBezTo>
                <a:cubicBezTo>
                  <a:pt x="2547" y="975121"/>
                  <a:pt x="1176" y="977469"/>
                  <a:pt x="1274" y="979818"/>
                </a:cubicBezTo>
                <a:cubicBezTo>
                  <a:pt x="1372" y="982166"/>
                  <a:pt x="4115" y="984319"/>
                  <a:pt x="4311" y="986668"/>
                </a:cubicBezTo>
                <a:cubicBezTo>
                  <a:pt x="4507" y="989016"/>
                  <a:pt x="4311" y="991365"/>
                  <a:pt x="4311" y="993713"/>
                </a:cubicBezTo>
                <a:cubicBezTo>
                  <a:pt x="4311" y="996062"/>
                  <a:pt x="1568" y="998606"/>
                  <a:pt x="1666" y="1000954"/>
                </a:cubicBezTo>
                <a:cubicBezTo>
                  <a:pt x="1764" y="1003303"/>
                  <a:pt x="6564" y="1005260"/>
                  <a:pt x="6760" y="1007609"/>
                </a:cubicBezTo>
                <a:cubicBezTo>
                  <a:pt x="6956" y="1009957"/>
                  <a:pt x="5976" y="1012403"/>
                  <a:pt x="6172" y="1014654"/>
                </a:cubicBezTo>
                <a:cubicBezTo>
                  <a:pt x="6368" y="1016905"/>
                  <a:pt x="5193" y="1019449"/>
                  <a:pt x="5389" y="1021797"/>
                </a:cubicBezTo>
                <a:cubicBezTo>
                  <a:pt x="5585" y="1024146"/>
                  <a:pt x="7936" y="1026299"/>
                  <a:pt x="8230" y="1028549"/>
                </a:cubicBezTo>
                <a:cubicBezTo>
                  <a:pt x="8524" y="1030800"/>
                  <a:pt x="8230" y="1033246"/>
                  <a:pt x="8230" y="1035595"/>
                </a:cubicBezTo>
                <a:cubicBezTo>
                  <a:pt x="8230" y="1037943"/>
                  <a:pt x="9112" y="1040194"/>
                  <a:pt x="9406" y="1042445"/>
                </a:cubicBezTo>
                <a:cubicBezTo>
                  <a:pt x="9699" y="1044695"/>
                  <a:pt x="7838" y="1047435"/>
                  <a:pt x="8132" y="1049686"/>
                </a:cubicBezTo>
                <a:cubicBezTo>
                  <a:pt x="8426" y="1051936"/>
                  <a:pt x="6760" y="1054676"/>
                  <a:pt x="7054" y="1056927"/>
                </a:cubicBezTo>
                <a:cubicBezTo>
                  <a:pt x="7348" y="1059178"/>
                  <a:pt x="8818" y="1061428"/>
                  <a:pt x="9210" y="1063777"/>
                </a:cubicBezTo>
                <a:cubicBezTo>
                  <a:pt x="9601" y="1066125"/>
                  <a:pt x="9895" y="1068376"/>
                  <a:pt x="10287" y="1070724"/>
                </a:cubicBezTo>
                <a:cubicBezTo>
                  <a:pt x="10679" y="1073073"/>
                  <a:pt x="11953" y="1075226"/>
                  <a:pt x="12345" y="1077476"/>
                </a:cubicBezTo>
                <a:cubicBezTo>
                  <a:pt x="12737" y="1079727"/>
                  <a:pt x="12345" y="1082271"/>
                  <a:pt x="12345" y="1084522"/>
                </a:cubicBezTo>
                <a:cubicBezTo>
                  <a:pt x="12345" y="1086773"/>
                  <a:pt x="11659" y="1089415"/>
                  <a:pt x="12345" y="1091763"/>
                </a:cubicBezTo>
                <a:cubicBezTo>
                  <a:pt x="13031" y="1094112"/>
                  <a:pt x="15578" y="1095873"/>
                  <a:pt x="15970" y="1098221"/>
                </a:cubicBezTo>
                <a:cubicBezTo>
                  <a:pt x="16362" y="1100570"/>
                  <a:pt x="17146" y="1102723"/>
                  <a:pt x="17635" y="1105071"/>
                </a:cubicBezTo>
                <a:cubicBezTo>
                  <a:pt x="18125" y="1107420"/>
                  <a:pt x="16852" y="1109964"/>
                  <a:pt x="17635" y="1112312"/>
                </a:cubicBezTo>
                <a:cubicBezTo>
                  <a:pt x="18419" y="1114661"/>
                  <a:pt x="20673" y="1116422"/>
                  <a:pt x="21162" y="1118673"/>
                </a:cubicBezTo>
                <a:cubicBezTo>
                  <a:pt x="21652" y="1120924"/>
                  <a:pt x="20085" y="1123761"/>
                  <a:pt x="20575" y="1126012"/>
                </a:cubicBezTo>
                <a:cubicBezTo>
                  <a:pt x="21064" y="1128263"/>
                  <a:pt x="24787" y="1129828"/>
                  <a:pt x="25375" y="1132079"/>
                </a:cubicBezTo>
                <a:cubicBezTo>
                  <a:pt x="25963" y="1134330"/>
                  <a:pt x="23220" y="1137461"/>
                  <a:pt x="23710" y="1139712"/>
                </a:cubicBezTo>
                <a:cubicBezTo>
                  <a:pt x="24200" y="1141962"/>
                  <a:pt x="25767" y="1144017"/>
                  <a:pt x="26355" y="1146366"/>
                </a:cubicBezTo>
                <a:cubicBezTo>
                  <a:pt x="26943" y="1148714"/>
                  <a:pt x="26943" y="1150965"/>
                  <a:pt x="27629" y="1153313"/>
                </a:cubicBezTo>
                <a:cubicBezTo>
                  <a:pt x="28315" y="1155662"/>
                  <a:pt x="30764" y="1157227"/>
                  <a:pt x="31450" y="1159478"/>
                </a:cubicBezTo>
                <a:cubicBezTo>
                  <a:pt x="32136" y="1161729"/>
                  <a:pt x="32821" y="1163979"/>
                  <a:pt x="33507" y="1166230"/>
                </a:cubicBezTo>
                <a:cubicBezTo>
                  <a:pt x="34193" y="1168481"/>
                  <a:pt x="34585" y="1170731"/>
                  <a:pt x="35271" y="1172982"/>
                </a:cubicBezTo>
                <a:cubicBezTo>
                  <a:pt x="35957" y="1175233"/>
                  <a:pt x="34193" y="1178168"/>
                  <a:pt x="35271" y="1180419"/>
                </a:cubicBezTo>
                <a:cubicBezTo>
                  <a:pt x="36348" y="1182670"/>
                  <a:pt x="38602" y="1184333"/>
                  <a:pt x="39288" y="1186486"/>
                </a:cubicBezTo>
                <a:cubicBezTo>
                  <a:pt x="39974" y="1188639"/>
                  <a:pt x="41443" y="1190792"/>
                  <a:pt x="42227" y="1192944"/>
                </a:cubicBezTo>
                <a:cubicBezTo>
                  <a:pt x="43011" y="1195097"/>
                  <a:pt x="42227" y="1197837"/>
                  <a:pt x="43011" y="1200088"/>
                </a:cubicBezTo>
                <a:cubicBezTo>
                  <a:pt x="43795" y="1202338"/>
                  <a:pt x="45166" y="1204295"/>
                  <a:pt x="45950" y="1206546"/>
                </a:cubicBezTo>
                <a:cubicBezTo>
                  <a:pt x="46734" y="1208797"/>
                  <a:pt x="47224" y="1211047"/>
                  <a:pt x="48007" y="1213200"/>
                </a:cubicBezTo>
                <a:cubicBezTo>
                  <a:pt x="48791" y="1215353"/>
                  <a:pt x="49281" y="1217799"/>
                  <a:pt x="50163" y="1219952"/>
                </a:cubicBezTo>
                <a:cubicBezTo>
                  <a:pt x="51045" y="1222105"/>
                  <a:pt x="53298" y="1223671"/>
                  <a:pt x="54180" y="1225921"/>
                </a:cubicBezTo>
                <a:cubicBezTo>
                  <a:pt x="55062" y="1228172"/>
                  <a:pt x="54180" y="1231010"/>
                  <a:pt x="54768" y="1233260"/>
                </a:cubicBezTo>
                <a:cubicBezTo>
                  <a:pt x="55356" y="1235511"/>
                  <a:pt x="55747" y="1237859"/>
                  <a:pt x="56727" y="1240012"/>
                </a:cubicBezTo>
                <a:cubicBezTo>
                  <a:pt x="57707" y="1242165"/>
                  <a:pt x="59470" y="1243926"/>
                  <a:pt x="60450" y="1246079"/>
                </a:cubicBezTo>
                <a:cubicBezTo>
                  <a:pt x="61430" y="1248232"/>
                  <a:pt x="64369" y="1249504"/>
                  <a:pt x="65251" y="1251657"/>
                </a:cubicBezTo>
                <a:cubicBezTo>
                  <a:pt x="66133" y="1253810"/>
                  <a:pt x="67896" y="1255571"/>
                  <a:pt x="68876" y="1257724"/>
                </a:cubicBezTo>
                <a:cubicBezTo>
                  <a:pt x="69856" y="1259877"/>
                  <a:pt x="68876" y="1262812"/>
                  <a:pt x="69758" y="1264965"/>
                </a:cubicBezTo>
                <a:cubicBezTo>
                  <a:pt x="70639" y="1267118"/>
                  <a:pt x="73579" y="1268390"/>
                  <a:pt x="74558" y="1270445"/>
                </a:cubicBezTo>
                <a:cubicBezTo>
                  <a:pt x="75538" y="1272500"/>
                  <a:pt x="76224" y="1274848"/>
                  <a:pt x="77302" y="1276903"/>
                </a:cubicBezTo>
                <a:cubicBezTo>
                  <a:pt x="78379" y="1278958"/>
                  <a:pt x="76420" y="1282579"/>
                  <a:pt x="77302" y="1284731"/>
                </a:cubicBezTo>
                <a:cubicBezTo>
                  <a:pt x="78183" y="1286884"/>
                  <a:pt x="81319" y="1287863"/>
                  <a:pt x="82396" y="1289918"/>
                </a:cubicBezTo>
                <a:cubicBezTo>
                  <a:pt x="83474" y="1291973"/>
                  <a:pt x="84454" y="1294125"/>
                  <a:pt x="85532" y="1296278"/>
                </a:cubicBezTo>
                <a:cubicBezTo>
                  <a:pt x="86609" y="1298431"/>
                  <a:pt x="88373" y="1299997"/>
                  <a:pt x="89549" y="1302052"/>
                </a:cubicBezTo>
                <a:cubicBezTo>
                  <a:pt x="90724" y="1304107"/>
                  <a:pt x="91018" y="1306553"/>
                  <a:pt x="92194" y="1308608"/>
                </a:cubicBezTo>
                <a:cubicBezTo>
                  <a:pt x="93370" y="1310663"/>
                  <a:pt x="93370" y="1313305"/>
                  <a:pt x="94545" y="1315360"/>
                </a:cubicBezTo>
                <a:cubicBezTo>
                  <a:pt x="95721" y="1317415"/>
                  <a:pt x="97288" y="1319176"/>
                  <a:pt x="98464" y="1321231"/>
                </a:cubicBezTo>
                <a:cubicBezTo>
                  <a:pt x="99640" y="1323286"/>
                  <a:pt x="100816" y="1325243"/>
                  <a:pt x="102089" y="1327200"/>
                </a:cubicBezTo>
                <a:cubicBezTo>
                  <a:pt x="103363" y="1329157"/>
                  <a:pt x="107478" y="1329353"/>
                  <a:pt x="108654" y="1331408"/>
                </a:cubicBezTo>
                <a:cubicBezTo>
                  <a:pt x="109829" y="1333463"/>
                  <a:pt x="108654" y="1336692"/>
                  <a:pt x="110319" y="1338649"/>
                </a:cubicBezTo>
                <a:cubicBezTo>
                  <a:pt x="111985" y="1340606"/>
                  <a:pt x="111691" y="1343346"/>
                  <a:pt x="112964" y="1345303"/>
                </a:cubicBezTo>
                <a:cubicBezTo>
                  <a:pt x="114238" y="1347260"/>
                  <a:pt x="115316" y="1349413"/>
                  <a:pt x="116687" y="1351370"/>
                </a:cubicBezTo>
                <a:cubicBezTo>
                  <a:pt x="118059" y="1353327"/>
                  <a:pt x="119529" y="1355089"/>
                  <a:pt x="120900" y="1356948"/>
                </a:cubicBezTo>
                <a:cubicBezTo>
                  <a:pt x="122272" y="1358807"/>
                  <a:pt x="126877" y="1358514"/>
                  <a:pt x="128248" y="1360373"/>
                </a:cubicBezTo>
                <a:cubicBezTo>
                  <a:pt x="129620" y="1362232"/>
                  <a:pt x="128248" y="1366244"/>
                  <a:pt x="129522" y="1368103"/>
                </a:cubicBezTo>
                <a:cubicBezTo>
                  <a:pt x="130796" y="1369962"/>
                  <a:pt x="134911" y="1369962"/>
                  <a:pt x="136380" y="1371822"/>
                </a:cubicBezTo>
                <a:cubicBezTo>
                  <a:pt x="137850" y="1373681"/>
                  <a:pt x="138928" y="1375834"/>
                  <a:pt x="140299" y="1377693"/>
                </a:cubicBezTo>
                <a:cubicBezTo>
                  <a:pt x="141671" y="1379552"/>
                  <a:pt x="143532" y="1381118"/>
                  <a:pt x="145002" y="1383075"/>
                </a:cubicBezTo>
                <a:cubicBezTo>
                  <a:pt x="146472" y="1385032"/>
                  <a:pt x="146766" y="1387674"/>
                  <a:pt x="148235" y="1389533"/>
                </a:cubicBezTo>
                <a:cubicBezTo>
                  <a:pt x="149705" y="1391393"/>
                  <a:pt x="150783" y="1393545"/>
                  <a:pt x="152252" y="1395405"/>
                </a:cubicBezTo>
                <a:cubicBezTo>
                  <a:pt x="153722" y="1397264"/>
                  <a:pt x="154506" y="1399710"/>
                  <a:pt x="155975" y="1401569"/>
                </a:cubicBezTo>
                <a:cubicBezTo>
                  <a:pt x="157445" y="1403429"/>
                  <a:pt x="158522" y="1405581"/>
                  <a:pt x="160090" y="1407343"/>
                </a:cubicBezTo>
                <a:cubicBezTo>
                  <a:pt x="161658" y="1409104"/>
                  <a:pt x="165870" y="1408615"/>
                  <a:pt x="167438" y="1410474"/>
                </a:cubicBezTo>
                <a:lnTo>
                  <a:pt x="172141" y="1415758"/>
                </a:lnTo>
                <a:cubicBezTo>
                  <a:pt x="173708" y="1417520"/>
                  <a:pt x="172141" y="1422021"/>
                  <a:pt x="173708" y="1423782"/>
                </a:cubicBezTo>
                <a:cubicBezTo>
                  <a:pt x="175276" y="1425544"/>
                  <a:pt x="179979" y="1424565"/>
                  <a:pt x="181546" y="1426326"/>
                </a:cubicBezTo>
                <a:cubicBezTo>
                  <a:pt x="183114" y="1428088"/>
                  <a:pt x="182722" y="1431611"/>
                  <a:pt x="184388" y="1433274"/>
                </a:cubicBezTo>
                <a:cubicBezTo>
                  <a:pt x="186053" y="1434938"/>
                  <a:pt x="187621" y="1436699"/>
                  <a:pt x="189286" y="1438460"/>
                </a:cubicBezTo>
                <a:cubicBezTo>
                  <a:pt x="190952" y="1440222"/>
                  <a:pt x="193303" y="1441102"/>
                  <a:pt x="194969" y="1442766"/>
                </a:cubicBezTo>
                <a:cubicBezTo>
                  <a:pt x="196634" y="1444429"/>
                  <a:pt x="198496" y="1445995"/>
                  <a:pt x="200064" y="1447659"/>
                </a:cubicBezTo>
                <a:cubicBezTo>
                  <a:pt x="201631" y="1449322"/>
                  <a:pt x="202513" y="1451866"/>
                  <a:pt x="204178" y="1453530"/>
                </a:cubicBezTo>
                <a:cubicBezTo>
                  <a:pt x="205844" y="1455193"/>
                  <a:pt x="207020" y="1457444"/>
                  <a:pt x="208685" y="1459108"/>
                </a:cubicBezTo>
                <a:cubicBezTo>
                  <a:pt x="210351" y="1460771"/>
                  <a:pt x="214074" y="1460380"/>
                  <a:pt x="215740" y="1461945"/>
                </a:cubicBezTo>
                <a:cubicBezTo>
                  <a:pt x="217405" y="1463511"/>
                  <a:pt x="218875" y="1465468"/>
                  <a:pt x="220638" y="1467132"/>
                </a:cubicBezTo>
                <a:cubicBezTo>
                  <a:pt x="222402" y="1468795"/>
                  <a:pt x="223088" y="1471339"/>
                  <a:pt x="224851" y="1473003"/>
                </a:cubicBezTo>
                <a:cubicBezTo>
                  <a:pt x="226615" y="1474666"/>
                  <a:pt x="227398" y="1477211"/>
                  <a:pt x="229162" y="1478776"/>
                </a:cubicBezTo>
                <a:cubicBezTo>
                  <a:pt x="230925" y="1480342"/>
                  <a:pt x="234649" y="1479657"/>
                  <a:pt x="236412" y="1481223"/>
                </a:cubicBezTo>
                <a:cubicBezTo>
                  <a:pt x="238176" y="1482788"/>
                  <a:pt x="238176" y="1486409"/>
                  <a:pt x="239939" y="1487975"/>
                </a:cubicBezTo>
                <a:cubicBezTo>
                  <a:pt x="241703" y="1489540"/>
                  <a:pt x="243074" y="1491595"/>
                  <a:pt x="244838" y="1493063"/>
                </a:cubicBezTo>
                <a:cubicBezTo>
                  <a:pt x="246601" y="1494531"/>
                  <a:pt x="248169" y="1496586"/>
                  <a:pt x="249932" y="1498053"/>
                </a:cubicBezTo>
                <a:cubicBezTo>
                  <a:pt x="251696" y="1499521"/>
                  <a:pt x="256203" y="1498053"/>
                  <a:pt x="257966" y="1499423"/>
                </a:cubicBezTo>
                <a:cubicBezTo>
                  <a:pt x="259730" y="1500793"/>
                  <a:pt x="260612" y="1503631"/>
                  <a:pt x="262473" y="1505099"/>
                </a:cubicBezTo>
                <a:cubicBezTo>
                  <a:pt x="264335" y="1506567"/>
                  <a:pt x="265706" y="1508622"/>
                  <a:pt x="267568" y="1510090"/>
                </a:cubicBezTo>
                <a:cubicBezTo>
                  <a:pt x="269429" y="1511557"/>
                  <a:pt x="270703" y="1513710"/>
                  <a:pt x="272565" y="1515178"/>
                </a:cubicBezTo>
                <a:cubicBezTo>
                  <a:pt x="274426" y="1516646"/>
                  <a:pt x="277953" y="1515863"/>
                  <a:pt x="279815" y="1517331"/>
                </a:cubicBezTo>
                <a:cubicBezTo>
                  <a:pt x="281676" y="1518799"/>
                  <a:pt x="281872" y="1522517"/>
                  <a:pt x="283832" y="1523887"/>
                </a:cubicBezTo>
                <a:lnTo>
                  <a:pt x="289514" y="1528095"/>
                </a:lnTo>
                <a:cubicBezTo>
                  <a:pt x="291474" y="1529465"/>
                  <a:pt x="295099" y="1528095"/>
                  <a:pt x="297058" y="1529660"/>
                </a:cubicBezTo>
                <a:cubicBezTo>
                  <a:pt x="299018" y="1531226"/>
                  <a:pt x="301271" y="1531813"/>
                  <a:pt x="303231" y="1533085"/>
                </a:cubicBezTo>
                <a:cubicBezTo>
                  <a:pt x="305190" y="1534357"/>
                  <a:pt x="306366" y="1536902"/>
                  <a:pt x="308325" y="1538174"/>
                </a:cubicBezTo>
                <a:cubicBezTo>
                  <a:pt x="310285" y="1539446"/>
                  <a:pt x="311656" y="1541794"/>
                  <a:pt x="313714" y="1542968"/>
                </a:cubicBezTo>
                <a:cubicBezTo>
                  <a:pt x="315771" y="1544143"/>
                  <a:pt x="317339" y="1546002"/>
                  <a:pt x="319396" y="1547274"/>
                </a:cubicBezTo>
                <a:cubicBezTo>
                  <a:pt x="321454" y="1548546"/>
                  <a:pt x="325177" y="1546785"/>
                  <a:pt x="327234" y="1547959"/>
                </a:cubicBezTo>
                <a:cubicBezTo>
                  <a:pt x="329292" y="1549133"/>
                  <a:pt x="329978" y="1552460"/>
                  <a:pt x="332035" y="1553635"/>
                </a:cubicBezTo>
                <a:cubicBezTo>
                  <a:pt x="334092" y="1554809"/>
                  <a:pt x="336444" y="1555592"/>
                  <a:pt x="338501" y="1556766"/>
                </a:cubicBezTo>
                <a:cubicBezTo>
                  <a:pt x="340559" y="1557940"/>
                  <a:pt x="343400" y="1557647"/>
                  <a:pt x="345457" y="1558723"/>
                </a:cubicBezTo>
                <a:cubicBezTo>
                  <a:pt x="347515" y="1559799"/>
                  <a:pt x="349083" y="1561952"/>
                  <a:pt x="351140" y="1563029"/>
                </a:cubicBezTo>
                <a:cubicBezTo>
                  <a:pt x="353198" y="1564105"/>
                  <a:pt x="354471" y="1566845"/>
                  <a:pt x="356627" y="1567921"/>
                </a:cubicBezTo>
                <a:cubicBezTo>
                  <a:pt x="358782" y="1568998"/>
                  <a:pt x="361623" y="1568508"/>
                  <a:pt x="363681" y="1569585"/>
                </a:cubicBezTo>
                <a:cubicBezTo>
                  <a:pt x="365738" y="1570661"/>
                  <a:pt x="368971" y="1569585"/>
                  <a:pt x="371127" y="1570563"/>
                </a:cubicBezTo>
                <a:cubicBezTo>
                  <a:pt x="373282" y="1571542"/>
                  <a:pt x="373870" y="1575750"/>
                  <a:pt x="376026" y="1576728"/>
                </a:cubicBezTo>
                <a:cubicBezTo>
                  <a:pt x="378181" y="1577707"/>
                  <a:pt x="379944" y="1579468"/>
                  <a:pt x="382100" y="1580447"/>
                </a:cubicBezTo>
                <a:cubicBezTo>
                  <a:pt x="384255" y="1581425"/>
                  <a:pt x="387489" y="1579957"/>
                  <a:pt x="389644" y="1580447"/>
                </a:cubicBezTo>
                <a:cubicBezTo>
                  <a:pt x="391799" y="1580936"/>
                  <a:pt x="394249" y="1581817"/>
                  <a:pt x="396404" y="1582697"/>
                </a:cubicBezTo>
                <a:cubicBezTo>
                  <a:pt x="398560" y="1583578"/>
                  <a:pt x="401303" y="1583285"/>
                  <a:pt x="403458" y="1584165"/>
                </a:cubicBezTo>
                <a:lnTo>
                  <a:pt x="410023" y="1586905"/>
                </a:lnTo>
                <a:cubicBezTo>
                  <a:pt x="412178" y="1587786"/>
                  <a:pt x="413452" y="1591211"/>
                  <a:pt x="415607" y="1591994"/>
                </a:cubicBezTo>
                <a:cubicBezTo>
                  <a:pt x="417763" y="1592776"/>
                  <a:pt x="420702" y="1591504"/>
                  <a:pt x="422857" y="1591994"/>
                </a:cubicBezTo>
                <a:cubicBezTo>
                  <a:pt x="425013" y="1592483"/>
                  <a:pt x="426776" y="1594733"/>
                  <a:pt x="428932" y="1595516"/>
                </a:cubicBezTo>
                <a:cubicBezTo>
                  <a:pt x="431087" y="1596299"/>
                  <a:pt x="433144" y="1597669"/>
                  <a:pt x="435300" y="1598354"/>
                </a:cubicBezTo>
                <a:cubicBezTo>
                  <a:pt x="437455" y="1599039"/>
                  <a:pt x="440395" y="1597571"/>
                  <a:pt x="442550" y="1598354"/>
                </a:cubicBezTo>
                <a:cubicBezTo>
                  <a:pt x="444706" y="1599137"/>
                  <a:pt x="446763" y="1600213"/>
                  <a:pt x="449016" y="1600800"/>
                </a:cubicBezTo>
                <a:cubicBezTo>
                  <a:pt x="451270" y="1601387"/>
                  <a:pt x="453229" y="1603051"/>
                  <a:pt x="455385" y="1603638"/>
                </a:cubicBezTo>
                <a:lnTo>
                  <a:pt x="462047" y="1605595"/>
                </a:lnTo>
                <a:cubicBezTo>
                  <a:pt x="464104" y="1606769"/>
                  <a:pt x="466358" y="1607454"/>
                  <a:pt x="468317" y="1608726"/>
                </a:cubicBezTo>
                <a:lnTo>
                  <a:pt x="474392" y="1612347"/>
                </a:lnTo>
                <a:cubicBezTo>
                  <a:pt x="476449" y="1613521"/>
                  <a:pt x="478311" y="1614891"/>
                  <a:pt x="480368" y="1616066"/>
                </a:cubicBezTo>
                <a:cubicBezTo>
                  <a:pt x="482426" y="1617240"/>
                  <a:pt x="483797" y="1619588"/>
                  <a:pt x="485757" y="1620665"/>
                </a:cubicBezTo>
                <a:cubicBezTo>
                  <a:pt x="487716" y="1621741"/>
                  <a:pt x="490264" y="1622426"/>
                  <a:pt x="492321" y="1623600"/>
                </a:cubicBezTo>
                <a:cubicBezTo>
                  <a:pt x="494378" y="1624775"/>
                  <a:pt x="496828" y="1625068"/>
                  <a:pt x="498885" y="1626242"/>
                </a:cubicBezTo>
                <a:cubicBezTo>
                  <a:pt x="500943" y="1627417"/>
                  <a:pt x="503588" y="1627319"/>
                  <a:pt x="505646" y="1628493"/>
                </a:cubicBezTo>
                <a:cubicBezTo>
                  <a:pt x="507703" y="1629667"/>
                  <a:pt x="508585" y="1632896"/>
                  <a:pt x="510642" y="1633973"/>
                </a:cubicBezTo>
                <a:cubicBezTo>
                  <a:pt x="512700" y="1635049"/>
                  <a:pt x="514365" y="1637104"/>
                  <a:pt x="516423" y="1638181"/>
                </a:cubicBezTo>
                <a:cubicBezTo>
                  <a:pt x="518480" y="1639257"/>
                  <a:pt x="520832" y="1639942"/>
                  <a:pt x="522889" y="1641018"/>
                </a:cubicBezTo>
                <a:cubicBezTo>
                  <a:pt x="524947" y="1642095"/>
                  <a:pt x="527690" y="1641899"/>
                  <a:pt x="529845" y="1642975"/>
                </a:cubicBezTo>
                <a:cubicBezTo>
                  <a:pt x="532001" y="1644052"/>
                  <a:pt x="534744" y="1643563"/>
                  <a:pt x="536899" y="1644541"/>
                </a:cubicBezTo>
                <a:cubicBezTo>
                  <a:pt x="539055" y="1645520"/>
                  <a:pt x="540328" y="1648064"/>
                  <a:pt x="542484" y="1649140"/>
                </a:cubicBezTo>
                <a:cubicBezTo>
                  <a:pt x="544639" y="1650217"/>
                  <a:pt x="547579" y="1649140"/>
                  <a:pt x="549734" y="1650314"/>
                </a:cubicBezTo>
                <a:cubicBezTo>
                  <a:pt x="551890" y="1651489"/>
                  <a:pt x="553751" y="1652663"/>
                  <a:pt x="555906" y="1653642"/>
                </a:cubicBezTo>
                <a:cubicBezTo>
                  <a:pt x="558062" y="1654620"/>
                  <a:pt x="559923" y="1656186"/>
                  <a:pt x="561981" y="1657164"/>
                </a:cubicBezTo>
                <a:cubicBezTo>
                  <a:pt x="564038" y="1658143"/>
                  <a:pt x="565214" y="1661470"/>
                  <a:pt x="567369" y="1662351"/>
                </a:cubicBezTo>
                <a:cubicBezTo>
                  <a:pt x="569525" y="1663231"/>
                  <a:pt x="572660" y="1662351"/>
                  <a:pt x="574815" y="1663036"/>
                </a:cubicBezTo>
                <a:cubicBezTo>
                  <a:pt x="576971" y="1663721"/>
                  <a:pt x="578343" y="1666656"/>
                  <a:pt x="580498" y="1667537"/>
                </a:cubicBezTo>
                <a:cubicBezTo>
                  <a:pt x="582653" y="1668418"/>
                  <a:pt x="585593" y="1667537"/>
                  <a:pt x="587846" y="1668418"/>
                </a:cubicBezTo>
                <a:lnTo>
                  <a:pt x="594312" y="1671060"/>
                </a:lnTo>
                <a:cubicBezTo>
                  <a:pt x="596468" y="1671940"/>
                  <a:pt x="598035" y="1674582"/>
                  <a:pt x="600191" y="1675463"/>
                </a:cubicBezTo>
                <a:cubicBezTo>
                  <a:pt x="602346" y="1676344"/>
                  <a:pt x="604992" y="1675463"/>
                  <a:pt x="607245" y="1676735"/>
                </a:cubicBezTo>
                <a:cubicBezTo>
                  <a:pt x="609498" y="1678007"/>
                  <a:pt x="611262" y="1679279"/>
                  <a:pt x="613417" y="1680160"/>
                </a:cubicBezTo>
                <a:cubicBezTo>
                  <a:pt x="615573" y="1681041"/>
                  <a:pt x="617532" y="1682802"/>
                  <a:pt x="619688" y="1683585"/>
                </a:cubicBezTo>
                <a:cubicBezTo>
                  <a:pt x="621843" y="1684368"/>
                  <a:pt x="624586" y="1683585"/>
                  <a:pt x="626742" y="1684759"/>
                </a:cubicBezTo>
                <a:cubicBezTo>
                  <a:pt x="628897" y="1685933"/>
                  <a:pt x="631641" y="1684759"/>
                  <a:pt x="633894" y="1685836"/>
                </a:cubicBezTo>
                <a:cubicBezTo>
                  <a:pt x="636147" y="1686912"/>
                  <a:pt x="637519" y="1689652"/>
                  <a:pt x="639773" y="1690337"/>
                </a:cubicBezTo>
                <a:cubicBezTo>
                  <a:pt x="642026" y="1691022"/>
                  <a:pt x="645357" y="1688380"/>
                  <a:pt x="647610" y="1689065"/>
                </a:cubicBezTo>
                <a:cubicBezTo>
                  <a:pt x="649864" y="1689750"/>
                  <a:pt x="651431" y="1692392"/>
                  <a:pt x="653685" y="1693077"/>
                </a:cubicBezTo>
                <a:cubicBezTo>
                  <a:pt x="655938" y="1693762"/>
                  <a:pt x="657898" y="1695230"/>
                  <a:pt x="660151" y="1695915"/>
                </a:cubicBezTo>
                <a:lnTo>
                  <a:pt x="667009" y="1697774"/>
                </a:lnTo>
                <a:cubicBezTo>
                  <a:pt x="669263" y="1698459"/>
                  <a:pt x="671908" y="1697774"/>
                  <a:pt x="674259" y="1697774"/>
                </a:cubicBezTo>
                <a:cubicBezTo>
                  <a:pt x="676611" y="1697774"/>
                  <a:pt x="678374" y="1700416"/>
                  <a:pt x="680628" y="1701003"/>
                </a:cubicBezTo>
                <a:cubicBezTo>
                  <a:pt x="682881" y="1701590"/>
                  <a:pt x="685624" y="1701003"/>
                  <a:pt x="687878" y="1701003"/>
                </a:cubicBezTo>
                <a:cubicBezTo>
                  <a:pt x="690131" y="1701003"/>
                  <a:pt x="691699" y="1705015"/>
                  <a:pt x="693952" y="1705602"/>
                </a:cubicBezTo>
                <a:cubicBezTo>
                  <a:pt x="696206" y="1706189"/>
                  <a:pt x="698851" y="1705602"/>
                  <a:pt x="701104" y="1705602"/>
                </a:cubicBezTo>
                <a:cubicBezTo>
                  <a:pt x="703358" y="1705602"/>
                  <a:pt x="705415" y="1707657"/>
                  <a:pt x="707767" y="1708244"/>
                </a:cubicBezTo>
                <a:cubicBezTo>
                  <a:pt x="710118" y="1708831"/>
                  <a:pt x="712273" y="1709614"/>
                  <a:pt x="714527" y="1710104"/>
                </a:cubicBezTo>
                <a:cubicBezTo>
                  <a:pt x="716780" y="1710593"/>
                  <a:pt x="719719" y="1708244"/>
                  <a:pt x="722071" y="1708831"/>
                </a:cubicBezTo>
                <a:cubicBezTo>
                  <a:pt x="724422" y="1709418"/>
                  <a:pt x="726382" y="1711180"/>
                  <a:pt x="728635" y="1711669"/>
                </a:cubicBezTo>
                <a:cubicBezTo>
                  <a:pt x="730889" y="1712158"/>
                  <a:pt x="733142" y="1713137"/>
                  <a:pt x="735395" y="1713528"/>
                </a:cubicBezTo>
                <a:cubicBezTo>
                  <a:pt x="737649" y="1713920"/>
                  <a:pt x="740392" y="1712452"/>
                  <a:pt x="742743" y="1712843"/>
                </a:cubicBezTo>
                <a:lnTo>
                  <a:pt x="749602" y="1714507"/>
                </a:lnTo>
                <a:cubicBezTo>
                  <a:pt x="751953" y="1714507"/>
                  <a:pt x="753815" y="1717736"/>
                  <a:pt x="756068" y="1718127"/>
                </a:cubicBezTo>
                <a:cubicBezTo>
                  <a:pt x="758321" y="1718519"/>
                  <a:pt x="761065" y="1717051"/>
                  <a:pt x="763416" y="1717443"/>
                </a:cubicBezTo>
                <a:cubicBezTo>
                  <a:pt x="765768" y="1717834"/>
                  <a:pt x="767629" y="1720672"/>
                  <a:pt x="769980" y="1721063"/>
                </a:cubicBezTo>
                <a:cubicBezTo>
                  <a:pt x="772332" y="1721455"/>
                  <a:pt x="774781" y="1721063"/>
                  <a:pt x="777132" y="1721063"/>
                </a:cubicBezTo>
                <a:cubicBezTo>
                  <a:pt x="779484" y="1721063"/>
                  <a:pt x="781737" y="1722629"/>
                  <a:pt x="784089" y="1723020"/>
                </a:cubicBezTo>
                <a:cubicBezTo>
                  <a:pt x="786440" y="1723412"/>
                  <a:pt x="789183" y="1720672"/>
                  <a:pt x="791535" y="1720965"/>
                </a:cubicBezTo>
                <a:cubicBezTo>
                  <a:pt x="793886" y="1721259"/>
                  <a:pt x="796139" y="1722042"/>
                  <a:pt x="798491" y="1722335"/>
                </a:cubicBezTo>
                <a:cubicBezTo>
                  <a:pt x="800842" y="1722629"/>
                  <a:pt x="802802" y="1726543"/>
                  <a:pt x="805153" y="1726837"/>
                </a:cubicBezTo>
                <a:cubicBezTo>
                  <a:pt x="807505" y="1727130"/>
                  <a:pt x="810346" y="1723607"/>
                  <a:pt x="812697" y="1723901"/>
                </a:cubicBezTo>
                <a:cubicBezTo>
                  <a:pt x="815049" y="1724195"/>
                  <a:pt x="817498" y="1723901"/>
                  <a:pt x="819849" y="1723901"/>
                </a:cubicBezTo>
                <a:cubicBezTo>
                  <a:pt x="822201" y="1723901"/>
                  <a:pt x="824454" y="1725173"/>
                  <a:pt x="826805" y="1725466"/>
                </a:cubicBezTo>
                <a:cubicBezTo>
                  <a:pt x="829157" y="1725760"/>
                  <a:pt x="831214" y="1728696"/>
                  <a:pt x="833566" y="1728891"/>
                </a:cubicBezTo>
                <a:cubicBezTo>
                  <a:pt x="835917" y="1729087"/>
                  <a:pt x="838268" y="1730261"/>
                  <a:pt x="840620" y="1730457"/>
                </a:cubicBezTo>
                <a:cubicBezTo>
                  <a:pt x="842971" y="1730653"/>
                  <a:pt x="845714" y="1726543"/>
                  <a:pt x="848066" y="1726739"/>
                </a:cubicBezTo>
                <a:cubicBezTo>
                  <a:pt x="850417" y="1726934"/>
                  <a:pt x="852769" y="1728011"/>
                  <a:pt x="855120" y="1728206"/>
                </a:cubicBezTo>
                <a:cubicBezTo>
                  <a:pt x="857472" y="1728402"/>
                  <a:pt x="859823" y="1729185"/>
                  <a:pt x="862174" y="1729381"/>
                </a:cubicBezTo>
                <a:lnTo>
                  <a:pt x="869228" y="1730066"/>
                </a:lnTo>
                <a:cubicBezTo>
                  <a:pt x="871580" y="1730066"/>
                  <a:pt x="873833" y="1732414"/>
                  <a:pt x="876184" y="1732610"/>
                </a:cubicBezTo>
                <a:cubicBezTo>
                  <a:pt x="878536" y="1732805"/>
                  <a:pt x="881083" y="1730359"/>
                  <a:pt x="883435" y="1730457"/>
                </a:cubicBezTo>
                <a:cubicBezTo>
                  <a:pt x="885786" y="1730555"/>
                  <a:pt x="888137" y="1733197"/>
                  <a:pt x="890489" y="1733393"/>
                </a:cubicBezTo>
                <a:cubicBezTo>
                  <a:pt x="892840" y="1733588"/>
                  <a:pt x="895290" y="1730457"/>
                  <a:pt x="897739" y="1730555"/>
                </a:cubicBezTo>
                <a:cubicBezTo>
                  <a:pt x="900188" y="1730653"/>
                  <a:pt x="902442" y="1731240"/>
                  <a:pt x="904793" y="1731240"/>
                </a:cubicBezTo>
                <a:cubicBezTo>
                  <a:pt x="907144" y="1731240"/>
                  <a:pt x="909496" y="1731240"/>
                  <a:pt x="911945" y="1731240"/>
                </a:cubicBezTo>
                <a:cubicBezTo>
                  <a:pt x="914395" y="1731240"/>
                  <a:pt x="916648" y="1732218"/>
                  <a:pt x="918999" y="1732218"/>
                </a:cubicBezTo>
                <a:cubicBezTo>
                  <a:pt x="921351" y="1732218"/>
                  <a:pt x="923702" y="1731142"/>
                  <a:pt x="926151" y="1731142"/>
                </a:cubicBezTo>
                <a:cubicBezTo>
                  <a:pt x="928601" y="1731142"/>
                  <a:pt x="930854" y="1732708"/>
                  <a:pt x="933206" y="1732708"/>
                </a:cubicBezTo>
                <a:cubicBezTo>
                  <a:pt x="935557" y="1732708"/>
                  <a:pt x="938006" y="1732708"/>
                  <a:pt x="940358" y="1732708"/>
                </a:cubicBezTo>
                <a:lnTo>
                  <a:pt x="947412" y="1732708"/>
                </a:lnTo>
                <a:cubicBezTo>
                  <a:pt x="949763" y="1732708"/>
                  <a:pt x="952213" y="1733784"/>
                  <a:pt x="954564" y="1733784"/>
                </a:cubicBezTo>
                <a:cubicBezTo>
                  <a:pt x="956915" y="1733784"/>
                  <a:pt x="959267" y="1731044"/>
                  <a:pt x="961618" y="1730947"/>
                </a:cubicBezTo>
                <a:cubicBezTo>
                  <a:pt x="963970" y="1730849"/>
                  <a:pt x="966517" y="1733784"/>
                  <a:pt x="968868" y="1733588"/>
                </a:cubicBezTo>
                <a:cubicBezTo>
                  <a:pt x="971220" y="1733393"/>
                  <a:pt x="973375" y="1730261"/>
                  <a:pt x="975726" y="1730066"/>
                </a:cubicBezTo>
                <a:lnTo>
                  <a:pt x="982879" y="1730066"/>
                </a:lnTo>
                <a:cubicBezTo>
                  <a:pt x="985230" y="1730066"/>
                  <a:pt x="987875" y="1733588"/>
                  <a:pt x="990227" y="1733393"/>
                </a:cubicBezTo>
                <a:cubicBezTo>
                  <a:pt x="992578" y="1733197"/>
                  <a:pt x="994636" y="1729185"/>
                  <a:pt x="996987" y="1728989"/>
                </a:cubicBezTo>
                <a:cubicBezTo>
                  <a:pt x="999338" y="1728794"/>
                  <a:pt x="1001690" y="1728206"/>
                  <a:pt x="1004041" y="1728011"/>
                </a:cubicBezTo>
                <a:cubicBezTo>
                  <a:pt x="1006392" y="1727815"/>
                  <a:pt x="1008842" y="1728989"/>
                  <a:pt x="1011291" y="1728794"/>
                </a:cubicBezTo>
                <a:cubicBezTo>
                  <a:pt x="1013741" y="1728598"/>
                  <a:pt x="1015798" y="1726641"/>
                  <a:pt x="1018149" y="1726347"/>
                </a:cubicBezTo>
                <a:cubicBezTo>
                  <a:pt x="1020501" y="1726054"/>
                  <a:pt x="1023244" y="1729185"/>
                  <a:pt x="1025595" y="1728891"/>
                </a:cubicBezTo>
                <a:cubicBezTo>
                  <a:pt x="1027947" y="1728598"/>
                  <a:pt x="1030494" y="1729478"/>
                  <a:pt x="1032846" y="1728891"/>
                </a:cubicBezTo>
                <a:cubicBezTo>
                  <a:pt x="1035197" y="1728304"/>
                  <a:pt x="1036862" y="1723803"/>
                  <a:pt x="1039214" y="1723510"/>
                </a:cubicBezTo>
                <a:cubicBezTo>
                  <a:pt x="1041565" y="1723216"/>
                  <a:pt x="1044308" y="1725662"/>
                  <a:pt x="1046660" y="1725271"/>
                </a:cubicBezTo>
                <a:cubicBezTo>
                  <a:pt x="1049011" y="1724879"/>
                  <a:pt x="1050873" y="1721552"/>
                  <a:pt x="1053224" y="1721063"/>
                </a:cubicBezTo>
                <a:cubicBezTo>
                  <a:pt x="1055576" y="1720574"/>
                  <a:pt x="1057927" y="1721063"/>
                  <a:pt x="1060278" y="1721063"/>
                </a:cubicBezTo>
                <a:lnTo>
                  <a:pt x="1067234" y="1719791"/>
                </a:lnTo>
                <a:lnTo>
                  <a:pt x="1074191" y="1718323"/>
                </a:lnTo>
                <a:cubicBezTo>
                  <a:pt x="1076542" y="1717834"/>
                  <a:pt x="1079579" y="1720574"/>
                  <a:pt x="1081833" y="1720085"/>
                </a:cubicBezTo>
                <a:cubicBezTo>
                  <a:pt x="1084086" y="1719595"/>
                  <a:pt x="1086242" y="1717932"/>
                  <a:pt x="1088593" y="1717443"/>
                </a:cubicBezTo>
                <a:cubicBezTo>
                  <a:pt x="1090944" y="1716953"/>
                  <a:pt x="1093590" y="1717443"/>
                  <a:pt x="1095843" y="1717443"/>
                </a:cubicBezTo>
                <a:cubicBezTo>
                  <a:pt x="1098096" y="1717443"/>
                  <a:pt x="1100252" y="1715387"/>
                  <a:pt x="1102603" y="1714800"/>
                </a:cubicBezTo>
                <a:cubicBezTo>
                  <a:pt x="1104955" y="1714213"/>
                  <a:pt x="1107404" y="1714800"/>
                  <a:pt x="1109755" y="1713822"/>
                </a:cubicBezTo>
                <a:cubicBezTo>
                  <a:pt x="1112107" y="1712843"/>
                  <a:pt x="1113478" y="1709614"/>
                  <a:pt x="1115732" y="1709027"/>
                </a:cubicBezTo>
                <a:cubicBezTo>
                  <a:pt x="1117985" y="1708440"/>
                  <a:pt x="1120925" y="1709908"/>
                  <a:pt x="1123276" y="1709027"/>
                </a:cubicBezTo>
                <a:cubicBezTo>
                  <a:pt x="1125627" y="1708146"/>
                  <a:pt x="1127195" y="1705700"/>
                  <a:pt x="1129546" y="1705015"/>
                </a:cubicBezTo>
                <a:lnTo>
                  <a:pt x="1136306" y="1703058"/>
                </a:lnTo>
                <a:cubicBezTo>
                  <a:pt x="1138658" y="1702275"/>
                  <a:pt x="1140617" y="1700709"/>
                  <a:pt x="1142871" y="1700024"/>
                </a:cubicBezTo>
                <a:cubicBezTo>
                  <a:pt x="1145124" y="1699340"/>
                  <a:pt x="1148651" y="1702569"/>
                  <a:pt x="1150905" y="1701786"/>
                </a:cubicBezTo>
                <a:cubicBezTo>
                  <a:pt x="1153158" y="1701003"/>
                  <a:pt x="1154040" y="1696013"/>
                  <a:pt x="1156293" y="1695230"/>
                </a:cubicBezTo>
                <a:lnTo>
                  <a:pt x="1162955" y="1692979"/>
                </a:lnTo>
                <a:cubicBezTo>
                  <a:pt x="1165209" y="1692196"/>
                  <a:pt x="1168050" y="1692979"/>
                  <a:pt x="1170304" y="1692098"/>
                </a:cubicBezTo>
                <a:cubicBezTo>
                  <a:pt x="1172557" y="1691218"/>
                  <a:pt x="1175594" y="1692783"/>
                  <a:pt x="1177750" y="1692098"/>
                </a:cubicBezTo>
                <a:cubicBezTo>
                  <a:pt x="1179905" y="1691413"/>
                  <a:pt x="1182158" y="1690337"/>
                  <a:pt x="1184412" y="1689456"/>
                </a:cubicBezTo>
                <a:cubicBezTo>
                  <a:pt x="1186665" y="1688576"/>
                  <a:pt x="1187449" y="1684368"/>
                  <a:pt x="1189702" y="1683487"/>
                </a:cubicBezTo>
                <a:cubicBezTo>
                  <a:pt x="1191956" y="1682606"/>
                  <a:pt x="1194601" y="1683487"/>
                  <a:pt x="1196855" y="1682117"/>
                </a:cubicBezTo>
                <a:cubicBezTo>
                  <a:pt x="1199108" y="1680747"/>
                  <a:pt x="1201361" y="1680649"/>
                  <a:pt x="1203517" y="1679671"/>
                </a:cubicBezTo>
                <a:cubicBezTo>
                  <a:pt x="1205672" y="1678692"/>
                  <a:pt x="1208513" y="1679671"/>
                  <a:pt x="1210669" y="1678301"/>
                </a:cubicBezTo>
                <a:cubicBezTo>
                  <a:pt x="1212824" y="1676931"/>
                  <a:pt x="1214098" y="1674387"/>
                  <a:pt x="1216254" y="1673408"/>
                </a:cubicBezTo>
                <a:cubicBezTo>
                  <a:pt x="1218409" y="1672430"/>
                  <a:pt x="1220956" y="1672136"/>
                  <a:pt x="1223112" y="1671157"/>
                </a:cubicBezTo>
                <a:cubicBezTo>
                  <a:pt x="1225267" y="1670179"/>
                  <a:pt x="1227717" y="1669983"/>
                  <a:pt x="1229872" y="1668907"/>
                </a:cubicBezTo>
                <a:cubicBezTo>
                  <a:pt x="1232027" y="1667830"/>
                  <a:pt x="1234379" y="1667341"/>
                  <a:pt x="1236534" y="1666363"/>
                </a:cubicBezTo>
                <a:cubicBezTo>
                  <a:pt x="1238690" y="1665384"/>
                  <a:pt x="1240355" y="1663329"/>
                  <a:pt x="1242511" y="1662253"/>
                </a:cubicBezTo>
                <a:cubicBezTo>
                  <a:pt x="1244666" y="1661176"/>
                  <a:pt x="1246528" y="1659904"/>
                  <a:pt x="1248683" y="1658828"/>
                </a:cubicBezTo>
                <a:cubicBezTo>
                  <a:pt x="1250838" y="1657752"/>
                  <a:pt x="1253484" y="1657752"/>
                  <a:pt x="1255541" y="1656675"/>
                </a:cubicBezTo>
                <a:cubicBezTo>
                  <a:pt x="1257599" y="1655599"/>
                  <a:pt x="1260048" y="1654914"/>
                  <a:pt x="1262105" y="1653837"/>
                </a:cubicBezTo>
                <a:cubicBezTo>
                  <a:pt x="1264163" y="1652761"/>
                  <a:pt x="1264947" y="1649042"/>
                  <a:pt x="1267004" y="1647966"/>
                </a:cubicBezTo>
                <a:cubicBezTo>
                  <a:pt x="1269062" y="1646890"/>
                  <a:pt x="1271511" y="1646205"/>
                  <a:pt x="1273569" y="1645030"/>
                </a:cubicBezTo>
                <a:cubicBezTo>
                  <a:pt x="1275626" y="1643856"/>
                  <a:pt x="1277487" y="1642291"/>
                  <a:pt x="1279545" y="1641214"/>
                </a:cubicBezTo>
                <a:cubicBezTo>
                  <a:pt x="1281602" y="1640138"/>
                  <a:pt x="1283268" y="1638181"/>
                  <a:pt x="1285325" y="1637006"/>
                </a:cubicBezTo>
                <a:cubicBezTo>
                  <a:pt x="1287383" y="1635832"/>
                  <a:pt x="1289244" y="1634364"/>
                  <a:pt x="1291302" y="1633190"/>
                </a:cubicBezTo>
                <a:cubicBezTo>
                  <a:pt x="1293359" y="1632016"/>
                  <a:pt x="1296005" y="1631820"/>
                  <a:pt x="1297964" y="1630646"/>
                </a:cubicBezTo>
                <a:cubicBezTo>
                  <a:pt x="1299924" y="1629472"/>
                  <a:pt x="1302275" y="1628591"/>
                  <a:pt x="1304333" y="1627417"/>
                </a:cubicBezTo>
                <a:cubicBezTo>
                  <a:pt x="1306390" y="1626242"/>
                  <a:pt x="1309133" y="1626145"/>
                  <a:pt x="1311191" y="1624970"/>
                </a:cubicBezTo>
                <a:cubicBezTo>
                  <a:pt x="1313248" y="1623796"/>
                  <a:pt x="1314816" y="1621839"/>
                  <a:pt x="1316873" y="1620665"/>
                </a:cubicBezTo>
                <a:cubicBezTo>
                  <a:pt x="1318931" y="1619491"/>
                  <a:pt x="1321282" y="1618805"/>
                  <a:pt x="1323241" y="1617533"/>
                </a:cubicBezTo>
                <a:cubicBezTo>
                  <a:pt x="1325201" y="1616261"/>
                  <a:pt x="1327454" y="1615185"/>
                  <a:pt x="1329414" y="1613913"/>
                </a:cubicBezTo>
                <a:cubicBezTo>
                  <a:pt x="1331373" y="1612641"/>
                  <a:pt x="1333137" y="1610977"/>
                  <a:pt x="1335194" y="1609705"/>
                </a:cubicBezTo>
                <a:cubicBezTo>
                  <a:pt x="1337252" y="1608433"/>
                  <a:pt x="1338721" y="1606476"/>
                  <a:pt x="1340681" y="1605106"/>
                </a:cubicBezTo>
                <a:cubicBezTo>
                  <a:pt x="1342640" y="1603736"/>
                  <a:pt x="1345384" y="1603638"/>
                  <a:pt x="1347343" y="1602366"/>
                </a:cubicBezTo>
                <a:cubicBezTo>
                  <a:pt x="1349303" y="1601094"/>
                  <a:pt x="1349596" y="1597278"/>
                  <a:pt x="1351556" y="1595908"/>
                </a:cubicBezTo>
                <a:cubicBezTo>
                  <a:pt x="1353516" y="1594538"/>
                  <a:pt x="1356651" y="1595027"/>
                  <a:pt x="1358610" y="1593657"/>
                </a:cubicBezTo>
                <a:cubicBezTo>
                  <a:pt x="1360570" y="1592287"/>
                  <a:pt x="1361452" y="1589547"/>
                  <a:pt x="1363411" y="1588177"/>
                </a:cubicBezTo>
                <a:cubicBezTo>
                  <a:pt x="1365370" y="1586807"/>
                  <a:pt x="1366546" y="1584459"/>
                  <a:pt x="1368506" y="1583089"/>
                </a:cubicBezTo>
                <a:lnTo>
                  <a:pt x="1374188" y="1578881"/>
                </a:lnTo>
                <a:cubicBezTo>
                  <a:pt x="1376148" y="1577511"/>
                  <a:pt x="1379675" y="1578392"/>
                  <a:pt x="1381634" y="1576924"/>
                </a:cubicBezTo>
                <a:cubicBezTo>
                  <a:pt x="1383594" y="1575456"/>
                  <a:pt x="1383887" y="1572129"/>
                  <a:pt x="1385847" y="1570759"/>
                </a:cubicBezTo>
                <a:cubicBezTo>
                  <a:pt x="1387807" y="1569389"/>
                  <a:pt x="1391921" y="1570759"/>
                  <a:pt x="1393783" y="1569487"/>
                </a:cubicBezTo>
                <a:cubicBezTo>
                  <a:pt x="1395645" y="1568215"/>
                  <a:pt x="1395938" y="1564497"/>
                  <a:pt x="1397800" y="1563127"/>
                </a:cubicBezTo>
                <a:cubicBezTo>
                  <a:pt x="1399662" y="1561757"/>
                  <a:pt x="1402993" y="1562050"/>
                  <a:pt x="1404854" y="1560582"/>
                </a:cubicBezTo>
                <a:cubicBezTo>
                  <a:pt x="1406716" y="1559115"/>
                  <a:pt x="1406912" y="1555494"/>
                  <a:pt x="1408773" y="1554026"/>
                </a:cubicBezTo>
                <a:cubicBezTo>
                  <a:pt x="1410635" y="1552558"/>
                  <a:pt x="1413280" y="1552069"/>
                  <a:pt x="1415141" y="1550503"/>
                </a:cubicBezTo>
                <a:cubicBezTo>
                  <a:pt x="1417003" y="1548938"/>
                  <a:pt x="1417787" y="1546296"/>
                  <a:pt x="1419648" y="1544828"/>
                </a:cubicBezTo>
                <a:cubicBezTo>
                  <a:pt x="1421510" y="1543360"/>
                  <a:pt x="1424841" y="1543654"/>
                  <a:pt x="1426604" y="1542186"/>
                </a:cubicBezTo>
                <a:cubicBezTo>
                  <a:pt x="1428368" y="1540718"/>
                  <a:pt x="1428564" y="1537293"/>
                  <a:pt x="1430425" y="1535825"/>
                </a:cubicBezTo>
                <a:cubicBezTo>
                  <a:pt x="1432287" y="1534357"/>
                  <a:pt x="1436206" y="1535825"/>
                  <a:pt x="1437970" y="1533868"/>
                </a:cubicBezTo>
                <a:cubicBezTo>
                  <a:pt x="1439733" y="1531911"/>
                  <a:pt x="1441301" y="1530541"/>
                  <a:pt x="1443064" y="1528975"/>
                </a:cubicBezTo>
                <a:cubicBezTo>
                  <a:pt x="1444828" y="1527410"/>
                  <a:pt x="1446297" y="1525550"/>
                  <a:pt x="1448061" y="1523985"/>
                </a:cubicBezTo>
                <a:cubicBezTo>
                  <a:pt x="1449824" y="1522419"/>
                  <a:pt x="1451098" y="1520364"/>
                  <a:pt x="1452763" y="1518799"/>
                </a:cubicBezTo>
                <a:cubicBezTo>
                  <a:pt x="1454429" y="1517233"/>
                  <a:pt x="1455605" y="1514884"/>
                  <a:pt x="1457270" y="1513319"/>
                </a:cubicBezTo>
                <a:cubicBezTo>
                  <a:pt x="1458936" y="1511753"/>
                  <a:pt x="1459622" y="1509013"/>
                  <a:pt x="1461287" y="1507350"/>
                </a:cubicBezTo>
                <a:cubicBezTo>
                  <a:pt x="1462953" y="1505686"/>
                  <a:pt x="1465598" y="1505099"/>
                  <a:pt x="1467264" y="1503435"/>
                </a:cubicBezTo>
                <a:cubicBezTo>
                  <a:pt x="1468929" y="1501772"/>
                  <a:pt x="1471673" y="1501283"/>
                  <a:pt x="1473338" y="1499619"/>
                </a:cubicBezTo>
                <a:cubicBezTo>
                  <a:pt x="1475004" y="1497956"/>
                  <a:pt x="1474808" y="1494531"/>
                  <a:pt x="1476473" y="1492867"/>
                </a:cubicBezTo>
                <a:lnTo>
                  <a:pt x="1481470" y="1487877"/>
                </a:lnTo>
                <a:cubicBezTo>
                  <a:pt x="1483038" y="1486213"/>
                  <a:pt x="1487349" y="1487094"/>
                  <a:pt x="1488916" y="1485430"/>
                </a:cubicBezTo>
                <a:cubicBezTo>
                  <a:pt x="1490484" y="1483767"/>
                  <a:pt x="1491757" y="1481614"/>
                  <a:pt x="1493325" y="1479853"/>
                </a:cubicBezTo>
                <a:cubicBezTo>
                  <a:pt x="1494893" y="1478091"/>
                  <a:pt x="1495676" y="1475743"/>
                  <a:pt x="1497342" y="1473981"/>
                </a:cubicBezTo>
                <a:cubicBezTo>
                  <a:pt x="1499007" y="1472220"/>
                  <a:pt x="1499987" y="1470067"/>
                  <a:pt x="1501555" y="1468404"/>
                </a:cubicBezTo>
                <a:cubicBezTo>
                  <a:pt x="1503122" y="1466740"/>
                  <a:pt x="1503024" y="1463413"/>
                  <a:pt x="1504592" y="1461652"/>
                </a:cubicBezTo>
                <a:cubicBezTo>
                  <a:pt x="1506160" y="1459890"/>
                  <a:pt x="1510960" y="1461065"/>
                  <a:pt x="1512528" y="1459303"/>
                </a:cubicBezTo>
                <a:cubicBezTo>
                  <a:pt x="1514095" y="1457542"/>
                  <a:pt x="1514194" y="1454606"/>
                  <a:pt x="1515663" y="1452747"/>
                </a:cubicBezTo>
                <a:cubicBezTo>
                  <a:pt x="1517133" y="1450888"/>
                  <a:pt x="1520366" y="1450594"/>
                  <a:pt x="1521934" y="1448833"/>
                </a:cubicBezTo>
                <a:cubicBezTo>
                  <a:pt x="1523501" y="1447072"/>
                  <a:pt x="1523599" y="1444136"/>
                  <a:pt x="1525069" y="1442277"/>
                </a:cubicBezTo>
                <a:cubicBezTo>
                  <a:pt x="1526538" y="1440417"/>
                  <a:pt x="1527028" y="1437873"/>
                  <a:pt x="1528498" y="1436112"/>
                </a:cubicBezTo>
                <a:cubicBezTo>
                  <a:pt x="1529967" y="1434350"/>
                  <a:pt x="1533690" y="1434253"/>
                  <a:pt x="1535160" y="1432393"/>
                </a:cubicBezTo>
                <a:cubicBezTo>
                  <a:pt x="1536630" y="1430534"/>
                  <a:pt x="1535846" y="1427011"/>
                  <a:pt x="1537218" y="1425152"/>
                </a:cubicBezTo>
                <a:cubicBezTo>
                  <a:pt x="1538589" y="1423293"/>
                  <a:pt x="1542018" y="1422902"/>
                  <a:pt x="1543488" y="1421042"/>
                </a:cubicBezTo>
                <a:lnTo>
                  <a:pt x="1547603" y="1415367"/>
                </a:lnTo>
                <a:cubicBezTo>
                  <a:pt x="1549072" y="1413508"/>
                  <a:pt x="1549660" y="1411061"/>
                  <a:pt x="1551032" y="1409202"/>
                </a:cubicBezTo>
                <a:cubicBezTo>
                  <a:pt x="1552403" y="1407343"/>
                  <a:pt x="1552795" y="1404603"/>
                  <a:pt x="1554167" y="1402744"/>
                </a:cubicBezTo>
                <a:cubicBezTo>
                  <a:pt x="1555539" y="1400884"/>
                  <a:pt x="1555735" y="1398144"/>
                  <a:pt x="1557106" y="1396187"/>
                </a:cubicBezTo>
                <a:cubicBezTo>
                  <a:pt x="1558478" y="1394230"/>
                  <a:pt x="1561907" y="1393937"/>
                  <a:pt x="1563279" y="1392077"/>
                </a:cubicBezTo>
                <a:cubicBezTo>
                  <a:pt x="1564650" y="1390218"/>
                  <a:pt x="1566414" y="1388555"/>
                  <a:pt x="1567786" y="1386598"/>
                </a:cubicBezTo>
                <a:cubicBezTo>
                  <a:pt x="1569157" y="1384641"/>
                  <a:pt x="1567786" y="1381020"/>
                  <a:pt x="1569157" y="1379063"/>
                </a:cubicBezTo>
                <a:cubicBezTo>
                  <a:pt x="1570529" y="1377106"/>
                  <a:pt x="1574742" y="1377302"/>
                  <a:pt x="1576113" y="1375344"/>
                </a:cubicBezTo>
                <a:cubicBezTo>
                  <a:pt x="1577485" y="1373387"/>
                  <a:pt x="1577289" y="1370452"/>
                  <a:pt x="1578563" y="1368495"/>
                </a:cubicBezTo>
                <a:cubicBezTo>
                  <a:pt x="1579836" y="1366537"/>
                  <a:pt x="1579444" y="1363602"/>
                  <a:pt x="1580816" y="1361645"/>
                </a:cubicBezTo>
                <a:lnTo>
                  <a:pt x="1584539" y="1355676"/>
                </a:lnTo>
                <a:cubicBezTo>
                  <a:pt x="1585813" y="1353719"/>
                  <a:pt x="1590222" y="1353817"/>
                  <a:pt x="1591495" y="1351762"/>
                </a:cubicBezTo>
                <a:cubicBezTo>
                  <a:pt x="1592769" y="1349707"/>
                  <a:pt x="1593944" y="1347847"/>
                  <a:pt x="1595120" y="1345792"/>
                </a:cubicBezTo>
                <a:cubicBezTo>
                  <a:pt x="1596296" y="1343738"/>
                  <a:pt x="1596100" y="1340900"/>
                  <a:pt x="1597276" y="1338943"/>
                </a:cubicBezTo>
                <a:cubicBezTo>
                  <a:pt x="1598452" y="1336986"/>
                  <a:pt x="1598843" y="1334344"/>
                  <a:pt x="1600019" y="1332386"/>
                </a:cubicBezTo>
                <a:lnTo>
                  <a:pt x="1603448" y="1326222"/>
                </a:lnTo>
                <a:cubicBezTo>
                  <a:pt x="1604624" y="1324265"/>
                  <a:pt x="1608837" y="1323971"/>
                  <a:pt x="1610012" y="1321916"/>
                </a:cubicBezTo>
                <a:cubicBezTo>
                  <a:pt x="1611188" y="1319861"/>
                  <a:pt x="1610502" y="1316828"/>
                  <a:pt x="1611580" y="1314773"/>
                </a:cubicBezTo>
                <a:cubicBezTo>
                  <a:pt x="1612658" y="1312718"/>
                  <a:pt x="1615401" y="1311544"/>
                  <a:pt x="1616577" y="1309489"/>
                </a:cubicBezTo>
                <a:cubicBezTo>
                  <a:pt x="1617752" y="1307434"/>
                  <a:pt x="1619418" y="1305770"/>
                  <a:pt x="1620496" y="1303715"/>
                </a:cubicBezTo>
                <a:cubicBezTo>
                  <a:pt x="1621573" y="1301660"/>
                  <a:pt x="1618830" y="1297452"/>
                  <a:pt x="1619908" y="1295398"/>
                </a:cubicBezTo>
                <a:cubicBezTo>
                  <a:pt x="1620986" y="1293343"/>
                  <a:pt x="1622749" y="1291581"/>
                  <a:pt x="1623827" y="1289526"/>
                </a:cubicBezTo>
                <a:cubicBezTo>
                  <a:pt x="1624904" y="1287471"/>
                  <a:pt x="1627060" y="1285906"/>
                  <a:pt x="1628138" y="1283851"/>
                </a:cubicBezTo>
                <a:cubicBezTo>
                  <a:pt x="1629215" y="1281796"/>
                  <a:pt x="1629999" y="1279545"/>
                  <a:pt x="1631077" y="1277490"/>
                </a:cubicBezTo>
                <a:cubicBezTo>
                  <a:pt x="1632155" y="1275435"/>
                  <a:pt x="1634310" y="1273870"/>
                  <a:pt x="1635388" y="1271815"/>
                </a:cubicBezTo>
                <a:cubicBezTo>
                  <a:pt x="1636465" y="1269760"/>
                  <a:pt x="1636955" y="1267313"/>
                  <a:pt x="1637935" y="1265259"/>
                </a:cubicBezTo>
                <a:cubicBezTo>
                  <a:pt x="1638915" y="1263204"/>
                  <a:pt x="1638523" y="1260366"/>
                  <a:pt x="1639503" y="1258213"/>
                </a:cubicBezTo>
                <a:cubicBezTo>
                  <a:pt x="1640482" y="1256060"/>
                  <a:pt x="1645381" y="1255767"/>
                  <a:pt x="1646361" y="1253712"/>
                </a:cubicBezTo>
                <a:cubicBezTo>
                  <a:pt x="1647341" y="1251657"/>
                  <a:pt x="1647733" y="1249210"/>
                  <a:pt x="1648712" y="1247058"/>
                </a:cubicBezTo>
                <a:cubicBezTo>
                  <a:pt x="1649692" y="1244905"/>
                  <a:pt x="1647536" y="1241382"/>
                  <a:pt x="1648712" y="1239229"/>
                </a:cubicBezTo>
                <a:lnTo>
                  <a:pt x="1651553" y="1232771"/>
                </a:lnTo>
                <a:cubicBezTo>
                  <a:pt x="1652435" y="1230716"/>
                  <a:pt x="1653219" y="1228465"/>
                  <a:pt x="1654199" y="1226313"/>
                </a:cubicBezTo>
                <a:cubicBezTo>
                  <a:pt x="1655178" y="1224160"/>
                  <a:pt x="1655766" y="1221909"/>
                  <a:pt x="1656746" y="1219756"/>
                </a:cubicBezTo>
                <a:cubicBezTo>
                  <a:pt x="1657726" y="1217603"/>
                  <a:pt x="1660763" y="1216429"/>
                  <a:pt x="1661645" y="1214276"/>
                </a:cubicBezTo>
                <a:cubicBezTo>
                  <a:pt x="1662527" y="1212124"/>
                  <a:pt x="1662919" y="1209775"/>
                  <a:pt x="1663800" y="1207622"/>
                </a:cubicBezTo>
                <a:cubicBezTo>
                  <a:pt x="1664682" y="1205470"/>
                  <a:pt x="1668013" y="1204198"/>
                  <a:pt x="1668895" y="1202045"/>
                </a:cubicBezTo>
                <a:cubicBezTo>
                  <a:pt x="1669777" y="1199892"/>
                  <a:pt x="1670560" y="1197641"/>
                  <a:pt x="1671442" y="1195488"/>
                </a:cubicBezTo>
                <a:cubicBezTo>
                  <a:pt x="1672324" y="1193336"/>
                  <a:pt x="1672128" y="1190694"/>
                  <a:pt x="1672912" y="1188541"/>
                </a:cubicBezTo>
                <a:cubicBezTo>
                  <a:pt x="1673696" y="1186388"/>
                  <a:pt x="1671932" y="1183159"/>
                  <a:pt x="1672912" y="1181006"/>
                </a:cubicBezTo>
                <a:cubicBezTo>
                  <a:pt x="1673892" y="1178853"/>
                  <a:pt x="1674284" y="1176505"/>
                  <a:pt x="1675067" y="1174254"/>
                </a:cubicBezTo>
                <a:cubicBezTo>
                  <a:pt x="1675851" y="1172004"/>
                  <a:pt x="1679672" y="1171025"/>
                  <a:pt x="1680456" y="1168774"/>
                </a:cubicBezTo>
                <a:cubicBezTo>
                  <a:pt x="1681240" y="1166524"/>
                  <a:pt x="1681044" y="1163979"/>
                  <a:pt x="1681827" y="1161827"/>
                </a:cubicBezTo>
                <a:cubicBezTo>
                  <a:pt x="1682611" y="1159674"/>
                  <a:pt x="1683101" y="1157325"/>
                  <a:pt x="1683885" y="1155075"/>
                </a:cubicBezTo>
                <a:cubicBezTo>
                  <a:pt x="1684669" y="1152824"/>
                  <a:pt x="1687510" y="1151356"/>
                  <a:pt x="1688294" y="1149204"/>
                </a:cubicBezTo>
                <a:cubicBezTo>
                  <a:pt x="1689078" y="1147051"/>
                  <a:pt x="1688294" y="1144213"/>
                  <a:pt x="1688882" y="1141962"/>
                </a:cubicBezTo>
                <a:cubicBezTo>
                  <a:pt x="1689469" y="1139712"/>
                  <a:pt x="1691135" y="1137755"/>
                  <a:pt x="1691821" y="1135504"/>
                </a:cubicBezTo>
                <a:cubicBezTo>
                  <a:pt x="1692507" y="1133253"/>
                  <a:pt x="1689861" y="1130024"/>
                  <a:pt x="1690547" y="1127773"/>
                </a:cubicBezTo>
                <a:cubicBezTo>
                  <a:pt x="1691233" y="1125523"/>
                  <a:pt x="1695740" y="1124446"/>
                  <a:pt x="1696426" y="1122294"/>
                </a:cubicBezTo>
                <a:cubicBezTo>
                  <a:pt x="1697111" y="1120141"/>
                  <a:pt x="1696426" y="1117401"/>
                  <a:pt x="1697210" y="1115150"/>
                </a:cubicBezTo>
                <a:cubicBezTo>
                  <a:pt x="1697993" y="1112900"/>
                  <a:pt x="1697210" y="1110258"/>
                  <a:pt x="1697210" y="1108007"/>
                </a:cubicBezTo>
                <a:cubicBezTo>
                  <a:pt x="1697210" y="1105756"/>
                  <a:pt x="1698483" y="1103506"/>
                  <a:pt x="1699169" y="1101255"/>
                </a:cubicBezTo>
                <a:cubicBezTo>
                  <a:pt x="1699855" y="1099004"/>
                  <a:pt x="1703088" y="1097439"/>
                  <a:pt x="1703774" y="1095188"/>
                </a:cubicBezTo>
                <a:cubicBezTo>
                  <a:pt x="1704460" y="1092937"/>
                  <a:pt x="1705047" y="1090687"/>
                  <a:pt x="1705635" y="1088436"/>
                </a:cubicBezTo>
                <a:cubicBezTo>
                  <a:pt x="1706223" y="1086185"/>
                  <a:pt x="1703872" y="1083152"/>
                  <a:pt x="1704460" y="1080901"/>
                </a:cubicBezTo>
                <a:cubicBezTo>
                  <a:pt x="1705047" y="1078651"/>
                  <a:pt x="1706321" y="1076596"/>
                  <a:pt x="1706909" y="1074247"/>
                </a:cubicBezTo>
                <a:cubicBezTo>
                  <a:pt x="1707497" y="1071899"/>
                  <a:pt x="1706909" y="1069452"/>
                  <a:pt x="1706909" y="1067202"/>
                </a:cubicBezTo>
                <a:cubicBezTo>
                  <a:pt x="1706909" y="1064951"/>
                  <a:pt x="1711122" y="1063385"/>
                  <a:pt x="1711710" y="1061135"/>
                </a:cubicBezTo>
                <a:cubicBezTo>
                  <a:pt x="1712298" y="1058884"/>
                  <a:pt x="1709456" y="1055753"/>
                  <a:pt x="1709946" y="1053502"/>
                </a:cubicBezTo>
                <a:cubicBezTo>
                  <a:pt x="1710436" y="1051251"/>
                  <a:pt x="1712592" y="1049294"/>
                  <a:pt x="1713081" y="1047044"/>
                </a:cubicBezTo>
                <a:cubicBezTo>
                  <a:pt x="1713571" y="1044793"/>
                  <a:pt x="1716609" y="1043032"/>
                  <a:pt x="1717098" y="1040683"/>
                </a:cubicBezTo>
                <a:cubicBezTo>
                  <a:pt x="1717588" y="1038335"/>
                  <a:pt x="1714257" y="1035399"/>
                  <a:pt x="1714649" y="1033051"/>
                </a:cubicBezTo>
                <a:cubicBezTo>
                  <a:pt x="1715041" y="1030702"/>
                  <a:pt x="1718176" y="1029039"/>
                  <a:pt x="1718568" y="1026690"/>
                </a:cubicBezTo>
                <a:cubicBezTo>
                  <a:pt x="1718960" y="1024342"/>
                  <a:pt x="1717490" y="1021797"/>
                  <a:pt x="1717882" y="1019449"/>
                </a:cubicBezTo>
                <a:cubicBezTo>
                  <a:pt x="1718274" y="1017100"/>
                  <a:pt x="1720723" y="1015241"/>
                  <a:pt x="1721115" y="1012893"/>
                </a:cubicBezTo>
                <a:cubicBezTo>
                  <a:pt x="1721507" y="1010544"/>
                  <a:pt x="1718666" y="1007706"/>
                  <a:pt x="1719058" y="1005456"/>
                </a:cubicBezTo>
                <a:cubicBezTo>
                  <a:pt x="1719450" y="1003205"/>
                  <a:pt x="1720429" y="1000954"/>
                  <a:pt x="1720821" y="998606"/>
                </a:cubicBezTo>
                <a:cubicBezTo>
                  <a:pt x="1721213" y="996257"/>
                  <a:pt x="1724740" y="994594"/>
                  <a:pt x="1725132" y="992245"/>
                </a:cubicBezTo>
                <a:cubicBezTo>
                  <a:pt x="1725524" y="989897"/>
                  <a:pt x="1724251" y="987353"/>
                  <a:pt x="1724544" y="985004"/>
                </a:cubicBezTo>
                <a:cubicBezTo>
                  <a:pt x="1724838" y="982656"/>
                  <a:pt x="1723859" y="980209"/>
                  <a:pt x="1724544" y="977861"/>
                </a:cubicBezTo>
                <a:cubicBezTo>
                  <a:pt x="1725230" y="975512"/>
                  <a:pt x="1726994" y="973555"/>
                  <a:pt x="1727386" y="971207"/>
                </a:cubicBezTo>
                <a:cubicBezTo>
                  <a:pt x="1727777" y="968858"/>
                  <a:pt x="1726112" y="966314"/>
                  <a:pt x="1726504" y="964063"/>
                </a:cubicBezTo>
                <a:cubicBezTo>
                  <a:pt x="1726896" y="961813"/>
                  <a:pt x="1728365" y="959562"/>
                  <a:pt x="1728659" y="957214"/>
                </a:cubicBezTo>
                <a:cubicBezTo>
                  <a:pt x="1728953" y="954865"/>
                  <a:pt x="1732088" y="953006"/>
                  <a:pt x="1732382" y="950657"/>
                </a:cubicBezTo>
                <a:cubicBezTo>
                  <a:pt x="1732676" y="948309"/>
                  <a:pt x="1730815" y="945765"/>
                  <a:pt x="1731109" y="943416"/>
                </a:cubicBezTo>
                <a:cubicBezTo>
                  <a:pt x="1731402" y="941068"/>
                  <a:pt x="1731109" y="938719"/>
                  <a:pt x="1731109" y="936371"/>
                </a:cubicBezTo>
                <a:lnTo>
                  <a:pt x="1731990" y="929423"/>
                </a:lnTo>
                <a:cubicBezTo>
                  <a:pt x="1731990" y="927075"/>
                  <a:pt x="1734342" y="925020"/>
                  <a:pt x="1734636" y="922671"/>
                </a:cubicBezTo>
                <a:cubicBezTo>
                  <a:pt x="1734930" y="920323"/>
                  <a:pt x="1735419" y="918072"/>
                  <a:pt x="1735616" y="915724"/>
                </a:cubicBezTo>
                <a:cubicBezTo>
                  <a:pt x="1735811" y="913375"/>
                  <a:pt x="1735616" y="911027"/>
                  <a:pt x="1735616" y="908678"/>
                </a:cubicBezTo>
                <a:cubicBezTo>
                  <a:pt x="1735616" y="906329"/>
                  <a:pt x="1734930" y="903883"/>
                  <a:pt x="1735126" y="901632"/>
                </a:cubicBezTo>
                <a:cubicBezTo>
                  <a:pt x="1735322" y="899382"/>
                  <a:pt x="1738457" y="897229"/>
                  <a:pt x="1738653" y="894881"/>
                </a:cubicBezTo>
                <a:cubicBezTo>
                  <a:pt x="1738849" y="892532"/>
                  <a:pt x="1735028" y="889890"/>
                  <a:pt x="1735224" y="887541"/>
                </a:cubicBezTo>
                <a:cubicBezTo>
                  <a:pt x="1735419" y="885193"/>
                  <a:pt x="1737967" y="883040"/>
                  <a:pt x="1738163" y="880692"/>
                </a:cubicBezTo>
                <a:cubicBezTo>
                  <a:pt x="1738359" y="878343"/>
                  <a:pt x="1740122" y="876190"/>
                  <a:pt x="1740220" y="873842"/>
                </a:cubicBezTo>
                <a:cubicBezTo>
                  <a:pt x="1740318" y="871493"/>
                  <a:pt x="1740220" y="869145"/>
                  <a:pt x="1740220" y="866796"/>
                </a:cubicBezTo>
                <a:cubicBezTo>
                  <a:pt x="1740220" y="864448"/>
                  <a:pt x="1738947" y="862002"/>
                  <a:pt x="1739143" y="859653"/>
                </a:cubicBezTo>
                <a:cubicBezTo>
                  <a:pt x="1739338" y="857305"/>
                  <a:pt x="1740416" y="855054"/>
                  <a:pt x="1740612" y="852803"/>
                </a:cubicBezTo>
                <a:cubicBezTo>
                  <a:pt x="1740808" y="850553"/>
                  <a:pt x="1739241" y="848008"/>
                  <a:pt x="1739338" y="845660"/>
                </a:cubicBezTo>
                <a:cubicBezTo>
                  <a:pt x="1739436" y="843311"/>
                  <a:pt x="1741984" y="841159"/>
                  <a:pt x="1742082" y="838810"/>
                </a:cubicBezTo>
                <a:cubicBezTo>
                  <a:pt x="1742180" y="836462"/>
                  <a:pt x="1738653" y="833917"/>
                  <a:pt x="1738751" y="831569"/>
                </a:cubicBezTo>
                <a:cubicBezTo>
                  <a:pt x="1738849" y="829220"/>
                  <a:pt x="1741102" y="827068"/>
                  <a:pt x="1741200" y="824719"/>
                </a:cubicBezTo>
                <a:cubicBezTo>
                  <a:pt x="1741298" y="822371"/>
                  <a:pt x="1742278" y="820022"/>
                  <a:pt x="1742376" y="817674"/>
                </a:cubicBezTo>
                <a:cubicBezTo>
                  <a:pt x="1742474" y="815325"/>
                  <a:pt x="1740318" y="812977"/>
                  <a:pt x="1740416" y="810628"/>
                </a:cubicBezTo>
                <a:cubicBezTo>
                  <a:pt x="1740514" y="808280"/>
                  <a:pt x="1740416" y="806029"/>
                  <a:pt x="1740416" y="803681"/>
                </a:cubicBezTo>
                <a:cubicBezTo>
                  <a:pt x="1740416" y="801332"/>
                  <a:pt x="1739143" y="798983"/>
                  <a:pt x="1739143" y="796635"/>
                </a:cubicBezTo>
                <a:cubicBezTo>
                  <a:pt x="1739143" y="794286"/>
                  <a:pt x="1741102" y="791938"/>
                  <a:pt x="1741102" y="789590"/>
                </a:cubicBezTo>
                <a:cubicBezTo>
                  <a:pt x="1741102" y="787241"/>
                  <a:pt x="1739044" y="784990"/>
                  <a:pt x="1739044" y="782642"/>
                </a:cubicBezTo>
                <a:cubicBezTo>
                  <a:pt x="1739044" y="780293"/>
                  <a:pt x="1739044" y="777945"/>
                  <a:pt x="1739044" y="775596"/>
                </a:cubicBezTo>
                <a:cubicBezTo>
                  <a:pt x="1739044" y="773248"/>
                  <a:pt x="1740906" y="770899"/>
                  <a:pt x="1740808" y="768649"/>
                </a:cubicBezTo>
                <a:cubicBezTo>
                  <a:pt x="1740710" y="766398"/>
                  <a:pt x="1739926" y="763952"/>
                  <a:pt x="1739926" y="761603"/>
                </a:cubicBezTo>
                <a:cubicBezTo>
                  <a:pt x="1739926" y="759255"/>
                  <a:pt x="1739926" y="756906"/>
                  <a:pt x="1739926" y="754558"/>
                </a:cubicBezTo>
                <a:cubicBezTo>
                  <a:pt x="1739926" y="752209"/>
                  <a:pt x="1740710" y="749861"/>
                  <a:pt x="1740612" y="747512"/>
                </a:cubicBezTo>
                <a:cubicBezTo>
                  <a:pt x="1740514" y="745164"/>
                  <a:pt x="1741984" y="742815"/>
                  <a:pt x="1741886" y="740467"/>
                </a:cubicBezTo>
                <a:cubicBezTo>
                  <a:pt x="1741788" y="738118"/>
                  <a:pt x="1741886" y="735770"/>
                  <a:pt x="1741886" y="733421"/>
                </a:cubicBezTo>
                <a:cubicBezTo>
                  <a:pt x="1741886" y="731073"/>
                  <a:pt x="1741886" y="728724"/>
                  <a:pt x="1741886" y="726474"/>
                </a:cubicBezTo>
                <a:cubicBezTo>
                  <a:pt x="1741886" y="724223"/>
                  <a:pt x="1738261" y="721972"/>
                  <a:pt x="1738163" y="719624"/>
                </a:cubicBezTo>
                <a:cubicBezTo>
                  <a:pt x="1738065" y="717275"/>
                  <a:pt x="1740416" y="714829"/>
                  <a:pt x="1740220" y="712480"/>
                </a:cubicBezTo>
                <a:cubicBezTo>
                  <a:pt x="1740024" y="710132"/>
                  <a:pt x="1736987" y="707979"/>
                  <a:pt x="1736791" y="705728"/>
                </a:cubicBezTo>
                <a:cubicBezTo>
                  <a:pt x="1736595" y="703478"/>
                  <a:pt x="1740710" y="696726"/>
                  <a:pt x="1740710" y="694475"/>
                </a:cubicBezTo>
                <a:close/>
              </a:path>
            </a:pathLst>
          </a:custGeom>
          <a:solidFill>
            <a:srgbClr val="C00000"/>
          </a:solidFill>
          <a:ln w="97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8E6DD65-1387-4549-8365-D009D6919131}"/>
              </a:ext>
            </a:extLst>
          </p:cNvPr>
          <p:cNvSpPr/>
          <p:nvPr/>
        </p:nvSpPr>
        <p:spPr>
          <a:xfrm>
            <a:off x="1988203" y="704122"/>
            <a:ext cx="140378" cy="368266"/>
          </a:xfrm>
          <a:custGeom>
            <a:avLst/>
            <a:gdLst>
              <a:gd name="connsiteX0" fmla="*/ 116103 w 210567"/>
              <a:gd name="connsiteY0" fmla="*/ 1872 h 552399"/>
              <a:gd name="connsiteX1" fmla="*/ 108755 w 210567"/>
              <a:gd name="connsiteY1" fmla="*/ 13 h 552399"/>
              <a:gd name="connsiteX2" fmla="*/ 101603 w 210567"/>
              <a:gd name="connsiteY2" fmla="*/ 1677 h 552399"/>
              <a:gd name="connsiteX3" fmla="*/ 94745 w 210567"/>
              <a:gd name="connsiteY3" fmla="*/ 4123 h 552399"/>
              <a:gd name="connsiteX4" fmla="*/ 87691 w 210567"/>
              <a:gd name="connsiteY4" fmla="*/ 5689 h 552399"/>
              <a:gd name="connsiteX5" fmla="*/ 81812 w 210567"/>
              <a:gd name="connsiteY5" fmla="*/ 10190 h 552399"/>
              <a:gd name="connsiteX6" fmla="*/ 74562 w 210567"/>
              <a:gd name="connsiteY6" fmla="*/ 11462 h 552399"/>
              <a:gd name="connsiteX7" fmla="*/ 67018 w 210567"/>
              <a:gd name="connsiteY7" fmla="*/ 13028 h 552399"/>
              <a:gd name="connsiteX8" fmla="*/ 60748 w 210567"/>
              <a:gd name="connsiteY8" fmla="*/ 17040 h 552399"/>
              <a:gd name="connsiteX9" fmla="*/ 56241 w 210567"/>
              <a:gd name="connsiteY9" fmla="*/ 23009 h 552399"/>
              <a:gd name="connsiteX10" fmla="*/ 53302 w 210567"/>
              <a:gd name="connsiteY10" fmla="*/ 30152 h 552399"/>
              <a:gd name="connsiteX11" fmla="*/ 48011 w 210567"/>
              <a:gd name="connsiteY11" fmla="*/ 34947 h 552399"/>
              <a:gd name="connsiteX12" fmla="*/ 43798 w 210567"/>
              <a:gd name="connsiteY12" fmla="*/ 40623 h 552399"/>
              <a:gd name="connsiteX13" fmla="*/ 38312 w 210567"/>
              <a:gd name="connsiteY13" fmla="*/ 45711 h 552399"/>
              <a:gd name="connsiteX14" fmla="*/ 34588 w 210567"/>
              <a:gd name="connsiteY14" fmla="*/ 51974 h 552399"/>
              <a:gd name="connsiteX15" fmla="*/ 30572 w 210567"/>
              <a:gd name="connsiteY15" fmla="*/ 58139 h 552399"/>
              <a:gd name="connsiteX16" fmla="*/ 27730 w 210567"/>
              <a:gd name="connsiteY16" fmla="*/ 64890 h 552399"/>
              <a:gd name="connsiteX17" fmla="*/ 29102 w 210567"/>
              <a:gd name="connsiteY17" fmla="*/ 72914 h 552399"/>
              <a:gd name="connsiteX18" fmla="*/ 27534 w 210567"/>
              <a:gd name="connsiteY18" fmla="*/ 79862 h 552399"/>
              <a:gd name="connsiteX19" fmla="*/ 24105 w 210567"/>
              <a:gd name="connsiteY19" fmla="*/ 86516 h 552399"/>
              <a:gd name="connsiteX20" fmla="*/ 22832 w 210567"/>
              <a:gd name="connsiteY20" fmla="*/ 93660 h 552399"/>
              <a:gd name="connsiteX21" fmla="*/ 21362 w 210567"/>
              <a:gd name="connsiteY21" fmla="*/ 100607 h 552399"/>
              <a:gd name="connsiteX22" fmla="*/ 20872 w 210567"/>
              <a:gd name="connsiteY22" fmla="*/ 107653 h 552399"/>
              <a:gd name="connsiteX23" fmla="*/ 22636 w 210567"/>
              <a:gd name="connsiteY23" fmla="*/ 114992 h 552399"/>
              <a:gd name="connsiteX24" fmla="*/ 21166 w 210567"/>
              <a:gd name="connsiteY24" fmla="*/ 121939 h 552399"/>
              <a:gd name="connsiteX25" fmla="*/ 18717 w 210567"/>
              <a:gd name="connsiteY25" fmla="*/ 128789 h 552399"/>
              <a:gd name="connsiteX26" fmla="*/ 18717 w 210567"/>
              <a:gd name="connsiteY26" fmla="*/ 135933 h 552399"/>
              <a:gd name="connsiteX27" fmla="*/ 15973 w 210567"/>
              <a:gd name="connsiteY27" fmla="*/ 142782 h 552399"/>
              <a:gd name="connsiteX28" fmla="*/ 17737 w 210567"/>
              <a:gd name="connsiteY28" fmla="*/ 150024 h 552399"/>
              <a:gd name="connsiteX29" fmla="*/ 15973 w 210567"/>
              <a:gd name="connsiteY29" fmla="*/ 156971 h 552399"/>
              <a:gd name="connsiteX30" fmla="*/ 13818 w 210567"/>
              <a:gd name="connsiteY30" fmla="*/ 163919 h 552399"/>
              <a:gd name="connsiteX31" fmla="*/ 15484 w 210567"/>
              <a:gd name="connsiteY31" fmla="*/ 171160 h 552399"/>
              <a:gd name="connsiteX32" fmla="*/ 15484 w 210567"/>
              <a:gd name="connsiteY32" fmla="*/ 178303 h 552399"/>
              <a:gd name="connsiteX33" fmla="*/ 13916 w 210567"/>
              <a:gd name="connsiteY33" fmla="*/ 185251 h 552399"/>
              <a:gd name="connsiteX34" fmla="*/ 15973 w 210567"/>
              <a:gd name="connsiteY34" fmla="*/ 192590 h 552399"/>
              <a:gd name="connsiteX35" fmla="*/ 12348 w 210567"/>
              <a:gd name="connsiteY35" fmla="*/ 199342 h 552399"/>
              <a:gd name="connsiteX36" fmla="*/ 12348 w 210567"/>
              <a:gd name="connsiteY36" fmla="*/ 206485 h 552399"/>
              <a:gd name="connsiteX37" fmla="*/ 11761 w 210567"/>
              <a:gd name="connsiteY37" fmla="*/ 213531 h 552399"/>
              <a:gd name="connsiteX38" fmla="*/ 11761 w 210567"/>
              <a:gd name="connsiteY38" fmla="*/ 220674 h 552399"/>
              <a:gd name="connsiteX39" fmla="*/ 9801 w 210567"/>
              <a:gd name="connsiteY39" fmla="*/ 227622 h 552399"/>
              <a:gd name="connsiteX40" fmla="*/ 11075 w 210567"/>
              <a:gd name="connsiteY40" fmla="*/ 234765 h 552399"/>
              <a:gd name="connsiteX41" fmla="*/ 11761 w 210567"/>
              <a:gd name="connsiteY41" fmla="*/ 241909 h 552399"/>
              <a:gd name="connsiteX42" fmla="*/ 6764 w 210567"/>
              <a:gd name="connsiteY42" fmla="*/ 248661 h 552399"/>
              <a:gd name="connsiteX43" fmla="*/ 9507 w 210567"/>
              <a:gd name="connsiteY43" fmla="*/ 256000 h 552399"/>
              <a:gd name="connsiteX44" fmla="*/ 8625 w 210567"/>
              <a:gd name="connsiteY44" fmla="*/ 263045 h 552399"/>
              <a:gd name="connsiteX45" fmla="*/ 9213 w 210567"/>
              <a:gd name="connsiteY45" fmla="*/ 270188 h 552399"/>
              <a:gd name="connsiteX46" fmla="*/ 9213 w 210567"/>
              <a:gd name="connsiteY46" fmla="*/ 277234 h 552399"/>
              <a:gd name="connsiteX47" fmla="*/ 4413 w 210567"/>
              <a:gd name="connsiteY47" fmla="*/ 283986 h 552399"/>
              <a:gd name="connsiteX48" fmla="*/ 4413 w 210567"/>
              <a:gd name="connsiteY48" fmla="*/ 291129 h 552399"/>
              <a:gd name="connsiteX49" fmla="*/ 7940 w 210567"/>
              <a:gd name="connsiteY49" fmla="*/ 298370 h 552399"/>
              <a:gd name="connsiteX50" fmla="*/ 7940 w 210567"/>
              <a:gd name="connsiteY50" fmla="*/ 305514 h 552399"/>
              <a:gd name="connsiteX51" fmla="*/ 4804 w 210567"/>
              <a:gd name="connsiteY51" fmla="*/ 312364 h 552399"/>
              <a:gd name="connsiteX52" fmla="*/ 6960 w 210567"/>
              <a:gd name="connsiteY52" fmla="*/ 319605 h 552399"/>
              <a:gd name="connsiteX53" fmla="*/ 5588 w 210567"/>
              <a:gd name="connsiteY53" fmla="*/ 326650 h 552399"/>
              <a:gd name="connsiteX54" fmla="*/ 4902 w 210567"/>
              <a:gd name="connsiteY54" fmla="*/ 333696 h 552399"/>
              <a:gd name="connsiteX55" fmla="*/ 5490 w 210567"/>
              <a:gd name="connsiteY55" fmla="*/ 340741 h 552399"/>
              <a:gd name="connsiteX56" fmla="*/ 2453 w 210567"/>
              <a:gd name="connsiteY56" fmla="*/ 347689 h 552399"/>
              <a:gd name="connsiteX57" fmla="*/ 4804 w 210567"/>
              <a:gd name="connsiteY57" fmla="*/ 354930 h 552399"/>
              <a:gd name="connsiteX58" fmla="*/ 3041 w 210567"/>
              <a:gd name="connsiteY58" fmla="*/ 361976 h 552399"/>
              <a:gd name="connsiteX59" fmla="*/ 5392 w 210567"/>
              <a:gd name="connsiteY59" fmla="*/ 369119 h 552399"/>
              <a:gd name="connsiteX60" fmla="*/ 2747 w 210567"/>
              <a:gd name="connsiteY60" fmla="*/ 376067 h 552399"/>
              <a:gd name="connsiteX61" fmla="*/ 592 w 210567"/>
              <a:gd name="connsiteY61" fmla="*/ 383112 h 552399"/>
              <a:gd name="connsiteX62" fmla="*/ 4 w 210567"/>
              <a:gd name="connsiteY62" fmla="*/ 390158 h 552399"/>
              <a:gd name="connsiteX63" fmla="*/ 1767 w 210567"/>
              <a:gd name="connsiteY63" fmla="*/ 397301 h 552399"/>
              <a:gd name="connsiteX64" fmla="*/ 4021 w 210567"/>
              <a:gd name="connsiteY64" fmla="*/ 404444 h 552399"/>
              <a:gd name="connsiteX65" fmla="*/ 493 w 210567"/>
              <a:gd name="connsiteY65" fmla="*/ 411490 h 552399"/>
              <a:gd name="connsiteX66" fmla="*/ 1767 w 210567"/>
              <a:gd name="connsiteY66" fmla="*/ 418535 h 552399"/>
              <a:gd name="connsiteX67" fmla="*/ 689 w 210567"/>
              <a:gd name="connsiteY67" fmla="*/ 425679 h 552399"/>
              <a:gd name="connsiteX68" fmla="*/ 4 w 210567"/>
              <a:gd name="connsiteY68" fmla="*/ 432724 h 552399"/>
              <a:gd name="connsiteX69" fmla="*/ 3041 w 210567"/>
              <a:gd name="connsiteY69" fmla="*/ 439868 h 552399"/>
              <a:gd name="connsiteX70" fmla="*/ 1767 w 210567"/>
              <a:gd name="connsiteY70" fmla="*/ 446913 h 552399"/>
              <a:gd name="connsiteX71" fmla="*/ 1767 w 210567"/>
              <a:gd name="connsiteY71" fmla="*/ 453959 h 552399"/>
              <a:gd name="connsiteX72" fmla="*/ 1767 w 210567"/>
              <a:gd name="connsiteY72" fmla="*/ 461102 h 552399"/>
              <a:gd name="connsiteX73" fmla="*/ 2747 w 210567"/>
              <a:gd name="connsiteY73" fmla="*/ 467952 h 552399"/>
              <a:gd name="connsiteX74" fmla="*/ 1571 w 210567"/>
              <a:gd name="connsiteY74" fmla="*/ 475095 h 552399"/>
              <a:gd name="connsiteX75" fmla="*/ 1571 w 210567"/>
              <a:gd name="connsiteY75" fmla="*/ 482238 h 552399"/>
              <a:gd name="connsiteX76" fmla="*/ 6078 w 210567"/>
              <a:gd name="connsiteY76" fmla="*/ 488403 h 552399"/>
              <a:gd name="connsiteX77" fmla="*/ 7744 w 210567"/>
              <a:gd name="connsiteY77" fmla="*/ 495155 h 552399"/>
              <a:gd name="connsiteX78" fmla="*/ 10487 w 210567"/>
              <a:gd name="connsiteY78" fmla="*/ 501418 h 552399"/>
              <a:gd name="connsiteX79" fmla="*/ 13132 w 210567"/>
              <a:gd name="connsiteY79" fmla="*/ 507876 h 552399"/>
              <a:gd name="connsiteX80" fmla="*/ 16071 w 210567"/>
              <a:gd name="connsiteY80" fmla="*/ 514335 h 552399"/>
              <a:gd name="connsiteX81" fmla="*/ 20284 w 210567"/>
              <a:gd name="connsiteY81" fmla="*/ 519912 h 552399"/>
              <a:gd name="connsiteX82" fmla="*/ 25379 w 210567"/>
              <a:gd name="connsiteY82" fmla="*/ 524903 h 552399"/>
              <a:gd name="connsiteX83" fmla="*/ 31845 w 210567"/>
              <a:gd name="connsiteY83" fmla="*/ 528132 h 552399"/>
              <a:gd name="connsiteX84" fmla="*/ 35568 w 210567"/>
              <a:gd name="connsiteY84" fmla="*/ 534884 h 552399"/>
              <a:gd name="connsiteX85" fmla="*/ 41349 w 210567"/>
              <a:gd name="connsiteY85" fmla="*/ 538994 h 552399"/>
              <a:gd name="connsiteX86" fmla="*/ 47717 w 210567"/>
              <a:gd name="connsiteY86" fmla="*/ 542321 h 552399"/>
              <a:gd name="connsiteX87" fmla="*/ 54869 w 210567"/>
              <a:gd name="connsiteY87" fmla="*/ 543789 h 552399"/>
              <a:gd name="connsiteX88" fmla="*/ 61336 w 210567"/>
              <a:gd name="connsiteY88" fmla="*/ 546529 h 552399"/>
              <a:gd name="connsiteX89" fmla="*/ 68880 w 210567"/>
              <a:gd name="connsiteY89" fmla="*/ 545354 h 552399"/>
              <a:gd name="connsiteX90" fmla="*/ 74954 w 210567"/>
              <a:gd name="connsiteY90" fmla="*/ 550932 h 552399"/>
              <a:gd name="connsiteX91" fmla="*/ 82204 w 210567"/>
              <a:gd name="connsiteY91" fmla="*/ 550932 h 552399"/>
              <a:gd name="connsiteX92" fmla="*/ 89258 w 210567"/>
              <a:gd name="connsiteY92" fmla="*/ 550932 h 552399"/>
              <a:gd name="connsiteX93" fmla="*/ 96312 w 210567"/>
              <a:gd name="connsiteY93" fmla="*/ 552400 h 552399"/>
              <a:gd name="connsiteX94" fmla="*/ 103465 w 210567"/>
              <a:gd name="connsiteY94" fmla="*/ 551813 h 552399"/>
              <a:gd name="connsiteX95" fmla="*/ 110127 w 210567"/>
              <a:gd name="connsiteY95" fmla="*/ 548681 h 552399"/>
              <a:gd name="connsiteX96" fmla="*/ 116789 w 210567"/>
              <a:gd name="connsiteY96" fmla="*/ 546529 h 552399"/>
              <a:gd name="connsiteX97" fmla="*/ 123549 w 210567"/>
              <a:gd name="connsiteY97" fmla="*/ 544963 h 552399"/>
              <a:gd name="connsiteX98" fmla="*/ 130995 w 210567"/>
              <a:gd name="connsiteY98" fmla="*/ 544963 h 552399"/>
              <a:gd name="connsiteX99" fmla="*/ 137070 w 210567"/>
              <a:gd name="connsiteY99" fmla="*/ 541244 h 552399"/>
              <a:gd name="connsiteX100" fmla="*/ 142556 w 210567"/>
              <a:gd name="connsiteY100" fmla="*/ 536841 h 552399"/>
              <a:gd name="connsiteX101" fmla="*/ 150394 w 210567"/>
              <a:gd name="connsiteY101" fmla="*/ 535960 h 552399"/>
              <a:gd name="connsiteX102" fmla="*/ 156175 w 210567"/>
              <a:gd name="connsiteY102" fmla="*/ 531557 h 552399"/>
              <a:gd name="connsiteX103" fmla="*/ 159212 w 210567"/>
              <a:gd name="connsiteY103" fmla="*/ 524414 h 552399"/>
              <a:gd name="connsiteX104" fmla="*/ 163327 w 210567"/>
              <a:gd name="connsiteY104" fmla="*/ 518836 h 552399"/>
              <a:gd name="connsiteX105" fmla="*/ 168911 w 210567"/>
              <a:gd name="connsiteY105" fmla="*/ 514432 h 552399"/>
              <a:gd name="connsiteX106" fmla="*/ 174104 w 210567"/>
              <a:gd name="connsiteY106" fmla="*/ 509442 h 552399"/>
              <a:gd name="connsiteX107" fmla="*/ 177043 w 210567"/>
              <a:gd name="connsiteY107" fmla="*/ 502983 h 552399"/>
              <a:gd name="connsiteX108" fmla="*/ 177925 w 210567"/>
              <a:gd name="connsiteY108" fmla="*/ 495742 h 552399"/>
              <a:gd name="connsiteX109" fmla="*/ 181452 w 210567"/>
              <a:gd name="connsiteY109" fmla="*/ 489577 h 552399"/>
              <a:gd name="connsiteX110" fmla="*/ 182530 w 210567"/>
              <a:gd name="connsiteY110" fmla="*/ 482630 h 552399"/>
              <a:gd name="connsiteX111" fmla="*/ 184097 w 210567"/>
              <a:gd name="connsiteY111" fmla="*/ 475878 h 552399"/>
              <a:gd name="connsiteX112" fmla="*/ 187625 w 210567"/>
              <a:gd name="connsiteY112" fmla="*/ 469126 h 552399"/>
              <a:gd name="connsiteX113" fmla="*/ 185665 w 210567"/>
              <a:gd name="connsiteY113" fmla="*/ 461885 h 552399"/>
              <a:gd name="connsiteX114" fmla="*/ 186547 w 210567"/>
              <a:gd name="connsiteY114" fmla="*/ 454839 h 552399"/>
              <a:gd name="connsiteX115" fmla="*/ 186547 w 210567"/>
              <a:gd name="connsiteY115" fmla="*/ 447794 h 552399"/>
              <a:gd name="connsiteX116" fmla="*/ 186547 w 210567"/>
              <a:gd name="connsiteY116" fmla="*/ 440650 h 552399"/>
              <a:gd name="connsiteX117" fmla="*/ 184195 w 210567"/>
              <a:gd name="connsiteY117" fmla="*/ 433605 h 552399"/>
              <a:gd name="connsiteX118" fmla="*/ 187429 w 210567"/>
              <a:gd name="connsiteY118" fmla="*/ 426559 h 552399"/>
              <a:gd name="connsiteX119" fmla="*/ 188800 w 210567"/>
              <a:gd name="connsiteY119" fmla="*/ 419514 h 552399"/>
              <a:gd name="connsiteX120" fmla="*/ 184489 w 210567"/>
              <a:gd name="connsiteY120" fmla="*/ 412273 h 552399"/>
              <a:gd name="connsiteX121" fmla="*/ 185077 w 210567"/>
              <a:gd name="connsiteY121" fmla="*/ 405227 h 552399"/>
              <a:gd name="connsiteX122" fmla="*/ 187722 w 210567"/>
              <a:gd name="connsiteY122" fmla="*/ 398182 h 552399"/>
              <a:gd name="connsiteX123" fmla="*/ 188898 w 210567"/>
              <a:gd name="connsiteY123" fmla="*/ 391136 h 552399"/>
              <a:gd name="connsiteX124" fmla="*/ 188408 w 210567"/>
              <a:gd name="connsiteY124" fmla="*/ 384091 h 552399"/>
              <a:gd name="connsiteX125" fmla="*/ 186057 w 210567"/>
              <a:gd name="connsiteY125" fmla="*/ 376947 h 552399"/>
              <a:gd name="connsiteX126" fmla="*/ 187233 w 210567"/>
              <a:gd name="connsiteY126" fmla="*/ 369902 h 552399"/>
              <a:gd name="connsiteX127" fmla="*/ 189976 w 210567"/>
              <a:gd name="connsiteY127" fmla="*/ 362856 h 552399"/>
              <a:gd name="connsiteX128" fmla="*/ 188310 w 210567"/>
              <a:gd name="connsiteY128" fmla="*/ 355713 h 552399"/>
              <a:gd name="connsiteX129" fmla="*/ 186743 w 210567"/>
              <a:gd name="connsiteY129" fmla="*/ 348570 h 552399"/>
              <a:gd name="connsiteX130" fmla="*/ 188898 w 210567"/>
              <a:gd name="connsiteY130" fmla="*/ 341524 h 552399"/>
              <a:gd name="connsiteX131" fmla="*/ 188898 w 210567"/>
              <a:gd name="connsiteY131" fmla="*/ 334479 h 552399"/>
              <a:gd name="connsiteX132" fmla="*/ 188898 w 210567"/>
              <a:gd name="connsiteY132" fmla="*/ 327433 h 552399"/>
              <a:gd name="connsiteX133" fmla="*/ 190956 w 210567"/>
              <a:gd name="connsiteY133" fmla="*/ 320388 h 552399"/>
              <a:gd name="connsiteX134" fmla="*/ 188604 w 210567"/>
              <a:gd name="connsiteY134" fmla="*/ 313146 h 552399"/>
              <a:gd name="connsiteX135" fmla="*/ 192621 w 210567"/>
              <a:gd name="connsiteY135" fmla="*/ 306297 h 552399"/>
              <a:gd name="connsiteX136" fmla="*/ 192621 w 210567"/>
              <a:gd name="connsiteY136" fmla="*/ 299251 h 552399"/>
              <a:gd name="connsiteX137" fmla="*/ 191935 w 210567"/>
              <a:gd name="connsiteY137" fmla="*/ 292108 h 552399"/>
              <a:gd name="connsiteX138" fmla="*/ 191935 w 210567"/>
              <a:gd name="connsiteY138" fmla="*/ 285062 h 552399"/>
              <a:gd name="connsiteX139" fmla="*/ 193405 w 210567"/>
              <a:gd name="connsiteY139" fmla="*/ 278017 h 552399"/>
              <a:gd name="connsiteX140" fmla="*/ 192425 w 210567"/>
              <a:gd name="connsiteY140" fmla="*/ 270873 h 552399"/>
              <a:gd name="connsiteX141" fmla="*/ 194581 w 210567"/>
              <a:gd name="connsiteY141" fmla="*/ 263926 h 552399"/>
              <a:gd name="connsiteX142" fmla="*/ 195266 w 210567"/>
              <a:gd name="connsiteY142" fmla="*/ 256880 h 552399"/>
              <a:gd name="connsiteX143" fmla="*/ 194777 w 210567"/>
              <a:gd name="connsiteY143" fmla="*/ 249737 h 552399"/>
              <a:gd name="connsiteX144" fmla="*/ 193307 w 210567"/>
              <a:gd name="connsiteY144" fmla="*/ 242496 h 552399"/>
              <a:gd name="connsiteX145" fmla="*/ 196050 w 210567"/>
              <a:gd name="connsiteY145" fmla="*/ 235646 h 552399"/>
              <a:gd name="connsiteX146" fmla="*/ 194287 w 210567"/>
              <a:gd name="connsiteY146" fmla="*/ 228405 h 552399"/>
              <a:gd name="connsiteX147" fmla="*/ 195462 w 210567"/>
              <a:gd name="connsiteY147" fmla="*/ 221359 h 552399"/>
              <a:gd name="connsiteX148" fmla="*/ 194581 w 210567"/>
              <a:gd name="connsiteY148" fmla="*/ 214216 h 552399"/>
              <a:gd name="connsiteX149" fmla="*/ 196344 w 210567"/>
              <a:gd name="connsiteY149" fmla="*/ 207268 h 552399"/>
              <a:gd name="connsiteX150" fmla="*/ 199871 w 210567"/>
              <a:gd name="connsiteY150" fmla="*/ 200418 h 552399"/>
              <a:gd name="connsiteX151" fmla="*/ 198402 w 210567"/>
              <a:gd name="connsiteY151" fmla="*/ 193177 h 552399"/>
              <a:gd name="connsiteX152" fmla="*/ 201047 w 210567"/>
              <a:gd name="connsiteY152" fmla="*/ 186327 h 552399"/>
              <a:gd name="connsiteX153" fmla="*/ 200165 w 210567"/>
              <a:gd name="connsiteY153" fmla="*/ 179184 h 552399"/>
              <a:gd name="connsiteX154" fmla="*/ 199087 w 210567"/>
              <a:gd name="connsiteY154" fmla="*/ 171943 h 552399"/>
              <a:gd name="connsiteX155" fmla="*/ 199087 w 210567"/>
              <a:gd name="connsiteY155" fmla="*/ 164800 h 552399"/>
              <a:gd name="connsiteX156" fmla="*/ 202517 w 210567"/>
              <a:gd name="connsiteY156" fmla="*/ 158048 h 552399"/>
              <a:gd name="connsiteX157" fmla="*/ 200851 w 210567"/>
              <a:gd name="connsiteY157" fmla="*/ 150806 h 552399"/>
              <a:gd name="connsiteX158" fmla="*/ 203300 w 210567"/>
              <a:gd name="connsiteY158" fmla="*/ 143957 h 552399"/>
              <a:gd name="connsiteX159" fmla="*/ 202223 w 210567"/>
              <a:gd name="connsiteY159" fmla="*/ 136715 h 552399"/>
              <a:gd name="connsiteX160" fmla="*/ 203594 w 210567"/>
              <a:gd name="connsiteY160" fmla="*/ 129670 h 552399"/>
              <a:gd name="connsiteX161" fmla="*/ 202811 w 210567"/>
              <a:gd name="connsiteY161" fmla="*/ 122527 h 552399"/>
              <a:gd name="connsiteX162" fmla="*/ 206240 w 210567"/>
              <a:gd name="connsiteY162" fmla="*/ 115775 h 552399"/>
              <a:gd name="connsiteX163" fmla="*/ 208787 w 210567"/>
              <a:gd name="connsiteY163" fmla="*/ 108925 h 552399"/>
              <a:gd name="connsiteX164" fmla="*/ 206925 w 210567"/>
              <a:gd name="connsiteY164" fmla="*/ 101586 h 552399"/>
              <a:gd name="connsiteX165" fmla="*/ 206338 w 210567"/>
              <a:gd name="connsiteY165" fmla="*/ 94345 h 552399"/>
              <a:gd name="connsiteX166" fmla="*/ 209081 w 210567"/>
              <a:gd name="connsiteY166" fmla="*/ 87690 h 552399"/>
              <a:gd name="connsiteX167" fmla="*/ 210550 w 210567"/>
              <a:gd name="connsiteY167" fmla="*/ 80547 h 552399"/>
              <a:gd name="connsiteX168" fmla="*/ 206240 w 210567"/>
              <a:gd name="connsiteY168" fmla="*/ 74089 h 552399"/>
              <a:gd name="connsiteX169" fmla="*/ 203790 w 210567"/>
              <a:gd name="connsiteY169" fmla="*/ 67728 h 552399"/>
              <a:gd name="connsiteX170" fmla="*/ 202419 w 210567"/>
              <a:gd name="connsiteY170" fmla="*/ 60976 h 552399"/>
              <a:gd name="connsiteX171" fmla="*/ 201145 w 210567"/>
              <a:gd name="connsiteY171" fmla="*/ 53931 h 552399"/>
              <a:gd name="connsiteX172" fmla="*/ 196050 w 210567"/>
              <a:gd name="connsiteY172" fmla="*/ 48842 h 552399"/>
              <a:gd name="connsiteX173" fmla="*/ 194287 w 210567"/>
              <a:gd name="connsiteY173" fmla="*/ 41699 h 552399"/>
              <a:gd name="connsiteX174" fmla="*/ 188212 w 210567"/>
              <a:gd name="connsiteY174" fmla="*/ 37589 h 552399"/>
              <a:gd name="connsiteX175" fmla="*/ 182432 w 210567"/>
              <a:gd name="connsiteY175" fmla="*/ 33675 h 552399"/>
              <a:gd name="connsiteX176" fmla="*/ 178513 w 210567"/>
              <a:gd name="connsiteY176" fmla="*/ 27804 h 552399"/>
              <a:gd name="connsiteX177" fmla="*/ 172634 w 210567"/>
              <a:gd name="connsiteY177" fmla="*/ 24085 h 552399"/>
              <a:gd name="connsiteX178" fmla="*/ 168324 w 210567"/>
              <a:gd name="connsiteY178" fmla="*/ 18214 h 552399"/>
              <a:gd name="connsiteX179" fmla="*/ 162053 w 210567"/>
              <a:gd name="connsiteY179" fmla="*/ 15083 h 552399"/>
              <a:gd name="connsiteX180" fmla="*/ 156665 w 210567"/>
              <a:gd name="connsiteY180" fmla="*/ 10386 h 552399"/>
              <a:gd name="connsiteX181" fmla="*/ 148925 w 210567"/>
              <a:gd name="connsiteY181" fmla="*/ 10386 h 552399"/>
              <a:gd name="connsiteX182" fmla="*/ 142654 w 210567"/>
              <a:gd name="connsiteY182" fmla="*/ 7646 h 552399"/>
              <a:gd name="connsiteX183" fmla="*/ 136188 w 210567"/>
              <a:gd name="connsiteY183" fmla="*/ 5297 h 552399"/>
              <a:gd name="connsiteX184" fmla="*/ 129918 w 210567"/>
              <a:gd name="connsiteY184" fmla="*/ 1187 h 552399"/>
              <a:gd name="connsiteX185" fmla="*/ 122570 w 210567"/>
              <a:gd name="connsiteY185" fmla="*/ 3047 h 552399"/>
              <a:gd name="connsiteX186" fmla="*/ 116103 w 210567"/>
              <a:gd name="connsiteY186" fmla="*/ 1872 h 55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210567" h="552399">
                <a:moveTo>
                  <a:pt x="116103" y="1872"/>
                </a:moveTo>
                <a:cubicBezTo>
                  <a:pt x="113654" y="1872"/>
                  <a:pt x="111107" y="-183"/>
                  <a:pt x="108755" y="13"/>
                </a:cubicBezTo>
                <a:cubicBezTo>
                  <a:pt x="106404" y="209"/>
                  <a:pt x="103954" y="1383"/>
                  <a:pt x="101603" y="1677"/>
                </a:cubicBezTo>
                <a:cubicBezTo>
                  <a:pt x="99252" y="1970"/>
                  <a:pt x="96998" y="3536"/>
                  <a:pt x="94745" y="4123"/>
                </a:cubicBezTo>
                <a:cubicBezTo>
                  <a:pt x="92364" y="4484"/>
                  <a:pt x="90003" y="5007"/>
                  <a:pt x="87691" y="5689"/>
                </a:cubicBezTo>
                <a:cubicBezTo>
                  <a:pt x="85339" y="6374"/>
                  <a:pt x="83968" y="9309"/>
                  <a:pt x="81812" y="10190"/>
                </a:cubicBezTo>
                <a:cubicBezTo>
                  <a:pt x="79657" y="11071"/>
                  <a:pt x="76620" y="10190"/>
                  <a:pt x="74562" y="11462"/>
                </a:cubicBezTo>
                <a:cubicBezTo>
                  <a:pt x="72505" y="12734"/>
                  <a:pt x="69075" y="11462"/>
                  <a:pt x="67018" y="13028"/>
                </a:cubicBezTo>
                <a:cubicBezTo>
                  <a:pt x="64961" y="14593"/>
                  <a:pt x="62707" y="15572"/>
                  <a:pt x="60748" y="17040"/>
                </a:cubicBezTo>
                <a:cubicBezTo>
                  <a:pt x="58788" y="18508"/>
                  <a:pt x="58004" y="21345"/>
                  <a:pt x="56241" y="23009"/>
                </a:cubicBezTo>
                <a:cubicBezTo>
                  <a:pt x="54477" y="24672"/>
                  <a:pt x="54967" y="28391"/>
                  <a:pt x="53302" y="30152"/>
                </a:cubicBezTo>
                <a:cubicBezTo>
                  <a:pt x="51636" y="31914"/>
                  <a:pt x="49481" y="32990"/>
                  <a:pt x="48011" y="34947"/>
                </a:cubicBezTo>
                <a:cubicBezTo>
                  <a:pt x="46541" y="36904"/>
                  <a:pt x="45170" y="38666"/>
                  <a:pt x="43798" y="40623"/>
                </a:cubicBezTo>
                <a:cubicBezTo>
                  <a:pt x="42426" y="42580"/>
                  <a:pt x="39487" y="43558"/>
                  <a:pt x="38312" y="45711"/>
                </a:cubicBezTo>
                <a:cubicBezTo>
                  <a:pt x="37136" y="47864"/>
                  <a:pt x="35666" y="49821"/>
                  <a:pt x="34588" y="51974"/>
                </a:cubicBezTo>
                <a:cubicBezTo>
                  <a:pt x="33511" y="54126"/>
                  <a:pt x="31453" y="55888"/>
                  <a:pt x="30572" y="58139"/>
                </a:cubicBezTo>
                <a:cubicBezTo>
                  <a:pt x="29690" y="60389"/>
                  <a:pt x="28514" y="62640"/>
                  <a:pt x="27730" y="64890"/>
                </a:cubicBezTo>
                <a:cubicBezTo>
                  <a:pt x="26946" y="67141"/>
                  <a:pt x="29690" y="70566"/>
                  <a:pt x="29102" y="72914"/>
                </a:cubicBezTo>
                <a:cubicBezTo>
                  <a:pt x="28514" y="75263"/>
                  <a:pt x="28024" y="77514"/>
                  <a:pt x="27534" y="79862"/>
                </a:cubicBezTo>
                <a:cubicBezTo>
                  <a:pt x="27045" y="82211"/>
                  <a:pt x="24497" y="84070"/>
                  <a:pt x="24105" y="86516"/>
                </a:cubicBezTo>
                <a:cubicBezTo>
                  <a:pt x="23713" y="88963"/>
                  <a:pt x="23126" y="91213"/>
                  <a:pt x="22832" y="93660"/>
                </a:cubicBezTo>
                <a:cubicBezTo>
                  <a:pt x="22538" y="96106"/>
                  <a:pt x="21656" y="98259"/>
                  <a:pt x="21362" y="100607"/>
                </a:cubicBezTo>
                <a:cubicBezTo>
                  <a:pt x="21068" y="102956"/>
                  <a:pt x="21362" y="105304"/>
                  <a:pt x="20872" y="107653"/>
                </a:cubicBezTo>
                <a:cubicBezTo>
                  <a:pt x="20382" y="110001"/>
                  <a:pt x="22832" y="112643"/>
                  <a:pt x="22636" y="114992"/>
                </a:cubicBezTo>
                <a:cubicBezTo>
                  <a:pt x="22440" y="117340"/>
                  <a:pt x="21460" y="119591"/>
                  <a:pt x="21166" y="121939"/>
                </a:cubicBezTo>
                <a:cubicBezTo>
                  <a:pt x="20872" y="124288"/>
                  <a:pt x="18913" y="126441"/>
                  <a:pt x="18717" y="128789"/>
                </a:cubicBezTo>
                <a:cubicBezTo>
                  <a:pt x="18521" y="131138"/>
                  <a:pt x="18717" y="133584"/>
                  <a:pt x="18717" y="135933"/>
                </a:cubicBezTo>
                <a:cubicBezTo>
                  <a:pt x="18717" y="138281"/>
                  <a:pt x="16169" y="140434"/>
                  <a:pt x="15973" y="142782"/>
                </a:cubicBezTo>
                <a:cubicBezTo>
                  <a:pt x="15777" y="145131"/>
                  <a:pt x="17933" y="147675"/>
                  <a:pt x="17737" y="150024"/>
                </a:cubicBezTo>
                <a:cubicBezTo>
                  <a:pt x="17541" y="152372"/>
                  <a:pt x="16169" y="154623"/>
                  <a:pt x="15973" y="156971"/>
                </a:cubicBezTo>
                <a:cubicBezTo>
                  <a:pt x="15777" y="159320"/>
                  <a:pt x="14112" y="161570"/>
                  <a:pt x="13818" y="163919"/>
                </a:cubicBezTo>
                <a:cubicBezTo>
                  <a:pt x="13524" y="166267"/>
                  <a:pt x="15680" y="168812"/>
                  <a:pt x="15484" y="171160"/>
                </a:cubicBezTo>
                <a:cubicBezTo>
                  <a:pt x="15288" y="173509"/>
                  <a:pt x="15484" y="175955"/>
                  <a:pt x="15484" y="178303"/>
                </a:cubicBezTo>
                <a:cubicBezTo>
                  <a:pt x="15484" y="180652"/>
                  <a:pt x="14112" y="182903"/>
                  <a:pt x="13916" y="185251"/>
                </a:cubicBezTo>
                <a:cubicBezTo>
                  <a:pt x="13720" y="187600"/>
                  <a:pt x="16169" y="190242"/>
                  <a:pt x="15973" y="192590"/>
                </a:cubicBezTo>
                <a:cubicBezTo>
                  <a:pt x="15777" y="194939"/>
                  <a:pt x="12544" y="196994"/>
                  <a:pt x="12348" y="199342"/>
                </a:cubicBezTo>
                <a:cubicBezTo>
                  <a:pt x="12152" y="201691"/>
                  <a:pt x="13034" y="204137"/>
                  <a:pt x="12348" y="206485"/>
                </a:cubicBezTo>
                <a:lnTo>
                  <a:pt x="11761" y="213531"/>
                </a:lnTo>
                <a:cubicBezTo>
                  <a:pt x="11761" y="215879"/>
                  <a:pt x="11761" y="218326"/>
                  <a:pt x="11761" y="220674"/>
                </a:cubicBezTo>
                <a:cubicBezTo>
                  <a:pt x="11761" y="223023"/>
                  <a:pt x="9997" y="225273"/>
                  <a:pt x="9801" y="227622"/>
                </a:cubicBezTo>
                <a:cubicBezTo>
                  <a:pt x="9605" y="229970"/>
                  <a:pt x="11271" y="232417"/>
                  <a:pt x="11075" y="234765"/>
                </a:cubicBezTo>
                <a:cubicBezTo>
                  <a:pt x="10879" y="237114"/>
                  <a:pt x="11956" y="239560"/>
                  <a:pt x="11761" y="241909"/>
                </a:cubicBezTo>
                <a:cubicBezTo>
                  <a:pt x="11565" y="244257"/>
                  <a:pt x="6960" y="246312"/>
                  <a:pt x="6764" y="248661"/>
                </a:cubicBezTo>
                <a:cubicBezTo>
                  <a:pt x="6568" y="251009"/>
                  <a:pt x="9605" y="253651"/>
                  <a:pt x="9507" y="256000"/>
                </a:cubicBezTo>
                <a:cubicBezTo>
                  <a:pt x="9409" y="258348"/>
                  <a:pt x="8821" y="260697"/>
                  <a:pt x="8625" y="263045"/>
                </a:cubicBezTo>
                <a:cubicBezTo>
                  <a:pt x="8429" y="265394"/>
                  <a:pt x="9409" y="267742"/>
                  <a:pt x="9213" y="270188"/>
                </a:cubicBezTo>
                <a:cubicBezTo>
                  <a:pt x="9017" y="272635"/>
                  <a:pt x="9213" y="274885"/>
                  <a:pt x="9213" y="277234"/>
                </a:cubicBezTo>
                <a:cubicBezTo>
                  <a:pt x="9213" y="279582"/>
                  <a:pt x="4608" y="281637"/>
                  <a:pt x="4413" y="283986"/>
                </a:cubicBezTo>
                <a:lnTo>
                  <a:pt x="4413" y="291129"/>
                </a:lnTo>
                <a:cubicBezTo>
                  <a:pt x="4413" y="293478"/>
                  <a:pt x="8135" y="296022"/>
                  <a:pt x="7940" y="298370"/>
                </a:cubicBezTo>
                <a:cubicBezTo>
                  <a:pt x="7744" y="300719"/>
                  <a:pt x="7940" y="303165"/>
                  <a:pt x="7940" y="305514"/>
                </a:cubicBezTo>
                <a:cubicBezTo>
                  <a:pt x="7940" y="307862"/>
                  <a:pt x="4902" y="310015"/>
                  <a:pt x="4804" y="312364"/>
                </a:cubicBezTo>
                <a:cubicBezTo>
                  <a:pt x="4706" y="314712"/>
                  <a:pt x="7058" y="317256"/>
                  <a:pt x="6960" y="319605"/>
                </a:cubicBezTo>
                <a:cubicBezTo>
                  <a:pt x="6862" y="321953"/>
                  <a:pt x="5686" y="324302"/>
                  <a:pt x="5588" y="326650"/>
                </a:cubicBezTo>
                <a:cubicBezTo>
                  <a:pt x="5490" y="328999"/>
                  <a:pt x="5000" y="331347"/>
                  <a:pt x="4902" y="333696"/>
                </a:cubicBezTo>
                <a:cubicBezTo>
                  <a:pt x="4804" y="336044"/>
                  <a:pt x="5588" y="338393"/>
                  <a:pt x="5490" y="340741"/>
                </a:cubicBezTo>
                <a:cubicBezTo>
                  <a:pt x="5392" y="343090"/>
                  <a:pt x="2551" y="345340"/>
                  <a:pt x="2453" y="347689"/>
                </a:cubicBezTo>
                <a:cubicBezTo>
                  <a:pt x="2355" y="350037"/>
                  <a:pt x="4902" y="352582"/>
                  <a:pt x="4804" y="354930"/>
                </a:cubicBezTo>
                <a:cubicBezTo>
                  <a:pt x="4706" y="357279"/>
                  <a:pt x="3139" y="359627"/>
                  <a:pt x="3041" y="361976"/>
                </a:cubicBezTo>
                <a:cubicBezTo>
                  <a:pt x="2943" y="364324"/>
                  <a:pt x="5490" y="366770"/>
                  <a:pt x="5392" y="369119"/>
                </a:cubicBezTo>
                <a:cubicBezTo>
                  <a:pt x="5294" y="371467"/>
                  <a:pt x="2845" y="373718"/>
                  <a:pt x="2747" y="376067"/>
                </a:cubicBezTo>
                <a:cubicBezTo>
                  <a:pt x="2649" y="378415"/>
                  <a:pt x="689" y="380764"/>
                  <a:pt x="592" y="383112"/>
                </a:cubicBezTo>
                <a:cubicBezTo>
                  <a:pt x="493" y="385461"/>
                  <a:pt x="102" y="387809"/>
                  <a:pt x="4" y="390158"/>
                </a:cubicBezTo>
                <a:cubicBezTo>
                  <a:pt x="-94" y="392506"/>
                  <a:pt x="1865" y="394952"/>
                  <a:pt x="1767" y="397301"/>
                </a:cubicBezTo>
                <a:cubicBezTo>
                  <a:pt x="1669" y="399649"/>
                  <a:pt x="4021" y="402096"/>
                  <a:pt x="4021" y="404444"/>
                </a:cubicBezTo>
                <a:cubicBezTo>
                  <a:pt x="4021" y="406793"/>
                  <a:pt x="493" y="409141"/>
                  <a:pt x="493" y="411490"/>
                </a:cubicBezTo>
                <a:cubicBezTo>
                  <a:pt x="493" y="413838"/>
                  <a:pt x="1767" y="416187"/>
                  <a:pt x="1767" y="418535"/>
                </a:cubicBezTo>
                <a:cubicBezTo>
                  <a:pt x="1767" y="420884"/>
                  <a:pt x="787" y="423232"/>
                  <a:pt x="689" y="425679"/>
                </a:cubicBezTo>
                <a:cubicBezTo>
                  <a:pt x="592" y="428125"/>
                  <a:pt x="102" y="430376"/>
                  <a:pt x="4" y="432724"/>
                </a:cubicBezTo>
                <a:cubicBezTo>
                  <a:pt x="-94" y="435073"/>
                  <a:pt x="3139" y="437519"/>
                  <a:pt x="3041" y="439868"/>
                </a:cubicBezTo>
                <a:cubicBezTo>
                  <a:pt x="2943" y="442216"/>
                  <a:pt x="1865" y="444565"/>
                  <a:pt x="1767" y="446913"/>
                </a:cubicBezTo>
                <a:cubicBezTo>
                  <a:pt x="1669" y="449262"/>
                  <a:pt x="1767" y="451610"/>
                  <a:pt x="1767" y="453959"/>
                </a:cubicBezTo>
                <a:cubicBezTo>
                  <a:pt x="1767" y="456307"/>
                  <a:pt x="1767" y="458753"/>
                  <a:pt x="1767" y="461102"/>
                </a:cubicBezTo>
                <a:cubicBezTo>
                  <a:pt x="1767" y="463450"/>
                  <a:pt x="2649" y="465701"/>
                  <a:pt x="2747" y="467952"/>
                </a:cubicBezTo>
                <a:cubicBezTo>
                  <a:pt x="2845" y="470202"/>
                  <a:pt x="1277" y="472747"/>
                  <a:pt x="1571" y="475095"/>
                </a:cubicBezTo>
                <a:cubicBezTo>
                  <a:pt x="1865" y="477443"/>
                  <a:pt x="885" y="479988"/>
                  <a:pt x="1571" y="482238"/>
                </a:cubicBezTo>
                <a:cubicBezTo>
                  <a:pt x="2257" y="484489"/>
                  <a:pt x="5392" y="486153"/>
                  <a:pt x="6078" y="488403"/>
                </a:cubicBezTo>
                <a:cubicBezTo>
                  <a:pt x="6519" y="490680"/>
                  <a:pt x="7077" y="492934"/>
                  <a:pt x="7744" y="495155"/>
                </a:cubicBezTo>
                <a:cubicBezTo>
                  <a:pt x="8527" y="497308"/>
                  <a:pt x="9507" y="499363"/>
                  <a:pt x="10487" y="501418"/>
                </a:cubicBezTo>
                <a:cubicBezTo>
                  <a:pt x="11467" y="503473"/>
                  <a:pt x="11956" y="505821"/>
                  <a:pt x="13132" y="507876"/>
                </a:cubicBezTo>
                <a:cubicBezTo>
                  <a:pt x="14308" y="509931"/>
                  <a:pt x="14798" y="512377"/>
                  <a:pt x="16071" y="514335"/>
                </a:cubicBezTo>
                <a:cubicBezTo>
                  <a:pt x="17345" y="516292"/>
                  <a:pt x="18815" y="518151"/>
                  <a:pt x="20284" y="519912"/>
                </a:cubicBezTo>
                <a:cubicBezTo>
                  <a:pt x="21754" y="521674"/>
                  <a:pt x="23713" y="523239"/>
                  <a:pt x="25379" y="524903"/>
                </a:cubicBezTo>
                <a:cubicBezTo>
                  <a:pt x="27045" y="526566"/>
                  <a:pt x="29984" y="526664"/>
                  <a:pt x="31845" y="528132"/>
                </a:cubicBezTo>
                <a:cubicBezTo>
                  <a:pt x="33707" y="529600"/>
                  <a:pt x="33609" y="533514"/>
                  <a:pt x="35568" y="534884"/>
                </a:cubicBezTo>
                <a:cubicBezTo>
                  <a:pt x="37410" y="536364"/>
                  <a:pt x="39340" y="537736"/>
                  <a:pt x="41349" y="538994"/>
                </a:cubicBezTo>
                <a:cubicBezTo>
                  <a:pt x="43406" y="540168"/>
                  <a:pt x="45562" y="541244"/>
                  <a:pt x="47717" y="542321"/>
                </a:cubicBezTo>
                <a:cubicBezTo>
                  <a:pt x="49873" y="543397"/>
                  <a:pt x="52616" y="542908"/>
                  <a:pt x="54869" y="543789"/>
                </a:cubicBezTo>
                <a:cubicBezTo>
                  <a:pt x="57123" y="544669"/>
                  <a:pt x="59082" y="545844"/>
                  <a:pt x="61336" y="546529"/>
                </a:cubicBezTo>
                <a:cubicBezTo>
                  <a:pt x="63589" y="547214"/>
                  <a:pt x="66626" y="544865"/>
                  <a:pt x="68880" y="545354"/>
                </a:cubicBezTo>
                <a:cubicBezTo>
                  <a:pt x="71133" y="545844"/>
                  <a:pt x="72603" y="550541"/>
                  <a:pt x="74954" y="550932"/>
                </a:cubicBezTo>
                <a:cubicBezTo>
                  <a:pt x="77305" y="551323"/>
                  <a:pt x="79853" y="550345"/>
                  <a:pt x="82204" y="550932"/>
                </a:cubicBezTo>
                <a:cubicBezTo>
                  <a:pt x="84555" y="551519"/>
                  <a:pt x="86907" y="550443"/>
                  <a:pt x="89258" y="550932"/>
                </a:cubicBezTo>
                <a:cubicBezTo>
                  <a:pt x="91610" y="551421"/>
                  <a:pt x="93961" y="552400"/>
                  <a:pt x="96312" y="552400"/>
                </a:cubicBezTo>
                <a:cubicBezTo>
                  <a:pt x="98664" y="552400"/>
                  <a:pt x="101113" y="552400"/>
                  <a:pt x="103465" y="551813"/>
                </a:cubicBezTo>
                <a:cubicBezTo>
                  <a:pt x="105816" y="551226"/>
                  <a:pt x="107775" y="549073"/>
                  <a:pt x="110127" y="548681"/>
                </a:cubicBezTo>
                <a:cubicBezTo>
                  <a:pt x="112478" y="548290"/>
                  <a:pt x="114536" y="547116"/>
                  <a:pt x="116789" y="546529"/>
                </a:cubicBezTo>
                <a:cubicBezTo>
                  <a:pt x="119042" y="545941"/>
                  <a:pt x="121296" y="545648"/>
                  <a:pt x="123549" y="544963"/>
                </a:cubicBezTo>
                <a:cubicBezTo>
                  <a:pt x="125803" y="544278"/>
                  <a:pt x="128742" y="545746"/>
                  <a:pt x="130995" y="544963"/>
                </a:cubicBezTo>
                <a:cubicBezTo>
                  <a:pt x="133249" y="544180"/>
                  <a:pt x="134914" y="542223"/>
                  <a:pt x="137070" y="541244"/>
                </a:cubicBezTo>
                <a:cubicBezTo>
                  <a:pt x="139225" y="540266"/>
                  <a:pt x="140597" y="538015"/>
                  <a:pt x="142556" y="536841"/>
                </a:cubicBezTo>
                <a:cubicBezTo>
                  <a:pt x="144516" y="535667"/>
                  <a:pt x="148435" y="536841"/>
                  <a:pt x="150394" y="535960"/>
                </a:cubicBezTo>
                <a:cubicBezTo>
                  <a:pt x="152354" y="535080"/>
                  <a:pt x="154313" y="533025"/>
                  <a:pt x="156175" y="531557"/>
                </a:cubicBezTo>
                <a:cubicBezTo>
                  <a:pt x="158036" y="530089"/>
                  <a:pt x="157546" y="526077"/>
                  <a:pt x="159212" y="524414"/>
                </a:cubicBezTo>
                <a:cubicBezTo>
                  <a:pt x="160721" y="522662"/>
                  <a:pt x="162102" y="520797"/>
                  <a:pt x="163327" y="518836"/>
                </a:cubicBezTo>
                <a:cubicBezTo>
                  <a:pt x="164894" y="517074"/>
                  <a:pt x="167540" y="516292"/>
                  <a:pt x="168911" y="514432"/>
                </a:cubicBezTo>
                <a:cubicBezTo>
                  <a:pt x="170283" y="512573"/>
                  <a:pt x="172928" y="511399"/>
                  <a:pt x="174104" y="509442"/>
                </a:cubicBezTo>
                <a:cubicBezTo>
                  <a:pt x="175280" y="507485"/>
                  <a:pt x="175966" y="505038"/>
                  <a:pt x="177043" y="502983"/>
                </a:cubicBezTo>
                <a:cubicBezTo>
                  <a:pt x="178121" y="500929"/>
                  <a:pt x="177043" y="497895"/>
                  <a:pt x="177925" y="495742"/>
                </a:cubicBezTo>
                <a:cubicBezTo>
                  <a:pt x="178807" y="493589"/>
                  <a:pt x="180766" y="491828"/>
                  <a:pt x="181452" y="489577"/>
                </a:cubicBezTo>
                <a:cubicBezTo>
                  <a:pt x="182138" y="487327"/>
                  <a:pt x="181452" y="484978"/>
                  <a:pt x="182530" y="482630"/>
                </a:cubicBezTo>
                <a:cubicBezTo>
                  <a:pt x="183608" y="480281"/>
                  <a:pt x="183705" y="478226"/>
                  <a:pt x="184097" y="475878"/>
                </a:cubicBezTo>
                <a:cubicBezTo>
                  <a:pt x="184489" y="473529"/>
                  <a:pt x="187429" y="471474"/>
                  <a:pt x="187625" y="469126"/>
                </a:cubicBezTo>
                <a:cubicBezTo>
                  <a:pt x="187821" y="466777"/>
                  <a:pt x="185567" y="464331"/>
                  <a:pt x="185665" y="461885"/>
                </a:cubicBezTo>
                <a:cubicBezTo>
                  <a:pt x="185763" y="459438"/>
                  <a:pt x="186547" y="457188"/>
                  <a:pt x="186547" y="454839"/>
                </a:cubicBezTo>
                <a:cubicBezTo>
                  <a:pt x="186547" y="452491"/>
                  <a:pt x="186547" y="450142"/>
                  <a:pt x="186547" y="447794"/>
                </a:cubicBezTo>
                <a:cubicBezTo>
                  <a:pt x="186547" y="445445"/>
                  <a:pt x="186547" y="443097"/>
                  <a:pt x="186547" y="440650"/>
                </a:cubicBezTo>
                <a:cubicBezTo>
                  <a:pt x="186547" y="438204"/>
                  <a:pt x="184097" y="435953"/>
                  <a:pt x="184195" y="433605"/>
                </a:cubicBezTo>
                <a:cubicBezTo>
                  <a:pt x="184293" y="431256"/>
                  <a:pt x="187429" y="428908"/>
                  <a:pt x="187429" y="426559"/>
                </a:cubicBezTo>
                <a:cubicBezTo>
                  <a:pt x="187429" y="424211"/>
                  <a:pt x="188702" y="421862"/>
                  <a:pt x="188800" y="419514"/>
                </a:cubicBezTo>
                <a:cubicBezTo>
                  <a:pt x="188898" y="417165"/>
                  <a:pt x="184391" y="414621"/>
                  <a:pt x="184489" y="412273"/>
                </a:cubicBezTo>
                <a:cubicBezTo>
                  <a:pt x="184587" y="409924"/>
                  <a:pt x="184979" y="407576"/>
                  <a:pt x="185077" y="405227"/>
                </a:cubicBezTo>
                <a:cubicBezTo>
                  <a:pt x="185175" y="402879"/>
                  <a:pt x="187625" y="400628"/>
                  <a:pt x="187722" y="398182"/>
                </a:cubicBezTo>
                <a:cubicBezTo>
                  <a:pt x="187821" y="395735"/>
                  <a:pt x="188800" y="393583"/>
                  <a:pt x="188898" y="391136"/>
                </a:cubicBezTo>
                <a:cubicBezTo>
                  <a:pt x="188996" y="388690"/>
                  <a:pt x="188310" y="386439"/>
                  <a:pt x="188408" y="384091"/>
                </a:cubicBezTo>
                <a:cubicBezTo>
                  <a:pt x="188506" y="381742"/>
                  <a:pt x="185959" y="379296"/>
                  <a:pt x="186057" y="376947"/>
                </a:cubicBezTo>
                <a:cubicBezTo>
                  <a:pt x="186155" y="374599"/>
                  <a:pt x="187135" y="372250"/>
                  <a:pt x="187233" y="369902"/>
                </a:cubicBezTo>
                <a:cubicBezTo>
                  <a:pt x="187331" y="367553"/>
                  <a:pt x="189878" y="365205"/>
                  <a:pt x="189976" y="362856"/>
                </a:cubicBezTo>
                <a:cubicBezTo>
                  <a:pt x="190074" y="360508"/>
                  <a:pt x="188212" y="358061"/>
                  <a:pt x="188310" y="355713"/>
                </a:cubicBezTo>
                <a:cubicBezTo>
                  <a:pt x="188408" y="353364"/>
                  <a:pt x="186645" y="350918"/>
                  <a:pt x="186743" y="348570"/>
                </a:cubicBezTo>
                <a:cubicBezTo>
                  <a:pt x="186841" y="346221"/>
                  <a:pt x="188800" y="343970"/>
                  <a:pt x="188898" y="341524"/>
                </a:cubicBezTo>
                <a:cubicBezTo>
                  <a:pt x="188996" y="339078"/>
                  <a:pt x="188898" y="336827"/>
                  <a:pt x="188898" y="334479"/>
                </a:cubicBezTo>
                <a:cubicBezTo>
                  <a:pt x="188898" y="332130"/>
                  <a:pt x="188898" y="329782"/>
                  <a:pt x="188898" y="327433"/>
                </a:cubicBezTo>
                <a:cubicBezTo>
                  <a:pt x="188898" y="325085"/>
                  <a:pt x="190858" y="322736"/>
                  <a:pt x="190956" y="320388"/>
                </a:cubicBezTo>
                <a:cubicBezTo>
                  <a:pt x="191054" y="318039"/>
                  <a:pt x="188408" y="315495"/>
                  <a:pt x="188604" y="313146"/>
                </a:cubicBezTo>
                <a:cubicBezTo>
                  <a:pt x="188800" y="310798"/>
                  <a:pt x="192425" y="308645"/>
                  <a:pt x="192621" y="306297"/>
                </a:cubicBezTo>
                <a:cubicBezTo>
                  <a:pt x="192817" y="303948"/>
                  <a:pt x="192621" y="301600"/>
                  <a:pt x="192621" y="299251"/>
                </a:cubicBezTo>
                <a:cubicBezTo>
                  <a:pt x="192621" y="296903"/>
                  <a:pt x="191739" y="294456"/>
                  <a:pt x="191935" y="292108"/>
                </a:cubicBezTo>
                <a:lnTo>
                  <a:pt x="191935" y="285062"/>
                </a:lnTo>
                <a:cubicBezTo>
                  <a:pt x="191935" y="282714"/>
                  <a:pt x="193209" y="280365"/>
                  <a:pt x="193405" y="278017"/>
                </a:cubicBezTo>
                <a:cubicBezTo>
                  <a:pt x="193601" y="275668"/>
                  <a:pt x="192327" y="273222"/>
                  <a:pt x="192425" y="270873"/>
                </a:cubicBezTo>
                <a:cubicBezTo>
                  <a:pt x="192523" y="268525"/>
                  <a:pt x="194385" y="266274"/>
                  <a:pt x="194581" y="263926"/>
                </a:cubicBezTo>
                <a:cubicBezTo>
                  <a:pt x="194777" y="261577"/>
                  <a:pt x="194581" y="259229"/>
                  <a:pt x="195266" y="256880"/>
                </a:cubicBezTo>
                <a:cubicBezTo>
                  <a:pt x="195952" y="254532"/>
                  <a:pt x="194679" y="252085"/>
                  <a:pt x="194777" y="249737"/>
                </a:cubicBezTo>
                <a:cubicBezTo>
                  <a:pt x="194875" y="247388"/>
                  <a:pt x="193111" y="244844"/>
                  <a:pt x="193307" y="242496"/>
                </a:cubicBezTo>
                <a:cubicBezTo>
                  <a:pt x="193503" y="240147"/>
                  <a:pt x="195952" y="237994"/>
                  <a:pt x="196050" y="235646"/>
                </a:cubicBezTo>
                <a:cubicBezTo>
                  <a:pt x="196148" y="233297"/>
                  <a:pt x="194091" y="230753"/>
                  <a:pt x="194287" y="228405"/>
                </a:cubicBezTo>
                <a:cubicBezTo>
                  <a:pt x="194483" y="226056"/>
                  <a:pt x="195266" y="223708"/>
                  <a:pt x="195462" y="221359"/>
                </a:cubicBezTo>
                <a:cubicBezTo>
                  <a:pt x="195658" y="219011"/>
                  <a:pt x="194385" y="216564"/>
                  <a:pt x="194581" y="214216"/>
                </a:cubicBezTo>
                <a:cubicBezTo>
                  <a:pt x="194777" y="211867"/>
                  <a:pt x="196148" y="209617"/>
                  <a:pt x="196344" y="207268"/>
                </a:cubicBezTo>
                <a:cubicBezTo>
                  <a:pt x="196540" y="204920"/>
                  <a:pt x="199675" y="202767"/>
                  <a:pt x="199871" y="200418"/>
                </a:cubicBezTo>
                <a:cubicBezTo>
                  <a:pt x="200067" y="198070"/>
                  <a:pt x="198206" y="195526"/>
                  <a:pt x="198402" y="193177"/>
                </a:cubicBezTo>
                <a:cubicBezTo>
                  <a:pt x="198598" y="190829"/>
                  <a:pt x="200851" y="188676"/>
                  <a:pt x="201047" y="186327"/>
                </a:cubicBezTo>
                <a:cubicBezTo>
                  <a:pt x="201243" y="183979"/>
                  <a:pt x="199871" y="181533"/>
                  <a:pt x="200165" y="179184"/>
                </a:cubicBezTo>
                <a:cubicBezTo>
                  <a:pt x="200459" y="176836"/>
                  <a:pt x="198892" y="174291"/>
                  <a:pt x="199087" y="171943"/>
                </a:cubicBezTo>
                <a:cubicBezTo>
                  <a:pt x="199283" y="169594"/>
                  <a:pt x="199087" y="167148"/>
                  <a:pt x="199087" y="164800"/>
                </a:cubicBezTo>
                <a:cubicBezTo>
                  <a:pt x="199087" y="162451"/>
                  <a:pt x="202223" y="160396"/>
                  <a:pt x="202517" y="158048"/>
                </a:cubicBezTo>
                <a:cubicBezTo>
                  <a:pt x="202811" y="155699"/>
                  <a:pt x="200557" y="153155"/>
                  <a:pt x="200851" y="150806"/>
                </a:cubicBezTo>
                <a:cubicBezTo>
                  <a:pt x="201145" y="148458"/>
                  <a:pt x="203104" y="146305"/>
                  <a:pt x="203300" y="143957"/>
                </a:cubicBezTo>
                <a:cubicBezTo>
                  <a:pt x="203496" y="141608"/>
                  <a:pt x="202027" y="139064"/>
                  <a:pt x="202223" y="136715"/>
                </a:cubicBezTo>
                <a:cubicBezTo>
                  <a:pt x="202419" y="134367"/>
                  <a:pt x="203300" y="132018"/>
                  <a:pt x="203594" y="129670"/>
                </a:cubicBezTo>
                <a:cubicBezTo>
                  <a:pt x="203888" y="127321"/>
                  <a:pt x="202517" y="124875"/>
                  <a:pt x="202811" y="122527"/>
                </a:cubicBezTo>
                <a:cubicBezTo>
                  <a:pt x="203104" y="120178"/>
                  <a:pt x="205946" y="118123"/>
                  <a:pt x="206240" y="115775"/>
                </a:cubicBezTo>
                <a:cubicBezTo>
                  <a:pt x="206533" y="113426"/>
                  <a:pt x="208493" y="111273"/>
                  <a:pt x="208787" y="108925"/>
                </a:cubicBezTo>
                <a:cubicBezTo>
                  <a:pt x="209081" y="106576"/>
                  <a:pt x="206729" y="103934"/>
                  <a:pt x="206925" y="101586"/>
                </a:cubicBezTo>
                <a:cubicBezTo>
                  <a:pt x="207121" y="99237"/>
                  <a:pt x="206044" y="96693"/>
                  <a:pt x="206338" y="94345"/>
                </a:cubicBezTo>
                <a:cubicBezTo>
                  <a:pt x="206632" y="91996"/>
                  <a:pt x="208983" y="89941"/>
                  <a:pt x="209081" y="87690"/>
                </a:cubicBezTo>
                <a:cubicBezTo>
                  <a:pt x="209179" y="85440"/>
                  <a:pt x="210746" y="82798"/>
                  <a:pt x="210550" y="80547"/>
                </a:cubicBezTo>
                <a:cubicBezTo>
                  <a:pt x="210354" y="78296"/>
                  <a:pt x="206632" y="76339"/>
                  <a:pt x="206240" y="74089"/>
                </a:cubicBezTo>
                <a:cubicBezTo>
                  <a:pt x="205848" y="71838"/>
                  <a:pt x="204476" y="69979"/>
                  <a:pt x="203790" y="67728"/>
                </a:cubicBezTo>
                <a:cubicBezTo>
                  <a:pt x="203104" y="65478"/>
                  <a:pt x="203300" y="63129"/>
                  <a:pt x="202419" y="60976"/>
                </a:cubicBezTo>
                <a:cubicBezTo>
                  <a:pt x="201537" y="58823"/>
                  <a:pt x="202419" y="55986"/>
                  <a:pt x="201145" y="53931"/>
                </a:cubicBezTo>
                <a:cubicBezTo>
                  <a:pt x="199871" y="51876"/>
                  <a:pt x="197324" y="50799"/>
                  <a:pt x="196050" y="48842"/>
                </a:cubicBezTo>
                <a:cubicBezTo>
                  <a:pt x="194777" y="46885"/>
                  <a:pt x="196050" y="43558"/>
                  <a:pt x="194287" y="41699"/>
                </a:cubicBezTo>
                <a:cubicBezTo>
                  <a:pt x="192523" y="39840"/>
                  <a:pt x="189682" y="39351"/>
                  <a:pt x="188212" y="37589"/>
                </a:cubicBezTo>
                <a:cubicBezTo>
                  <a:pt x="186743" y="35828"/>
                  <a:pt x="183999" y="35338"/>
                  <a:pt x="182432" y="33675"/>
                </a:cubicBezTo>
                <a:cubicBezTo>
                  <a:pt x="180864" y="32011"/>
                  <a:pt x="180276" y="29369"/>
                  <a:pt x="178513" y="27804"/>
                </a:cubicBezTo>
                <a:cubicBezTo>
                  <a:pt x="176749" y="26238"/>
                  <a:pt x="174496" y="25553"/>
                  <a:pt x="172634" y="24085"/>
                </a:cubicBezTo>
                <a:cubicBezTo>
                  <a:pt x="170773" y="22617"/>
                  <a:pt x="170283" y="19584"/>
                  <a:pt x="168324" y="18214"/>
                </a:cubicBezTo>
                <a:cubicBezTo>
                  <a:pt x="166364" y="16844"/>
                  <a:pt x="164111" y="16257"/>
                  <a:pt x="162053" y="15083"/>
                </a:cubicBezTo>
                <a:cubicBezTo>
                  <a:pt x="159996" y="13908"/>
                  <a:pt x="158722" y="11364"/>
                  <a:pt x="156665" y="10386"/>
                </a:cubicBezTo>
                <a:cubicBezTo>
                  <a:pt x="154607" y="9407"/>
                  <a:pt x="151080" y="11364"/>
                  <a:pt x="148925" y="10386"/>
                </a:cubicBezTo>
                <a:cubicBezTo>
                  <a:pt x="146769" y="9407"/>
                  <a:pt x="144810" y="8429"/>
                  <a:pt x="142654" y="7646"/>
                </a:cubicBezTo>
                <a:cubicBezTo>
                  <a:pt x="140499" y="6863"/>
                  <a:pt x="138441" y="5884"/>
                  <a:pt x="136188" y="5297"/>
                </a:cubicBezTo>
                <a:cubicBezTo>
                  <a:pt x="133935" y="4710"/>
                  <a:pt x="132171" y="1579"/>
                  <a:pt x="129918" y="1187"/>
                </a:cubicBezTo>
                <a:cubicBezTo>
                  <a:pt x="127664" y="796"/>
                  <a:pt x="124921" y="3242"/>
                  <a:pt x="122570" y="3047"/>
                </a:cubicBezTo>
                <a:cubicBezTo>
                  <a:pt x="120218" y="2851"/>
                  <a:pt x="118455" y="1872"/>
                  <a:pt x="116103" y="1872"/>
                </a:cubicBezTo>
                <a:close/>
              </a:path>
            </a:pathLst>
          </a:custGeom>
          <a:solidFill>
            <a:srgbClr val="C00000"/>
          </a:solidFill>
          <a:ln w="97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5B58D8FB-997F-404F-A735-9E6B9A5B8DFF}"/>
              </a:ext>
            </a:extLst>
          </p:cNvPr>
          <p:cNvSpPr/>
          <p:nvPr/>
        </p:nvSpPr>
        <p:spPr>
          <a:xfrm>
            <a:off x="1961815" y="2479988"/>
            <a:ext cx="128808" cy="328987"/>
          </a:xfrm>
          <a:custGeom>
            <a:avLst/>
            <a:gdLst>
              <a:gd name="connsiteX0" fmla="*/ 5589 w 193212"/>
              <a:gd name="connsiteY0" fmla="*/ 91494 h 493480"/>
              <a:gd name="connsiteX1" fmla="*/ 7646 w 193212"/>
              <a:gd name="connsiteY1" fmla="*/ 98539 h 493480"/>
              <a:gd name="connsiteX2" fmla="*/ 4609 w 193212"/>
              <a:gd name="connsiteY2" fmla="*/ 105585 h 493480"/>
              <a:gd name="connsiteX3" fmla="*/ 4119 w 193212"/>
              <a:gd name="connsiteY3" fmla="*/ 112630 h 493480"/>
              <a:gd name="connsiteX4" fmla="*/ 6372 w 193212"/>
              <a:gd name="connsiteY4" fmla="*/ 119773 h 493480"/>
              <a:gd name="connsiteX5" fmla="*/ 3923 w 193212"/>
              <a:gd name="connsiteY5" fmla="*/ 126819 h 493480"/>
              <a:gd name="connsiteX6" fmla="*/ 5001 w 193212"/>
              <a:gd name="connsiteY6" fmla="*/ 133962 h 493480"/>
              <a:gd name="connsiteX7" fmla="*/ 2747 w 193212"/>
              <a:gd name="connsiteY7" fmla="*/ 141008 h 493480"/>
              <a:gd name="connsiteX8" fmla="*/ 4413 w 193212"/>
              <a:gd name="connsiteY8" fmla="*/ 148053 h 493480"/>
              <a:gd name="connsiteX9" fmla="*/ 5197 w 193212"/>
              <a:gd name="connsiteY9" fmla="*/ 155197 h 493480"/>
              <a:gd name="connsiteX10" fmla="*/ 3825 w 193212"/>
              <a:gd name="connsiteY10" fmla="*/ 162242 h 493480"/>
              <a:gd name="connsiteX11" fmla="*/ 3825 w 193212"/>
              <a:gd name="connsiteY11" fmla="*/ 169288 h 493480"/>
              <a:gd name="connsiteX12" fmla="*/ 6079 w 193212"/>
              <a:gd name="connsiteY12" fmla="*/ 176431 h 493480"/>
              <a:gd name="connsiteX13" fmla="*/ 4413 w 193212"/>
              <a:gd name="connsiteY13" fmla="*/ 183477 h 493480"/>
              <a:gd name="connsiteX14" fmla="*/ 5491 w 193212"/>
              <a:gd name="connsiteY14" fmla="*/ 190522 h 493480"/>
              <a:gd name="connsiteX15" fmla="*/ 2650 w 193212"/>
              <a:gd name="connsiteY15" fmla="*/ 197568 h 493480"/>
              <a:gd name="connsiteX16" fmla="*/ 6764 w 193212"/>
              <a:gd name="connsiteY16" fmla="*/ 204711 h 493480"/>
              <a:gd name="connsiteX17" fmla="*/ 4021 w 193212"/>
              <a:gd name="connsiteY17" fmla="*/ 211757 h 493480"/>
              <a:gd name="connsiteX18" fmla="*/ 5589 w 193212"/>
              <a:gd name="connsiteY18" fmla="*/ 218900 h 493480"/>
              <a:gd name="connsiteX19" fmla="*/ 2845 w 193212"/>
              <a:gd name="connsiteY19" fmla="*/ 225945 h 493480"/>
              <a:gd name="connsiteX20" fmla="*/ 1866 w 193212"/>
              <a:gd name="connsiteY20" fmla="*/ 232991 h 493480"/>
              <a:gd name="connsiteX21" fmla="*/ 3433 w 193212"/>
              <a:gd name="connsiteY21" fmla="*/ 240036 h 493480"/>
              <a:gd name="connsiteX22" fmla="*/ 4903 w 193212"/>
              <a:gd name="connsiteY22" fmla="*/ 247180 h 493480"/>
              <a:gd name="connsiteX23" fmla="*/ 4903 w 193212"/>
              <a:gd name="connsiteY23" fmla="*/ 254225 h 493480"/>
              <a:gd name="connsiteX24" fmla="*/ 4021 w 193212"/>
              <a:gd name="connsiteY24" fmla="*/ 261271 h 493480"/>
              <a:gd name="connsiteX25" fmla="*/ 2551 w 193212"/>
              <a:gd name="connsiteY25" fmla="*/ 268414 h 493480"/>
              <a:gd name="connsiteX26" fmla="*/ 1572 w 193212"/>
              <a:gd name="connsiteY26" fmla="*/ 275459 h 493480"/>
              <a:gd name="connsiteX27" fmla="*/ 4805 w 193212"/>
              <a:gd name="connsiteY27" fmla="*/ 282505 h 493480"/>
              <a:gd name="connsiteX28" fmla="*/ 3629 w 193212"/>
              <a:gd name="connsiteY28" fmla="*/ 289648 h 493480"/>
              <a:gd name="connsiteX29" fmla="*/ 3629 w 193212"/>
              <a:gd name="connsiteY29" fmla="*/ 296694 h 493480"/>
              <a:gd name="connsiteX30" fmla="*/ 2160 w 193212"/>
              <a:gd name="connsiteY30" fmla="*/ 303739 h 493480"/>
              <a:gd name="connsiteX31" fmla="*/ 4413 w 193212"/>
              <a:gd name="connsiteY31" fmla="*/ 310883 h 493480"/>
              <a:gd name="connsiteX32" fmla="*/ 4413 w 193212"/>
              <a:gd name="connsiteY32" fmla="*/ 317928 h 493480"/>
              <a:gd name="connsiteX33" fmla="*/ 3629 w 193212"/>
              <a:gd name="connsiteY33" fmla="*/ 324974 h 493480"/>
              <a:gd name="connsiteX34" fmla="*/ 5099 w 193212"/>
              <a:gd name="connsiteY34" fmla="*/ 332117 h 493480"/>
              <a:gd name="connsiteX35" fmla="*/ 1082 w 193212"/>
              <a:gd name="connsiteY35" fmla="*/ 339163 h 493480"/>
              <a:gd name="connsiteX36" fmla="*/ 1082 w 193212"/>
              <a:gd name="connsiteY36" fmla="*/ 346208 h 493480"/>
              <a:gd name="connsiteX37" fmla="*/ 2845 w 193212"/>
              <a:gd name="connsiteY37" fmla="*/ 353351 h 493480"/>
              <a:gd name="connsiteX38" fmla="*/ 2845 w 193212"/>
              <a:gd name="connsiteY38" fmla="*/ 360397 h 493480"/>
              <a:gd name="connsiteX39" fmla="*/ 886 w 193212"/>
              <a:gd name="connsiteY39" fmla="*/ 367442 h 493480"/>
              <a:gd name="connsiteX40" fmla="*/ 1964 w 193212"/>
              <a:gd name="connsiteY40" fmla="*/ 374488 h 493480"/>
              <a:gd name="connsiteX41" fmla="*/ 690 w 193212"/>
              <a:gd name="connsiteY41" fmla="*/ 381631 h 493480"/>
              <a:gd name="connsiteX42" fmla="*/ 2454 w 193212"/>
              <a:gd name="connsiteY42" fmla="*/ 388677 h 493480"/>
              <a:gd name="connsiteX43" fmla="*/ 4 w 193212"/>
              <a:gd name="connsiteY43" fmla="*/ 395722 h 493480"/>
              <a:gd name="connsiteX44" fmla="*/ 1474 w 193212"/>
              <a:gd name="connsiteY44" fmla="*/ 402866 h 493480"/>
              <a:gd name="connsiteX45" fmla="*/ 298 w 193212"/>
              <a:gd name="connsiteY45" fmla="*/ 410009 h 493480"/>
              <a:gd name="connsiteX46" fmla="*/ 3531 w 193212"/>
              <a:gd name="connsiteY46" fmla="*/ 416859 h 493480"/>
              <a:gd name="connsiteX47" fmla="*/ 2160 w 193212"/>
              <a:gd name="connsiteY47" fmla="*/ 424198 h 493480"/>
              <a:gd name="connsiteX48" fmla="*/ 6862 w 193212"/>
              <a:gd name="connsiteY48" fmla="*/ 430363 h 493480"/>
              <a:gd name="connsiteX49" fmla="*/ 10193 w 193212"/>
              <a:gd name="connsiteY49" fmla="*/ 436527 h 493480"/>
              <a:gd name="connsiteX50" fmla="*/ 9508 w 193212"/>
              <a:gd name="connsiteY50" fmla="*/ 444356 h 493480"/>
              <a:gd name="connsiteX51" fmla="*/ 14994 w 193212"/>
              <a:gd name="connsiteY51" fmla="*/ 449444 h 493480"/>
              <a:gd name="connsiteX52" fmla="*/ 17052 w 193212"/>
              <a:gd name="connsiteY52" fmla="*/ 456490 h 493480"/>
              <a:gd name="connsiteX53" fmla="*/ 23518 w 193212"/>
              <a:gd name="connsiteY53" fmla="*/ 460306 h 493480"/>
              <a:gd name="connsiteX54" fmla="*/ 26653 w 193212"/>
              <a:gd name="connsiteY54" fmla="*/ 466862 h 493480"/>
              <a:gd name="connsiteX55" fmla="*/ 33609 w 193212"/>
              <a:gd name="connsiteY55" fmla="*/ 469504 h 493480"/>
              <a:gd name="connsiteX56" fmla="*/ 38704 w 193212"/>
              <a:gd name="connsiteY56" fmla="*/ 474201 h 493480"/>
              <a:gd name="connsiteX57" fmla="*/ 43407 w 193212"/>
              <a:gd name="connsiteY57" fmla="*/ 479779 h 493480"/>
              <a:gd name="connsiteX58" fmla="*/ 50951 w 193212"/>
              <a:gd name="connsiteY58" fmla="*/ 480464 h 493480"/>
              <a:gd name="connsiteX59" fmla="*/ 55850 w 193212"/>
              <a:gd name="connsiteY59" fmla="*/ 486629 h 493480"/>
              <a:gd name="connsiteX60" fmla="*/ 63491 w 193212"/>
              <a:gd name="connsiteY60" fmla="*/ 486042 h 493480"/>
              <a:gd name="connsiteX61" fmla="*/ 70056 w 193212"/>
              <a:gd name="connsiteY61" fmla="*/ 488390 h 493480"/>
              <a:gd name="connsiteX62" fmla="*/ 76718 w 193212"/>
              <a:gd name="connsiteY62" fmla="*/ 491130 h 493480"/>
              <a:gd name="connsiteX63" fmla="*/ 83772 w 193212"/>
              <a:gd name="connsiteY63" fmla="*/ 491130 h 493480"/>
              <a:gd name="connsiteX64" fmla="*/ 90826 w 193212"/>
              <a:gd name="connsiteY64" fmla="*/ 490347 h 493480"/>
              <a:gd name="connsiteX65" fmla="*/ 97881 w 193212"/>
              <a:gd name="connsiteY65" fmla="*/ 493478 h 493480"/>
              <a:gd name="connsiteX66" fmla="*/ 104543 w 193212"/>
              <a:gd name="connsiteY66" fmla="*/ 489173 h 493480"/>
              <a:gd name="connsiteX67" fmla="*/ 111891 w 193212"/>
              <a:gd name="connsiteY67" fmla="*/ 490836 h 493480"/>
              <a:gd name="connsiteX68" fmla="*/ 118357 w 193212"/>
              <a:gd name="connsiteY68" fmla="*/ 487509 h 493480"/>
              <a:gd name="connsiteX69" fmla="*/ 125215 w 193212"/>
              <a:gd name="connsiteY69" fmla="*/ 486139 h 493480"/>
              <a:gd name="connsiteX70" fmla="*/ 131486 w 193212"/>
              <a:gd name="connsiteY70" fmla="*/ 483204 h 493480"/>
              <a:gd name="connsiteX71" fmla="*/ 138442 w 193212"/>
              <a:gd name="connsiteY71" fmla="*/ 481638 h 493480"/>
              <a:gd name="connsiteX72" fmla="*/ 144810 w 193212"/>
              <a:gd name="connsiteY72" fmla="*/ 478800 h 493480"/>
              <a:gd name="connsiteX73" fmla="*/ 150101 w 193212"/>
              <a:gd name="connsiteY73" fmla="*/ 474005 h 493480"/>
              <a:gd name="connsiteX74" fmla="*/ 156273 w 193212"/>
              <a:gd name="connsiteY74" fmla="*/ 470581 h 493480"/>
              <a:gd name="connsiteX75" fmla="*/ 160486 w 193212"/>
              <a:gd name="connsiteY75" fmla="*/ 464905 h 493480"/>
              <a:gd name="connsiteX76" fmla="*/ 167148 w 193212"/>
              <a:gd name="connsiteY76" fmla="*/ 461480 h 493480"/>
              <a:gd name="connsiteX77" fmla="*/ 170479 w 193212"/>
              <a:gd name="connsiteY77" fmla="*/ 455120 h 493480"/>
              <a:gd name="connsiteX78" fmla="*/ 174300 w 193212"/>
              <a:gd name="connsiteY78" fmla="*/ 449346 h 493480"/>
              <a:gd name="connsiteX79" fmla="*/ 179983 w 193212"/>
              <a:gd name="connsiteY79" fmla="*/ 444356 h 493480"/>
              <a:gd name="connsiteX80" fmla="*/ 182628 w 193212"/>
              <a:gd name="connsiteY80" fmla="*/ 437604 h 493480"/>
              <a:gd name="connsiteX81" fmla="*/ 181942 w 193212"/>
              <a:gd name="connsiteY81" fmla="*/ 429971 h 493480"/>
              <a:gd name="connsiteX82" fmla="*/ 185959 w 193212"/>
              <a:gd name="connsiteY82" fmla="*/ 423708 h 493480"/>
              <a:gd name="connsiteX83" fmla="*/ 184000 w 193212"/>
              <a:gd name="connsiteY83" fmla="*/ 416272 h 493480"/>
              <a:gd name="connsiteX84" fmla="*/ 187233 w 193212"/>
              <a:gd name="connsiteY84" fmla="*/ 409618 h 493480"/>
              <a:gd name="connsiteX85" fmla="*/ 188115 w 193212"/>
              <a:gd name="connsiteY85" fmla="*/ 402572 h 493480"/>
              <a:gd name="connsiteX86" fmla="*/ 185862 w 193212"/>
              <a:gd name="connsiteY86" fmla="*/ 395429 h 493480"/>
              <a:gd name="connsiteX87" fmla="*/ 189193 w 193212"/>
              <a:gd name="connsiteY87" fmla="*/ 388383 h 493480"/>
              <a:gd name="connsiteX88" fmla="*/ 189193 w 193212"/>
              <a:gd name="connsiteY88" fmla="*/ 381338 h 493480"/>
              <a:gd name="connsiteX89" fmla="*/ 187135 w 193212"/>
              <a:gd name="connsiteY89" fmla="*/ 374292 h 493480"/>
              <a:gd name="connsiteX90" fmla="*/ 185372 w 193212"/>
              <a:gd name="connsiteY90" fmla="*/ 367149 h 493480"/>
              <a:gd name="connsiteX91" fmla="*/ 189585 w 193212"/>
              <a:gd name="connsiteY91" fmla="*/ 360103 h 493480"/>
              <a:gd name="connsiteX92" fmla="*/ 187233 w 193212"/>
              <a:gd name="connsiteY92" fmla="*/ 353058 h 493480"/>
              <a:gd name="connsiteX93" fmla="*/ 187233 w 193212"/>
              <a:gd name="connsiteY93" fmla="*/ 345914 h 493480"/>
              <a:gd name="connsiteX94" fmla="*/ 185568 w 193212"/>
              <a:gd name="connsiteY94" fmla="*/ 338869 h 493480"/>
              <a:gd name="connsiteX95" fmla="*/ 187429 w 193212"/>
              <a:gd name="connsiteY95" fmla="*/ 331823 h 493480"/>
              <a:gd name="connsiteX96" fmla="*/ 190172 w 193212"/>
              <a:gd name="connsiteY96" fmla="*/ 324778 h 493480"/>
              <a:gd name="connsiteX97" fmla="*/ 186547 w 193212"/>
              <a:gd name="connsiteY97" fmla="*/ 317634 h 493480"/>
              <a:gd name="connsiteX98" fmla="*/ 187821 w 193212"/>
              <a:gd name="connsiteY98" fmla="*/ 310589 h 493480"/>
              <a:gd name="connsiteX99" fmla="*/ 190662 w 193212"/>
              <a:gd name="connsiteY99" fmla="*/ 303543 h 493480"/>
              <a:gd name="connsiteX100" fmla="*/ 188703 w 193212"/>
              <a:gd name="connsiteY100" fmla="*/ 296400 h 493480"/>
              <a:gd name="connsiteX101" fmla="*/ 188115 w 193212"/>
              <a:gd name="connsiteY101" fmla="*/ 289355 h 493480"/>
              <a:gd name="connsiteX102" fmla="*/ 187429 w 193212"/>
              <a:gd name="connsiteY102" fmla="*/ 282211 h 493480"/>
              <a:gd name="connsiteX103" fmla="*/ 186253 w 193212"/>
              <a:gd name="connsiteY103" fmla="*/ 275166 h 493480"/>
              <a:gd name="connsiteX104" fmla="*/ 188213 w 193212"/>
              <a:gd name="connsiteY104" fmla="*/ 268120 h 493480"/>
              <a:gd name="connsiteX105" fmla="*/ 189976 w 193212"/>
              <a:gd name="connsiteY105" fmla="*/ 260977 h 493480"/>
              <a:gd name="connsiteX106" fmla="*/ 190858 w 193212"/>
              <a:gd name="connsiteY106" fmla="*/ 253932 h 493480"/>
              <a:gd name="connsiteX107" fmla="*/ 190858 w 193212"/>
              <a:gd name="connsiteY107" fmla="*/ 246886 h 493480"/>
              <a:gd name="connsiteX108" fmla="*/ 188507 w 193212"/>
              <a:gd name="connsiteY108" fmla="*/ 239743 h 493480"/>
              <a:gd name="connsiteX109" fmla="*/ 188507 w 193212"/>
              <a:gd name="connsiteY109" fmla="*/ 232697 h 493480"/>
              <a:gd name="connsiteX110" fmla="*/ 191054 w 193212"/>
              <a:gd name="connsiteY110" fmla="*/ 225652 h 493480"/>
              <a:gd name="connsiteX111" fmla="*/ 190270 w 193212"/>
              <a:gd name="connsiteY111" fmla="*/ 218606 h 493480"/>
              <a:gd name="connsiteX112" fmla="*/ 188017 w 193212"/>
              <a:gd name="connsiteY112" fmla="*/ 211463 h 493480"/>
              <a:gd name="connsiteX113" fmla="*/ 188017 w 193212"/>
              <a:gd name="connsiteY113" fmla="*/ 204417 h 493480"/>
              <a:gd name="connsiteX114" fmla="*/ 189095 w 193212"/>
              <a:gd name="connsiteY114" fmla="*/ 197274 h 493480"/>
              <a:gd name="connsiteX115" fmla="*/ 191250 w 193212"/>
              <a:gd name="connsiteY115" fmla="*/ 190228 h 493480"/>
              <a:gd name="connsiteX116" fmla="*/ 188017 w 193212"/>
              <a:gd name="connsiteY116" fmla="*/ 183183 h 493480"/>
              <a:gd name="connsiteX117" fmla="*/ 189193 w 193212"/>
              <a:gd name="connsiteY117" fmla="*/ 176040 h 493480"/>
              <a:gd name="connsiteX118" fmla="*/ 187919 w 193212"/>
              <a:gd name="connsiteY118" fmla="*/ 168994 h 493480"/>
              <a:gd name="connsiteX119" fmla="*/ 189682 w 193212"/>
              <a:gd name="connsiteY119" fmla="*/ 161948 h 493480"/>
              <a:gd name="connsiteX120" fmla="*/ 191152 w 193212"/>
              <a:gd name="connsiteY120" fmla="*/ 154903 h 493480"/>
              <a:gd name="connsiteX121" fmla="*/ 192034 w 193212"/>
              <a:gd name="connsiteY121" fmla="*/ 147760 h 493480"/>
              <a:gd name="connsiteX122" fmla="*/ 188801 w 193212"/>
              <a:gd name="connsiteY122" fmla="*/ 140714 h 493480"/>
              <a:gd name="connsiteX123" fmla="*/ 188801 w 193212"/>
              <a:gd name="connsiteY123" fmla="*/ 133571 h 493480"/>
              <a:gd name="connsiteX124" fmla="*/ 188801 w 193212"/>
              <a:gd name="connsiteY124" fmla="*/ 126525 h 493480"/>
              <a:gd name="connsiteX125" fmla="*/ 190760 w 193212"/>
              <a:gd name="connsiteY125" fmla="*/ 119480 h 493480"/>
              <a:gd name="connsiteX126" fmla="*/ 189682 w 193212"/>
              <a:gd name="connsiteY126" fmla="*/ 112337 h 493480"/>
              <a:gd name="connsiteX127" fmla="*/ 191250 w 193212"/>
              <a:gd name="connsiteY127" fmla="*/ 105291 h 493480"/>
              <a:gd name="connsiteX128" fmla="*/ 189976 w 193212"/>
              <a:gd name="connsiteY128" fmla="*/ 98246 h 493480"/>
              <a:gd name="connsiteX129" fmla="*/ 191250 w 193212"/>
              <a:gd name="connsiteY129" fmla="*/ 91200 h 493480"/>
              <a:gd name="connsiteX130" fmla="*/ 193210 w 193212"/>
              <a:gd name="connsiteY130" fmla="*/ 83959 h 493480"/>
              <a:gd name="connsiteX131" fmla="*/ 189193 w 193212"/>
              <a:gd name="connsiteY131" fmla="*/ 77207 h 493480"/>
              <a:gd name="connsiteX132" fmla="*/ 191250 w 193212"/>
              <a:gd name="connsiteY132" fmla="*/ 69770 h 493480"/>
              <a:gd name="connsiteX133" fmla="*/ 189487 w 193212"/>
              <a:gd name="connsiteY133" fmla="*/ 62822 h 493480"/>
              <a:gd name="connsiteX134" fmla="*/ 187625 w 193212"/>
              <a:gd name="connsiteY134" fmla="*/ 55777 h 493480"/>
              <a:gd name="connsiteX135" fmla="*/ 183216 w 193212"/>
              <a:gd name="connsiteY135" fmla="*/ 49906 h 493480"/>
              <a:gd name="connsiteX136" fmla="*/ 179395 w 193212"/>
              <a:gd name="connsiteY136" fmla="*/ 43936 h 493480"/>
              <a:gd name="connsiteX137" fmla="*/ 175966 w 193212"/>
              <a:gd name="connsiteY137" fmla="*/ 37772 h 493480"/>
              <a:gd name="connsiteX138" fmla="*/ 173027 w 193212"/>
              <a:gd name="connsiteY138" fmla="*/ 31020 h 493480"/>
              <a:gd name="connsiteX139" fmla="*/ 167540 w 193212"/>
              <a:gd name="connsiteY139" fmla="*/ 26323 h 493480"/>
              <a:gd name="connsiteX140" fmla="*/ 161564 w 193212"/>
              <a:gd name="connsiteY140" fmla="*/ 22213 h 493480"/>
              <a:gd name="connsiteX141" fmla="*/ 156665 w 193212"/>
              <a:gd name="connsiteY141" fmla="*/ 16831 h 493480"/>
              <a:gd name="connsiteX142" fmla="*/ 150101 w 193212"/>
              <a:gd name="connsiteY142" fmla="*/ 13993 h 493480"/>
              <a:gd name="connsiteX143" fmla="*/ 143243 w 193212"/>
              <a:gd name="connsiteY143" fmla="*/ 11840 h 493480"/>
              <a:gd name="connsiteX144" fmla="*/ 137364 w 193212"/>
              <a:gd name="connsiteY144" fmla="*/ 7731 h 493480"/>
              <a:gd name="connsiteX145" fmla="*/ 130212 w 193212"/>
              <a:gd name="connsiteY145" fmla="*/ 6654 h 493480"/>
              <a:gd name="connsiteX146" fmla="*/ 123354 w 193212"/>
              <a:gd name="connsiteY146" fmla="*/ 5284 h 493480"/>
              <a:gd name="connsiteX147" fmla="*/ 116692 w 193212"/>
              <a:gd name="connsiteY147" fmla="*/ 2838 h 493480"/>
              <a:gd name="connsiteX148" fmla="*/ 109441 w 193212"/>
              <a:gd name="connsiteY148" fmla="*/ 4599 h 493480"/>
              <a:gd name="connsiteX149" fmla="*/ 102583 w 193212"/>
              <a:gd name="connsiteY149" fmla="*/ 2251 h 493480"/>
              <a:gd name="connsiteX150" fmla="*/ 95529 w 193212"/>
              <a:gd name="connsiteY150" fmla="*/ 0 h 493480"/>
              <a:gd name="connsiteX151" fmla="*/ 88671 w 193212"/>
              <a:gd name="connsiteY151" fmla="*/ 3425 h 493480"/>
              <a:gd name="connsiteX152" fmla="*/ 81715 w 193212"/>
              <a:gd name="connsiteY152" fmla="*/ 4208 h 493480"/>
              <a:gd name="connsiteX153" fmla="*/ 75053 w 193212"/>
              <a:gd name="connsiteY153" fmla="*/ 6165 h 493480"/>
              <a:gd name="connsiteX154" fmla="*/ 67312 w 193212"/>
              <a:gd name="connsiteY154" fmla="*/ 4893 h 493480"/>
              <a:gd name="connsiteX155" fmla="*/ 61238 w 193212"/>
              <a:gd name="connsiteY155" fmla="*/ 8905 h 493480"/>
              <a:gd name="connsiteX156" fmla="*/ 55654 w 193212"/>
              <a:gd name="connsiteY156" fmla="*/ 13602 h 493480"/>
              <a:gd name="connsiteX157" fmla="*/ 48893 w 193212"/>
              <a:gd name="connsiteY157" fmla="*/ 15755 h 493480"/>
              <a:gd name="connsiteX158" fmla="*/ 43701 w 193212"/>
              <a:gd name="connsiteY158" fmla="*/ 20354 h 493480"/>
              <a:gd name="connsiteX159" fmla="*/ 37920 w 193212"/>
              <a:gd name="connsiteY159" fmla="*/ 24268 h 493480"/>
              <a:gd name="connsiteX160" fmla="*/ 31748 w 193212"/>
              <a:gd name="connsiteY160" fmla="*/ 27693 h 493480"/>
              <a:gd name="connsiteX161" fmla="*/ 26457 w 193212"/>
              <a:gd name="connsiteY161" fmla="*/ 32390 h 493480"/>
              <a:gd name="connsiteX162" fmla="*/ 21852 w 193212"/>
              <a:gd name="connsiteY162" fmla="*/ 37772 h 493480"/>
              <a:gd name="connsiteX163" fmla="*/ 20677 w 193212"/>
              <a:gd name="connsiteY163" fmla="*/ 45502 h 493480"/>
              <a:gd name="connsiteX164" fmla="*/ 16954 w 193212"/>
              <a:gd name="connsiteY164" fmla="*/ 51178 h 493480"/>
              <a:gd name="connsiteX165" fmla="*/ 11075 w 193212"/>
              <a:gd name="connsiteY165" fmla="*/ 56266 h 493480"/>
              <a:gd name="connsiteX166" fmla="*/ 11859 w 193212"/>
              <a:gd name="connsiteY166" fmla="*/ 63899 h 493480"/>
              <a:gd name="connsiteX167" fmla="*/ 6079 w 193212"/>
              <a:gd name="connsiteY167" fmla="*/ 69770 h 493480"/>
              <a:gd name="connsiteX168" fmla="*/ 6764 w 193212"/>
              <a:gd name="connsiteY168" fmla="*/ 77109 h 493480"/>
              <a:gd name="connsiteX169" fmla="*/ 4805 w 193212"/>
              <a:gd name="connsiteY169" fmla="*/ 83959 h 493480"/>
              <a:gd name="connsiteX170" fmla="*/ 5589 w 193212"/>
              <a:gd name="connsiteY170" fmla="*/ 91494 h 49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193212" h="493480">
                <a:moveTo>
                  <a:pt x="5589" y="91494"/>
                </a:moveTo>
                <a:cubicBezTo>
                  <a:pt x="5589" y="93842"/>
                  <a:pt x="7646" y="96190"/>
                  <a:pt x="7646" y="98539"/>
                </a:cubicBezTo>
                <a:cubicBezTo>
                  <a:pt x="7646" y="100888"/>
                  <a:pt x="4609" y="103236"/>
                  <a:pt x="4609" y="105585"/>
                </a:cubicBezTo>
                <a:cubicBezTo>
                  <a:pt x="4609" y="107933"/>
                  <a:pt x="4609" y="110282"/>
                  <a:pt x="4119" y="112630"/>
                </a:cubicBezTo>
                <a:cubicBezTo>
                  <a:pt x="3629" y="114979"/>
                  <a:pt x="6372" y="117425"/>
                  <a:pt x="6372" y="119773"/>
                </a:cubicBezTo>
                <a:cubicBezTo>
                  <a:pt x="6372" y="122122"/>
                  <a:pt x="4021" y="124470"/>
                  <a:pt x="3923" y="126819"/>
                </a:cubicBezTo>
                <a:cubicBezTo>
                  <a:pt x="3825" y="129168"/>
                  <a:pt x="5001" y="131516"/>
                  <a:pt x="5001" y="133962"/>
                </a:cubicBezTo>
                <a:cubicBezTo>
                  <a:pt x="5001" y="136409"/>
                  <a:pt x="2845" y="138562"/>
                  <a:pt x="2747" y="141008"/>
                </a:cubicBezTo>
                <a:cubicBezTo>
                  <a:pt x="2650" y="143454"/>
                  <a:pt x="4413" y="145705"/>
                  <a:pt x="4413" y="148053"/>
                </a:cubicBezTo>
                <a:cubicBezTo>
                  <a:pt x="4413" y="150402"/>
                  <a:pt x="5197" y="152750"/>
                  <a:pt x="5197" y="155197"/>
                </a:cubicBezTo>
                <a:cubicBezTo>
                  <a:pt x="5197" y="157643"/>
                  <a:pt x="3923" y="159894"/>
                  <a:pt x="3825" y="162242"/>
                </a:cubicBezTo>
                <a:cubicBezTo>
                  <a:pt x="3727" y="164591"/>
                  <a:pt x="3825" y="166939"/>
                  <a:pt x="3825" y="169288"/>
                </a:cubicBezTo>
                <a:cubicBezTo>
                  <a:pt x="3825" y="171636"/>
                  <a:pt x="6177" y="174083"/>
                  <a:pt x="6079" y="176431"/>
                </a:cubicBezTo>
                <a:cubicBezTo>
                  <a:pt x="5981" y="178779"/>
                  <a:pt x="4413" y="181128"/>
                  <a:pt x="4413" y="183477"/>
                </a:cubicBezTo>
                <a:cubicBezTo>
                  <a:pt x="4413" y="185825"/>
                  <a:pt x="5491" y="188174"/>
                  <a:pt x="5491" y="190522"/>
                </a:cubicBezTo>
                <a:cubicBezTo>
                  <a:pt x="5491" y="192870"/>
                  <a:pt x="2650" y="195219"/>
                  <a:pt x="2650" y="197568"/>
                </a:cubicBezTo>
                <a:cubicBezTo>
                  <a:pt x="2650" y="199916"/>
                  <a:pt x="6764" y="202362"/>
                  <a:pt x="6764" y="204711"/>
                </a:cubicBezTo>
                <a:cubicBezTo>
                  <a:pt x="6764" y="207059"/>
                  <a:pt x="4021" y="209408"/>
                  <a:pt x="4021" y="211757"/>
                </a:cubicBezTo>
                <a:cubicBezTo>
                  <a:pt x="4021" y="214105"/>
                  <a:pt x="5589" y="216453"/>
                  <a:pt x="5589" y="218900"/>
                </a:cubicBezTo>
                <a:cubicBezTo>
                  <a:pt x="5589" y="221346"/>
                  <a:pt x="2845" y="223499"/>
                  <a:pt x="2845" y="225945"/>
                </a:cubicBezTo>
                <a:cubicBezTo>
                  <a:pt x="2845" y="228392"/>
                  <a:pt x="1866" y="230642"/>
                  <a:pt x="1866" y="232991"/>
                </a:cubicBezTo>
                <a:cubicBezTo>
                  <a:pt x="1866" y="235339"/>
                  <a:pt x="3433" y="237688"/>
                  <a:pt x="3433" y="240036"/>
                </a:cubicBezTo>
                <a:cubicBezTo>
                  <a:pt x="3433" y="242385"/>
                  <a:pt x="4903" y="244831"/>
                  <a:pt x="4903" y="247180"/>
                </a:cubicBezTo>
                <a:cubicBezTo>
                  <a:pt x="4903" y="249528"/>
                  <a:pt x="4903" y="251876"/>
                  <a:pt x="4903" y="254225"/>
                </a:cubicBezTo>
                <a:cubicBezTo>
                  <a:pt x="4903" y="256574"/>
                  <a:pt x="4021" y="258922"/>
                  <a:pt x="4021" y="261271"/>
                </a:cubicBezTo>
                <a:cubicBezTo>
                  <a:pt x="4021" y="263619"/>
                  <a:pt x="2551" y="265967"/>
                  <a:pt x="2551" y="268414"/>
                </a:cubicBezTo>
                <a:cubicBezTo>
                  <a:pt x="2551" y="270860"/>
                  <a:pt x="1572" y="273111"/>
                  <a:pt x="1572" y="275459"/>
                </a:cubicBezTo>
                <a:cubicBezTo>
                  <a:pt x="1572" y="277808"/>
                  <a:pt x="4805" y="280156"/>
                  <a:pt x="4805" y="282505"/>
                </a:cubicBezTo>
                <a:cubicBezTo>
                  <a:pt x="4805" y="284854"/>
                  <a:pt x="3629" y="287300"/>
                  <a:pt x="3629" y="289648"/>
                </a:cubicBezTo>
                <a:cubicBezTo>
                  <a:pt x="3629" y="291997"/>
                  <a:pt x="3629" y="294345"/>
                  <a:pt x="3629" y="296694"/>
                </a:cubicBezTo>
                <a:cubicBezTo>
                  <a:pt x="3629" y="299042"/>
                  <a:pt x="2258" y="301391"/>
                  <a:pt x="2160" y="303739"/>
                </a:cubicBezTo>
                <a:cubicBezTo>
                  <a:pt x="2062" y="306088"/>
                  <a:pt x="4413" y="308534"/>
                  <a:pt x="4413" y="310883"/>
                </a:cubicBezTo>
                <a:cubicBezTo>
                  <a:pt x="4413" y="313231"/>
                  <a:pt x="4413" y="315580"/>
                  <a:pt x="4413" y="317928"/>
                </a:cubicBezTo>
                <a:cubicBezTo>
                  <a:pt x="4413" y="320277"/>
                  <a:pt x="3629" y="322625"/>
                  <a:pt x="3629" y="324974"/>
                </a:cubicBezTo>
                <a:cubicBezTo>
                  <a:pt x="3629" y="327322"/>
                  <a:pt x="5099" y="329769"/>
                  <a:pt x="5099" y="332117"/>
                </a:cubicBezTo>
                <a:cubicBezTo>
                  <a:pt x="5099" y="334465"/>
                  <a:pt x="1082" y="336814"/>
                  <a:pt x="1082" y="339163"/>
                </a:cubicBezTo>
                <a:cubicBezTo>
                  <a:pt x="1082" y="341511"/>
                  <a:pt x="1082" y="343860"/>
                  <a:pt x="1082" y="346208"/>
                </a:cubicBezTo>
                <a:cubicBezTo>
                  <a:pt x="1082" y="348556"/>
                  <a:pt x="2845" y="350905"/>
                  <a:pt x="2845" y="353351"/>
                </a:cubicBezTo>
                <a:cubicBezTo>
                  <a:pt x="2845" y="355798"/>
                  <a:pt x="2845" y="358048"/>
                  <a:pt x="2845" y="360397"/>
                </a:cubicBezTo>
                <a:cubicBezTo>
                  <a:pt x="2845" y="362745"/>
                  <a:pt x="886" y="365094"/>
                  <a:pt x="886" y="367442"/>
                </a:cubicBezTo>
                <a:cubicBezTo>
                  <a:pt x="886" y="369791"/>
                  <a:pt x="1964" y="372139"/>
                  <a:pt x="1964" y="374488"/>
                </a:cubicBezTo>
                <a:cubicBezTo>
                  <a:pt x="1964" y="376836"/>
                  <a:pt x="690" y="379283"/>
                  <a:pt x="690" y="381631"/>
                </a:cubicBezTo>
                <a:cubicBezTo>
                  <a:pt x="690" y="383980"/>
                  <a:pt x="2551" y="386328"/>
                  <a:pt x="2454" y="388677"/>
                </a:cubicBezTo>
                <a:cubicBezTo>
                  <a:pt x="2356" y="391025"/>
                  <a:pt x="102" y="393374"/>
                  <a:pt x="4" y="395722"/>
                </a:cubicBezTo>
                <a:cubicBezTo>
                  <a:pt x="-94" y="398071"/>
                  <a:pt x="1572" y="400517"/>
                  <a:pt x="1474" y="402866"/>
                </a:cubicBezTo>
                <a:cubicBezTo>
                  <a:pt x="1376" y="405214"/>
                  <a:pt x="200" y="407660"/>
                  <a:pt x="298" y="410009"/>
                </a:cubicBezTo>
                <a:cubicBezTo>
                  <a:pt x="396" y="412358"/>
                  <a:pt x="3237" y="414510"/>
                  <a:pt x="3531" y="416859"/>
                </a:cubicBezTo>
                <a:cubicBezTo>
                  <a:pt x="3825" y="419207"/>
                  <a:pt x="1768" y="421947"/>
                  <a:pt x="2160" y="424198"/>
                </a:cubicBezTo>
                <a:cubicBezTo>
                  <a:pt x="2551" y="426448"/>
                  <a:pt x="6275" y="428112"/>
                  <a:pt x="6862" y="430363"/>
                </a:cubicBezTo>
                <a:cubicBezTo>
                  <a:pt x="7852" y="432476"/>
                  <a:pt x="8969" y="434541"/>
                  <a:pt x="10193" y="436527"/>
                </a:cubicBezTo>
                <a:cubicBezTo>
                  <a:pt x="10977" y="438778"/>
                  <a:pt x="8528" y="442301"/>
                  <a:pt x="9508" y="444356"/>
                </a:cubicBezTo>
                <a:cubicBezTo>
                  <a:pt x="10487" y="446411"/>
                  <a:pt x="13819" y="447487"/>
                  <a:pt x="14994" y="449444"/>
                </a:cubicBezTo>
                <a:cubicBezTo>
                  <a:pt x="16170" y="451401"/>
                  <a:pt x="15680" y="454630"/>
                  <a:pt x="17052" y="456490"/>
                </a:cubicBezTo>
                <a:cubicBezTo>
                  <a:pt x="18423" y="458349"/>
                  <a:pt x="21950" y="458545"/>
                  <a:pt x="23518" y="460306"/>
                </a:cubicBezTo>
                <a:cubicBezTo>
                  <a:pt x="25086" y="462067"/>
                  <a:pt x="24988" y="465199"/>
                  <a:pt x="26653" y="466862"/>
                </a:cubicBezTo>
                <a:cubicBezTo>
                  <a:pt x="28319" y="468526"/>
                  <a:pt x="31748" y="468036"/>
                  <a:pt x="33609" y="469504"/>
                </a:cubicBezTo>
                <a:cubicBezTo>
                  <a:pt x="35216" y="471168"/>
                  <a:pt x="36911" y="472743"/>
                  <a:pt x="38704" y="474201"/>
                </a:cubicBezTo>
                <a:cubicBezTo>
                  <a:pt x="40566" y="475571"/>
                  <a:pt x="41349" y="478605"/>
                  <a:pt x="43407" y="479779"/>
                </a:cubicBezTo>
                <a:cubicBezTo>
                  <a:pt x="45464" y="480953"/>
                  <a:pt x="48795" y="479779"/>
                  <a:pt x="50951" y="480464"/>
                </a:cubicBezTo>
                <a:cubicBezTo>
                  <a:pt x="53106" y="481149"/>
                  <a:pt x="53694" y="485846"/>
                  <a:pt x="55850" y="486629"/>
                </a:cubicBezTo>
                <a:cubicBezTo>
                  <a:pt x="58005" y="487411"/>
                  <a:pt x="61238" y="485357"/>
                  <a:pt x="63491" y="486042"/>
                </a:cubicBezTo>
                <a:cubicBezTo>
                  <a:pt x="65745" y="486726"/>
                  <a:pt x="67802" y="487901"/>
                  <a:pt x="70056" y="488390"/>
                </a:cubicBezTo>
                <a:cubicBezTo>
                  <a:pt x="72309" y="488879"/>
                  <a:pt x="74367" y="490738"/>
                  <a:pt x="76718" y="491130"/>
                </a:cubicBezTo>
                <a:cubicBezTo>
                  <a:pt x="79069" y="491521"/>
                  <a:pt x="81421" y="491130"/>
                  <a:pt x="83772" y="491130"/>
                </a:cubicBezTo>
                <a:cubicBezTo>
                  <a:pt x="86124" y="491130"/>
                  <a:pt x="88475" y="490347"/>
                  <a:pt x="90826" y="490347"/>
                </a:cubicBezTo>
                <a:cubicBezTo>
                  <a:pt x="93178" y="490347"/>
                  <a:pt x="95529" y="493576"/>
                  <a:pt x="97881" y="493478"/>
                </a:cubicBezTo>
                <a:cubicBezTo>
                  <a:pt x="100232" y="493381"/>
                  <a:pt x="102289" y="489369"/>
                  <a:pt x="104543" y="489173"/>
                </a:cubicBezTo>
                <a:cubicBezTo>
                  <a:pt x="106796" y="488977"/>
                  <a:pt x="109539" y="491228"/>
                  <a:pt x="111891" y="490836"/>
                </a:cubicBezTo>
                <a:cubicBezTo>
                  <a:pt x="114242" y="490445"/>
                  <a:pt x="116006" y="488097"/>
                  <a:pt x="118357" y="487509"/>
                </a:cubicBezTo>
                <a:cubicBezTo>
                  <a:pt x="120669" y="487196"/>
                  <a:pt x="122962" y="486736"/>
                  <a:pt x="125215" y="486139"/>
                </a:cubicBezTo>
                <a:cubicBezTo>
                  <a:pt x="127371" y="485455"/>
                  <a:pt x="129330" y="483987"/>
                  <a:pt x="131486" y="483204"/>
                </a:cubicBezTo>
                <a:cubicBezTo>
                  <a:pt x="133641" y="482421"/>
                  <a:pt x="136287" y="482617"/>
                  <a:pt x="138442" y="481638"/>
                </a:cubicBezTo>
                <a:cubicBezTo>
                  <a:pt x="140597" y="480660"/>
                  <a:pt x="142851" y="479974"/>
                  <a:pt x="144810" y="478800"/>
                </a:cubicBezTo>
                <a:cubicBezTo>
                  <a:pt x="146770" y="477626"/>
                  <a:pt x="148239" y="475375"/>
                  <a:pt x="150101" y="474005"/>
                </a:cubicBezTo>
                <a:cubicBezTo>
                  <a:pt x="151962" y="472635"/>
                  <a:pt x="154412" y="472048"/>
                  <a:pt x="156273" y="470581"/>
                </a:cubicBezTo>
                <a:cubicBezTo>
                  <a:pt x="158135" y="469113"/>
                  <a:pt x="158821" y="466471"/>
                  <a:pt x="160486" y="464905"/>
                </a:cubicBezTo>
                <a:cubicBezTo>
                  <a:pt x="162152" y="463339"/>
                  <a:pt x="165581" y="463241"/>
                  <a:pt x="167148" y="461480"/>
                </a:cubicBezTo>
                <a:cubicBezTo>
                  <a:pt x="168716" y="459719"/>
                  <a:pt x="169108" y="457077"/>
                  <a:pt x="170479" y="455120"/>
                </a:cubicBezTo>
                <a:cubicBezTo>
                  <a:pt x="171851" y="453163"/>
                  <a:pt x="173125" y="451303"/>
                  <a:pt x="174300" y="449346"/>
                </a:cubicBezTo>
                <a:cubicBezTo>
                  <a:pt x="175476" y="447389"/>
                  <a:pt x="178905" y="446411"/>
                  <a:pt x="179983" y="444356"/>
                </a:cubicBezTo>
                <a:cubicBezTo>
                  <a:pt x="181012" y="442164"/>
                  <a:pt x="181894" y="439913"/>
                  <a:pt x="182628" y="437604"/>
                </a:cubicBezTo>
                <a:cubicBezTo>
                  <a:pt x="183510" y="435451"/>
                  <a:pt x="181257" y="432222"/>
                  <a:pt x="181942" y="429971"/>
                </a:cubicBezTo>
                <a:cubicBezTo>
                  <a:pt x="182628" y="427720"/>
                  <a:pt x="185470" y="426057"/>
                  <a:pt x="185959" y="423708"/>
                </a:cubicBezTo>
                <a:cubicBezTo>
                  <a:pt x="186449" y="421360"/>
                  <a:pt x="183706" y="418620"/>
                  <a:pt x="184000" y="416272"/>
                </a:cubicBezTo>
                <a:cubicBezTo>
                  <a:pt x="184294" y="413923"/>
                  <a:pt x="187037" y="411966"/>
                  <a:pt x="187233" y="409618"/>
                </a:cubicBezTo>
                <a:cubicBezTo>
                  <a:pt x="187429" y="407269"/>
                  <a:pt x="188115" y="404920"/>
                  <a:pt x="188115" y="402572"/>
                </a:cubicBezTo>
                <a:cubicBezTo>
                  <a:pt x="188115" y="400223"/>
                  <a:pt x="185862" y="397777"/>
                  <a:pt x="185862" y="395429"/>
                </a:cubicBezTo>
                <a:cubicBezTo>
                  <a:pt x="185862" y="393080"/>
                  <a:pt x="189193" y="390829"/>
                  <a:pt x="189193" y="388383"/>
                </a:cubicBezTo>
                <a:cubicBezTo>
                  <a:pt x="189193" y="385937"/>
                  <a:pt x="189193" y="383686"/>
                  <a:pt x="189193" y="381338"/>
                </a:cubicBezTo>
                <a:cubicBezTo>
                  <a:pt x="189193" y="378989"/>
                  <a:pt x="187135" y="376641"/>
                  <a:pt x="187135" y="374292"/>
                </a:cubicBezTo>
                <a:cubicBezTo>
                  <a:pt x="187135" y="371944"/>
                  <a:pt x="185372" y="369497"/>
                  <a:pt x="185372" y="367149"/>
                </a:cubicBezTo>
                <a:cubicBezTo>
                  <a:pt x="185372" y="364800"/>
                  <a:pt x="189585" y="362452"/>
                  <a:pt x="189585" y="360103"/>
                </a:cubicBezTo>
                <a:cubicBezTo>
                  <a:pt x="189585" y="357755"/>
                  <a:pt x="187135" y="355406"/>
                  <a:pt x="187233" y="353058"/>
                </a:cubicBezTo>
                <a:cubicBezTo>
                  <a:pt x="187331" y="350709"/>
                  <a:pt x="187233" y="348263"/>
                  <a:pt x="187233" y="345914"/>
                </a:cubicBezTo>
                <a:cubicBezTo>
                  <a:pt x="187233" y="343566"/>
                  <a:pt x="185470" y="341217"/>
                  <a:pt x="185568" y="338869"/>
                </a:cubicBezTo>
                <a:cubicBezTo>
                  <a:pt x="185666" y="336521"/>
                  <a:pt x="187331" y="334172"/>
                  <a:pt x="187429" y="331823"/>
                </a:cubicBezTo>
                <a:cubicBezTo>
                  <a:pt x="187527" y="329475"/>
                  <a:pt x="190172" y="327126"/>
                  <a:pt x="190172" y="324778"/>
                </a:cubicBezTo>
                <a:cubicBezTo>
                  <a:pt x="190172" y="322430"/>
                  <a:pt x="186449" y="319983"/>
                  <a:pt x="186547" y="317634"/>
                </a:cubicBezTo>
                <a:cubicBezTo>
                  <a:pt x="186645" y="315286"/>
                  <a:pt x="187723" y="312938"/>
                  <a:pt x="187821" y="310589"/>
                </a:cubicBezTo>
                <a:cubicBezTo>
                  <a:pt x="187919" y="308241"/>
                  <a:pt x="190564" y="305892"/>
                  <a:pt x="190662" y="303543"/>
                </a:cubicBezTo>
                <a:cubicBezTo>
                  <a:pt x="190760" y="301195"/>
                  <a:pt x="188703" y="298749"/>
                  <a:pt x="188703" y="296400"/>
                </a:cubicBezTo>
                <a:cubicBezTo>
                  <a:pt x="188703" y="294052"/>
                  <a:pt x="188115" y="291703"/>
                  <a:pt x="188115" y="289355"/>
                </a:cubicBezTo>
                <a:cubicBezTo>
                  <a:pt x="188115" y="287006"/>
                  <a:pt x="187429" y="284560"/>
                  <a:pt x="187429" y="282211"/>
                </a:cubicBezTo>
                <a:cubicBezTo>
                  <a:pt x="187429" y="279863"/>
                  <a:pt x="186253" y="277515"/>
                  <a:pt x="186253" y="275166"/>
                </a:cubicBezTo>
                <a:cubicBezTo>
                  <a:pt x="186253" y="272817"/>
                  <a:pt x="188213" y="270469"/>
                  <a:pt x="188213" y="268120"/>
                </a:cubicBezTo>
                <a:cubicBezTo>
                  <a:pt x="188213" y="265772"/>
                  <a:pt x="189976" y="263423"/>
                  <a:pt x="189976" y="260977"/>
                </a:cubicBezTo>
                <a:cubicBezTo>
                  <a:pt x="189976" y="258531"/>
                  <a:pt x="190858" y="256280"/>
                  <a:pt x="190858" y="253932"/>
                </a:cubicBezTo>
                <a:cubicBezTo>
                  <a:pt x="190858" y="251583"/>
                  <a:pt x="190858" y="249235"/>
                  <a:pt x="190858" y="246886"/>
                </a:cubicBezTo>
                <a:cubicBezTo>
                  <a:pt x="190858" y="244537"/>
                  <a:pt x="188507" y="242091"/>
                  <a:pt x="188507" y="239743"/>
                </a:cubicBezTo>
                <a:cubicBezTo>
                  <a:pt x="188507" y="237394"/>
                  <a:pt x="188507" y="235046"/>
                  <a:pt x="188507" y="232697"/>
                </a:cubicBezTo>
                <a:cubicBezTo>
                  <a:pt x="188507" y="230349"/>
                  <a:pt x="191054" y="228000"/>
                  <a:pt x="191054" y="225652"/>
                </a:cubicBezTo>
                <a:cubicBezTo>
                  <a:pt x="191054" y="223303"/>
                  <a:pt x="190270" y="220955"/>
                  <a:pt x="190270" y="218606"/>
                </a:cubicBezTo>
                <a:cubicBezTo>
                  <a:pt x="190270" y="216258"/>
                  <a:pt x="188017" y="213811"/>
                  <a:pt x="188017" y="211463"/>
                </a:cubicBezTo>
                <a:cubicBezTo>
                  <a:pt x="188017" y="209114"/>
                  <a:pt x="188017" y="206766"/>
                  <a:pt x="188017" y="204417"/>
                </a:cubicBezTo>
                <a:cubicBezTo>
                  <a:pt x="188017" y="202069"/>
                  <a:pt x="188997" y="199720"/>
                  <a:pt x="189095" y="197274"/>
                </a:cubicBezTo>
                <a:cubicBezTo>
                  <a:pt x="189193" y="194828"/>
                  <a:pt x="191250" y="192577"/>
                  <a:pt x="191250" y="190228"/>
                </a:cubicBezTo>
                <a:cubicBezTo>
                  <a:pt x="191250" y="187880"/>
                  <a:pt x="188017" y="185531"/>
                  <a:pt x="188017" y="183183"/>
                </a:cubicBezTo>
                <a:cubicBezTo>
                  <a:pt x="188017" y="180835"/>
                  <a:pt x="189193" y="178486"/>
                  <a:pt x="189193" y="176040"/>
                </a:cubicBezTo>
                <a:cubicBezTo>
                  <a:pt x="189193" y="173593"/>
                  <a:pt x="187821" y="171343"/>
                  <a:pt x="187919" y="168994"/>
                </a:cubicBezTo>
                <a:cubicBezTo>
                  <a:pt x="188017" y="166646"/>
                  <a:pt x="189682" y="164297"/>
                  <a:pt x="189682" y="161948"/>
                </a:cubicBezTo>
                <a:cubicBezTo>
                  <a:pt x="189682" y="159600"/>
                  <a:pt x="191054" y="157252"/>
                  <a:pt x="191152" y="154903"/>
                </a:cubicBezTo>
                <a:cubicBezTo>
                  <a:pt x="191250" y="152555"/>
                  <a:pt x="191936" y="150206"/>
                  <a:pt x="192034" y="147760"/>
                </a:cubicBezTo>
                <a:cubicBezTo>
                  <a:pt x="192132" y="145313"/>
                  <a:pt x="188801" y="143063"/>
                  <a:pt x="188801" y="140714"/>
                </a:cubicBezTo>
                <a:cubicBezTo>
                  <a:pt x="188801" y="138366"/>
                  <a:pt x="188801" y="135920"/>
                  <a:pt x="188801" y="133571"/>
                </a:cubicBezTo>
                <a:cubicBezTo>
                  <a:pt x="188801" y="131222"/>
                  <a:pt x="188801" y="128874"/>
                  <a:pt x="188801" y="126525"/>
                </a:cubicBezTo>
                <a:cubicBezTo>
                  <a:pt x="188801" y="124177"/>
                  <a:pt x="190760" y="121829"/>
                  <a:pt x="190760" y="119480"/>
                </a:cubicBezTo>
                <a:cubicBezTo>
                  <a:pt x="190760" y="117131"/>
                  <a:pt x="189682" y="114783"/>
                  <a:pt x="189682" y="112337"/>
                </a:cubicBezTo>
                <a:cubicBezTo>
                  <a:pt x="189682" y="109890"/>
                  <a:pt x="191250" y="107640"/>
                  <a:pt x="191250" y="105291"/>
                </a:cubicBezTo>
                <a:cubicBezTo>
                  <a:pt x="191250" y="102942"/>
                  <a:pt x="189878" y="100594"/>
                  <a:pt x="189976" y="98246"/>
                </a:cubicBezTo>
                <a:cubicBezTo>
                  <a:pt x="190074" y="95897"/>
                  <a:pt x="191250" y="93549"/>
                  <a:pt x="191250" y="91200"/>
                </a:cubicBezTo>
                <a:cubicBezTo>
                  <a:pt x="191250" y="88851"/>
                  <a:pt x="193307" y="86307"/>
                  <a:pt x="193210" y="83959"/>
                </a:cubicBezTo>
                <a:cubicBezTo>
                  <a:pt x="193112" y="81610"/>
                  <a:pt x="189487" y="79555"/>
                  <a:pt x="189193" y="77207"/>
                </a:cubicBezTo>
                <a:cubicBezTo>
                  <a:pt x="188899" y="74858"/>
                  <a:pt x="191642" y="72021"/>
                  <a:pt x="191250" y="69770"/>
                </a:cubicBezTo>
                <a:cubicBezTo>
                  <a:pt x="190858" y="67519"/>
                  <a:pt x="190074" y="64975"/>
                  <a:pt x="189487" y="62822"/>
                </a:cubicBezTo>
                <a:cubicBezTo>
                  <a:pt x="188899" y="60670"/>
                  <a:pt x="188507" y="57930"/>
                  <a:pt x="187625" y="55777"/>
                </a:cubicBezTo>
                <a:cubicBezTo>
                  <a:pt x="186743" y="53624"/>
                  <a:pt x="184196" y="52058"/>
                  <a:pt x="183216" y="49906"/>
                </a:cubicBezTo>
                <a:cubicBezTo>
                  <a:pt x="182236" y="47753"/>
                  <a:pt x="180571" y="45894"/>
                  <a:pt x="179395" y="43936"/>
                </a:cubicBezTo>
                <a:cubicBezTo>
                  <a:pt x="178366" y="41823"/>
                  <a:pt x="177220" y="39758"/>
                  <a:pt x="175966" y="37772"/>
                </a:cubicBezTo>
                <a:cubicBezTo>
                  <a:pt x="174594" y="35815"/>
                  <a:pt x="174496" y="32781"/>
                  <a:pt x="173027" y="31020"/>
                </a:cubicBezTo>
                <a:cubicBezTo>
                  <a:pt x="171293" y="29346"/>
                  <a:pt x="169461" y="27781"/>
                  <a:pt x="167540" y="26323"/>
                </a:cubicBezTo>
                <a:cubicBezTo>
                  <a:pt x="165630" y="24845"/>
                  <a:pt x="163631" y="23466"/>
                  <a:pt x="161564" y="22213"/>
                </a:cubicBezTo>
                <a:cubicBezTo>
                  <a:pt x="159800" y="20745"/>
                  <a:pt x="158625" y="18201"/>
                  <a:pt x="156665" y="16831"/>
                </a:cubicBezTo>
                <a:cubicBezTo>
                  <a:pt x="154706" y="15461"/>
                  <a:pt x="152060" y="15167"/>
                  <a:pt x="150101" y="13993"/>
                </a:cubicBezTo>
                <a:cubicBezTo>
                  <a:pt x="148141" y="12819"/>
                  <a:pt x="145300" y="12819"/>
                  <a:pt x="143243" y="11840"/>
                </a:cubicBezTo>
                <a:cubicBezTo>
                  <a:pt x="141185" y="10862"/>
                  <a:pt x="139520" y="8513"/>
                  <a:pt x="137364" y="7731"/>
                </a:cubicBezTo>
                <a:cubicBezTo>
                  <a:pt x="135209" y="6948"/>
                  <a:pt x="132466" y="7731"/>
                  <a:pt x="130212" y="6654"/>
                </a:cubicBezTo>
                <a:cubicBezTo>
                  <a:pt x="127959" y="5578"/>
                  <a:pt x="125607" y="5773"/>
                  <a:pt x="123354" y="5284"/>
                </a:cubicBezTo>
                <a:cubicBezTo>
                  <a:pt x="121100" y="4795"/>
                  <a:pt x="118945" y="3229"/>
                  <a:pt x="116692" y="2838"/>
                </a:cubicBezTo>
                <a:cubicBezTo>
                  <a:pt x="114438" y="2446"/>
                  <a:pt x="111695" y="4893"/>
                  <a:pt x="109441" y="4599"/>
                </a:cubicBezTo>
                <a:cubicBezTo>
                  <a:pt x="107188" y="4306"/>
                  <a:pt x="104935" y="2251"/>
                  <a:pt x="102583" y="2251"/>
                </a:cubicBezTo>
                <a:cubicBezTo>
                  <a:pt x="100232" y="2251"/>
                  <a:pt x="97783" y="0"/>
                  <a:pt x="95529" y="0"/>
                </a:cubicBezTo>
                <a:cubicBezTo>
                  <a:pt x="93276" y="0"/>
                  <a:pt x="91022" y="3229"/>
                  <a:pt x="88671" y="3425"/>
                </a:cubicBezTo>
                <a:cubicBezTo>
                  <a:pt x="86320" y="3621"/>
                  <a:pt x="84066" y="3425"/>
                  <a:pt x="81715" y="4208"/>
                </a:cubicBezTo>
                <a:cubicBezTo>
                  <a:pt x="79363" y="4991"/>
                  <a:pt x="77306" y="5578"/>
                  <a:pt x="75053" y="6165"/>
                </a:cubicBezTo>
                <a:cubicBezTo>
                  <a:pt x="72799" y="6752"/>
                  <a:pt x="69566" y="4208"/>
                  <a:pt x="67312" y="4893"/>
                </a:cubicBezTo>
                <a:cubicBezTo>
                  <a:pt x="65059" y="5578"/>
                  <a:pt x="63394" y="8024"/>
                  <a:pt x="61238" y="8905"/>
                </a:cubicBezTo>
                <a:cubicBezTo>
                  <a:pt x="59083" y="9785"/>
                  <a:pt x="57809" y="12623"/>
                  <a:pt x="55654" y="13602"/>
                </a:cubicBezTo>
                <a:cubicBezTo>
                  <a:pt x="53498" y="14580"/>
                  <a:pt x="50951" y="14580"/>
                  <a:pt x="48893" y="15755"/>
                </a:cubicBezTo>
                <a:cubicBezTo>
                  <a:pt x="46836" y="16929"/>
                  <a:pt x="45660" y="19082"/>
                  <a:pt x="43701" y="20354"/>
                </a:cubicBezTo>
                <a:cubicBezTo>
                  <a:pt x="41741" y="21626"/>
                  <a:pt x="39782" y="22800"/>
                  <a:pt x="37920" y="24268"/>
                </a:cubicBezTo>
                <a:cubicBezTo>
                  <a:pt x="36059" y="25736"/>
                  <a:pt x="33413" y="26127"/>
                  <a:pt x="31748" y="27693"/>
                </a:cubicBezTo>
                <a:cubicBezTo>
                  <a:pt x="30082" y="29258"/>
                  <a:pt x="27927" y="30628"/>
                  <a:pt x="26457" y="32390"/>
                </a:cubicBezTo>
                <a:cubicBezTo>
                  <a:pt x="24988" y="34151"/>
                  <a:pt x="23224" y="35913"/>
                  <a:pt x="21852" y="37772"/>
                </a:cubicBezTo>
                <a:cubicBezTo>
                  <a:pt x="20481" y="39631"/>
                  <a:pt x="21852" y="43447"/>
                  <a:pt x="20677" y="45502"/>
                </a:cubicBezTo>
                <a:cubicBezTo>
                  <a:pt x="19325" y="47322"/>
                  <a:pt x="18080" y="49211"/>
                  <a:pt x="16954" y="51178"/>
                </a:cubicBezTo>
                <a:cubicBezTo>
                  <a:pt x="15876" y="53233"/>
                  <a:pt x="11957" y="54015"/>
                  <a:pt x="11075" y="56266"/>
                </a:cubicBezTo>
                <a:cubicBezTo>
                  <a:pt x="10193" y="58517"/>
                  <a:pt x="12545" y="61648"/>
                  <a:pt x="11859" y="63899"/>
                </a:cubicBezTo>
                <a:cubicBezTo>
                  <a:pt x="11173" y="66149"/>
                  <a:pt x="6666" y="67422"/>
                  <a:pt x="6079" y="69770"/>
                </a:cubicBezTo>
                <a:cubicBezTo>
                  <a:pt x="5491" y="72118"/>
                  <a:pt x="7156" y="74761"/>
                  <a:pt x="6764" y="77109"/>
                </a:cubicBezTo>
                <a:cubicBezTo>
                  <a:pt x="6372" y="79458"/>
                  <a:pt x="4903" y="81610"/>
                  <a:pt x="4805" y="83959"/>
                </a:cubicBezTo>
                <a:cubicBezTo>
                  <a:pt x="4707" y="86307"/>
                  <a:pt x="5589" y="89047"/>
                  <a:pt x="5589" y="91494"/>
                </a:cubicBezTo>
                <a:close/>
              </a:path>
            </a:pathLst>
          </a:custGeom>
          <a:solidFill>
            <a:srgbClr val="C00000"/>
          </a:solidFill>
          <a:ln w="97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5F558B6A-63A3-4582-905C-039A85A19B17}"/>
              </a:ext>
            </a:extLst>
          </p:cNvPr>
          <p:cNvSpPr/>
          <p:nvPr/>
        </p:nvSpPr>
        <p:spPr>
          <a:xfrm>
            <a:off x="2859328" y="1803010"/>
            <a:ext cx="222597" cy="131410"/>
          </a:xfrm>
          <a:custGeom>
            <a:avLst/>
            <a:gdLst>
              <a:gd name="connsiteX0" fmla="*/ 275210 w 333896"/>
              <a:gd name="connsiteY0" fmla="*/ 1405 h 197115"/>
              <a:gd name="connsiteX1" fmla="*/ 267960 w 333896"/>
              <a:gd name="connsiteY1" fmla="*/ 35 h 197115"/>
              <a:gd name="connsiteX2" fmla="*/ 261298 w 333896"/>
              <a:gd name="connsiteY2" fmla="*/ 3851 h 197115"/>
              <a:gd name="connsiteX3" fmla="*/ 253852 w 333896"/>
              <a:gd name="connsiteY3" fmla="*/ 818 h 197115"/>
              <a:gd name="connsiteX4" fmla="*/ 247091 w 333896"/>
              <a:gd name="connsiteY4" fmla="*/ 4145 h 197115"/>
              <a:gd name="connsiteX5" fmla="*/ 240135 w 333896"/>
              <a:gd name="connsiteY5" fmla="*/ 5417 h 197115"/>
              <a:gd name="connsiteX6" fmla="*/ 232787 w 333896"/>
              <a:gd name="connsiteY6" fmla="*/ 2383 h 197115"/>
              <a:gd name="connsiteX7" fmla="*/ 225929 w 333896"/>
              <a:gd name="connsiteY7" fmla="*/ 4340 h 197115"/>
              <a:gd name="connsiteX8" fmla="*/ 219071 w 333896"/>
              <a:gd name="connsiteY8" fmla="*/ 7472 h 197115"/>
              <a:gd name="connsiteX9" fmla="*/ 211723 w 333896"/>
              <a:gd name="connsiteY9" fmla="*/ 3166 h 197115"/>
              <a:gd name="connsiteX10" fmla="*/ 204669 w 333896"/>
              <a:gd name="connsiteY10" fmla="*/ 3949 h 197115"/>
              <a:gd name="connsiteX11" fmla="*/ 198006 w 333896"/>
              <a:gd name="connsiteY11" fmla="*/ 8939 h 197115"/>
              <a:gd name="connsiteX12" fmla="*/ 190658 w 333896"/>
              <a:gd name="connsiteY12" fmla="*/ 4927 h 197115"/>
              <a:gd name="connsiteX13" fmla="*/ 183702 w 333896"/>
              <a:gd name="connsiteY13" fmla="*/ 5710 h 197115"/>
              <a:gd name="connsiteX14" fmla="*/ 176844 w 333896"/>
              <a:gd name="connsiteY14" fmla="*/ 9625 h 197115"/>
              <a:gd name="connsiteX15" fmla="*/ 169790 w 333896"/>
              <a:gd name="connsiteY15" fmla="*/ 9625 h 197115"/>
              <a:gd name="connsiteX16" fmla="*/ 162637 w 333896"/>
              <a:gd name="connsiteY16" fmla="*/ 8352 h 197115"/>
              <a:gd name="connsiteX17" fmla="*/ 155583 w 333896"/>
              <a:gd name="connsiteY17" fmla="*/ 8352 h 197115"/>
              <a:gd name="connsiteX18" fmla="*/ 148627 w 333896"/>
              <a:gd name="connsiteY18" fmla="*/ 10505 h 197115"/>
              <a:gd name="connsiteX19" fmla="*/ 141475 w 333896"/>
              <a:gd name="connsiteY19" fmla="*/ 9037 h 197115"/>
              <a:gd name="connsiteX20" fmla="*/ 134519 w 333896"/>
              <a:gd name="connsiteY20" fmla="*/ 11582 h 197115"/>
              <a:gd name="connsiteX21" fmla="*/ 127367 w 333896"/>
              <a:gd name="connsiteY21" fmla="*/ 7961 h 197115"/>
              <a:gd name="connsiteX22" fmla="*/ 120411 w 333896"/>
              <a:gd name="connsiteY22" fmla="*/ 12658 h 197115"/>
              <a:gd name="connsiteX23" fmla="*/ 113356 w 333896"/>
              <a:gd name="connsiteY23" fmla="*/ 8255 h 197115"/>
              <a:gd name="connsiteX24" fmla="*/ 106302 w 333896"/>
              <a:gd name="connsiteY24" fmla="*/ 9135 h 197115"/>
              <a:gd name="connsiteX25" fmla="*/ 99248 w 333896"/>
              <a:gd name="connsiteY25" fmla="*/ 8352 h 197115"/>
              <a:gd name="connsiteX26" fmla="*/ 92194 w 333896"/>
              <a:gd name="connsiteY26" fmla="*/ 12560 h 197115"/>
              <a:gd name="connsiteX27" fmla="*/ 85140 w 333896"/>
              <a:gd name="connsiteY27" fmla="*/ 10114 h 197115"/>
              <a:gd name="connsiteX28" fmla="*/ 78086 w 333896"/>
              <a:gd name="connsiteY28" fmla="*/ 11679 h 197115"/>
              <a:gd name="connsiteX29" fmla="*/ 71129 w 333896"/>
              <a:gd name="connsiteY29" fmla="*/ 8548 h 197115"/>
              <a:gd name="connsiteX30" fmla="*/ 63977 w 333896"/>
              <a:gd name="connsiteY30" fmla="*/ 12658 h 197115"/>
              <a:gd name="connsiteX31" fmla="*/ 57021 w 333896"/>
              <a:gd name="connsiteY31" fmla="*/ 9135 h 197115"/>
              <a:gd name="connsiteX32" fmla="*/ 50261 w 333896"/>
              <a:gd name="connsiteY32" fmla="*/ 12756 h 197115"/>
              <a:gd name="connsiteX33" fmla="*/ 43207 w 333896"/>
              <a:gd name="connsiteY33" fmla="*/ 12756 h 197115"/>
              <a:gd name="connsiteX34" fmla="*/ 35663 w 333896"/>
              <a:gd name="connsiteY34" fmla="*/ 13734 h 197115"/>
              <a:gd name="connsiteX35" fmla="*/ 32332 w 333896"/>
              <a:gd name="connsiteY35" fmla="*/ 21269 h 197115"/>
              <a:gd name="connsiteX36" fmla="*/ 26649 w 333896"/>
              <a:gd name="connsiteY36" fmla="*/ 25086 h 197115"/>
              <a:gd name="connsiteX37" fmla="*/ 20673 w 333896"/>
              <a:gd name="connsiteY37" fmla="*/ 29097 h 197115"/>
              <a:gd name="connsiteX38" fmla="*/ 16852 w 333896"/>
              <a:gd name="connsiteY38" fmla="*/ 35067 h 197115"/>
              <a:gd name="connsiteX39" fmla="*/ 15382 w 333896"/>
              <a:gd name="connsiteY39" fmla="*/ 42210 h 197115"/>
              <a:gd name="connsiteX40" fmla="*/ 11365 w 333896"/>
              <a:gd name="connsiteY40" fmla="*/ 47983 h 197115"/>
              <a:gd name="connsiteX41" fmla="*/ 8034 w 333896"/>
              <a:gd name="connsiteY41" fmla="*/ 54246 h 197115"/>
              <a:gd name="connsiteX42" fmla="*/ 5487 w 333896"/>
              <a:gd name="connsiteY42" fmla="*/ 60802 h 197115"/>
              <a:gd name="connsiteX43" fmla="*/ 6760 w 333896"/>
              <a:gd name="connsiteY43" fmla="*/ 68337 h 197115"/>
              <a:gd name="connsiteX44" fmla="*/ 2645 w 333896"/>
              <a:gd name="connsiteY44" fmla="*/ 74600 h 197115"/>
              <a:gd name="connsiteX45" fmla="*/ 1274 w 333896"/>
              <a:gd name="connsiteY45" fmla="*/ 81547 h 197115"/>
              <a:gd name="connsiteX46" fmla="*/ 490 w 333896"/>
              <a:gd name="connsiteY46" fmla="*/ 88593 h 197115"/>
              <a:gd name="connsiteX47" fmla="*/ 0 w 333896"/>
              <a:gd name="connsiteY47" fmla="*/ 95638 h 197115"/>
              <a:gd name="connsiteX48" fmla="*/ 3331 w 333896"/>
              <a:gd name="connsiteY48" fmla="*/ 102684 h 197115"/>
              <a:gd name="connsiteX49" fmla="*/ 392 w 333896"/>
              <a:gd name="connsiteY49" fmla="*/ 109729 h 197115"/>
              <a:gd name="connsiteX50" fmla="*/ 3723 w 333896"/>
              <a:gd name="connsiteY50" fmla="*/ 116579 h 197115"/>
              <a:gd name="connsiteX51" fmla="*/ 3723 w 333896"/>
              <a:gd name="connsiteY51" fmla="*/ 123527 h 197115"/>
              <a:gd name="connsiteX52" fmla="*/ 2058 w 333896"/>
              <a:gd name="connsiteY52" fmla="*/ 130866 h 197115"/>
              <a:gd name="connsiteX53" fmla="*/ 5487 w 333896"/>
              <a:gd name="connsiteY53" fmla="*/ 137324 h 197115"/>
              <a:gd name="connsiteX54" fmla="*/ 6271 w 333896"/>
              <a:gd name="connsiteY54" fmla="*/ 144370 h 197115"/>
              <a:gd name="connsiteX55" fmla="*/ 9014 w 333896"/>
              <a:gd name="connsiteY55" fmla="*/ 150828 h 197115"/>
              <a:gd name="connsiteX56" fmla="*/ 9014 w 333896"/>
              <a:gd name="connsiteY56" fmla="*/ 158265 h 197115"/>
              <a:gd name="connsiteX57" fmla="*/ 14206 w 333896"/>
              <a:gd name="connsiteY57" fmla="*/ 163647 h 197115"/>
              <a:gd name="connsiteX58" fmla="*/ 18419 w 333896"/>
              <a:gd name="connsiteY58" fmla="*/ 169225 h 197115"/>
              <a:gd name="connsiteX59" fmla="*/ 19791 w 333896"/>
              <a:gd name="connsiteY59" fmla="*/ 176759 h 197115"/>
              <a:gd name="connsiteX60" fmla="*/ 27139 w 333896"/>
              <a:gd name="connsiteY60" fmla="*/ 179695 h 197115"/>
              <a:gd name="connsiteX61" fmla="*/ 32038 w 333896"/>
              <a:gd name="connsiteY61" fmla="*/ 184196 h 197115"/>
              <a:gd name="connsiteX62" fmla="*/ 36153 w 333896"/>
              <a:gd name="connsiteY62" fmla="*/ 190165 h 197115"/>
              <a:gd name="connsiteX63" fmla="*/ 43305 w 333896"/>
              <a:gd name="connsiteY63" fmla="*/ 191046 h 197115"/>
              <a:gd name="connsiteX64" fmla="*/ 49281 w 333896"/>
              <a:gd name="connsiteY64" fmla="*/ 195058 h 197115"/>
              <a:gd name="connsiteX65" fmla="*/ 56335 w 333896"/>
              <a:gd name="connsiteY65" fmla="*/ 195058 h 197115"/>
              <a:gd name="connsiteX66" fmla="*/ 63389 w 333896"/>
              <a:gd name="connsiteY66" fmla="*/ 195058 h 197115"/>
              <a:gd name="connsiteX67" fmla="*/ 70444 w 333896"/>
              <a:gd name="connsiteY67" fmla="*/ 193786 h 197115"/>
              <a:gd name="connsiteX68" fmla="*/ 77498 w 333896"/>
              <a:gd name="connsiteY68" fmla="*/ 193101 h 197115"/>
              <a:gd name="connsiteX69" fmla="*/ 84454 w 333896"/>
              <a:gd name="connsiteY69" fmla="*/ 195939 h 197115"/>
              <a:gd name="connsiteX70" fmla="*/ 91508 w 333896"/>
              <a:gd name="connsiteY70" fmla="*/ 193101 h 197115"/>
              <a:gd name="connsiteX71" fmla="*/ 98562 w 333896"/>
              <a:gd name="connsiteY71" fmla="*/ 193884 h 197115"/>
              <a:gd name="connsiteX72" fmla="*/ 105616 w 333896"/>
              <a:gd name="connsiteY72" fmla="*/ 196232 h 197115"/>
              <a:gd name="connsiteX73" fmla="*/ 112670 w 333896"/>
              <a:gd name="connsiteY73" fmla="*/ 194275 h 197115"/>
              <a:gd name="connsiteX74" fmla="*/ 119725 w 333896"/>
              <a:gd name="connsiteY74" fmla="*/ 195058 h 197115"/>
              <a:gd name="connsiteX75" fmla="*/ 126779 w 333896"/>
              <a:gd name="connsiteY75" fmla="*/ 193884 h 197115"/>
              <a:gd name="connsiteX76" fmla="*/ 133833 w 333896"/>
              <a:gd name="connsiteY76" fmla="*/ 197113 h 197115"/>
              <a:gd name="connsiteX77" fmla="*/ 140887 w 333896"/>
              <a:gd name="connsiteY77" fmla="*/ 196428 h 197115"/>
              <a:gd name="connsiteX78" fmla="*/ 147843 w 333896"/>
              <a:gd name="connsiteY78" fmla="*/ 193688 h 197115"/>
              <a:gd name="connsiteX79" fmla="*/ 154897 w 333896"/>
              <a:gd name="connsiteY79" fmla="*/ 193688 h 197115"/>
              <a:gd name="connsiteX80" fmla="*/ 161854 w 333896"/>
              <a:gd name="connsiteY80" fmla="*/ 191829 h 197115"/>
              <a:gd name="connsiteX81" fmla="*/ 168908 w 333896"/>
              <a:gd name="connsiteY81" fmla="*/ 191829 h 197115"/>
              <a:gd name="connsiteX82" fmla="*/ 176158 w 333896"/>
              <a:gd name="connsiteY82" fmla="*/ 194862 h 197115"/>
              <a:gd name="connsiteX83" fmla="*/ 183016 w 333896"/>
              <a:gd name="connsiteY83" fmla="*/ 191731 h 197115"/>
              <a:gd name="connsiteX84" fmla="*/ 190070 w 333896"/>
              <a:gd name="connsiteY84" fmla="*/ 191144 h 197115"/>
              <a:gd name="connsiteX85" fmla="*/ 197320 w 333896"/>
              <a:gd name="connsiteY85" fmla="*/ 194275 h 197115"/>
              <a:gd name="connsiteX86" fmla="*/ 204277 w 333896"/>
              <a:gd name="connsiteY86" fmla="*/ 192710 h 197115"/>
              <a:gd name="connsiteX87" fmla="*/ 211037 w 333896"/>
              <a:gd name="connsiteY87" fmla="*/ 189089 h 197115"/>
              <a:gd name="connsiteX88" fmla="*/ 218091 w 333896"/>
              <a:gd name="connsiteY88" fmla="*/ 189089 h 197115"/>
              <a:gd name="connsiteX89" fmla="*/ 225439 w 333896"/>
              <a:gd name="connsiteY89" fmla="*/ 192318 h 197115"/>
              <a:gd name="connsiteX90" fmla="*/ 232395 w 333896"/>
              <a:gd name="connsiteY90" fmla="*/ 190948 h 197115"/>
              <a:gd name="connsiteX91" fmla="*/ 239253 w 333896"/>
              <a:gd name="connsiteY91" fmla="*/ 188991 h 197115"/>
              <a:gd name="connsiteX92" fmla="*/ 246210 w 333896"/>
              <a:gd name="connsiteY92" fmla="*/ 187426 h 197115"/>
              <a:gd name="connsiteX93" fmla="*/ 253460 w 333896"/>
              <a:gd name="connsiteY93" fmla="*/ 188991 h 197115"/>
              <a:gd name="connsiteX94" fmla="*/ 260220 w 333896"/>
              <a:gd name="connsiteY94" fmla="*/ 185762 h 197115"/>
              <a:gd name="connsiteX95" fmla="*/ 267176 w 333896"/>
              <a:gd name="connsiteY95" fmla="*/ 185175 h 197115"/>
              <a:gd name="connsiteX96" fmla="*/ 274622 w 333896"/>
              <a:gd name="connsiteY96" fmla="*/ 188013 h 197115"/>
              <a:gd name="connsiteX97" fmla="*/ 280697 w 333896"/>
              <a:gd name="connsiteY97" fmla="*/ 182728 h 197115"/>
              <a:gd name="connsiteX98" fmla="*/ 287457 w 333896"/>
              <a:gd name="connsiteY98" fmla="*/ 181652 h 197115"/>
              <a:gd name="connsiteX99" fmla="*/ 293433 w 333896"/>
              <a:gd name="connsiteY99" fmla="*/ 178325 h 197115"/>
              <a:gd name="connsiteX100" fmla="*/ 298822 w 333896"/>
              <a:gd name="connsiteY100" fmla="*/ 174215 h 197115"/>
              <a:gd name="connsiteX101" fmla="*/ 303231 w 333896"/>
              <a:gd name="connsiteY101" fmla="*/ 168931 h 197115"/>
              <a:gd name="connsiteX102" fmla="*/ 308913 w 333896"/>
              <a:gd name="connsiteY102" fmla="*/ 164821 h 197115"/>
              <a:gd name="connsiteX103" fmla="*/ 314400 w 333896"/>
              <a:gd name="connsiteY103" fmla="*/ 160222 h 197115"/>
              <a:gd name="connsiteX104" fmla="*/ 318515 w 333896"/>
              <a:gd name="connsiteY104" fmla="*/ 154547 h 197115"/>
              <a:gd name="connsiteX105" fmla="*/ 322728 w 333896"/>
              <a:gd name="connsiteY105" fmla="*/ 148773 h 197115"/>
              <a:gd name="connsiteX106" fmla="*/ 322728 w 333896"/>
              <a:gd name="connsiteY106" fmla="*/ 141043 h 197115"/>
              <a:gd name="connsiteX107" fmla="*/ 324295 w 333896"/>
              <a:gd name="connsiteY107" fmla="*/ 134291 h 197115"/>
              <a:gd name="connsiteX108" fmla="*/ 325471 w 333896"/>
              <a:gd name="connsiteY108" fmla="*/ 127539 h 197115"/>
              <a:gd name="connsiteX109" fmla="*/ 327626 w 333896"/>
              <a:gd name="connsiteY109" fmla="*/ 120982 h 197115"/>
              <a:gd name="connsiteX110" fmla="*/ 329684 w 333896"/>
              <a:gd name="connsiteY110" fmla="*/ 114328 h 197115"/>
              <a:gd name="connsiteX111" fmla="*/ 332721 w 333896"/>
              <a:gd name="connsiteY111" fmla="*/ 107674 h 197115"/>
              <a:gd name="connsiteX112" fmla="*/ 332721 w 333896"/>
              <a:gd name="connsiteY112" fmla="*/ 100629 h 197115"/>
              <a:gd name="connsiteX113" fmla="*/ 333897 w 333896"/>
              <a:gd name="connsiteY113" fmla="*/ 93583 h 197115"/>
              <a:gd name="connsiteX114" fmla="*/ 330957 w 333896"/>
              <a:gd name="connsiteY114" fmla="*/ 86538 h 197115"/>
              <a:gd name="connsiteX115" fmla="*/ 330957 w 333896"/>
              <a:gd name="connsiteY115" fmla="*/ 79590 h 197115"/>
              <a:gd name="connsiteX116" fmla="*/ 331937 w 333896"/>
              <a:gd name="connsiteY116" fmla="*/ 72251 h 197115"/>
              <a:gd name="connsiteX117" fmla="*/ 328116 w 333896"/>
              <a:gd name="connsiteY117" fmla="*/ 65793 h 197115"/>
              <a:gd name="connsiteX118" fmla="*/ 329096 w 333896"/>
              <a:gd name="connsiteY118" fmla="*/ 58356 h 197115"/>
              <a:gd name="connsiteX119" fmla="*/ 324785 w 333896"/>
              <a:gd name="connsiteY119" fmla="*/ 52289 h 197115"/>
              <a:gd name="connsiteX120" fmla="*/ 324785 w 333896"/>
              <a:gd name="connsiteY120" fmla="*/ 44852 h 197115"/>
              <a:gd name="connsiteX121" fmla="*/ 321062 w 333896"/>
              <a:gd name="connsiteY121" fmla="*/ 38687 h 197115"/>
              <a:gd name="connsiteX122" fmla="*/ 318123 w 333896"/>
              <a:gd name="connsiteY122" fmla="*/ 32229 h 197115"/>
              <a:gd name="connsiteX123" fmla="*/ 313126 w 333896"/>
              <a:gd name="connsiteY123" fmla="*/ 27043 h 197115"/>
              <a:gd name="connsiteX124" fmla="*/ 309011 w 333896"/>
              <a:gd name="connsiteY124" fmla="*/ 21367 h 197115"/>
              <a:gd name="connsiteX125" fmla="*/ 306758 w 333896"/>
              <a:gd name="connsiteY125" fmla="*/ 14126 h 197115"/>
              <a:gd name="connsiteX126" fmla="*/ 301761 w 333896"/>
              <a:gd name="connsiteY126" fmla="*/ 8842 h 197115"/>
              <a:gd name="connsiteX127" fmla="*/ 295589 w 333896"/>
              <a:gd name="connsiteY127" fmla="*/ 4927 h 197115"/>
              <a:gd name="connsiteX128" fmla="*/ 288436 w 333896"/>
              <a:gd name="connsiteY128" fmla="*/ 3264 h 197115"/>
              <a:gd name="connsiteX129" fmla="*/ 281480 w 333896"/>
              <a:gd name="connsiteY129" fmla="*/ 3264 h 197115"/>
              <a:gd name="connsiteX130" fmla="*/ 275210 w 333896"/>
              <a:gd name="connsiteY130" fmla="*/ 1405 h 197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333896" h="197115">
                <a:moveTo>
                  <a:pt x="275210" y="1405"/>
                </a:moveTo>
                <a:cubicBezTo>
                  <a:pt x="272859" y="1405"/>
                  <a:pt x="270311" y="-259"/>
                  <a:pt x="267960" y="35"/>
                </a:cubicBezTo>
                <a:cubicBezTo>
                  <a:pt x="265609" y="328"/>
                  <a:pt x="263649" y="3557"/>
                  <a:pt x="261298" y="3851"/>
                </a:cubicBezTo>
                <a:cubicBezTo>
                  <a:pt x="258946" y="4145"/>
                  <a:pt x="256203" y="524"/>
                  <a:pt x="253852" y="818"/>
                </a:cubicBezTo>
                <a:cubicBezTo>
                  <a:pt x="251500" y="1111"/>
                  <a:pt x="249443" y="3949"/>
                  <a:pt x="247091" y="4145"/>
                </a:cubicBezTo>
                <a:cubicBezTo>
                  <a:pt x="244740" y="4340"/>
                  <a:pt x="242487" y="5221"/>
                  <a:pt x="240135" y="5417"/>
                </a:cubicBezTo>
                <a:cubicBezTo>
                  <a:pt x="237784" y="5612"/>
                  <a:pt x="235138" y="2188"/>
                  <a:pt x="232787" y="2383"/>
                </a:cubicBezTo>
                <a:cubicBezTo>
                  <a:pt x="230436" y="2579"/>
                  <a:pt x="228280" y="4243"/>
                  <a:pt x="225929" y="4340"/>
                </a:cubicBezTo>
                <a:cubicBezTo>
                  <a:pt x="223578" y="4438"/>
                  <a:pt x="221422" y="7276"/>
                  <a:pt x="219071" y="7472"/>
                </a:cubicBezTo>
                <a:cubicBezTo>
                  <a:pt x="216720" y="7667"/>
                  <a:pt x="214074" y="3068"/>
                  <a:pt x="211723" y="3166"/>
                </a:cubicBezTo>
                <a:lnTo>
                  <a:pt x="204669" y="3949"/>
                </a:lnTo>
                <a:cubicBezTo>
                  <a:pt x="202317" y="3949"/>
                  <a:pt x="200358" y="8744"/>
                  <a:pt x="198006" y="8939"/>
                </a:cubicBezTo>
                <a:cubicBezTo>
                  <a:pt x="195655" y="9135"/>
                  <a:pt x="193010" y="4732"/>
                  <a:pt x="190658" y="4927"/>
                </a:cubicBezTo>
                <a:cubicBezTo>
                  <a:pt x="188307" y="5123"/>
                  <a:pt x="185955" y="5515"/>
                  <a:pt x="183702" y="5710"/>
                </a:cubicBezTo>
                <a:cubicBezTo>
                  <a:pt x="181449" y="5906"/>
                  <a:pt x="179195" y="9429"/>
                  <a:pt x="176844" y="9625"/>
                </a:cubicBezTo>
                <a:cubicBezTo>
                  <a:pt x="174492" y="9820"/>
                  <a:pt x="172141" y="9625"/>
                  <a:pt x="169790" y="9625"/>
                </a:cubicBezTo>
                <a:cubicBezTo>
                  <a:pt x="167438" y="9625"/>
                  <a:pt x="164989" y="8255"/>
                  <a:pt x="162637" y="8352"/>
                </a:cubicBezTo>
                <a:cubicBezTo>
                  <a:pt x="160286" y="8450"/>
                  <a:pt x="157935" y="7863"/>
                  <a:pt x="155583" y="8352"/>
                </a:cubicBezTo>
                <a:cubicBezTo>
                  <a:pt x="153232" y="8842"/>
                  <a:pt x="150979" y="10407"/>
                  <a:pt x="148627" y="10505"/>
                </a:cubicBezTo>
                <a:cubicBezTo>
                  <a:pt x="146276" y="10603"/>
                  <a:pt x="143827" y="9037"/>
                  <a:pt x="141475" y="9037"/>
                </a:cubicBezTo>
                <a:cubicBezTo>
                  <a:pt x="139124" y="9037"/>
                  <a:pt x="136870" y="11484"/>
                  <a:pt x="134519" y="11582"/>
                </a:cubicBezTo>
                <a:cubicBezTo>
                  <a:pt x="132168" y="11679"/>
                  <a:pt x="129718" y="7863"/>
                  <a:pt x="127367" y="7961"/>
                </a:cubicBezTo>
                <a:cubicBezTo>
                  <a:pt x="125015" y="8059"/>
                  <a:pt x="122762" y="12658"/>
                  <a:pt x="120411" y="12658"/>
                </a:cubicBezTo>
                <a:cubicBezTo>
                  <a:pt x="118059" y="12658"/>
                  <a:pt x="115708" y="8255"/>
                  <a:pt x="113356" y="8255"/>
                </a:cubicBezTo>
                <a:cubicBezTo>
                  <a:pt x="111005" y="8255"/>
                  <a:pt x="108654" y="9135"/>
                  <a:pt x="106302" y="9135"/>
                </a:cubicBezTo>
                <a:cubicBezTo>
                  <a:pt x="103951" y="9135"/>
                  <a:pt x="101600" y="8352"/>
                  <a:pt x="99248" y="8352"/>
                </a:cubicBezTo>
                <a:cubicBezTo>
                  <a:pt x="96897" y="8352"/>
                  <a:pt x="94545" y="12560"/>
                  <a:pt x="92194" y="12560"/>
                </a:cubicBezTo>
                <a:cubicBezTo>
                  <a:pt x="89843" y="12560"/>
                  <a:pt x="87491" y="10114"/>
                  <a:pt x="85140" y="10114"/>
                </a:cubicBezTo>
                <a:cubicBezTo>
                  <a:pt x="82788" y="10114"/>
                  <a:pt x="80437" y="11777"/>
                  <a:pt x="78086" y="11679"/>
                </a:cubicBezTo>
                <a:cubicBezTo>
                  <a:pt x="75734" y="11582"/>
                  <a:pt x="73481" y="8548"/>
                  <a:pt x="71129" y="8548"/>
                </a:cubicBezTo>
                <a:cubicBezTo>
                  <a:pt x="68778" y="8548"/>
                  <a:pt x="66329" y="12658"/>
                  <a:pt x="63977" y="12658"/>
                </a:cubicBezTo>
                <a:cubicBezTo>
                  <a:pt x="61626" y="12658"/>
                  <a:pt x="59372" y="9233"/>
                  <a:pt x="57021" y="9135"/>
                </a:cubicBezTo>
                <a:cubicBezTo>
                  <a:pt x="54670" y="9037"/>
                  <a:pt x="52514" y="12462"/>
                  <a:pt x="50261" y="12756"/>
                </a:cubicBezTo>
                <a:cubicBezTo>
                  <a:pt x="48008" y="13049"/>
                  <a:pt x="45362" y="11679"/>
                  <a:pt x="43207" y="12756"/>
                </a:cubicBezTo>
                <a:cubicBezTo>
                  <a:pt x="41051" y="13832"/>
                  <a:pt x="37720" y="12756"/>
                  <a:pt x="35663" y="13734"/>
                </a:cubicBezTo>
                <a:cubicBezTo>
                  <a:pt x="33605" y="14713"/>
                  <a:pt x="34193" y="19801"/>
                  <a:pt x="32332" y="21269"/>
                </a:cubicBezTo>
                <a:cubicBezTo>
                  <a:pt x="30343" y="22394"/>
                  <a:pt x="28442" y="23667"/>
                  <a:pt x="26649" y="25086"/>
                </a:cubicBezTo>
                <a:cubicBezTo>
                  <a:pt x="25081" y="26749"/>
                  <a:pt x="22044" y="27238"/>
                  <a:pt x="20673" y="29097"/>
                </a:cubicBezTo>
                <a:cubicBezTo>
                  <a:pt x="19282" y="31015"/>
                  <a:pt x="18008" y="33002"/>
                  <a:pt x="16852" y="35067"/>
                </a:cubicBezTo>
                <a:cubicBezTo>
                  <a:pt x="15676" y="37024"/>
                  <a:pt x="16852" y="40057"/>
                  <a:pt x="15382" y="42210"/>
                </a:cubicBezTo>
                <a:cubicBezTo>
                  <a:pt x="13912" y="44363"/>
                  <a:pt x="12247" y="45831"/>
                  <a:pt x="11365" y="47983"/>
                </a:cubicBezTo>
                <a:cubicBezTo>
                  <a:pt x="10483" y="50136"/>
                  <a:pt x="8818" y="51995"/>
                  <a:pt x="8034" y="54246"/>
                </a:cubicBezTo>
                <a:cubicBezTo>
                  <a:pt x="7250" y="56497"/>
                  <a:pt x="6075" y="58552"/>
                  <a:pt x="5487" y="60802"/>
                </a:cubicBezTo>
                <a:cubicBezTo>
                  <a:pt x="4899" y="63053"/>
                  <a:pt x="7250" y="65988"/>
                  <a:pt x="6760" y="68337"/>
                </a:cubicBezTo>
                <a:cubicBezTo>
                  <a:pt x="6271" y="70685"/>
                  <a:pt x="3037" y="72349"/>
                  <a:pt x="2645" y="74600"/>
                </a:cubicBezTo>
                <a:cubicBezTo>
                  <a:pt x="2254" y="76850"/>
                  <a:pt x="1568" y="79199"/>
                  <a:pt x="1274" y="81547"/>
                </a:cubicBezTo>
                <a:cubicBezTo>
                  <a:pt x="980" y="83896"/>
                  <a:pt x="686" y="86244"/>
                  <a:pt x="490" y="88593"/>
                </a:cubicBezTo>
                <a:cubicBezTo>
                  <a:pt x="294" y="90941"/>
                  <a:pt x="0" y="93290"/>
                  <a:pt x="0" y="95638"/>
                </a:cubicBezTo>
                <a:cubicBezTo>
                  <a:pt x="0" y="97987"/>
                  <a:pt x="3331" y="100335"/>
                  <a:pt x="3331" y="102684"/>
                </a:cubicBezTo>
                <a:cubicBezTo>
                  <a:pt x="3331" y="105032"/>
                  <a:pt x="294" y="107381"/>
                  <a:pt x="392" y="109729"/>
                </a:cubicBezTo>
                <a:cubicBezTo>
                  <a:pt x="490" y="112078"/>
                  <a:pt x="3527" y="114231"/>
                  <a:pt x="3723" y="116579"/>
                </a:cubicBezTo>
                <a:cubicBezTo>
                  <a:pt x="3919" y="118928"/>
                  <a:pt x="3723" y="121178"/>
                  <a:pt x="3723" y="123527"/>
                </a:cubicBezTo>
                <a:cubicBezTo>
                  <a:pt x="3723" y="125875"/>
                  <a:pt x="1666" y="128517"/>
                  <a:pt x="2058" y="130866"/>
                </a:cubicBezTo>
                <a:cubicBezTo>
                  <a:pt x="2449" y="133214"/>
                  <a:pt x="4997" y="135073"/>
                  <a:pt x="5487" y="137324"/>
                </a:cubicBezTo>
                <a:cubicBezTo>
                  <a:pt x="5977" y="139575"/>
                  <a:pt x="5487" y="142119"/>
                  <a:pt x="6271" y="144370"/>
                </a:cubicBezTo>
                <a:cubicBezTo>
                  <a:pt x="7054" y="146620"/>
                  <a:pt x="8230" y="148675"/>
                  <a:pt x="9014" y="150828"/>
                </a:cubicBezTo>
                <a:cubicBezTo>
                  <a:pt x="9797" y="152981"/>
                  <a:pt x="8426" y="156112"/>
                  <a:pt x="9014" y="158265"/>
                </a:cubicBezTo>
                <a:cubicBezTo>
                  <a:pt x="9602" y="160418"/>
                  <a:pt x="13129" y="161592"/>
                  <a:pt x="14206" y="163647"/>
                </a:cubicBezTo>
                <a:cubicBezTo>
                  <a:pt x="15470" y="165614"/>
                  <a:pt x="16881" y="167473"/>
                  <a:pt x="18419" y="169225"/>
                </a:cubicBezTo>
                <a:cubicBezTo>
                  <a:pt x="19595" y="171279"/>
                  <a:pt x="18419" y="174900"/>
                  <a:pt x="19791" y="176759"/>
                </a:cubicBezTo>
                <a:cubicBezTo>
                  <a:pt x="21162" y="178619"/>
                  <a:pt x="25571" y="178031"/>
                  <a:pt x="27139" y="179695"/>
                </a:cubicBezTo>
                <a:cubicBezTo>
                  <a:pt x="28628" y="181349"/>
                  <a:pt x="30264" y="182856"/>
                  <a:pt x="32038" y="184196"/>
                </a:cubicBezTo>
                <a:cubicBezTo>
                  <a:pt x="33801" y="185664"/>
                  <a:pt x="34193" y="188991"/>
                  <a:pt x="36153" y="190165"/>
                </a:cubicBezTo>
                <a:cubicBezTo>
                  <a:pt x="38112" y="191340"/>
                  <a:pt x="41149" y="190165"/>
                  <a:pt x="43305" y="191046"/>
                </a:cubicBezTo>
                <a:cubicBezTo>
                  <a:pt x="45460" y="191927"/>
                  <a:pt x="47028" y="194569"/>
                  <a:pt x="49281" y="195058"/>
                </a:cubicBezTo>
                <a:cubicBezTo>
                  <a:pt x="51633" y="195264"/>
                  <a:pt x="53984" y="195264"/>
                  <a:pt x="56335" y="195058"/>
                </a:cubicBezTo>
                <a:cubicBezTo>
                  <a:pt x="58687" y="195058"/>
                  <a:pt x="61038" y="195058"/>
                  <a:pt x="63389" y="195058"/>
                </a:cubicBezTo>
                <a:cubicBezTo>
                  <a:pt x="65741" y="195058"/>
                  <a:pt x="68092" y="193786"/>
                  <a:pt x="70444" y="193786"/>
                </a:cubicBezTo>
                <a:cubicBezTo>
                  <a:pt x="72795" y="193786"/>
                  <a:pt x="75146" y="193101"/>
                  <a:pt x="77498" y="193101"/>
                </a:cubicBezTo>
                <a:cubicBezTo>
                  <a:pt x="79849" y="193101"/>
                  <a:pt x="82103" y="195939"/>
                  <a:pt x="84454" y="195939"/>
                </a:cubicBezTo>
                <a:cubicBezTo>
                  <a:pt x="86805" y="195939"/>
                  <a:pt x="89157" y="193101"/>
                  <a:pt x="91508" y="193101"/>
                </a:cubicBezTo>
                <a:cubicBezTo>
                  <a:pt x="93860" y="193101"/>
                  <a:pt x="96211" y="193884"/>
                  <a:pt x="98562" y="193884"/>
                </a:cubicBezTo>
                <a:cubicBezTo>
                  <a:pt x="100914" y="193884"/>
                  <a:pt x="103265" y="196232"/>
                  <a:pt x="105616" y="196232"/>
                </a:cubicBezTo>
                <a:cubicBezTo>
                  <a:pt x="107968" y="196232"/>
                  <a:pt x="110319" y="194373"/>
                  <a:pt x="112670" y="194275"/>
                </a:cubicBezTo>
                <a:cubicBezTo>
                  <a:pt x="115022" y="194177"/>
                  <a:pt x="117373" y="195058"/>
                  <a:pt x="119725" y="195058"/>
                </a:cubicBezTo>
                <a:cubicBezTo>
                  <a:pt x="122076" y="195058"/>
                  <a:pt x="124428" y="193982"/>
                  <a:pt x="126779" y="193884"/>
                </a:cubicBezTo>
                <a:cubicBezTo>
                  <a:pt x="129130" y="193786"/>
                  <a:pt x="131580" y="197211"/>
                  <a:pt x="133833" y="197113"/>
                </a:cubicBezTo>
                <a:cubicBezTo>
                  <a:pt x="136087" y="197015"/>
                  <a:pt x="138536" y="196526"/>
                  <a:pt x="140887" y="196428"/>
                </a:cubicBezTo>
                <a:cubicBezTo>
                  <a:pt x="143239" y="196330"/>
                  <a:pt x="145492" y="193786"/>
                  <a:pt x="147843" y="193688"/>
                </a:cubicBezTo>
                <a:lnTo>
                  <a:pt x="154897" y="193688"/>
                </a:lnTo>
                <a:cubicBezTo>
                  <a:pt x="157249" y="193688"/>
                  <a:pt x="159502" y="191927"/>
                  <a:pt x="161854" y="191829"/>
                </a:cubicBezTo>
                <a:lnTo>
                  <a:pt x="168908" y="191829"/>
                </a:lnTo>
                <a:cubicBezTo>
                  <a:pt x="171259" y="191829"/>
                  <a:pt x="173807" y="194960"/>
                  <a:pt x="176158" y="194862"/>
                </a:cubicBezTo>
                <a:cubicBezTo>
                  <a:pt x="178509" y="194765"/>
                  <a:pt x="180665" y="191829"/>
                  <a:pt x="183016" y="191731"/>
                </a:cubicBezTo>
                <a:cubicBezTo>
                  <a:pt x="185368" y="191633"/>
                  <a:pt x="187719" y="191242"/>
                  <a:pt x="190070" y="191144"/>
                </a:cubicBezTo>
                <a:cubicBezTo>
                  <a:pt x="192422" y="191046"/>
                  <a:pt x="194969" y="194471"/>
                  <a:pt x="197320" y="194275"/>
                </a:cubicBezTo>
                <a:cubicBezTo>
                  <a:pt x="199672" y="194080"/>
                  <a:pt x="201925" y="192905"/>
                  <a:pt x="204277" y="192710"/>
                </a:cubicBezTo>
                <a:cubicBezTo>
                  <a:pt x="206628" y="192514"/>
                  <a:pt x="208686" y="189285"/>
                  <a:pt x="211037" y="189089"/>
                </a:cubicBezTo>
                <a:lnTo>
                  <a:pt x="218091" y="189089"/>
                </a:lnTo>
                <a:cubicBezTo>
                  <a:pt x="220442" y="189089"/>
                  <a:pt x="223088" y="192514"/>
                  <a:pt x="225439" y="192318"/>
                </a:cubicBezTo>
                <a:cubicBezTo>
                  <a:pt x="227790" y="192122"/>
                  <a:pt x="230044" y="191144"/>
                  <a:pt x="232395" y="190948"/>
                </a:cubicBezTo>
                <a:cubicBezTo>
                  <a:pt x="234747" y="190753"/>
                  <a:pt x="236902" y="189187"/>
                  <a:pt x="239253" y="188991"/>
                </a:cubicBezTo>
                <a:cubicBezTo>
                  <a:pt x="241605" y="188795"/>
                  <a:pt x="243858" y="187621"/>
                  <a:pt x="246210" y="187426"/>
                </a:cubicBezTo>
                <a:cubicBezTo>
                  <a:pt x="248561" y="187230"/>
                  <a:pt x="251108" y="189187"/>
                  <a:pt x="253460" y="188991"/>
                </a:cubicBezTo>
                <a:cubicBezTo>
                  <a:pt x="255811" y="188795"/>
                  <a:pt x="257869" y="185958"/>
                  <a:pt x="260220" y="185762"/>
                </a:cubicBezTo>
                <a:lnTo>
                  <a:pt x="267176" y="185175"/>
                </a:lnTo>
                <a:cubicBezTo>
                  <a:pt x="269528" y="185175"/>
                  <a:pt x="272271" y="188208"/>
                  <a:pt x="274622" y="188013"/>
                </a:cubicBezTo>
                <a:cubicBezTo>
                  <a:pt x="276974" y="187817"/>
                  <a:pt x="278443" y="183413"/>
                  <a:pt x="280697" y="182728"/>
                </a:cubicBezTo>
                <a:cubicBezTo>
                  <a:pt x="282980" y="182572"/>
                  <a:pt x="285243" y="182210"/>
                  <a:pt x="287457" y="181652"/>
                </a:cubicBezTo>
                <a:cubicBezTo>
                  <a:pt x="289554" y="180732"/>
                  <a:pt x="291552" y="179627"/>
                  <a:pt x="293433" y="178325"/>
                </a:cubicBezTo>
                <a:cubicBezTo>
                  <a:pt x="295314" y="177073"/>
                  <a:pt x="297117" y="175703"/>
                  <a:pt x="298822" y="174215"/>
                </a:cubicBezTo>
                <a:cubicBezTo>
                  <a:pt x="300399" y="172542"/>
                  <a:pt x="301869" y="170780"/>
                  <a:pt x="303231" y="168931"/>
                </a:cubicBezTo>
                <a:cubicBezTo>
                  <a:pt x="304798" y="167268"/>
                  <a:pt x="307346" y="166680"/>
                  <a:pt x="308913" y="164821"/>
                </a:cubicBezTo>
                <a:cubicBezTo>
                  <a:pt x="310481" y="162962"/>
                  <a:pt x="313028" y="162179"/>
                  <a:pt x="314400" y="160222"/>
                </a:cubicBezTo>
                <a:cubicBezTo>
                  <a:pt x="315771" y="158265"/>
                  <a:pt x="317339" y="156601"/>
                  <a:pt x="318515" y="154547"/>
                </a:cubicBezTo>
                <a:cubicBezTo>
                  <a:pt x="319690" y="152492"/>
                  <a:pt x="321748" y="150828"/>
                  <a:pt x="322728" y="148773"/>
                </a:cubicBezTo>
                <a:cubicBezTo>
                  <a:pt x="323707" y="146718"/>
                  <a:pt x="321846" y="143293"/>
                  <a:pt x="322728" y="141043"/>
                </a:cubicBezTo>
                <a:cubicBezTo>
                  <a:pt x="323609" y="138792"/>
                  <a:pt x="323511" y="136541"/>
                  <a:pt x="324295" y="134291"/>
                </a:cubicBezTo>
                <a:cubicBezTo>
                  <a:pt x="325079" y="132040"/>
                  <a:pt x="324785" y="129789"/>
                  <a:pt x="325471" y="127539"/>
                </a:cubicBezTo>
                <a:cubicBezTo>
                  <a:pt x="326157" y="125288"/>
                  <a:pt x="327136" y="123331"/>
                  <a:pt x="327626" y="120982"/>
                </a:cubicBezTo>
                <a:cubicBezTo>
                  <a:pt x="328116" y="118634"/>
                  <a:pt x="329390" y="116677"/>
                  <a:pt x="329684" y="114328"/>
                </a:cubicBezTo>
                <a:cubicBezTo>
                  <a:pt x="329978" y="111980"/>
                  <a:pt x="332525" y="110023"/>
                  <a:pt x="332721" y="107674"/>
                </a:cubicBezTo>
                <a:cubicBezTo>
                  <a:pt x="332917" y="105326"/>
                  <a:pt x="332721" y="102977"/>
                  <a:pt x="332721" y="100629"/>
                </a:cubicBezTo>
                <a:cubicBezTo>
                  <a:pt x="332721" y="98280"/>
                  <a:pt x="333897" y="95932"/>
                  <a:pt x="333897" y="93583"/>
                </a:cubicBezTo>
                <a:cubicBezTo>
                  <a:pt x="333897" y="91235"/>
                  <a:pt x="331153" y="88886"/>
                  <a:pt x="330957" y="86538"/>
                </a:cubicBezTo>
                <a:cubicBezTo>
                  <a:pt x="330761" y="84189"/>
                  <a:pt x="330957" y="81841"/>
                  <a:pt x="330957" y="79590"/>
                </a:cubicBezTo>
                <a:cubicBezTo>
                  <a:pt x="330957" y="77340"/>
                  <a:pt x="332329" y="74600"/>
                  <a:pt x="331937" y="72251"/>
                </a:cubicBezTo>
                <a:cubicBezTo>
                  <a:pt x="331545" y="69903"/>
                  <a:pt x="328606" y="68141"/>
                  <a:pt x="328116" y="65793"/>
                </a:cubicBezTo>
                <a:cubicBezTo>
                  <a:pt x="327626" y="63444"/>
                  <a:pt x="329684" y="60606"/>
                  <a:pt x="329096" y="58356"/>
                </a:cubicBezTo>
                <a:cubicBezTo>
                  <a:pt x="328508" y="56105"/>
                  <a:pt x="325471" y="54442"/>
                  <a:pt x="324785" y="52289"/>
                </a:cubicBezTo>
                <a:cubicBezTo>
                  <a:pt x="324099" y="50136"/>
                  <a:pt x="325373" y="47005"/>
                  <a:pt x="324785" y="44852"/>
                </a:cubicBezTo>
                <a:cubicBezTo>
                  <a:pt x="324197" y="42699"/>
                  <a:pt x="322042" y="40742"/>
                  <a:pt x="321062" y="38687"/>
                </a:cubicBezTo>
                <a:cubicBezTo>
                  <a:pt x="320082" y="36632"/>
                  <a:pt x="319201" y="34284"/>
                  <a:pt x="318123" y="32229"/>
                </a:cubicBezTo>
                <a:cubicBezTo>
                  <a:pt x="317045" y="30174"/>
                  <a:pt x="314302" y="29000"/>
                  <a:pt x="313126" y="27043"/>
                </a:cubicBezTo>
                <a:cubicBezTo>
                  <a:pt x="311950" y="25086"/>
                  <a:pt x="310383" y="23226"/>
                  <a:pt x="309011" y="21367"/>
                </a:cubicBezTo>
                <a:cubicBezTo>
                  <a:pt x="307640" y="19508"/>
                  <a:pt x="308325" y="15789"/>
                  <a:pt x="306758" y="14126"/>
                </a:cubicBezTo>
                <a:cubicBezTo>
                  <a:pt x="305190" y="12462"/>
                  <a:pt x="303427" y="10309"/>
                  <a:pt x="301761" y="8842"/>
                </a:cubicBezTo>
                <a:cubicBezTo>
                  <a:pt x="299811" y="7374"/>
                  <a:pt x="297744" y="6072"/>
                  <a:pt x="295589" y="4927"/>
                </a:cubicBezTo>
                <a:cubicBezTo>
                  <a:pt x="293531" y="3655"/>
                  <a:pt x="290592" y="4145"/>
                  <a:pt x="288436" y="3264"/>
                </a:cubicBezTo>
                <a:cubicBezTo>
                  <a:pt x="286281" y="2383"/>
                  <a:pt x="283832" y="3264"/>
                  <a:pt x="281480" y="3264"/>
                </a:cubicBezTo>
                <a:cubicBezTo>
                  <a:pt x="279462" y="2413"/>
                  <a:pt x="277365" y="1786"/>
                  <a:pt x="275210" y="1405"/>
                </a:cubicBezTo>
                <a:close/>
              </a:path>
            </a:pathLst>
          </a:custGeom>
          <a:solidFill>
            <a:srgbClr val="C00000"/>
          </a:solidFill>
          <a:ln w="97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5D9442C-CC72-490A-9007-18EE273D3DA3}"/>
              </a:ext>
            </a:extLst>
          </p:cNvPr>
          <p:cNvSpPr/>
          <p:nvPr/>
        </p:nvSpPr>
        <p:spPr>
          <a:xfrm>
            <a:off x="986320" y="1702722"/>
            <a:ext cx="372569" cy="134236"/>
          </a:xfrm>
          <a:custGeom>
            <a:avLst/>
            <a:gdLst>
              <a:gd name="connsiteX0" fmla="*/ 468611 w 558854"/>
              <a:gd name="connsiteY0" fmla="*/ 261 h 201354"/>
              <a:gd name="connsiteX1" fmla="*/ 461655 w 558854"/>
              <a:gd name="connsiteY1" fmla="*/ 261 h 201354"/>
              <a:gd name="connsiteX2" fmla="*/ 454699 w 558854"/>
              <a:gd name="connsiteY2" fmla="*/ 1924 h 201354"/>
              <a:gd name="connsiteX3" fmla="*/ 447645 w 558854"/>
              <a:gd name="connsiteY3" fmla="*/ 2609 h 201354"/>
              <a:gd name="connsiteX4" fmla="*/ 440689 w 558854"/>
              <a:gd name="connsiteY4" fmla="*/ 3099 h 201354"/>
              <a:gd name="connsiteX5" fmla="*/ 433732 w 558854"/>
              <a:gd name="connsiteY5" fmla="*/ 3881 h 201354"/>
              <a:gd name="connsiteX6" fmla="*/ 426678 w 558854"/>
              <a:gd name="connsiteY6" fmla="*/ 2903 h 201354"/>
              <a:gd name="connsiteX7" fmla="*/ 419624 w 558854"/>
              <a:gd name="connsiteY7" fmla="*/ 1827 h 201354"/>
              <a:gd name="connsiteX8" fmla="*/ 412668 w 558854"/>
              <a:gd name="connsiteY8" fmla="*/ 3588 h 201354"/>
              <a:gd name="connsiteX9" fmla="*/ 405712 w 558854"/>
              <a:gd name="connsiteY9" fmla="*/ 3588 h 201354"/>
              <a:gd name="connsiteX10" fmla="*/ 398756 w 558854"/>
              <a:gd name="connsiteY10" fmla="*/ 5643 h 201354"/>
              <a:gd name="connsiteX11" fmla="*/ 391604 w 558854"/>
              <a:gd name="connsiteY11" fmla="*/ 3294 h 201354"/>
              <a:gd name="connsiteX12" fmla="*/ 384745 w 558854"/>
              <a:gd name="connsiteY12" fmla="*/ 7502 h 201354"/>
              <a:gd name="connsiteX13" fmla="*/ 377593 w 558854"/>
              <a:gd name="connsiteY13" fmla="*/ 3294 h 201354"/>
              <a:gd name="connsiteX14" fmla="*/ 370735 w 558854"/>
              <a:gd name="connsiteY14" fmla="*/ 6230 h 201354"/>
              <a:gd name="connsiteX15" fmla="*/ 363779 w 558854"/>
              <a:gd name="connsiteY15" fmla="*/ 6817 h 201354"/>
              <a:gd name="connsiteX16" fmla="*/ 356725 w 558854"/>
              <a:gd name="connsiteY16" fmla="*/ 6817 h 201354"/>
              <a:gd name="connsiteX17" fmla="*/ 349768 w 558854"/>
              <a:gd name="connsiteY17" fmla="*/ 6817 h 201354"/>
              <a:gd name="connsiteX18" fmla="*/ 342616 w 558854"/>
              <a:gd name="connsiteY18" fmla="*/ 4273 h 201354"/>
              <a:gd name="connsiteX19" fmla="*/ 335660 w 558854"/>
              <a:gd name="connsiteY19" fmla="*/ 6132 h 201354"/>
              <a:gd name="connsiteX20" fmla="*/ 328704 w 558854"/>
              <a:gd name="connsiteY20" fmla="*/ 5154 h 201354"/>
              <a:gd name="connsiteX21" fmla="*/ 321748 w 558854"/>
              <a:gd name="connsiteY21" fmla="*/ 8285 h 201354"/>
              <a:gd name="connsiteX22" fmla="*/ 314792 w 558854"/>
              <a:gd name="connsiteY22" fmla="*/ 9263 h 201354"/>
              <a:gd name="connsiteX23" fmla="*/ 307737 w 558854"/>
              <a:gd name="connsiteY23" fmla="*/ 9263 h 201354"/>
              <a:gd name="connsiteX24" fmla="*/ 300683 w 558854"/>
              <a:gd name="connsiteY24" fmla="*/ 7306 h 201354"/>
              <a:gd name="connsiteX25" fmla="*/ 293727 w 558854"/>
              <a:gd name="connsiteY25" fmla="*/ 9166 h 201354"/>
              <a:gd name="connsiteX26" fmla="*/ 286575 w 558854"/>
              <a:gd name="connsiteY26" fmla="*/ 5839 h 201354"/>
              <a:gd name="connsiteX27" fmla="*/ 279619 w 558854"/>
              <a:gd name="connsiteY27" fmla="*/ 6719 h 201354"/>
              <a:gd name="connsiteX28" fmla="*/ 272663 w 558854"/>
              <a:gd name="connsiteY28" fmla="*/ 7991 h 201354"/>
              <a:gd name="connsiteX29" fmla="*/ 265706 w 558854"/>
              <a:gd name="connsiteY29" fmla="*/ 7991 h 201354"/>
              <a:gd name="connsiteX30" fmla="*/ 258652 w 558854"/>
              <a:gd name="connsiteY30" fmla="*/ 6817 h 201354"/>
              <a:gd name="connsiteX31" fmla="*/ 251696 w 558854"/>
              <a:gd name="connsiteY31" fmla="*/ 7894 h 201354"/>
              <a:gd name="connsiteX32" fmla="*/ 244642 w 558854"/>
              <a:gd name="connsiteY32" fmla="*/ 7894 h 201354"/>
              <a:gd name="connsiteX33" fmla="*/ 237784 w 558854"/>
              <a:gd name="connsiteY33" fmla="*/ 11612 h 201354"/>
              <a:gd name="connsiteX34" fmla="*/ 230730 w 558854"/>
              <a:gd name="connsiteY34" fmla="*/ 11612 h 201354"/>
              <a:gd name="connsiteX35" fmla="*/ 223675 w 558854"/>
              <a:gd name="connsiteY35" fmla="*/ 8774 h 201354"/>
              <a:gd name="connsiteX36" fmla="*/ 216621 w 558854"/>
              <a:gd name="connsiteY36" fmla="*/ 8774 h 201354"/>
              <a:gd name="connsiteX37" fmla="*/ 209763 w 558854"/>
              <a:gd name="connsiteY37" fmla="*/ 11710 h 201354"/>
              <a:gd name="connsiteX38" fmla="*/ 202709 w 558854"/>
              <a:gd name="connsiteY38" fmla="*/ 10242 h 201354"/>
              <a:gd name="connsiteX39" fmla="*/ 195655 w 558854"/>
              <a:gd name="connsiteY39" fmla="*/ 10242 h 201354"/>
              <a:gd name="connsiteX40" fmla="*/ 188699 w 558854"/>
              <a:gd name="connsiteY40" fmla="*/ 10242 h 201354"/>
              <a:gd name="connsiteX41" fmla="*/ 181644 w 558854"/>
              <a:gd name="connsiteY41" fmla="*/ 10242 h 201354"/>
              <a:gd name="connsiteX42" fmla="*/ 174688 w 558854"/>
              <a:gd name="connsiteY42" fmla="*/ 12982 h 201354"/>
              <a:gd name="connsiteX43" fmla="*/ 167732 w 558854"/>
              <a:gd name="connsiteY43" fmla="*/ 12297 h 201354"/>
              <a:gd name="connsiteX44" fmla="*/ 160678 w 558854"/>
              <a:gd name="connsiteY44" fmla="*/ 12982 h 201354"/>
              <a:gd name="connsiteX45" fmla="*/ 153722 w 558854"/>
              <a:gd name="connsiteY45" fmla="*/ 12982 h 201354"/>
              <a:gd name="connsiteX46" fmla="*/ 146766 w 558854"/>
              <a:gd name="connsiteY46" fmla="*/ 15135 h 201354"/>
              <a:gd name="connsiteX47" fmla="*/ 139613 w 558854"/>
              <a:gd name="connsiteY47" fmla="*/ 11514 h 201354"/>
              <a:gd name="connsiteX48" fmla="*/ 132657 w 558854"/>
              <a:gd name="connsiteY48" fmla="*/ 13667 h 201354"/>
              <a:gd name="connsiteX49" fmla="*/ 125701 w 558854"/>
              <a:gd name="connsiteY49" fmla="*/ 15135 h 201354"/>
              <a:gd name="connsiteX50" fmla="*/ 118745 w 558854"/>
              <a:gd name="connsiteY50" fmla="*/ 16015 h 201354"/>
              <a:gd name="connsiteX51" fmla="*/ 111691 w 558854"/>
              <a:gd name="connsiteY51" fmla="*/ 13276 h 201354"/>
              <a:gd name="connsiteX52" fmla="*/ 104833 w 558854"/>
              <a:gd name="connsiteY52" fmla="*/ 17483 h 201354"/>
              <a:gd name="connsiteX53" fmla="*/ 97680 w 558854"/>
              <a:gd name="connsiteY53" fmla="*/ 13863 h 201354"/>
              <a:gd name="connsiteX54" fmla="*/ 90724 w 558854"/>
              <a:gd name="connsiteY54" fmla="*/ 17190 h 201354"/>
              <a:gd name="connsiteX55" fmla="*/ 83670 w 558854"/>
              <a:gd name="connsiteY55" fmla="*/ 15918 h 201354"/>
              <a:gd name="connsiteX56" fmla="*/ 77008 w 558854"/>
              <a:gd name="connsiteY56" fmla="*/ 19049 h 201354"/>
              <a:gd name="connsiteX57" fmla="*/ 69758 w 558854"/>
              <a:gd name="connsiteY57" fmla="*/ 18168 h 201354"/>
              <a:gd name="connsiteX58" fmla="*/ 63487 w 558854"/>
              <a:gd name="connsiteY58" fmla="*/ 21789 h 201354"/>
              <a:gd name="connsiteX59" fmla="*/ 55943 w 558854"/>
              <a:gd name="connsiteY59" fmla="*/ 21789 h 201354"/>
              <a:gd name="connsiteX60" fmla="*/ 49281 w 558854"/>
              <a:gd name="connsiteY60" fmla="*/ 24431 h 201354"/>
              <a:gd name="connsiteX61" fmla="*/ 44970 w 558854"/>
              <a:gd name="connsiteY61" fmla="*/ 31183 h 201354"/>
              <a:gd name="connsiteX62" fmla="*/ 36740 w 558854"/>
              <a:gd name="connsiteY62" fmla="*/ 31183 h 201354"/>
              <a:gd name="connsiteX63" fmla="*/ 32625 w 558854"/>
              <a:gd name="connsiteY63" fmla="*/ 37348 h 201354"/>
              <a:gd name="connsiteX64" fmla="*/ 26845 w 558854"/>
              <a:gd name="connsiteY64" fmla="*/ 41653 h 201354"/>
              <a:gd name="connsiteX65" fmla="*/ 23808 w 558854"/>
              <a:gd name="connsiteY65" fmla="*/ 48209 h 201354"/>
              <a:gd name="connsiteX66" fmla="*/ 19889 w 558854"/>
              <a:gd name="connsiteY66" fmla="*/ 53983 h 201354"/>
              <a:gd name="connsiteX67" fmla="*/ 13814 w 558854"/>
              <a:gd name="connsiteY67" fmla="*/ 58484 h 201354"/>
              <a:gd name="connsiteX68" fmla="*/ 10581 w 558854"/>
              <a:gd name="connsiteY68" fmla="*/ 64845 h 201354"/>
              <a:gd name="connsiteX69" fmla="*/ 9895 w 558854"/>
              <a:gd name="connsiteY69" fmla="*/ 72184 h 201354"/>
              <a:gd name="connsiteX70" fmla="*/ 6662 w 558854"/>
              <a:gd name="connsiteY70" fmla="*/ 78446 h 201354"/>
              <a:gd name="connsiteX71" fmla="*/ 4703 w 558854"/>
              <a:gd name="connsiteY71" fmla="*/ 85198 h 201354"/>
              <a:gd name="connsiteX72" fmla="*/ 1862 w 558854"/>
              <a:gd name="connsiteY72" fmla="*/ 91852 h 201354"/>
              <a:gd name="connsiteX73" fmla="*/ 1862 w 558854"/>
              <a:gd name="connsiteY73" fmla="*/ 98996 h 201354"/>
              <a:gd name="connsiteX74" fmla="*/ 2645 w 558854"/>
              <a:gd name="connsiteY74" fmla="*/ 106041 h 201354"/>
              <a:gd name="connsiteX75" fmla="*/ 0 w 558854"/>
              <a:gd name="connsiteY75" fmla="*/ 112989 h 201354"/>
              <a:gd name="connsiteX76" fmla="*/ 784 w 558854"/>
              <a:gd name="connsiteY76" fmla="*/ 120132 h 201354"/>
              <a:gd name="connsiteX77" fmla="*/ 1764 w 558854"/>
              <a:gd name="connsiteY77" fmla="*/ 127080 h 201354"/>
              <a:gd name="connsiteX78" fmla="*/ 5976 w 558854"/>
              <a:gd name="connsiteY78" fmla="*/ 133342 h 201354"/>
              <a:gd name="connsiteX79" fmla="*/ 7446 w 558854"/>
              <a:gd name="connsiteY79" fmla="*/ 140094 h 201354"/>
              <a:gd name="connsiteX80" fmla="*/ 6466 w 558854"/>
              <a:gd name="connsiteY80" fmla="*/ 147825 h 201354"/>
              <a:gd name="connsiteX81" fmla="*/ 8426 w 558854"/>
              <a:gd name="connsiteY81" fmla="*/ 154773 h 201354"/>
              <a:gd name="connsiteX82" fmla="*/ 14304 w 558854"/>
              <a:gd name="connsiteY82" fmla="*/ 159763 h 201354"/>
              <a:gd name="connsiteX83" fmla="*/ 17537 w 558854"/>
              <a:gd name="connsiteY83" fmla="*/ 165928 h 201354"/>
              <a:gd name="connsiteX84" fmla="*/ 22632 w 558854"/>
              <a:gd name="connsiteY84" fmla="*/ 170821 h 201354"/>
              <a:gd name="connsiteX85" fmla="*/ 26061 w 558854"/>
              <a:gd name="connsiteY85" fmla="*/ 177083 h 201354"/>
              <a:gd name="connsiteX86" fmla="*/ 30274 w 558854"/>
              <a:gd name="connsiteY86" fmla="*/ 183150 h 201354"/>
              <a:gd name="connsiteX87" fmla="*/ 37818 w 558854"/>
              <a:gd name="connsiteY87" fmla="*/ 184912 h 201354"/>
              <a:gd name="connsiteX88" fmla="*/ 43893 w 558854"/>
              <a:gd name="connsiteY88" fmla="*/ 188239 h 201354"/>
              <a:gd name="connsiteX89" fmla="*/ 49477 w 558854"/>
              <a:gd name="connsiteY89" fmla="*/ 192446 h 201354"/>
              <a:gd name="connsiteX90" fmla="*/ 56531 w 558854"/>
              <a:gd name="connsiteY90" fmla="*/ 193425 h 201354"/>
              <a:gd name="connsiteX91" fmla="*/ 62606 w 558854"/>
              <a:gd name="connsiteY91" fmla="*/ 197241 h 201354"/>
              <a:gd name="connsiteX92" fmla="*/ 69660 w 558854"/>
              <a:gd name="connsiteY92" fmla="*/ 197241 h 201354"/>
              <a:gd name="connsiteX93" fmla="*/ 76616 w 558854"/>
              <a:gd name="connsiteY93" fmla="*/ 197241 h 201354"/>
              <a:gd name="connsiteX94" fmla="*/ 83572 w 558854"/>
              <a:gd name="connsiteY94" fmla="*/ 197241 h 201354"/>
              <a:gd name="connsiteX95" fmla="*/ 90528 w 558854"/>
              <a:gd name="connsiteY95" fmla="*/ 200373 h 201354"/>
              <a:gd name="connsiteX96" fmla="*/ 97484 w 558854"/>
              <a:gd name="connsiteY96" fmla="*/ 199296 h 201354"/>
              <a:gd name="connsiteX97" fmla="*/ 104637 w 558854"/>
              <a:gd name="connsiteY97" fmla="*/ 201351 h 201354"/>
              <a:gd name="connsiteX98" fmla="*/ 111397 w 558854"/>
              <a:gd name="connsiteY98" fmla="*/ 196361 h 201354"/>
              <a:gd name="connsiteX99" fmla="*/ 118451 w 558854"/>
              <a:gd name="connsiteY99" fmla="*/ 196361 h 201354"/>
              <a:gd name="connsiteX100" fmla="*/ 125603 w 558854"/>
              <a:gd name="connsiteY100" fmla="*/ 200079 h 201354"/>
              <a:gd name="connsiteX101" fmla="*/ 132461 w 558854"/>
              <a:gd name="connsiteY101" fmla="*/ 196459 h 201354"/>
              <a:gd name="connsiteX102" fmla="*/ 139418 w 558854"/>
              <a:gd name="connsiteY102" fmla="*/ 196459 h 201354"/>
              <a:gd name="connsiteX103" fmla="*/ 146570 w 558854"/>
              <a:gd name="connsiteY103" fmla="*/ 198318 h 201354"/>
              <a:gd name="connsiteX104" fmla="*/ 153526 w 558854"/>
              <a:gd name="connsiteY104" fmla="*/ 199003 h 201354"/>
              <a:gd name="connsiteX105" fmla="*/ 160580 w 558854"/>
              <a:gd name="connsiteY105" fmla="*/ 199590 h 201354"/>
              <a:gd name="connsiteX106" fmla="*/ 167438 w 558854"/>
              <a:gd name="connsiteY106" fmla="*/ 194795 h 201354"/>
              <a:gd name="connsiteX107" fmla="*/ 174394 w 558854"/>
              <a:gd name="connsiteY107" fmla="*/ 194795 h 201354"/>
              <a:gd name="connsiteX108" fmla="*/ 181448 w 558854"/>
              <a:gd name="connsiteY108" fmla="*/ 194795 h 201354"/>
              <a:gd name="connsiteX109" fmla="*/ 188405 w 558854"/>
              <a:gd name="connsiteY109" fmla="*/ 194795 h 201354"/>
              <a:gd name="connsiteX110" fmla="*/ 195459 w 558854"/>
              <a:gd name="connsiteY110" fmla="*/ 195773 h 201354"/>
              <a:gd name="connsiteX111" fmla="*/ 202415 w 558854"/>
              <a:gd name="connsiteY111" fmla="*/ 194306 h 201354"/>
              <a:gd name="connsiteX112" fmla="*/ 209469 w 558854"/>
              <a:gd name="connsiteY112" fmla="*/ 196361 h 201354"/>
              <a:gd name="connsiteX113" fmla="*/ 216425 w 558854"/>
              <a:gd name="connsiteY113" fmla="*/ 193718 h 201354"/>
              <a:gd name="connsiteX114" fmla="*/ 223577 w 558854"/>
              <a:gd name="connsiteY114" fmla="*/ 196459 h 201354"/>
              <a:gd name="connsiteX115" fmla="*/ 230534 w 558854"/>
              <a:gd name="connsiteY115" fmla="*/ 195578 h 201354"/>
              <a:gd name="connsiteX116" fmla="*/ 237490 w 558854"/>
              <a:gd name="connsiteY116" fmla="*/ 194501 h 201354"/>
              <a:gd name="connsiteX117" fmla="*/ 244544 w 558854"/>
              <a:gd name="connsiteY117" fmla="*/ 194501 h 201354"/>
              <a:gd name="connsiteX118" fmla="*/ 251598 w 558854"/>
              <a:gd name="connsiteY118" fmla="*/ 196654 h 201354"/>
              <a:gd name="connsiteX119" fmla="*/ 258554 w 558854"/>
              <a:gd name="connsiteY119" fmla="*/ 194991 h 201354"/>
              <a:gd name="connsiteX120" fmla="*/ 265608 w 558854"/>
              <a:gd name="connsiteY120" fmla="*/ 196165 h 201354"/>
              <a:gd name="connsiteX121" fmla="*/ 272565 w 558854"/>
              <a:gd name="connsiteY121" fmla="*/ 196165 h 201354"/>
              <a:gd name="connsiteX122" fmla="*/ 279619 w 558854"/>
              <a:gd name="connsiteY122" fmla="*/ 196165 h 201354"/>
              <a:gd name="connsiteX123" fmla="*/ 286477 w 558854"/>
              <a:gd name="connsiteY123" fmla="*/ 192055 h 201354"/>
              <a:gd name="connsiteX124" fmla="*/ 293531 w 558854"/>
              <a:gd name="connsiteY124" fmla="*/ 195284 h 201354"/>
              <a:gd name="connsiteX125" fmla="*/ 300487 w 558854"/>
              <a:gd name="connsiteY125" fmla="*/ 191957 h 201354"/>
              <a:gd name="connsiteX126" fmla="*/ 307542 w 558854"/>
              <a:gd name="connsiteY126" fmla="*/ 194110 h 201354"/>
              <a:gd name="connsiteX127" fmla="*/ 314400 w 558854"/>
              <a:gd name="connsiteY127" fmla="*/ 190783 h 201354"/>
              <a:gd name="connsiteX128" fmla="*/ 321454 w 558854"/>
              <a:gd name="connsiteY128" fmla="*/ 191859 h 201354"/>
              <a:gd name="connsiteX129" fmla="*/ 328508 w 558854"/>
              <a:gd name="connsiteY129" fmla="*/ 191272 h 201354"/>
              <a:gd name="connsiteX130" fmla="*/ 335562 w 558854"/>
              <a:gd name="connsiteY130" fmla="*/ 193523 h 201354"/>
              <a:gd name="connsiteX131" fmla="*/ 342616 w 558854"/>
              <a:gd name="connsiteY131" fmla="*/ 193523 h 201354"/>
              <a:gd name="connsiteX132" fmla="*/ 349475 w 558854"/>
              <a:gd name="connsiteY132" fmla="*/ 190000 h 201354"/>
              <a:gd name="connsiteX133" fmla="*/ 356529 w 558854"/>
              <a:gd name="connsiteY133" fmla="*/ 192838 h 201354"/>
              <a:gd name="connsiteX134" fmla="*/ 363583 w 558854"/>
              <a:gd name="connsiteY134" fmla="*/ 192838 h 201354"/>
              <a:gd name="connsiteX135" fmla="*/ 370441 w 558854"/>
              <a:gd name="connsiteY135" fmla="*/ 189315 h 201354"/>
              <a:gd name="connsiteX136" fmla="*/ 377495 w 558854"/>
              <a:gd name="connsiteY136" fmla="*/ 191370 h 201354"/>
              <a:gd name="connsiteX137" fmla="*/ 384549 w 558854"/>
              <a:gd name="connsiteY137" fmla="*/ 192544 h 201354"/>
              <a:gd name="connsiteX138" fmla="*/ 391506 w 558854"/>
              <a:gd name="connsiteY138" fmla="*/ 188924 h 201354"/>
              <a:gd name="connsiteX139" fmla="*/ 398462 w 558854"/>
              <a:gd name="connsiteY139" fmla="*/ 188924 h 201354"/>
              <a:gd name="connsiteX140" fmla="*/ 405516 w 558854"/>
              <a:gd name="connsiteY140" fmla="*/ 188924 h 201354"/>
              <a:gd name="connsiteX141" fmla="*/ 412570 w 558854"/>
              <a:gd name="connsiteY141" fmla="*/ 190979 h 201354"/>
              <a:gd name="connsiteX142" fmla="*/ 419526 w 558854"/>
              <a:gd name="connsiteY142" fmla="*/ 189609 h 201354"/>
              <a:gd name="connsiteX143" fmla="*/ 426384 w 558854"/>
              <a:gd name="connsiteY143" fmla="*/ 186967 h 201354"/>
              <a:gd name="connsiteX144" fmla="*/ 433439 w 558854"/>
              <a:gd name="connsiteY144" fmla="*/ 187652 h 201354"/>
              <a:gd name="connsiteX145" fmla="*/ 440591 w 558854"/>
              <a:gd name="connsiteY145" fmla="*/ 189902 h 201354"/>
              <a:gd name="connsiteX146" fmla="*/ 447547 w 558854"/>
              <a:gd name="connsiteY146" fmla="*/ 189902 h 201354"/>
              <a:gd name="connsiteX147" fmla="*/ 454405 w 558854"/>
              <a:gd name="connsiteY147" fmla="*/ 185792 h 201354"/>
              <a:gd name="connsiteX148" fmla="*/ 461459 w 558854"/>
              <a:gd name="connsiteY148" fmla="*/ 186967 h 201354"/>
              <a:gd name="connsiteX149" fmla="*/ 468415 w 558854"/>
              <a:gd name="connsiteY149" fmla="*/ 184912 h 201354"/>
              <a:gd name="connsiteX150" fmla="*/ 475665 w 558854"/>
              <a:gd name="connsiteY150" fmla="*/ 187750 h 201354"/>
              <a:gd name="connsiteX151" fmla="*/ 482524 w 558854"/>
              <a:gd name="connsiteY151" fmla="*/ 185597 h 201354"/>
              <a:gd name="connsiteX152" fmla="*/ 489970 w 558854"/>
              <a:gd name="connsiteY152" fmla="*/ 186477 h 201354"/>
              <a:gd name="connsiteX153" fmla="*/ 496338 w 558854"/>
              <a:gd name="connsiteY153" fmla="*/ 182857 h 201354"/>
              <a:gd name="connsiteX154" fmla="*/ 503196 w 558854"/>
              <a:gd name="connsiteY154" fmla="*/ 180900 h 201354"/>
              <a:gd name="connsiteX155" fmla="*/ 508389 w 558854"/>
              <a:gd name="connsiteY155" fmla="*/ 175420 h 201354"/>
              <a:gd name="connsiteX156" fmla="*/ 514169 w 558854"/>
              <a:gd name="connsiteY156" fmla="*/ 171603 h 201354"/>
              <a:gd name="connsiteX157" fmla="*/ 522105 w 558854"/>
              <a:gd name="connsiteY157" fmla="*/ 170919 h 201354"/>
              <a:gd name="connsiteX158" fmla="*/ 526514 w 558854"/>
              <a:gd name="connsiteY158" fmla="*/ 165145 h 201354"/>
              <a:gd name="connsiteX159" fmla="*/ 530531 w 558854"/>
              <a:gd name="connsiteY159" fmla="*/ 159176 h 201354"/>
              <a:gd name="connsiteX160" fmla="*/ 534744 w 558854"/>
              <a:gd name="connsiteY160" fmla="*/ 153696 h 201354"/>
              <a:gd name="connsiteX161" fmla="*/ 541210 w 558854"/>
              <a:gd name="connsiteY161" fmla="*/ 149880 h 201354"/>
              <a:gd name="connsiteX162" fmla="*/ 542778 w 558854"/>
              <a:gd name="connsiteY162" fmla="*/ 142541 h 201354"/>
              <a:gd name="connsiteX163" fmla="*/ 548166 w 558854"/>
              <a:gd name="connsiteY163" fmla="*/ 137452 h 201354"/>
              <a:gd name="connsiteX164" fmla="*/ 548852 w 558854"/>
              <a:gd name="connsiteY164" fmla="*/ 130113 h 201354"/>
              <a:gd name="connsiteX165" fmla="*/ 551106 w 558854"/>
              <a:gd name="connsiteY165" fmla="*/ 123557 h 201354"/>
              <a:gd name="connsiteX166" fmla="*/ 555906 w 558854"/>
              <a:gd name="connsiteY166" fmla="*/ 117686 h 201354"/>
              <a:gd name="connsiteX167" fmla="*/ 558454 w 558854"/>
              <a:gd name="connsiteY167" fmla="*/ 110934 h 201354"/>
              <a:gd name="connsiteX168" fmla="*/ 554927 w 558854"/>
              <a:gd name="connsiteY168" fmla="*/ 103301 h 201354"/>
              <a:gd name="connsiteX169" fmla="*/ 558846 w 558854"/>
              <a:gd name="connsiteY169" fmla="*/ 96647 h 201354"/>
              <a:gd name="connsiteX170" fmla="*/ 555906 w 558854"/>
              <a:gd name="connsiteY170" fmla="*/ 89602 h 201354"/>
              <a:gd name="connsiteX171" fmla="*/ 555906 w 558854"/>
              <a:gd name="connsiteY171" fmla="*/ 82654 h 201354"/>
              <a:gd name="connsiteX172" fmla="*/ 555906 w 558854"/>
              <a:gd name="connsiteY172" fmla="*/ 75609 h 201354"/>
              <a:gd name="connsiteX173" fmla="*/ 555906 w 558854"/>
              <a:gd name="connsiteY173" fmla="*/ 68465 h 201354"/>
              <a:gd name="connsiteX174" fmla="*/ 552477 w 558854"/>
              <a:gd name="connsiteY174" fmla="*/ 62105 h 201354"/>
              <a:gd name="connsiteX175" fmla="*/ 552477 w 558854"/>
              <a:gd name="connsiteY175" fmla="*/ 54668 h 201354"/>
              <a:gd name="connsiteX176" fmla="*/ 546893 w 558854"/>
              <a:gd name="connsiteY176" fmla="*/ 49384 h 201354"/>
              <a:gd name="connsiteX177" fmla="*/ 546403 w 558854"/>
              <a:gd name="connsiteY177" fmla="*/ 41751 h 201354"/>
              <a:gd name="connsiteX178" fmla="*/ 541014 w 558854"/>
              <a:gd name="connsiteY178" fmla="*/ 36760 h 201354"/>
              <a:gd name="connsiteX179" fmla="*/ 537193 w 558854"/>
              <a:gd name="connsiteY179" fmla="*/ 30889 h 201354"/>
              <a:gd name="connsiteX180" fmla="*/ 533372 w 558854"/>
              <a:gd name="connsiteY180" fmla="*/ 24822 h 201354"/>
              <a:gd name="connsiteX181" fmla="*/ 525828 w 558854"/>
              <a:gd name="connsiteY181" fmla="*/ 22669 h 201354"/>
              <a:gd name="connsiteX182" fmla="*/ 522987 w 558854"/>
              <a:gd name="connsiteY182" fmla="*/ 14841 h 201354"/>
              <a:gd name="connsiteX183" fmla="*/ 515247 w 558854"/>
              <a:gd name="connsiteY183" fmla="*/ 13765 h 201354"/>
              <a:gd name="connsiteX184" fmla="*/ 510054 w 558854"/>
              <a:gd name="connsiteY184" fmla="*/ 8481 h 201354"/>
              <a:gd name="connsiteX185" fmla="*/ 502314 w 558854"/>
              <a:gd name="connsiteY185" fmla="*/ 8481 h 201354"/>
              <a:gd name="connsiteX186" fmla="*/ 496338 w 558854"/>
              <a:gd name="connsiteY186" fmla="*/ 4469 h 201354"/>
              <a:gd name="connsiteX187" fmla="*/ 489578 w 558854"/>
              <a:gd name="connsiteY187" fmla="*/ 1827 h 201354"/>
              <a:gd name="connsiteX188" fmla="*/ 482230 w 558854"/>
              <a:gd name="connsiteY188" fmla="*/ 3588 h 201354"/>
              <a:gd name="connsiteX189" fmla="*/ 475274 w 558854"/>
              <a:gd name="connsiteY189" fmla="*/ 3588 h 201354"/>
              <a:gd name="connsiteX190" fmla="*/ 468611 w 558854"/>
              <a:gd name="connsiteY190" fmla="*/ 261 h 20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558854" h="201354">
                <a:moveTo>
                  <a:pt x="468611" y="261"/>
                </a:moveTo>
                <a:cubicBezTo>
                  <a:pt x="466260" y="261"/>
                  <a:pt x="463909" y="-326"/>
                  <a:pt x="461655" y="261"/>
                </a:cubicBezTo>
                <a:cubicBezTo>
                  <a:pt x="459402" y="848"/>
                  <a:pt x="456952" y="1827"/>
                  <a:pt x="454699" y="1924"/>
                </a:cubicBezTo>
                <a:cubicBezTo>
                  <a:pt x="452446" y="2022"/>
                  <a:pt x="449996" y="2512"/>
                  <a:pt x="447645" y="2609"/>
                </a:cubicBezTo>
                <a:lnTo>
                  <a:pt x="440689" y="3099"/>
                </a:lnTo>
                <a:cubicBezTo>
                  <a:pt x="438337" y="3099"/>
                  <a:pt x="436084" y="3784"/>
                  <a:pt x="433732" y="3881"/>
                </a:cubicBezTo>
                <a:cubicBezTo>
                  <a:pt x="431381" y="3979"/>
                  <a:pt x="429030" y="2805"/>
                  <a:pt x="426678" y="2903"/>
                </a:cubicBezTo>
                <a:cubicBezTo>
                  <a:pt x="424327" y="3001"/>
                  <a:pt x="421976" y="1729"/>
                  <a:pt x="419624" y="1827"/>
                </a:cubicBezTo>
                <a:cubicBezTo>
                  <a:pt x="417273" y="1924"/>
                  <a:pt x="415019" y="3490"/>
                  <a:pt x="412668" y="3588"/>
                </a:cubicBezTo>
                <a:lnTo>
                  <a:pt x="405712" y="3588"/>
                </a:lnTo>
                <a:cubicBezTo>
                  <a:pt x="403360" y="3588"/>
                  <a:pt x="401107" y="5545"/>
                  <a:pt x="398756" y="5643"/>
                </a:cubicBezTo>
                <a:cubicBezTo>
                  <a:pt x="396404" y="5741"/>
                  <a:pt x="393955" y="3197"/>
                  <a:pt x="391604" y="3294"/>
                </a:cubicBezTo>
                <a:cubicBezTo>
                  <a:pt x="389252" y="3392"/>
                  <a:pt x="387097" y="7404"/>
                  <a:pt x="384745" y="7502"/>
                </a:cubicBezTo>
                <a:cubicBezTo>
                  <a:pt x="382394" y="7600"/>
                  <a:pt x="379945" y="3294"/>
                  <a:pt x="377593" y="3294"/>
                </a:cubicBezTo>
                <a:cubicBezTo>
                  <a:pt x="375242" y="3294"/>
                  <a:pt x="373086" y="6132"/>
                  <a:pt x="370735" y="6230"/>
                </a:cubicBezTo>
                <a:cubicBezTo>
                  <a:pt x="368384" y="6328"/>
                  <a:pt x="366032" y="6230"/>
                  <a:pt x="363779" y="6817"/>
                </a:cubicBezTo>
                <a:lnTo>
                  <a:pt x="356725" y="6817"/>
                </a:lnTo>
                <a:lnTo>
                  <a:pt x="349768" y="6817"/>
                </a:lnTo>
                <a:cubicBezTo>
                  <a:pt x="347417" y="6817"/>
                  <a:pt x="344968" y="4175"/>
                  <a:pt x="342616" y="4273"/>
                </a:cubicBezTo>
                <a:cubicBezTo>
                  <a:pt x="340265" y="4371"/>
                  <a:pt x="338012" y="6034"/>
                  <a:pt x="335660" y="6132"/>
                </a:cubicBezTo>
                <a:cubicBezTo>
                  <a:pt x="333309" y="6230"/>
                  <a:pt x="330957" y="5056"/>
                  <a:pt x="328704" y="5154"/>
                </a:cubicBezTo>
                <a:cubicBezTo>
                  <a:pt x="326451" y="5251"/>
                  <a:pt x="324099" y="8187"/>
                  <a:pt x="321748" y="8285"/>
                </a:cubicBezTo>
                <a:cubicBezTo>
                  <a:pt x="319396" y="8383"/>
                  <a:pt x="317143" y="9166"/>
                  <a:pt x="314792" y="9263"/>
                </a:cubicBezTo>
                <a:cubicBezTo>
                  <a:pt x="312440" y="9361"/>
                  <a:pt x="310089" y="9263"/>
                  <a:pt x="307737" y="9263"/>
                </a:cubicBezTo>
                <a:cubicBezTo>
                  <a:pt x="305386" y="9263"/>
                  <a:pt x="303035" y="7208"/>
                  <a:pt x="300683" y="7306"/>
                </a:cubicBezTo>
                <a:cubicBezTo>
                  <a:pt x="298332" y="7404"/>
                  <a:pt x="296079" y="9068"/>
                  <a:pt x="293727" y="9166"/>
                </a:cubicBezTo>
                <a:cubicBezTo>
                  <a:pt x="291376" y="9263"/>
                  <a:pt x="288926" y="5741"/>
                  <a:pt x="286575" y="5839"/>
                </a:cubicBezTo>
                <a:cubicBezTo>
                  <a:pt x="284224" y="5936"/>
                  <a:pt x="281970" y="6621"/>
                  <a:pt x="279619" y="6719"/>
                </a:cubicBezTo>
                <a:cubicBezTo>
                  <a:pt x="277267" y="6817"/>
                  <a:pt x="275014" y="7894"/>
                  <a:pt x="272663" y="7991"/>
                </a:cubicBezTo>
                <a:lnTo>
                  <a:pt x="265706" y="7991"/>
                </a:lnTo>
                <a:cubicBezTo>
                  <a:pt x="263355" y="7991"/>
                  <a:pt x="261004" y="6817"/>
                  <a:pt x="258652" y="6817"/>
                </a:cubicBezTo>
                <a:cubicBezTo>
                  <a:pt x="256301" y="6817"/>
                  <a:pt x="253950" y="7796"/>
                  <a:pt x="251696" y="7894"/>
                </a:cubicBezTo>
                <a:cubicBezTo>
                  <a:pt x="249443" y="7991"/>
                  <a:pt x="246993" y="7894"/>
                  <a:pt x="244642" y="7894"/>
                </a:cubicBezTo>
                <a:cubicBezTo>
                  <a:pt x="242291" y="7894"/>
                  <a:pt x="240135" y="11514"/>
                  <a:pt x="237784" y="11612"/>
                </a:cubicBezTo>
                <a:cubicBezTo>
                  <a:pt x="235432" y="11710"/>
                  <a:pt x="233081" y="11612"/>
                  <a:pt x="230730" y="11612"/>
                </a:cubicBezTo>
                <a:cubicBezTo>
                  <a:pt x="228378" y="11612"/>
                  <a:pt x="225929" y="8676"/>
                  <a:pt x="223675" y="8774"/>
                </a:cubicBezTo>
                <a:cubicBezTo>
                  <a:pt x="221422" y="8872"/>
                  <a:pt x="218973" y="8774"/>
                  <a:pt x="216621" y="8774"/>
                </a:cubicBezTo>
                <a:cubicBezTo>
                  <a:pt x="214270" y="8774"/>
                  <a:pt x="212115" y="11612"/>
                  <a:pt x="209763" y="11710"/>
                </a:cubicBezTo>
                <a:cubicBezTo>
                  <a:pt x="207412" y="11808"/>
                  <a:pt x="204962" y="10144"/>
                  <a:pt x="202709" y="10242"/>
                </a:cubicBezTo>
                <a:cubicBezTo>
                  <a:pt x="200456" y="10340"/>
                  <a:pt x="198006" y="10242"/>
                  <a:pt x="195655" y="10242"/>
                </a:cubicBezTo>
                <a:lnTo>
                  <a:pt x="188699" y="10242"/>
                </a:lnTo>
                <a:cubicBezTo>
                  <a:pt x="186347" y="10242"/>
                  <a:pt x="183996" y="9753"/>
                  <a:pt x="181644" y="10242"/>
                </a:cubicBezTo>
                <a:cubicBezTo>
                  <a:pt x="179293" y="10731"/>
                  <a:pt x="177040" y="12982"/>
                  <a:pt x="174688" y="12982"/>
                </a:cubicBezTo>
                <a:cubicBezTo>
                  <a:pt x="172337" y="12982"/>
                  <a:pt x="169986" y="12297"/>
                  <a:pt x="167732" y="12297"/>
                </a:cubicBezTo>
                <a:cubicBezTo>
                  <a:pt x="165479" y="12297"/>
                  <a:pt x="163029" y="12884"/>
                  <a:pt x="160678" y="12982"/>
                </a:cubicBezTo>
                <a:cubicBezTo>
                  <a:pt x="158327" y="13080"/>
                  <a:pt x="156073" y="12982"/>
                  <a:pt x="153722" y="12982"/>
                </a:cubicBezTo>
                <a:cubicBezTo>
                  <a:pt x="151370" y="12982"/>
                  <a:pt x="149117" y="15037"/>
                  <a:pt x="146766" y="15135"/>
                </a:cubicBezTo>
                <a:cubicBezTo>
                  <a:pt x="144414" y="15233"/>
                  <a:pt x="141965" y="11514"/>
                  <a:pt x="139613" y="11514"/>
                </a:cubicBezTo>
                <a:cubicBezTo>
                  <a:pt x="137262" y="11514"/>
                  <a:pt x="135009" y="13569"/>
                  <a:pt x="132657" y="13667"/>
                </a:cubicBezTo>
                <a:cubicBezTo>
                  <a:pt x="130306" y="13765"/>
                  <a:pt x="128053" y="15037"/>
                  <a:pt x="125701" y="15135"/>
                </a:cubicBezTo>
                <a:cubicBezTo>
                  <a:pt x="123350" y="15233"/>
                  <a:pt x="121096" y="15918"/>
                  <a:pt x="118745" y="16015"/>
                </a:cubicBezTo>
                <a:cubicBezTo>
                  <a:pt x="116394" y="16113"/>
                  <a:pt x="113944" y="13178"/>
                  <a:pt x="111691" y="13276"/>
                </a:cubicBezTo>
                <a:cubicBezTo>
                  <a:pt x="109437" y="13373"/>
                  <a:pt x="107086" y="17385"/>
                  <a:pt x="104833" y="17483"/>
                </a:cubicBezTo>
                <a:cubicBezTo>
                  <a:pt x="102579" y="17581"/>
                  <a:pt x="100032" y="13765"/>
                  <a:pt x="97680" y="13863"/>
                </a:cubicBezTo>
                <a:cubicBezTo>
                  <a:pt x="95329" y="13960"/>
                  <a:pt x="93076" y="17092"/>
                  <a:pt x="90724" y="17190"/>
                </a:cubicBezTo>
                <a:cubicBezTo>
                  <a:pt x="88373" y="17287"/>
                  <a:pt x="85924" y="15722"/>
                  <a:pt x="83670" y="15918"/>
                </a:cubicBezTo>
                <a:cubicBezTo>
                  <a:pt x="81417" y="16113"/>
                  <a:pt x="79359" y="18657"/>
                  <a:pt x="77008" y="19049"/>
                </a:cubicBezTo>
                <a:cubicBezTo>
                  <a:pt x="74656" y="19440"/>
                  <a:pt x="72011" y="17581"/>
                  <a:pt x="69758" y="18168"/>
                </a:cubicBezTo>
                <a:cubicBezTo>
                  <a:pt x="67504" y="18755"/>
                  <a:pt x="65643" y="21006"/>
                  <a:pt x="63487" y="21789"/>
                </a:cubicBezTo>
                <a:cubicBezTo>
                  <a:pt x="61332" y="22572"/>
                  <a:pt x="58001" y="20615"/>
                  <a:pt x="55943" y="21789"/>
                </a:cubicBezTo>
                <a:cubicBezTo>
                  <a:pt x="53677" y="22552"/>
                  <a:pt x="51453" y="23433"/>
                  <a:pt x="49281" y="24431"/>
                </a:cubicBezTo>
                <a:cubicBezTo>
                  <a:pt x="47126" y="25507"/>
                  <a:pt x="47028" y="29911"/>
                  <a:pt x="44970" y="31183"/>
                </a:cubicBezTo>
                <a:cubicBezTo>
                  <a:pt x="42913" y="32455"/>
                  <a:pt x="38602" y="30204"/>
                  <a:pt x="36740" y="31183"/>
                </a:cubicBezTo>
                <a:cubicBezTo>
                  <a:pt x="34879" y="32161"/>
                  <a:pt x="34389" y="35782"/>
                  <a:pt x="32625" y="37348"/>
                </a:cubicBezTo>
                <a:cubicBezTo>
                  <a:pt x="30862" y="38913"/>
                  <a:pt x="28511" y="39892"/>
                  <a:pt x="26845" y="41653"/>
                </a:cubicBezTo>
                <a:cubicBezTo>
                  <a:pt x="25179" y="43415"/>
                  <a:pt x="25277" y="46448"/>
                  <a:pt x="23808" y="48209"/>
                </a:cubicBezTo>
                <a:cubicBezTo>
                  <a:pt x="22338" y="49971"/>
                  <a:pt x="21260" y="52124"/>
                  <a:pt x="19889" y="53983"/>
                </a:cubicBezTo>
                <a:cubicBezTo>
                  <a:pt x="18517" y="55842"/>
                  <a:pt x="14990" y="56429"/>
                  <a:pt x="13814" y="58484"/>
                </a:cubicBezTo>
                <a:cubicBezTo>
                  <a:pt x="12639" y="60539"/>
                  <a:pt x="11561" y="62692"/>
                  <a:pt x="10581" y="64845"/>
                </a:cubicBezTo>
                <a:cubicBezTo>
                  <a:pt x="9602" y="66997"/>
                  <a:pt x="10581" y="70031"/>
                  <a:pt x="9895" y="72184"/>
                </a:cubicBezTo>
                <a:cubicBezTo>
                  <a:pt x="9210" y="74336"/>
                  <a:pt x="7348" y="76196"/>
                  <a:pt x="6662" y="78446"/>
                </a:cubicBezTo>
                <a:cubicBezTo>
                  <a:pt x="5976" y="80697"/>
                  <a:pt x="5291" y="82948"/>
                  <a:pt x="4703" y="85198"/>
                </a:cubicBezTo>
                <a:cubicBezTo>
                  <a:pt x="4115" y="87449"/>
                  <a:pt x="2351" y="89504"/>
                  <a:pt x="1862" y="91852"/>
                </a:cubicBezTo>
                <a:cubicBezTo>
                  <a:pt x="1372" y="94201"/>
                  <a:pt x="1862" y="96647"/>
                  <a:pt x="1862" y="98996"/>
                </a:cubicBezTo>
                <a:cubicBezTo>
                  <a:pt x="1862" y="101344"/>
                  <a:pt x="2743" y="103693"/>
                  <a:pt x="2645" y="106041"/>
                </a:cubicBezTo>
                <a:cubicBezTo>
                  <a:pt x="2547" y="108390"/>
                  <a:pt x="0" y="110640"/>
                  <a:pt x="0" y="112989"/>
                </a:cubicBezTo>
                <a:cubicBezTo>
                  <a:pt x="0" y="115337"/>
                  <a:pt x="588" y="117784"/>
                  <a:pt x="784" y="120132"/>
                </a:cubicBezTo>
                <a:cubicBezTo>
                  <a:pt x="980" y="122481"/>
                  <a:pt x="1470" y="124731"/>
                  <a:pt x="1764" y="127080"/>
                </a:cubicBezTo>
                <a:cubicBezTo>
                  <a:pt x="2057" y="129428"/>
                  <a:pt x="5487" y="131092"/>
                  <a:pt x="5976" y="133342"/>
                </a:cubicBezTo>
                <a:cubicBezTo>
                  <a:pt x="6466" y="135593"/>
                  <a:pt x="6760" y="137844"/>
                  <a:pt x="7446" y="140094"/>
                </a:cubicBezTo>
                <a:cubicBezTo>
                  <a:pt x="8132" y="142345"/>
                  <a:pt x="5585" y="145672"/>
                  <a:pt x="6466" y="147825"/>
                </a:cubicBezTo>
                <a:cubicBezTo>
                  <a:pt x="7002" y="150173"/>
                  <a:pt x="7657" y="152493"/>
                  <a:pt x="8426" y="154773"/>
                </a:cubicBezTo>
                <a:cubicBezTo>
                  <a:pt x="9406" y="156925"/>
                  <a:pt x="13129" y="157708"/>
                  <a:pt x="14304" y="159763"/>
                </a:cubicBezTo>
                <a:cubicBezTo>
                  <a:pt x="15480" y="161818"/>
                  <a:pt x="16264" y="163971"/>
                  <a:pt x="17537" y="165928"/>
                </a:cubicBezTo>
                <a:cubicBezTo>
                  <a:pt x="18811" y="167885"/>
                  <a:pt x="21162" y="168961"/>
                  <a:pt x="22632" y="170821"/>
                </a:cubicBezTo>
                <a:cubicBezTo>
                  <a:pt x="24102" y="172680"/>
                  <a:pt x="24396" y="175420"/>
                  <a:pt x="26061" y="177083"/>
                </a:cubicBezTo>
                <a:cubicBezTo>
                  <a:pt x="27727" y="178747"/>
                  <a:pt x="28413" y="181682"/>
                  <a:pt x="30274" y="183150"/>
                </a:cubicBezTo>
                <a:cubicBezTo>
                  <a:pt x="32136" y="184618"/>
                  <a:pt x="35859" y="183150"/>
                  <a:pt x="37818" y="184912"/>
                </a:cubicBezTo>
                <a:cubicBezTo>
                  <a:pt x="39778" y="186673"/>
                  <a:pt x="41835" y="187064"/>
                  <a:pt x="43893" y="188239"/>
                </a:cubicBezTo>
                <a:cubicBezTo>
                  <a:pt x="45670" y="189746"/>
                  <a:pt x="47534" y="191155"/>
                  <a:pt x="49477" y="192446"/>
                </a:cubicBezTo>
                <a:cubicBezTo>
                  <a:pt x="51632" y="193425"/>
                  <a:pt x="54278" y="192446"/>
                  <a:pt x="56531" y="193425"/>
                </a:cubicBezTo>
                <a:cubicBezTo>
                  <a:pt x="58785" y="194404"/>
                  <a:pt x="60352" y="196654"/>
                  <a:pt x="62606" y="197241"/>
                </a:cubicBezTo>
                <a:cubicBezTo>
                  <a:pt x="64859" y="197828"/>
                  <a:pt x="67308" y="197241"/>
                  <a:pt x="69660" y="197241"/>
                </a:cubicBezTo>
                <a:cubicBezTo>
                  <a:pt x="72011" y="197241"/>
                  <a:pt x="74265" y="197241"/>
                  <a:pt x="76616" y="197241"/>
                </a:cubicBezTo>
                <a:cubicBezTo>
                  <a:pt x="78967" y="197241"/>
                  <a:pt x="81123" y="197241"/>
                  <a:pt x="83572" y="197241"/>
                </a:cubicBezTo>
                <a:cubicBezTo>
                  <a:pt x="86022" y="197241"/>
                  <a:pt x="88177" y="200470"/>
                  <a:pt x="90528" y="200373"/>
                </a:cubicBezTo>
                <a:cubicBezTo>
                  <a:pt x="92880" y="200275"/>
                  <a:pt x="95231" y="199394"/>
                  <a:pt x="97484" y="199296"/>
                </a:cubicBezTo>
                <a:cubicBezTo>
                  <a:pt x="99738" y="199198"/>
                  <a:pt x="102285" y="201449"/>
                  <a:pt x="104637" y="201351"/>
                </a:cubicBezTo>
                <a:cubicBezTo>
                  <a:pt x="106988" y="201253"/>
                  <a:pt x="109143" y="196459"/>
                  <a:pt x="111397" y="196361"/>
                </a:cubicBezTo>
                <a:cubicBezTo>
                  <a:pt x="113650" y="196263"/>
                  <a:pt x="116100" y="196361"/>
                  <a:pt x="118451" y="196361"/>
                </a:cubicBezTo>
                <a:cubicBezTo>
                  <a:pt x="120802" y="196361"/>
                  <a:pt x="123252" y="200177"/>
                  <a:pt x="125603" y="200079"/>
                </a:cubicBezTo>
                <a:cubicBezTo>
                  <a:pt x="127955" y="199981"/>
                  <a:pt x="130110" y="196556"/>
                  <a:pt x="132461" y="196459"/>
                </a:cubicBezTo>
                <a:lnTo>
                  <a:pt x="139418" y="196459"/>
                </a:lnTo>
                <a:cubicBezTo>
                  <a:pt x="141769" y="196459"/>
                  <a:pt x="144218" y="198416"/>
                  <a:pt x="146570" y="198318"/>
                </a:cubicBezTo>
                <a:cubicBezTo>
                  <a:pt x="148921" y="198220"/>
                  <a:pt x="151272" y="199003"/>
                  <a:pt x="153526" y="199003"/>
                </a:cubicBezTo>
                <a:cubicBezTo>
                  <a:pt x="155779" y="199003"/>
                  <a:pt x="158229" y="199590"/>
                  <a:pt x="160580" y="199590"/>
                </a:cubicBezTo>
                <a:cubicBezTo>
                  <a:pt x="162931" y="199590"/>
                  <a:pt x="165087" y="194795"/>
                  <a:pt x="167438" y="194795"/>
                </a:cubicBezTo>
                <a:lnTo>
                  <a:pt x="174394" y="194795"/>
                </a:lnTo>
                <a:lnTo>
                  <a:pt x="181448" y="194795"/>
                </a:lnTo>
                <a:lnTo>
                  <a:pt x="188405" y="194795"/>
                </a:lnTo>
                <a:cubicBezTo>
                  <a:pt x="190756" y="194795"/>
                  <a:pt x="193107" y="195871"/>
                  <a:pt x="195459" y="195773"/>
                </a:cubicBezTo>
                <a:cubicBezTo>
                  <a:pt x="197810" y="195676"/>
                  <a:pt x="200064" y="194404"/>
                  <a:pt x="202415" y="194306"/>
                </a:cubicBezTo>
                <a:cubicBezTo>
                  <a:pt x="204766" y="194208"/>
                  <a:pt x="207216" y="196459"/>
                  <a:pt x="209469" y="196361"/>
                </a:cubicBezTo>
                <a:cubicBezTo>
                  <a:pt x="211723" y="196263"/>
                  <a:pt x="214074" y="193816"/>
                  <a:pt x="216425" y="193718"/>
                </a:cubicBezTo>
                <a:cubicBezTo>
                  <a:pt x="218777" y="193621"/>
                  <a:pt x="221226" y="196556"/>
                  <a:pt x="223577" y="196459"/>
                </a:cubicBezTo>
                <a:cubicBezTo>
                  <a:pt x="225929" y="196361"/>
                  <a:pt x="228182" y="195676"/>
                  <a:pt x="230534" y="195578"/>
                </a:cubicBezTo>
                <a:cubicBezTo>
                  <a:pt x="232885" y="195480"/>
                  <a:pt x="235138" y="194599"/>
                  <a:pt x="237490" y="194501"/>
                </a:cubicBezTo>
                <a:cubicBezTo>
                  <a:pt x="239841" y="194404"/>
                  <a:pt x="242193" y="194501"/>
                  <a:pt x="244544" y="194501"/>
                </a:cubicBezTo>
                <a:cubicBezTo>
                  <a:pt x="246895" y="194501"/>
                  <a:pt x="249247" y="196752"/>
                  <a:pt x="251598" y="196654"/>
                </a:cubicBezTo>
                <a:cubicBezTo>
                  <a:pt x="253950" y="196556"/>
                  <a:pt x="256203" y="194991"/>
                  <a:pt x="258554" y="194991"/>
                </a:cubicBezTo>
                <a:cubicBezTo>
                  <a:pt x="260906" y="194991"/>
                  <a:pt x="263257" y="196165"/>
                  <a:pt x="265608" y="196165"/>
                </a:cubicBezTo>
                <a:lnTo>
                  <a:pt x="272565" y="196165"/>
                </a:lnTo>
                <a:lnTo>
                  <a:pt x="279619" y="196165"/>
                </a:lnTo>
                <a:cubicBezTo>
                  <a:pt x="281872" y="196165"/>
                  <a:pt x="284126" y="192055"/>
                  <a:pt x="286477" y="192055"/>
                </a:cubicBezTo>
                <a:cubicBezTo>
                  <a:pt x="288828" y="192055"/>
                  <a:pt x="291278" y="195382"/>
                  <a:pt x="293531" y="195284"/>
                </a:cubicBezTo>
                <a:cubicBezTo>
                  <a:pt x="295785" y="195186"/>
                  <a:pt x="298136" y="191957"/>
                  <a:pt x="300487" y="191957"/>
                </a:cubicBezTo>
                <a:cubicBezTo>
                  <a:pt x="302839" y="191957"/>
                  <a:pt x="305190" y="194110"/>
                  <a:pt x="307542" y="194110"/>
                </a:cubicBezTo>
                <a:cubicBezTo>
                  <a:pt x="309893" y="194110"/>
                  <a:pt x="312146" y="190881"/>
                  <a:pt x="314400" y="190783"/>
                </a:cubicBezTo>
                <a:cubicBezTo>
                  <a:pt x="316653" y="190685"/>
                  <a:pt x="319200" y="191957"/>
                  <a:pt x="321454" y="191859"/>
                </a:cubicBezTo>
                <a:lnTo>
                  <a:pt x="328508" y="191272"/>
                </a:lnTo>
                <a:cubicBezTo>
                  <a:pt x="330761" y="191272"/>
                  <a:pt x="333211" y="193621"/>
                  <a:pt x="335562" y="193523"/>
                </a:cubicBezTo>
                <a:cubicBezTo>
                  <a:pt x="337914" y="193425"/>
                  <a:pt x="340265" y="194110"/>
                  <a:pt x="342616" y="193523"/>
                </a:cubicBezTo>
                <a:cubicBezTo>
                  <a:pt x="344968" y="192936"/>
                  <a:pt x="347123" y="190098"/>
                  <a:pt x="349475" y="190000"/>
                </a:cubicBezTo>
                <a:cubicBezTo>
                  <a:pt x="351826" y="189902"/>
                  <a:pt x="354275" y="192936"/>
                  <a:pt x="356529" y="192838"/>
                </a:cubicBezTo>
                <a:cubicBezTo>
                  <a:pt x="358782" y="192740"/>
                  <a:pt x="361231" y="192838"/>
                  <a:pt x="363583" y="192838"/>
                </a:cubicBezTo>
                <a:cubicBezTo>
                  <a:pt x="365934" y="192838"/>
                  <a:pt x="368090" y="189315"/>
                  <a:pt x="370441" y="189315"/>
                </a:cubicBezTo>
                <a:cubicBezTo>
                  <a:pt x="372792" y="189315"/>
                  <a:pt x="375242" y="191468"/>
                  <a:pt x="377495" y="191370"/>
                </a:cubicBezTo>
                <a:cubicBezTo>
                  <a:pt x="379749" y="191272"/>
                  <a:pt x="382296" y="192642"/>
                  <a:pt x="384549" y="192544"/>
                </a:cubicBezTo>
                <a:cubicBezTo>
                  <a:pt x="386803" y="192446"/>
                  <a:pt x="389154" y="189022"/>
                  <a:pt x="391506" y="188924"/>
                </a:cubicBezTo>
                <a:cubicBezTo>
                  <a:pt x="393857" y="188826"/>
                  <a:pt x="396110" y="188924"/>
                  <a:pt x="398462" y="188924"/>
                </a:cubicBezTo>
                <a:cubicBezTo>
                  <a:pt x="400813" y="188924"/>
                  <a:pt x="403164" y="188924"/>
                  <a:pt x="405516" y="188924"/>
                </a:cubicBezTo>
                <a:cubicBezTo>
                  <a:pt x="407867" y="188924"/>
                  <a:pt x="410219" y="191077"/>
                  <a:pt x="412570" y="190979"/>
                </a:cubicBezTo>
                <a:cubicBezTo>
                  <a:pt x="414921" y="190881"/>
                  <a:pt x="417175" y="189707"/>
                  <a:pt x="419526" y="189609"/>
                </a:cubicBezTo>
                <a:cubicBezTo>
                  <a:pt x="421878" y="189511"/>
                  <a:pt x="424131" y="186967"/>
                  <a:pt x="426384" y="186967"/>
                </a:cubicBezTo>
                <a:cubicBezTo>
                  <a:pt x="428638" y="186967"/>
                  <a:pt x="431087" y="187750"/>
                  <a:pt x="433439" y="187652"/>
                </a:cubicBezTo>
                <a:cubicBezTo>
                  <a:pt x="435790" y="187554"/>
                  <a:pt x="438239" y="190000"/>
                  <a:pt x="440591" y="189902"/>
                </a:cubicBezTo>
                <a:cubicBezTo>
                  <a:pt x="442942" y="189804"/>
                  <a:pt x="445195" y="189902"/>
                  <a:pt x="447547" y="189902"/>
                </a:cubicBezTo>
                <a:cubicBezTo>
                  <a:pt x="449898" y="189902"/>
                  <a:pt x="452054" y="185890"/>
                  <a:pt x="454405" y="185792"/>
                </a:cubicBezTo>
                <a:cubicBezTo>
                  <a:pt x="456756" y="185695"/>
                  <a:pt x="459108" y="187064"/>
                  <a:pt x="461459" y="186967"/>
                </a:cubicBezTo>
                <a:cubicBezTo>
                  <a:pt x="463811" y="186869"/>
                  <a:pt x="466064" y="185009"/>
                  <a:pt x="468415" y="184912"/>
                </a:cubicBezTo>
                <a:cubicBezTo>
                  <a:pt x="470767" y="184814"/>
                  <a:pt x="473314" y="188043"/>
                  <a:pt x="475665" y="187750"/>
                </a:cubicBezTo>
                <a:cubicBezTo>
                  <a:pt x="478017" y="187456"/>
                  <a:pt x="480172" y="185988"/>
                  <a:pt x="482524" y="185597"/>
                </a:cubicBezTo>
                <a:cubicBezTo>
                  <a:pt x="484875" y="185205"/>
                  <a:pt x="487716" y="187064"/>
                  <a:pt x="489970" y="186477"/>
                </a:cubicBezTo>
                <a:cubicBezTo>
                  <a:pt x="492223" y="185890"/>
                  <a:pt x="494183" y="183542"/>
                  <a:pt x="496338" y="182857"/>
                </a:cubicBezTo>
                <a:cubicBezTo>
                  <a:pt x="498493" y="182172"/>
                  <a:pt x="501041" y="181780"/>
                  <a:pt x="503196" y="180900"/>
                </a:cubicBezTo>
                <a:cubicBezTo>
                  <a:pt x="505352" y="180019"/>
                  <a:pt x="506331" y="176496"/>
                  <a:pt x="508389" y="175420"/>
                </a:cubicBezTo>
                <a:cubicBezTo>
                  <a:pt x="510446" y="174343"/>
                  <a:pt x="512112" y="172876"/>
                  <a:pt x="514169" y="171603"/>
                </a:cubicBezTo>
                <a:cubicBezTo>
                  <a:pt x="516227" y="170331"/>
                  <a:pt x="520244" y="172289"/>
                  <a:pt x="522105" y="170919"/>
                </a:cubicBezTo>
                <a:cubicBezTo>
                  <a:pt x="523967" y="169549"/>
                  <a:pt x="524849" y="166613"/>
                  <a:pt x="526514" y="165145"/>
                </a:cubicBezTo>
                <a:cubicBezTo>
                  <a:pt x="528180" y="163677"/>
                  <a:pt x="528866" y="160840"/>
                  <a:pt x="530531" y="159176"/>
                </a:cubicBezTo>
                <a:cubicBezTo>
                  <a:pt x="532197" y="157512"/>
                  <a:pt x="533274" y="155555"/>
                  <a:pt x="534744" y="153696"/>
                </a:cubicBezTo>
                <a:cubicBezTo>
                  <a:pt x="536214" y="151837"/>
                  <a:pt x="539937" y="151739"/>
                  <a:pt x="541210" y="149880"/>
                </a:cubicBezTo>
                <a:cubicBezTo>
                  <a:pt x="542484" y="148021"/>
                  <a:pt x="541210" y="144596"/>
                  <a:pt x="542778" y="142541"/>
                </a:cubicBezTo>
                <a:cubicBezTo>
                  <a:pt x="544345" y="140486"/>
                  <a:pt x="547089" y="139605"/>
                  <a:pt x="548166" y="137452"/>
                </a:cubicBezTo>
                <a:cubicBezTo>
                  <a:pt x="549244" y="135300"/>
                  <a:pt x="548166" y="132364"/>
                  <a:pt x="548852" y="130113"/>
                </a:cubicBezTo>
                <a:cubicBezTo>
                  <a:pt x="549538" y="127863"/>
                  <a:pt x="550322" y="125808"/>
                  <a:pt x="551106" y="123557"/>
                </a:cubicBezTo>
                <a:cubicBezTo>
                  <a:pt x="551889" y="121306"/>
                  <a:pt x="555319" y="119937"/>
                  <a:pt x="555906" y="117686"/>
                </a:cubicBezTo>
                <a:cubicBezTo>
                  <a:pt x="556494" y="115435"/>
                  <a:pt x="558062" y="113283"/>
                  <a:pt x="558454" y="110934"/>
                </a:cubicBezTo>
                <a:cubicBezTo>
                  <a:pt x="558846" y="108585"/>
                  <a:pt x="554731" y="105650"/>
                  <a:pt x="554927" y="103301"/>
                </a:cubicBezTo>
                <a:cubicBezTo>
                  <a:pt x="555123" y="100953"/>
                  <a:pt x="558650" y="98898"/>
                  <a:pt x="558846" y="96647"/>
                </a:cubicBezTo>
                <a:cubicBezTo>
                  <a:pt x="559042" y="94397"/>
                  <a:pt x="555906" y="91852"/>
                  <a:pt x="555906" y="89602"/>
                </a:cubicBezTo>
                <a:cubicBezTo>
                  <a:pt x="555906" y="87351"/>
                  <a:pt x="555906" y="85003"/>
                  <a:pt x="555906" y="82654"/>
                </a:cubicBezTo>
                <a:cubicBezTo>
                  <a:pt x="555906" y="80306"/>
                  <a:pt x="555906" y="77957"/>
                  <a:pt x="555906" y="75609"/>
                </a:cubicBezTo>
                <a:cubicBezTo>
                  <a:pt x="555906" y="73260"/>
                  <a:pt x="555906" y="70814"/>
                  <a:pt x="555906" y="68465"/>
                </a:cubicBezTo>
                <a:cubicBezTo>
                  <a:pt x="555906" y="66117"/>
                  <a:pt x="553163" y="64355"/>
                  <a:pt x="552477" y="62105"/>
                </a:cubicBezTo>
                <a:cubicBezTo>
                  <a:pt x="551792" y="59854"/>
                  <a:pt x="553555" y="56821"/>
                  <a:pt x="552477" y="54668"/>
                </a:cubicBezTo>
                <a:cubicBezTo>
                  <a:pt x="551400" y="52515"/>
                  <a:pt x="547873" y="51536"/>
                  <a:pt x="546893" y="49384"/>
                </a:cubicBezTo>
                <a:cubicBezTo>
                  <a:pt x="545913" y="47231"/>
                  <a:pt x="547579" y="43806"/>
                  <a:pt x="546403" y="41751"/>
                </a:cubicBezTo>
                <a:cubicBezTo>
                  <a:pt x="545227" y="39696"/>
                  <a:pt x="542386" y="38718"/>
                  <a:pt x="541014" y="36760"/>
                </a:cubicBezTo>
                <a:cubicBezTo>
                  <a:pt x="539643" y="34803"/>
                  <a:pt x="538663" y="32748"/>
                  <a:pt x="537193" y="30889"/>
                </a:cubicBezTo>
                <a:cubicBezTo>
                  <a:pt x="535724" y="29030"/>
                  <a:pt x="535038" y="26486"/>
                  <a:pt x="533372" y="24822"/>
                </a:cubicBezTo>
                <a:cubicBezTo>
                  <a:pt x="531707" y="23159"/>
                  <a:pt x="527592" y="24137"/>
                  <a:pt x="525828" y="22669"/>
                </a:cubicBezTo>
                <a:cubicBezTo>
                  <a:pt x="524065" y="21202"/>
                  <a:pt x="524947" y="16211"/>
                  <a:pt x="522987" y="14841"/>
                </a:cubicBezTo>
                <a:cubicBezTo>
                  <a:pt x="521028" y="13471"/>
                  <a:pt x="517305" y="14841"/>
                  <a:pt x="515247" y="13765"/>
                </a:cubicBezTo>
                <a:cubicBezTo>
                  <a:pt x="513190" y="12688"/>
                  <a:pt x="512210" y="9459"/>
                  <a:pt x="510054" y="8481"/>
                </a:cubicBezTo>
                <a:cubicBezTo>
                  <a:pt x="507899" y="7502"/>
                  <a:pt x="504568" y="9655"/>
                  <a:pt x="502314" y="8481"/>
                </a:cubicBezTo>
                <a:cubicBezTo>
                  <a:pt x="500061" y="7306"/>
                  <a:pt x="498591" y="5056"/>
                  <a:pt x="496338" y="4469"/>
                </a:cubicBezTo>
                <a:cubicBezTo>
                  <a:pt x="494085" y="3881"/>
                  <a:pt x="491929" y="2218"/>
                  <a:pt x="489578" y="1827"/>
                </a:cubicBezTo>
                <a:cubicBezTo>
                  <a:pt x="487226" y="1435"/>
                  <a:pt x="484679" y="3784"/>
                  <a:pt x="482230" y="3588"/>
                </a:cubicBezTo>
                <a:cubicBezTo>
                  <a:pt x="479780" y="3392"/>
                  <a:pt x="477723" y="3588"/>
                  <a:pt x="475274" y="3588"/>
                </a:cubicBezTo>
                <a:cubicBezTo>
                  <a:pt x="472824" y="3588"/>
                  <a:pt x="471061" y="261"/>
                  <a:pt x="468611" y="261"/>
                </a:cubicBezTo>
                <a:close/>
              </a:path>
            </a:pathLst>
          </a:custGeom>
          <a:solidFill>
            <a:srgbClr val="C00000"/>
          </a:solidFill>
          <a:ln w="97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463BBEE-C82D-45C0-9EA9-228652BE7202}"/>
              </a:ext>
            </a:extLst>
          </p:cNvPr>
          <p:cNvSpPr/>
          <p:nvPr/>
        </p:nvSpPr>
        <p:spPr>
          <a:xfrm>
            <a:off x="1181737" y="1083675"/>
            <a:ext cx="304643" cy="244441"/>
          </a:xfrm>
          <a:custGeom>
            <a:avLst/>
            <a:gdLst>
              <a:gd name="connsiteX0" fmla="*/ 407879 w 456964"/>
              <a:gd name="connsiteY0" fmla="*/ 194143 h 366661"/>
              <a:gd name="connsiteX1" fmla="*/ 402687 w 456964"/>
              <a:gd name="connsiteY1" fmla="*/ 189348 h 366661"/>
              <a:gd name="connsiteX2" fmla="*/ 396906 w 456964"/>
              <a:gd name="connsiteY2" fmla="*/ 185434 h 366661"/>
              <a:gd name="connsiteX3" fmla="*/ 391812 w 456964"/>
              <a:gd name="connsiteY3" fmla="*/ 180443 h 366661"/>
              <a:gd name="connsiteX4" fmla="*/ 387305 w 456964"/>
              <a:gd name="connsiteY4" fmla="*/ 174767 h 366661"/>
              <a:gd name="connsiteX5" fmla="*/ 381916 w 456964"/>
              <a:gd name="connsiteY5" fmla="*/ 170266 h 366661"/>
              <a:gd name="connsiteX6" fmla="*/ 374862 w 456964"/>
              <a:gd name="connsiteY6" fmla="*/ 168016 h 366661"/>
              <a:gd name="connsiteX7" fmla="*/ 370845 w 456964"/>
              <a:gd name="connsiteY7" fmla="*/ 161557 h 366661"/>
              <a:gd name="connsiteX8" fmla="*/ 363987 w 456964"/>
              <a:gd name="connsiteY8" fmla="*/ 159111 h 366661"/>
              <a:gd name="connsiteX9" fmla="*/ 357423 w 456964"/>
              <a:gd name="connsiteY9" fmla="*/ 156273 h 366661"/>
              <a:gd name="connsiteX10" fmla="*/ 352524 w 456964"/>
              <a:gd name="connsiteY10" fmla="*/ 150989 h 366661"/>
              <a:gd name="connsiteX11" fmla="*/ 347233 w 456964"/>
              <a:gd name="connsiteY11" fmla="*/ 146292 h 366661"/>
              <a:gd name="connsiteX12" fmla="*/ 341649 w 456964"/>
              <a:gd name="connsiteY12" fmla="*/ 141986 h 366661"/>
              <a:gd name="connsiteX13" fmla="*/ 335084 w 456964"/>
              <a:gd name="connsiteY13" fmla="*/ 139149 h 366661"/>
              <a:gd name="connsiteX14" fmla="*/ 330186 w 456964"/>
              <a:gd name="connsiteY14" fmla="*/ 133864 h 366661"/>
              <a:gd name="connsiteX15" fmla="*/ 323426 w 456964"/>
              <a:gd name="connsiteY15" fmla="*/ 131418 h 366661"/>
              <a:gd name="connsiteX16" fmla="*/ 317449 w 456964"/>
              <a:gd name="connsiteY16" fmla="*/ 127700 h 366661"/>
              <a:gd name="connsiteX17" fmla="*/ 312158 w 456964"/>
              <a:gd name="connsiteY17" fmla="*/ 123100 h 366661"/>
              <a:gd name="connsiteX18" fmla="*/ 305594 w 456964"/>
              <a:gd name="connsiteY18" fmla="*/ 120165 h 366661"/>
              <a:gd name="connsiteX19" fmla="*/ 301773 w 456964"/>
              <a:gd name="connsiteY19" fmla="*/ 113315 h 366661"/>
              <a:gd name="connsiteX20" fmla="*/ 294033 w 456964"/>
              <a:gd name="connsiteY20" fmla="*/ 112239 h 366661"/>
              <a:gd name="connsiteX21" fmla="*/ 288841 w 456964"/>
              <a:gd name="connsiteY21" fmla="*/ 107444 h 366661"/>
              <a:gd name="connsiteX22" fmla="*/ 283060 w 456964"/>
              <a:gd name="connsiteY22" fmla="*/ 103530 h 366661"/>
              <a:gd name="connsiteX23" fmla="*/ 276692 w 456964"/>
              <a:gd name="connsiteY23" fmla="*/ 100300 h 366661"/>
              <a:gd name="connsiteX24" fmla="*/ 270519 w 456964"/>
              <a:gd name="connsiteY24" fmla="*/ 96973 h 366661"/>
              <a:gd name="connsiteX25" fmla="*/ 266698 w 456964"/>
              <a:gd name="connsiteY25" fmla="*/ 90026 h 366661"/>
              <a:gd name="connsiteX26" fmla="*/ 259056 w 456964"/>
              <a:gd name="connsiteY26" fmla="*/ 88949 h 366661"/>
              <a:gd name="connsiteX27" fmla="*/ 255137 w 456964"/>
              <a:gd name="connsiteY27" fmla="*/ 82100 h 366661"/>
              <a:gd name="connsiteX28" fmla="*/ 247104 w 456964"/>
              <a:gd name="connsiteY28" fmla="*/ 81512 h 366661"/>
              <a:gd name="connsiteX29" fmla="*/ 243185 w 456964"/>
              <a:gd name="connsiteY29" fmla="*/ 74663 h 366661"/>
              <a:gd name="connsiteX30" fmla="*/ 235347 w 456964"/>
              <a:gd name="connsiteY30" fmla="*/ 73880 h 366661"/>
              <a:gd name="connsiteX31" fmla="*/ 231330 w 456964"/>
              <a:gd name="connsiteY31" fmla="*/ 67226 h 366661"/>
              <a:gd name="connsiteX32" fmla="*/ 224765 w 456964"/>
              <a:gd name="connsiteY32" fmla="*/ 64388 h 366661"/>
              <a:gd name="connsiteX33" fmla="*/ 218887 w 456964"/>
              <a:gd name="connsiteY33" fmla="*/ 60474 h 366661"/>
              <a:gd name="connsiteX34" fmla="*/ 212911 w 456964"/>
              <a:gd name="connsiteY34" fmla="*/ 56951 h 366661"/>
              <a:gd name="connsiteX35" fmla="*/ 206444 w 456964"/>
              <a:gd name="connsiteY35" fmla="*/ 54015 h 366661"/>
              <a:gd name="connsiteX36" fmla="*/ 200370 w 456964"/>
              <a:gd name="connsiteY36" fmla="*/ 50591 h 366661"/>
              <a:gd name="connsiteX37" fmla="*/ 194295 w 456964"/>
              <a:gd name="connsiteY37" fmla="*/ 46970 h 366661"/>
              <a:gd name="connsiteX38" fmla="*/ 187731 w 456964"/>
              <a:gd name="connsiteY38" fmla="*/ 44230 h 366661"/>
              <a:gd name="connsiteX39" fmla="*/ 181657 w 456964"/>
              <a:gd name="connsiteY39" fmla="*/ 40805 h 366661"/>
              <a:gd name="connsiteX40" fmla="*/ 176366 w 456964"/>
              <a:gd name="connsiteY40" fmla="*/ 35912 h 366661"/>
              <a:gd name="connsiteX41" fmla="*/ 169312 w 456964"/>
              <a:gd name="connsiteY41" fmla="*/ 34151 h 366661"/>
              <a:gd name="connsiteX42" fmla="*/ 164609 w 456964"/>
              <a:gd name="connsiteY42" fmla="*/ 28182 h 366661"/>
              <a:gd name="connsiteX43" fmla="*/ 157163 w 456964"/>
              <a:gd name="connsiteY43" fmla="*/ 27203 h 366661"/>
              <a:gd name="connsiteX44" fmla="*/ 153244 w 456964"/>
              <a:gd name="connsiteY44" fmla="*/ 19767 h 366661"/>
              <a:gd name="connsiteX45" fmla="*/ 147072 w 456964"/>
              <a:gd name="connsiteY45" fmla="*/ 16439 h 366661"/>
              <a:gd name="connsiteX46" fmla="*/ 140605 w 456964"/>
              <a:gd name="connsiteY46" fmla="*/ 13602 h 366661"/>
              <a:gd name="connsiteX47" fmla="*/ 134237 w 456964"/>
              <a:gd name="connsiteY47" fmla="*/ 10373 h 366661"/>
              <a:gd name="connsiteX48" fmla="*/ 127967 w 456964"/>
              <a:gd name="connsiteY48" fmla="*/ 6948 h 366661"/>
              <a:gd name="connsiteX49" fmla="*/ 120815 w 456964"/>
              <a:gd name="connsiteY49" fmla="*/ 5871 h 366661"/>
              <a:gd name="connsiteX50" fmla="*/ 113760 w 456964"/>
              <a:gd name="connsiteY50" fmla="*/ 5088 h 366661"/>
              <a:gd name="connsiteX51" fmla="*/ 107196 w 456964"/>
              <a:gd name="connsiteY51" fmla="*/ 1566 h 366661"/>
              <a:gd name="connsiteX52" fmla="*/ 99946 w 456964"/>
              <a:gd name="connsiteY52" fmla="*/ 2055 h 366661"/>
              <a:gd name="connsiteX53" fmla="*/ 92892 w 456964"/>
              <a:gd name="connsiteY53" fmla="*/ 0 h 366661"/>
              <a:gd name="connsiteX54" fmla="*/ 86132 w 456964"/>
              <a:gd name="connsiteY54" fmla="*/ 4306 h 366661"/>
              <a:gd name="connsiteX55" fmla="*/ 78784 w 456964"/>
              <a:gd name="connsiteY55" fmla="*/ 2544 h 366661"/>
              <a:gd name="connsiteX56" fmla="*/ 72023 w 456964"/>
              <a:gd name="connsiteY56" fmla="*/ 4795 h 366661"/>
              <a:gd name="connsiteX57" fmla="*/ 64675 w 456964"/>
              <a:gd name="connsiteY57" fmla="*/ 5284 h 366661"/>
              <a:gd name="connsiteX58" fmla="*/ 58013 w 456964"/>
              <a:gd name="connsiteY58" fmla="*/ 7926 h 366661"/>
              <a:gd name="connsiteX59" fmla="*/ 52624 w 456964"/>
              <a:gd name="connsiteY59" fmla="*/ 13112 h 366661"/>
              <a:gd name="connsiteX60" fmla="*/ 45374 w 456964"/>
              <a:gd name="connsiteY60" fmla="*/ 14874 h 366661"/>
              <a:gd name="connsiteX61" fmla="*/ 41651 w 456964"/>
              <a:gd name="connsiteY61" fmla="*/ 21821 h 366661"/>
              <a:gd name="connsiteX62" fmla="*/ 34401 w 456964"/>
              <a:gd name="connsiteY62" fmla="*/ 24170 h 366661"/>
              <a:gd name="connsiteX63" fmla="*/ 30874 w 456964"/>
              <a:gd name="connsiteY63" fmla="*/ 30726 h 366661"/>
              <a:gd name="connsiteX64" fmla="*/ 27053 w 456964"/>
              <a:gd name="connsiteY64" fmla="*/ 36695 h 366661"/>
              <a:gd name="connsiteX65" fmla="*/ 23330 w 456964"/>
              <a:gd name="connsiteY65" fmla="*/ 42567 h 366661"/>
              <a:gd name="connsiteX66" fmla="*/ 17060 w 456964"/>
              <a:gd name="connsiteY66" fmla="*/ 46676 h 366661"/>
              <a:gd name="connsiteX67" fmla="*/ 15002 w 456964"/>
              <a:gd name="connsiteY67" fmla="*/ 53624 h 366661"/>
              <a:gd name="connsiteX68" fmla="*/ 9516 w 456964"/>
              <a:gd name="connsiteY68" fmla="*/ 58712 h 366661"/>
              <a:gd name="connsiteX69" fmla="*/ 9516 w 456964"/>
              <a:gd name="connsiteY69" fmla="*/ 66345 h 366661"/>
              <a:gd name="connsiteX70" fmla="*/ 4323 w 456964"/>
              <a:gd name="connsiteY70" fmla="*/ 71923 h 366661"/>
              <a:gd name="connsiteX71" fmla="*/ 5205 w 456964"/>
              <a:gd name="connsiteY71" fmla="*/ 79458 h 366661"/>
              <a:gd name="connsiteX72" fmla="*/ 404 w 456964"/>
              <a:gd name="connsiteY72" fmla="*/ 85720 h 366661"/>
              <a:gd name="connsiteX73" fmla="*/ 2168 w 456964"/>
              <a:gd name="connsiteY73" fmla="*/ 93157 h 366661"/>
              <a:gd name="connsiteX74" fmla="*/ 110 w 456964"/>
              <a:gd name="connsiteY74" fmla="*/ 100105 h 366661"/>
              <a:gd name="connsiteX75" fmla="*/ 110 w 456964"/>
              <a:gd name="connsiteY75" fmla="*/ 107248 h 366661"/>
              <a:gd name="connsiteX76" fmla="*/ 1286 w 456964"/>
              <a:gd name="connsiteY76" fmla="*/ 114294 h 366661"/>
              <a:gd name="connsiteX77" fmla="*/ 3147 w 456964"/>
              <a:gd name="connsiteY77" fmla="*/ 121241 h 366661"/>
              <a:gd name="connsiteX78" fmla="*/ 3637 w 456964"/>
              <a:gd name="connsiteY78" fmla="*/ 128483 h 366661"/>
              <a:gd name="connsiteX79" fmla="*/ 6381 w 456964"/>
              <a:gd name="connsiteY79" fmla="*/ 135234 h 366661"/>
              <a:gd name="connsiteX80" fmla="*/ 10495 w 456964"/>
              <a:gd name="connsiteY80" fmla="*/ 141203 h 366661"/>
              <a:gd name="connsiteX81" fmla="*/ 16374 w 456964"/>
              <a:gd name="connsiteY81" fmla="*/ 145803 h 366661"/>
              <a:gd name="connsiteX82" fmla="*/ 20979 w 456964"/>
              <a:gd name="connsiteY82" fmla="*/ 150989 h 366661"/>
              <a:gd name="connsiteX83" fmla="*/ 25192 w 456964"/>
              <a:gd name="connsiteY83" fmla="*/ 156469 h 366661"/>
              <a:gd name="connsiteX84" fmla="*/ 29698 w 456964"/>
              <a:gd name="connsiteY84" fmla="*/ 161949 h 366661"/>
              <a:gd name="connsiteX85" fmla="*/ 33519 w 456964"/>
              <a:gd name="connsiteY85" fmla="*/ 168505 h 366661"/>
              <a:gd name="connsiteX86" fmla="*/ 39398 w 456964"/>
              <a:gd name="connsiteY86" fmla="*/ 172615 h 366661"/>
              <a:gd name="connsiteX87" fmla="*/ 47824 w 456964"/>
              <a:gd name="connsiteY87" fmla="*/ 172615 h 366661"/>
              <a:gd name="connsiteX88" fmla="*/ 52624 w 456964"/>
              <a:gd name="connsiteY88" fmla="*/ 178290 h 366661"/>
              <a:gd name="connsiteX89" fmla="*/ 59385 w 456964"/>
              <a:gd name="connsiteY89" fmla="*/ 180639 h 366661"/>
              <a:gd name="connsiteX90" fmla="*/ 64577 w 456964"/>
              <a:gd name="connsiteY90" fmla="*/ 185727 h 366661"/>
              <a:gd name="connsiteX91" fmla="*/ 71925 w 456964"/>
              <a:gd name="connsiteY91" fmla="*/ 187097 h 366661"/>
              <a:gd name="connsiteX92" fmla="*/ 76628 w 456964"/>
              <a:gd name="connsiteY92" fmla="*/ 193066 h 366661"/>
              <a:gd name="connsiteX93" fmla="*/ 83584 w 456964"/>
              <a:gd name="connsiteY93" fmla="*/ 195023 h 366661"/>
              <a:gd name="connsiteX94" fmla="*/ 90345 w 456964"/>
              <a:gd name="connsiteY94" fmla="*/ 197274 h 366661"/>
              <a:gd name="connsiteX95" fmla="*/ 96517 w 456964"/>
              <a:gd name="connsiteY95" fmla="*/ 200699 h 366661"/>
              <a:gd name="connsiteX96" fmla="*/ 102003 w 456964"/>
              <a:gd name="connsiteY96" fmla="*/ 205200 h 366661"/>
              <a:gd name="connsiteX97" fmla="*/ 106804 w 456964"/>
              <a:gd name="connsiteY97" fmla="*/ 210876 h 366661"/>
              <a:gd name="connsiteX98" fmla="*/ 114054 w 456964"/>
              <a:gd name="connsiteY98" fmla="*/ 212441 h 366661"/>
              <a:gd name="connsiteX99" fmla="*/ 118365 w 456964"/>
              <a:gd name="connsiteY99" fmla="*/ 218802 h 366661"/>
              <a:gd name="connsiteX100" fmla="*/ 124342 w 456964"/>
              <a:gd name="connsiteY100" fmla="*/ 222520 h 366661"/>
              <a:gd name="connsiteX101" fmla="*/ 129926 w 456964"/>
              <a:gd name="connsiteY101" fmla="*/ 226728 h 366661"/>
              <a:gd name="connsiteX102" fmla="*/ 137862 w 456964"/>
              <a:gd name="connsiteY102" fmla="*/ 227413 h 366661"/>
              <a:gd name="connsiteX103" fmla="*/ 142859 w 456964"/>
              <a:gd name="connsiteY103" fmla="*/ 232501 h 366661"/>
              <a:gd name="connsiteX104" fmla="*/ 148345 w 456964"/>
              <a:gd name="connsiteY104" fmla="*/ 237003 h 366661"/>
              <a:gd name="connsiteX105" fmla="*/ 154028 w 456964"/>
              <a:gd name="connsiteY105" fmla="*/ 241210 h 366661"/>
              <a:gd name="connsiteX106" fmla="*/ 161082 w 456964"/>
              <a:gd name="connsiteY106" fmla="*/ 243167 h 366661"/>
              <a:gd name="connsiteX107" fmla="*/ 166863 w 456964"/>
              <a:gd name="connsiteY107" fmla="*/ 247180 h 366661"/>
              <a:gd name="connsiteX108" fmla="*/ 171663 w 456964"/>
              <a:gd name="connsiteY108" fmla="*/ 252562 h 366661"/>
              <a:gd name="connsiteX109" fmla="*/ 178913 w 456964"/>
              <a:gd name="connsiteY109" fmla="*/ 254323 h 366661"/>
              <a:gd name="connsiteX110" fmla="*/ 185772 w 456964"/>
              <a:gd name="connsiteY110" fmla="*/ 256769 h 366661"/>
              <a:gd name="connsiteX111" fmla="*/ 189984 w 456964"/>
              <a:gd name="connsiteY111" fmla="*/ 263032 h 366661"/>
              <a:gd name="connsiteX112" fmla="*/ 194981 w 456964"/>
              <a:gd name="connsiteY112" fmla="*/ 268218 h 366661"/>
              <a:gd name="connsiteX113" fmla="*/ 200860 w 456964"/>
              <a:gd name="connsiteY113" fmla="*/ 272035 h 366661"/>
              <a:gd name="connsiteX114" fmla="*/ 208796 w 456964"/>
              <a:gd name="connsiteY114" fmla="*/ 272817 h 366661"/>
              <a:gd name="connsiteX115" fmla="*/ 212519 w 456964"/>
              <a:gd name="connsiteY115" fmla="*/ 279863 h 366661"/>
              <a:gd name="connsiteX116" fmla="*/ 220161 w 456964"/>
              <a:gd name="connsiteY116" fmla="*/ 281037 h 366661"/>
              <a:gd name="connsiteX117" fmla="*/ 226039 w 456964"/>
              <a:gd name="connsiteY117" fmla="*/ 284853 h 366661"/>
              <a:gd name="connsiteX118" fmla="*/ 231917 w 456964"/>
              <a:gd name="connsiteY118" fmla="*/ 288670 h 366661"/>
              <a:gd name="connsiteX119" fmla="*/ 235543 w 456964"/>
              <a:gd name="connsiteY119" fmla="*/ 295813 h 366661"/>
              <a:gd name="connsiteX120" fmla="*/ 243772 w 456964"/>
              <a:gd name="connsiteY120" fmla="*/ 295813 h 366661"/>
              <a:gd name="connsiteX121" fmla="*/ 249259 w 456964"/>
              <a:gd name="connsiteY121" fmla="*/ 300314 h 366661"/>
              <a:gd name="connsiteX122" fmla="*/ 253178 w 456964"/>
              <a:gd name="connsiteY122" fmla="*/ 306773 h 366661"/>
              <a:gd name="connsiteX123" fmla="*/ 259840 w 456964"/>
              <a:gd name="connsiteY123" fmla="*/ 309513 h 366661"/>
              <a:gd name="connsiteX124" fmla="*/ 263857 w 456964"/>
              <a:gd name="connsiteY124" fmla="*/ 315971 h 366661"/>
              <a:gd name="connsiteX125" fmla="*/ 271695 w 456964"/>
              <a:gd name="connsiteY125" fmla="*/ 317145 h 366661"/>
              <a:gd name="connsiteX126" fmla="*/ 277769 w 456964"/>
              <a:gd name="connsiteY126" fmla="*/ 320766 h 366661"/>
              <a:gd name="connsiteX127" fmla="*/ 283354 w 456964"/>
              <a:gd name="connsiteY127" fmla="*/ 324876 h 366661"/>
              <a:gd name="connsiteX128" fmla="*/ 288253 w 456964"/>
              <a:gd name="connsiteY128" fmla="*/ 330160 h 366661"/>
              <a:gd name="connsiteX129" fmla="*/ 293837 w 456964"/>
              <a:gd name="connsiteY129" fmla="*/ 334368 h 366661"/>
              <a:gd name="connsiteX130" fmla="*/ 299030 w 456964"/>
              <a:gd name="connsiteY130" fmla="*/ 339260 h 366661"/>
              <a:gd name="connsiteX131" fmla="*/ 304517 w 456964"/>
              <a:gd name="connsiteY131" fmla="*/ 343566 h 366661"/>
              <a:gd name="connsiteX132" fmla="*/ 310395 w 456964"/>
              <a:gd name="connsiteY132" fmla="*/ 347382 h 366661"/>
              <a:gd name="connsiteX133" fmla="*/ 316469 w 456964"/>
              <a:gd name="connsiteY133" fmla="*/ 351101 h 366661"/>
              <a:gd name="connsiteX134" fmla="*/ 320584 w 456964"/>
              <a:gd name="connsiteY134" fmla="*/ 357461 h 366661"/>
              <a:gd name="connsiteX135" fmla="*/ 328422 w 456964"/>
              <a:gd name="connsiteY135" fmla="*/ 357461 h 366661"/>
              <a:gd name="connsiteX136" fmla="*/ 335084 w 456964"/>
              <a:gd name="connsiteY136" fmla="*/ 359125 h 366661"/>
              <a:gd name="connsiteX137" fmla="*/ 341159 w 456964"/>
              <a:gd name="connsiteY137" fmla="*/ 362647 h 366661"/>
              <a:gd name="connsiteX138" fmla="*/ 348017 w 456964"/>
              <a:gd name="connsiteY138" fmla="*/ 362647 h 366661"/>
              <a:gd name="connsiteX139" fmla="*/ 354581 w 456964"/>
              <a:gd name="connsiteY139" fmla="*/ 366659 h 366661"/>
              <a:gd name="connsiteX140" fmla="*/ 361538 w 456964"/>
              <a:gd name="connsiteY140" fmla="*/ 362647 h 366661"/>
              <a:gd name="connsiteX141" fmla="*/ 368788 w 456964"/>
              <a:gd name="connsiteY141" fmla="*/ 366072 h 366661"/>
              <a:gd name="connsiteX142" fmla="*/ 375156 w 456964"/>
              <a:gd name="connsiteY142" fmla="*/ 361962 h 366661"/>
              <a:gd name="connsiteX143" fmla="*/ 381622 w 456964"/>
              <a:gd name="connsiteY143" fmla="*/ 359810 h 366661"/>
              <a:gd name="connsiteX144" fmla="*/ 389068 w 456964"/>
              <a:gd name="connsiteY144" fmla="*/ 360690 h 366661"/>
              <a:gd name="connsiteX145" fmla="*/ 395339 w 456964"/>
              <a:gd name="connsiteY145" fmla="*/ 357559 h 366661"/>
              <a:gd name="connsiteX146" fmla="*/ 402785 w 456964"/>
              <a:gd name="connsiteY146" fmla="*/ 356776 h 366661"/>
              <a:gd name="connsiteX147" fmla="*/ 408271 w 456964"/>
              <a:gd name="connsiteY147" fmla="*/ 352079 h 366661"/>
              <a:gd name="connsiteX148" fmla="*/ 412778 w 456964"/>
              <a:gd name="connsiteY148" fmla="*/ 346306 h 366661"/>
              <a:gd name="connsiteX149" fmla="*/ 418363 w 456964"/>
              <a:gd name="connsiteY149" fmla="*/ 342392 h 366661"/>
              <a:gd name="connsiteX150" fmla="*/ 424633 w 456964"/>
              <a:gd name="connsiteY150" fmla="*/ 339065 h 366661"/>
              <a:gd name="connsiteX151" fmla="*/ 430903 w 456964"/>
              <a:gd name="connsiteY151" fmla="*/ 335542 h 366661"/>
              <a:gd name="connsiteX152" fmla="*/ 433647 w 456964"/>
              <a:gd name="connsiteY152" fmla="*/ 328692 h 366661"/>
              <a:gd name="connsiteX153" fmla="*/ 437566 w 456964"/>
              <a:gd name="connsiteY153" fmla="*/ 323114 h 366661"/>
              <a:gd name="connsiteX154" fmla="*/ 443836 w 456964"/>
              <a:gd name="connsiteY154" fmla="*/ 318907 h 366661"/>
              <a:gd name="connsiteX155" fmla="*/ 444522 w 456964"/>
              <a:gd name="connsiteY155" fmla="*/ 311078 h 366661"/>
              <a:gd name="connsiteX156" fmla="*/ 448637 w 456964"/>
              <a:gd name="connsiteY156" fmla="*/ 305109 h 366661"/>
              <a:gd name="connsiteX157" fmla="*/ 450400 w 456964"/>
              <a:gd name="connsiteY157" fmla="*/ 298162 h 366661"/>
              <a:gd name="connsiteX158" fmla="*/ 451772 w 456964"/>
              <a:gd name="connsiteY158" fmla="*/ 291214 h 366661"/>
              <a:gd name="connsiteX159" fmla="*/ 456965 w 456964"/>
              <a:gd name="connsiteY159" fmla="*/ 284756 h 366661"/>
              <a:gd name="connsiteX160" fmla="*/ 456279 w 456964"/>
              <a:gd name="connsiteY160" fmla="*/ 277319 h 366661"/>
              <a:gd name="connsiteX161" fmla="*/ 454515 w 456964"/>
              <a:gd name="connsiteY161" fmla="*/ 270077 h 366661"/>
              <a:gd name="connsiteX162" fmla="*/ 456867 w 456964"/>
              <a:gd name="connsiteY162" fmla="*/ 262543 h 366661"/>
              <a:gd name="connsiteX163" fmla="*/ 451184 w 456964"/>
              <a:gd name="connsiteY163" fmla="*/ 256280 h 366661"/>
              <a:gd name="connsiteX164" fmla="*/ 451184 w 456964"/>
              <a:gd name="connsiteY164" fmla="*/ 249039 h 366661"/>
              <a:gd name="connsiteX165" fmla="*/ 451184 w 456964"/>
              <a:gd name="connsiteY165" fmla="*/ 241210 h 366661"/>
              <a:gd name="connsiteX166" fmla="*/ 444326 w 456964"/>
              <a:gd name="connsiteY166" fmla="*/ 236416 h 366661"/>
              <a:gd name="connsiteX167" fmla="*/ 444326 w 456964"/>
              <a:gd name="connsiteY167" fmla="*/ 228000 h 366661"/>
              <a:gd name="connsiteX168" fmla="*/ 437664 w 456964"/>
              <a:gd name="connsiteY168" fmla="*/ 223597 h 366661"/>
              <a:gd name="connsiteX169" fmla="*/ 433941 w 456964"/>
              <a:gd name="connsiteY169" fmla="*/ 217432 h 366661"/>
              <a:gd name="connsiteX170" fmla="*/ 430316 w 456964"/>
              <a:gd name="connsiteY170" fmla="*/ 211169 h 366661"/>
              <a:gd name="connsiteX171" fmla="*/ 426397 w 456964"/>
              <a:gd name="connsiteY171" fmla="*/ 204907 h 366661"/>
              <a:gd name="connsiteX172" fmla="*/ 420518 w 456964"/>
              <a:gd name="connsiteY172" fmla="*/ 200503 h 366661"/>
              <a:gd name="connsiteX173" fmla="*/ 415619 w 456964"/>
              <a:gd name="connsiteY173" fmla="*/ 195121 h 366661"/>
              <a:gd name="connsiteX174" fmla="*/ 407879 w 456964"/>
              <a:gd name="connsiteY174" fmla="*/ 194143 h 366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456964" h="366661">
                <a:moveTo>
                  <a:pt x="407879" y="194143"/>
                </a:moveTo>
                <a:cubicBezTo>
                  <a:pt x="406018" y="192675"/>
                  <a:pt x="404548" y="190718"/>
                  <a:pt x="402687" y="189348"/>
                </a:cubicBezTo>
                <a:cubicBezTo>
                  <a:pt x="400825" y="187978"/>
                  <a:pt x="398768" y="186804"/>
                  <a:pt x="396906" y="185434"/>
                </a:cubicBezTo>
                <a:cubicBezTo>
                  <a:pt x="395045" y="184064"/>
                  <a:pt x="393673" y="181911"/>
                  <a:pt x="391812" y="180443"/>
                </a:cubicBezTo>
                <a:cubicBezTo>
                  <a:pt x="389950" y="178975"/>
                  <a:pt x="389166" y="176137"/>
                  <a:pt x="387305" y="174767"/>
                </a:cubicBezTo>
                <a:cubicBezTo>
                  <a:pt x="385443" y="173398"/>
                  <a:pt x="383778" y="171636"/>
                  <a:pt x="381916" y="170266"/>
                </a:cubicBezTo>
                <a:cubicBezTo>
                  <a:pt x="380055" y="168896"/>
                  <a:pt x="376724" y="169386"/>
                  <a:pt x="374862" y="168016"/>
                </a:cubicBezTo>
                <a:cubicBezTo>
                  <a:pt x="373001" y="166646"/>
                  <a:pt x="372805" y="162927"/>
                  <a:pt x="370845" y="161557"/>
                </a:cubicBezTo>
                <a:cubicBezTo>
                  <a:pt x="368886" y="160187"/>
                  <a:pt x="365848" y="160481"/>
                  <a:pt x="363987" y="159111"/>
                </a:cubicBezTo>
                <a:cubicBezTo>
                  <a:pt x="362125" y="157741"/>
                  <a:pt x="359284" y="157643"/>
                  <a:pt x="357423" y="156273"/>
                </a:cubicBezTo>
                <a:cubicBezTo>
                  <a:pt x="355561" y="154903"/>
                  <a:pt x="354483" y="152359"/>
                  <a:pt x="352524" y="150989"/>
                </a:cubicBezTo>
                <a:cubicBezTo>
                  <a:pt x="350564" y="149619"/>
                  <a:pt x="349193" y="147662"/>
                  <a:pt x="347233" y="146292"/>
                </a:cubicBezTo>
                <a:cubicBezTo>
                  <a:pt x="345274" y="144922"/>
                  <a:pt x="343608" y="143356"/>
                  <a:pt x="341649" y="141986"/>
                </a:cubicBezTo>
                <a:cubicBezTo>
                  <a:pt x="339689" y="140616"/>
                  <a:pt x="337044" y="140519"/>
                  <a:pt x="335084" y="139149"/>
                </a:cubicBezTo>
                <a:cubicBezTo>
                  <a:pt x="333125" y="137779"/>
                  <a:pt x="332145" y="135234"/>
                  <a:pt x="330186" y="133864"/>
                </a:cubicBezTo>
                <a:cubicBezTo>
                  <a:pt x="328226" y="132494"/>
                  <a:pt x="325287" y="132788"/>
                  <a:pt x="323426" y="131418"/>
                </a:cubicBezTo>
                <a:cubicBezTo>
                  <a:pt x="321564" y="130048"/>
                  <a:pt x="319409" y="129070"/>
                  <a:pt x="317449" y="127700"/>
                </a:cubicBezTo>
                <a:cubicBezTo>
                  <a:pt x="315490" y="126330"/>
                  <a:pt x="314020" y="124373"/>
                  <a:pt x="312158" y="123100"/>
                </a:cubicBezTo>
                <a:cubicBezTo>
                  <a:pt x="310297" y="121828"/>
                  <a:pt x="307554" y="121535"/>
                  <a:pt x="305594" y="120165"/>
                </a:cubicBezTo>
                <a:cubicBezTo>
                  <a:pt x="303635" y="118795"/>
                  <a:pt x="303733" y="114685"/>
                  <a:pt x="301773" y="113315"/>
                </a:cubicBezTo>
                <a:cubicBezTo>
                  <a:pt x="299814" y="111945"/>
                  <a:pt x="295993" y="113315"/>
                  <a:pt x="294033" y="112239"/>
                </a:cubicBezTo>
                <a:cubicBezTo>
                  <a:pt x="292074" y="111162"/>
                  <a:pt x="290800" y="108716"/>
                  <a:pt x="288841" y="107444"/>
                </a:cubicBezTo>
                <a:lnTo>
                  <a:pt x="283060" y="103530"/>
                </a:lnTo>
                <a:cubicBezTo>
                  <a:pt x="281101" y="102258"/>
                  <a:pt x="278651" y="101573"/>
                  <a:pt x="276692" y="100300"/>
                </a:cubicBezTo>
                <a:cubicBezTo>
                  <a:pt x="274732" y="99028"/>
                  <a:pt x="272479" y="98246"/>
                  <a:pt x="270519" y="96973"/>
                </a:cubicBezTo>
                <a:cubicBezTo>
                  <a:pt x="268560" y="95701"/>
                  <a:pt x="268658" y="91298"/>
                  <a:pt x="266698" y="90026"/>
                </a:cubicBezTo>
                <a:cubicBezTo>
                  <a:pt x="264739" y="88754"/>
                  <a:pt x="261016" y="90026"/>
                  <a:pt x="259056" y="88949"/>
                </a:cubicBezTo>
                <a:cubicBezTo>
                  <a:pt x="257097" y="87873"/>
                  <a:pt x="257097" y="83372"/>
                  <a:pt x="255137" y="82100"/>
                </a:cubicBezTo>
                <a:cubicBezTo>
                  <a:pt x="253178" y="80828"/>
                  <a:pt x="249161" y="82785"/>
                  <a:pt x="247104" y="81512"/>
                </a:cubicBezTo>
                <a:cubicBezTo>
                  <a:pt x="245046" y="80240"/>
                  <a:pt x="245144" y="75837"/>
                  <a:pt x="243185" y="74663"/>
                </a:cubicBezTo>
                <a:cubicBezTo>
                  <a:pt x="241225" y="73488"/>
                  <a:pt x="237306" y="74663"/>
                  <a:pt x="235347" y="73880"/>
                </a:cubicBezTo>
                <a:cubicBezTo>
                  <a:pt x="233387" y="73097"/>
                  <a:pt x="233289" y="68400"/>
                  <a:pt x="231330" y="67226"/>
                </a:cubicBezTo>
                <a:cubicBezTo>
                  <a:pt x="229370" y="66052"/>
                  <a:pt x="226725" y="65660"/>
                  <a:pt x="224765" y="64388"/>
                </a:cubicBezTo>
                <a:cubicBezTo>
                  <a:pt x="222806" y="63116"/>
                  <a:pt x="220944" y="61746"/>
                  <a:pt x="218887" y="60474"/>
                </a:cubicBezTo>
                <a:lnTo>
                  <a:pt x="212911" y="56951"/>
                </a:lnTo>
                <a:cubicBezTo>
                  <a:pt x="210853" y="55679"/>
                  <a:pt x="208502" y="55190"/>
                  <a:pt x="206444" y="54015"/>
                </a:cubicBezTo>
                <a:cubicBezTo>
                  <a:pt x="204387" y="52841"/>
                  <a:pt x="202329" y="51765"/>
                  <a:pt x="200370" y="50591"/>
                </a:cubicBezTo>
                <a:cubicBezTo>
                  <a:pt x="198410" y="49416"/>
                  <a:pt x="196255" y="48242"/>
                  <a:pt x="194295" y="46970"/>
                </a:cubicBezTo>
                <a:cubicBezTo>
                  <a:pt x="192336" y="45698"/>
                  <a:pt x="189789" y="45502"/>
                  <a:pt x="187731" y="44230"/>
                </a:cubicBezTo>
                <a:lnTo>
                  <a:pt x="181657" y="40805"/>
                </a:lnTo>
                <a:cubicBezTo>
                  <a:pt x="179697" y="39533"/>
                  <a:pt x="178423" y="37087"/>
                  <a:pt x="176366" y="35912"/>
                </a:cubicBezTo>
                <a:cubicBezTo>
                  <a:pt x="174309" y="34738"/>
                  <a:pt x="171271" y="35325"/>
                  <a:pt x="169312" y="34151"/>
                </a:cubicBezTo>
                <a:cubicBezTo>
                  <a:pt x="167352" y="32977"/>
                  <a:pt x="166667" y="29356"/>
                  <a:pt x="164609" y="28182"/>
                </a:cubicBezTo>
                <a:cubicBezTo>
                  <a:pt x="162552" y="27008"/>
                  <a:pt x="159123" y="28182"/>
                  <a:pt x="157163" y="27203"/>
                </a:cubicBezTo>
                <a:cubicBezTo>
                  <a:pt x="155204" y="26225"/>
                  <a:pt x="155302" y="20941"/>
                  <a:pt x="153244" y="19767"/>
                </a:cubicBezTo>
                <a:cubicBezTo>
                  <a:pt x="151187" y="18592"/>
                  <a:pt x="149129" y="17614"/>
                  <a:pt x="147072" y="16439"/>
                </a:cubicBezTo>
                <a:cubicBezTo>
                  <a:pt x="145014" y="15265"/>
                  <a:pt x="142663" y="14776"/>
                  <a:pt x="140605" y="13602"/>
                </a:cubicBezTo>
                <a:cubicBezTo>
                  <a:pt x="138548" y="12427"/>
                  <a:pt x="136392" y="11351"/>
                  <a:pt x="134237" y="10373"/>
                </a:cubicBezTo>
                <a:cubicBezTo>
                  <a:pt x="132082" y="9394"/>
                  <a:pt x="130122" y="7828"/>
                  <a:pt x="127967" y="6948"/>
                </a:cubicBezTo>
                <a:cubicBezTo>
                  <a:pt x="125811" y="6067"/>
                  <a:pt x="122970" y="6948"/>
                  <a:pt x="120815" y="5871"/>
                </a:cubicBezTo>
                <a:cubicBezTo>
                  <a:pt x="118481" y="5471"/>
                  <a:pt x="116126" y="5210"/>
                  <a:pt x="113760" y="5088"/>
                </a:cubicBezTo>
                <a:cubicBezTo>
                  <a:pt x="111409" y="4501"/>
                  <a:pt x="109450" y="1957"/>
                  <a:pt x="107196" y="1566"/>
                </a:cubicBezTo>
                <a:cubicBezTo>
                  <a:pt x="104943" y="1174"/>
                  <a:pt x="102297" y="2251"/>
                  <a:pt x="99946" y="2055"/>
                </a:cubicBezTo>
                <a:cubicBezTo>
                  <a:pt x="97595" y="1859"/>
                  <a:pt x="95243" y="0"/>
                  <a:pt x="92892" y="0"/>
                </a:cubicBezTo>
                <a:cubicBezTo>
                  <a:pt x="90540" y="0"/>
                  <a:pt x="88483" y="4110"/>
                  <a:pt x="86132" y="4306"/>
                </a:cubicBezTo>
                <a:cubicBezTo>
                  <a:pt x="83780" y="4501"/>
                  <a:pt x="81037" y="2055"/>
                  <a:pt x="78784" y="2544"/>
                </a:cubicBezTo>
                <a:cubicBezTo>
                  <a:pt x="76530" y="3033"/>
                  <a:pt x="74277" y="4110"/>
                  <a:pt x="72023" y="4795"/>
                </a:cubicBezTo>
                <a:cubicBezTo>
                  <a:pt x="69770" y="5480"/>
                  <a:pt x="66929" y="4795"/>
                  <a:pt x="64675" y="5284"/>
                </a:cubicBezTo>
                <a:cubicBezTo>
                  <a:pt x="62422" y="5773"/>
                  <a:pt x="60070" y="6948"/>
                  <a:pt x="58013" y="7926"/>
                </a:cubicBezTo>
                <a:cubicBezTo>
                  <a:pt x="55956" y="8905"/>
                  <a:pt x="54682" y="11938"/>
                  <a:pt x="52624" y="13112"/>
                </a:cubicBezTo>
                <a:cubicBezTo>
                  <a:pt x="50567" y="14287"/>
                  <a:pt x="47334" y="13602"/>
                  <a:pt x="45374" y="14874"/>
                </a:cubicBezTo>
                <a:cubicBezTo>
                  <a:pt x="43415" y="16146"/>
                  <a:pt x="43513" y="20354"/>
                  <a:pt x="41651" y="21821"/>
                </a:cubicBezTo>
                <a:cubicBezTo>
                  <a:pt x="39790" y="23289"/>
                  <a:pt x="36165" y="22604"/>
                  <a:pt x="34401" y="24170"/>
                </a:cubicBezTo>
                <a:cubicBezTo>
                  <a:pt x="32638" y="25736"/>
                  <a:pt x="32540" y="29063"/>
                  <a:pt x="30874" y="30726"/>
                </a:cubicBezTo>
                <a:cubicBezTo>
                  <a:pt x="29209" y="32390"/>
                  <a:pt x="28621" y="34934"/>
                  <a:pt x="27053" y="36695"/>
                </a:cubicBezTo>
                <a:cubicBezTo>
                  <a:pt x="25486" y="38457"/>
                  <a:pt x="24800" y="40707"/>
                  <a:pt x="23330" y="42567"/>
                </a:cubicBezTo>
                <a:cubicBezTo>
                  <a:pt x="21861" y="44426"/>
                  <a:pt x="18333" y="44719"/>
                  <a:pt x="17060" y="46676"/>
                </a:cubicBezTo>
                <a:cubicBezTo>
                  <a:pt x="15786" y="48633"/>
                  <a:pt x="16178" y="51569"/>
                  <a:pt x="15002" y="53624"/>
                </a:cubicBezTo>
                <a:cubicBezTo>
                  <a:pt x="13827" y="55679"/>
                  <a:pt x="10495" y="56658"/>
                  <a:pt x="9516" y="58712"/>
                </a:cubicBezTo>
                <a:cubicBezTo>
                  <a:pt x="8536" y="60767"/>
                  <a:pt x="10202" y="64094"/>
                  <a:pt x="9516" y="66345"/>
                </a:cubicBezTo>
                <a:cubicBezTo>
                  <a:pt x="8830" y="68596"/>
                  <a:pt x="5009" y="69672"/>
                  <a:pt x="4323" y="71923"/>
                </a:cubicBezTo>
                <a:cubicBezTo>
                  <a:pt x="3637" y="74173"/>
                  <a:pt x="5695" y="77207"/>
                  <a:pt x="5205" y="79458"/>
                </a:cubicBezTo>
                <a:cubicBezTo>
                  <a:pt x="4715" y="81708"/>
                  <a:pt x="796" y="83470"/>
                  <a:pt x="404" y="85720"/>
                </a:cubicBezTo>
                <a:cubicBezTo>
                  <a:pt x="12" y="87971"/>
                  <a:pt x="2364" y="90809"/>
                  <a:pt x="2168" y="93157"/>
                </a:cubicBezTo>
                <a:cubicBezTo>
                  <a:pt x="1972" y="95506"/>
                  <a:pt x="110" y="97756"/>
                  <a:pt x="110" y="100105"/>
                </a:cubicBezTo>
                <a:cubicBezTo>
                  <a:pt x="-37" y="102484"/>
                  <a:pt x="-37" y="104869"/>
                  <a:pt x="110" y="107248"/>
                </a:cubicBezTo>
                <a:cubicBezTo>
                  <a:pt x="110" y="109597"/>
                  <a:pt x="894" y="112043"/>
                  <a:pt x="1286" y="114294"/>
                </a:cubicBezTo>
                <a:cubicBezTo>
                  <a:pt x="1678" y="116544"/>
                  <a:pt x="2560" y="118893"/>
                  <a:pt x="3147" y="121241"/>
                </a:cubicBezTo>
                <a:cubicBezTo>
                  <a:pt x="3735" y="123590"/>
                  <a:pt x="3147" y="126330"/>
                  <a:pt x="3637" y="128483"/>
                </a:cubicBezTo>
                <a:cubicBezTo>
                  <a:pt x="4127" y="130635"/>
                  <a:pt x="5401" y="133082"/>
                  <a:pt x="6381" y="135234"/>
                </a:cubicBezTo>
                <a:cubicBezTo>
                  <a:pt x="7360" y="137387"/>
                  <a:pt x="9320" y="139149"/>
                  <a:pt x="10495" y="141203"/>
                </a:cubicBezTo>
                <a:cubicBezTo>
                  <a:pt x="11671" y="143258"/>
                  <a:pt x="15002" y="143846"/>
                  <a:pt x="16374" y="145803"/>
                </a:cubicBezTo>
                <a:cubicBezTo>
                  <a:pt x="17800" y="147624"/>
                  <a:pt x="19339" y="149356"/>
                  <a:pt x="20979" y="150989"/>
                </a:cubicBezTo>
                <a:cubicBezTo>
                  <a:pt x="22448" y="152750"/>
                  <a:pt x="23526" y="154707"/>
                  <a:pt x="25192" y="156469"/>
                </a:cubicBezTo>
                <a:cubicBezTo>
                  <a:pt x="26857" y="158230"/>
                  <a:pt x="27837" y="160285"/>
                  <a:pt x="29698" y="161949"/>
                </a:cubicBezTo>
                <a:cubicBezTo>
                  <a:pt x="31560" y="163612"/>
                  <a:pt x="31560" y="167037"/>
                  <a:pt x="33519" y="168505"/>
                </a:cubicBezTo>
                <a:cubicBezTo>
                  <a:pt x="35479" y="169973"/>
                  <a:pt x="37438" y="171245"/>
                  <a:pt x="39398" y="172615"/>
                </a:cubicBezTo>
                <a:cubicBezTo>
                  <a:pt x="41357" y="173985"/>
                  <a:pt x="45766" y="171147"/>
                  <a:pt x="47824" y="172615"/>
                </a:cubicBezTo>
                <a:cubicBezTo>
                  <a:pt x="49881" y="174082"/>
                  <a:pt x="50665" y="177214"/>
                  <a:pt x="52624" y="178290"/>
                </a:cubicBezTo>
                <a:cubicBezTo>
                  <a:pt x="54584" y="179367"/>
                  <a:pt x="57425" y="179465"/>
                  <a:pt x="59385" y="180639"/>
                </a:cubicBezTo>
                <a:cubicBezTo>
                  <a:pt x="61344" y="181813"/>
                  <a:pt x="62520" y="184553"/>
                  <a:pt x="64577" y="185727"/>
                </a:cubicBezTo>
                <a:cubicBezTo>
                  <a:pt x="66635" y="186901"/>
                  <a:pt x="69868" y="185727"/>
                  <a:pt x="71925" y="187097"/>
                </a:cubicBezTo>
                <a:cubicBezTo>
                  <a:pt x="73983" y="188467"/>
                  <a:pt x="74571" y="191794"/>
                  <a:pt x="76628" y="193066"/>
                </a:cubicBezTo>
                <a:cubicBezTo>
                  <a:pt x="78686" y="194338"/>
                  <a:pt x="81527" y="193751"/>
                  <a:pt x="83584" y="195023"/>
                </a:cubicBezTo>
                <a:cubicBezTo>
                  <a:pt x="85642" y="196295"/>
                  <a:pt x="88385" y="196100"/>
                  <a:pt x="90345" y="197274"/>
                </a:cubicBezTo>
                <a:cubicBezTo>
                  <a:pt x="92304" y="198448"/>
                  <a:pt x="94459" y="199525"/>
                  <a:pt x="96517" y="200699"/>
                </a:cubicBezTo>
                <a:cubicBezTo>
                  <a:pt x="98574" y="201873"/>
                  <a:pt x="99946" y="204026"/>
                  <a:pt x="102003" y="205200"/>
                </a:cubicBezTo>
                <a:cubicBezTo>
                  <a:pt x="104061" y="206374"/>
                  <a:pt x="104747" y="209701"/>
                  <a:pt x="106804" y="210876"/>
                </a:cubicBezTo>
                <a:cubicBezTo>
                  <a:pt x="108862" y="212050"/>
                  <a:pt x="112095" y="210876"/>
                  <a:pt x="114054" y="212441"/>
                </a:cubicBezTo>
                <a:cubicBezTo>
                  <a:pt x="116014" y="214007"/>
                  <a:pt x="116406" y="217628"/>
                  <a:pt x="118365" y="218802"/>
                </a:cubicBezTo>
                <a:cubicBezTo>
                  <a:pt x="120325" y="219976"/>
                  <a:pt x="122284" y="221346"/>
                  <a:pt x="124342" y="222520"/>
                </a:cubicBezTo>
                <a:cubicBezTo>
                  <a:pt x="126399" y="223695"/>
                  <a:pt x="127967" y="225456"/>
                  <a:pt x="129926" y="226728"/>
                </a:cubicBezTo>
                <a:cubicBezTo>
                  <a:pt x="131886" y="228000"/>
                  <a:pt x="135805" y="226141"/>
                  <a:pt x="137862" y="227413"/>
                </a:cubicBezTo>
                <a:cubicBezTo>
                  <a:pt x="139920" y="228685"/>
                  <a:pt x="140899" y="231229"/>
                  <a:pt x="142859" y="232501"/>
                </a:cubicBezTo>
                <a:cubicBezTo>
                  <a:pt x="144818" y="233774"/>
                  <a:pt x="146386" y="235731"/>
                  <a:pt x="148345" y="237003"/>
                </a:cubicBezTo>
                <a:cubicBezTo>
                  <a:pt x="150305" y="238275"/>
                  <a:pt x="152068" y="239938"/>
                  <a:pt x="154028" y="241210"/>
                </a:cubicBezTo>
                <a:cubicBezTo>
                  <a:pt x="155987" y="242483"/>
                  <a:pt x="159123" y="241895"/>
                  <a:pt x="161082" y="243167"/>
                </a:cubicBezTo>
                <a:lnTo>
                  <a:pt x="166863" y="247180"/>
                </a:lnTo>
                <a:cubicBezTo>
                  <a:pt x="168822" y="248452"/>
                  <a:pt x="169704" y="251289"/>
                  <a:pt x="171663" y="252562"/>
                </a:cubicBezTo>
                <a:cubicBezTo>
                  <a:pt x="173623" y="253834"/>
                  <a:pt x="176954" y="252562"/>
                  <a:pt x="178913" y="254323"/>
                </a:cubicBezTo>
                <a:cubicBezTo>
                  <a:pt x="180873" y="256084"/>
                  <a:pt x="183812" y="255497"/>
                  <a:pt x="185772" y="256769"/>
                </a:cubicBezTo>
                <a:cubicBezTo>
                  <a:pt x="187731" y="258041"/>
                  <a:pt x="188025" y="261760"/>
                  <a:pt x="189984" y="263032"/>
                </a:cubicBezTo>
                <a:cubicBezTo>
                  <a:pt x="191944" y="264304"/>
                  <a:pt x="193022" y="266848"/>
                  <a:pt x="194981" y="268218"/>
                </a:cubicBezTo>
                <a:lnTo>
                  <a:pt x="200860" y="272035"/>
                </a:lnTo>
                <a:cubicBezTo>
                  <a:pt x="202819" y="273404"/>
                  <a:pt x="206836" y="271447"/>
                  <a:pt x="208796" y="272817"/>
                </a:cubicBezTo>
                <a:cubicBezTo>
                  <a:pt x="210755" y="274187"/>
                  <a:pt x="210559" y="278493"/>
                  <a:pt x="212519" y="279863"/>
                </a:cubicBezTo>
                <a:cubicBezTo>
                  <a:pt x="214478" y="281233"/>
                  <a:pt x="218201" y="279863"/>
                  <a:pt x="220161" y="281037"/>
                </a:cubicBezTo>
                <a:lnTo>
                  <a:pt x="226039" y="284853"/>
                </a:lnTo>
                <a:cubicBezTo>
                  <a:pt x="227998" y="286223"/>
                  <a:pt x="230056" y="287398"/>
                  <a:pt x="231917" y="288670"/>
                </a:cubicBezTo>
                <a:cubicBezTo>
                  <a:pt x="233779" y="289942"/>
                  <a:pt x="233583" y="294541"/>
                  <a:pt x="235543" y="295813"/>
                </a:cubicBezTo>
                <a:cubicBezTo>
                  <a:pt x="237502" y="297085"/>
                  <a:pt x="241911" y="294932"/>
                  <a:pt x="243772" y="295813"/>
                </a:cubicBezTo>
                <a:cubicBezTo>
                  <a:pt x="245634" y="296694"/>
                  <a:pt x="247299" y="298944"/>
                  <a:pt x="249259" y="300314"/>
                </a:cubicBezTo>
                <a:cubicBezTo>
                  <a:pt x="251218" y="301684"/>
                  <a:pt x="251316" y="305403"/>
                  <a:pt x="253178" y="306773"/>
                </a:cubicBezTo>
                <a:cubicBezTo>
                  <a:pt x="255039" y="308143"/>
                  <a:pt x="257979" y="308143"/>
                  <a:pt x="259840" y="309513"/>
                </a:cubicBezTo>
                <a:cubicBezTo>
                  <a:pt x="261702" y="310883"/>
                  <a:pt x="261996" y="314601"/>
                  <a:pt x="263857" y="315971"/>
                </a:cubicBezTo>
                <a:cubicBezTo>
                  <a:pt x="265719" y="317341"/>
                  <a:pt x="269834" y="315971"/>
                  <a:pt x="271695" y="317145"/>
                </a:cubicBezTo>
                <a:cubicBezTo>
                  <a:pt x="273557" y="318319"/>
                  <a:pt x="275908" y="319396"/>
                  <a:pt x="277769" y="320766"/>
                </a:cubicBezTo>
                <a:lnTo>
                  <a:pt x="283354" y="324876"/>
                </a:lnTo>
                <a:cubicBezTo>
                  <a:pt x="285314" y="326246"/>
                  <a:pt x="286391" y="328692"/>
                  <a:pt x="288253" y="330160"/>
                </a:cubicBezTo>
                <a:lnTo>
                  <a:pt x="293837" y="334368"/>
                </a:lnTo>
                <a:cubicBezTo>
                  <a:pt x="295699" y="335738"/>
                  <a:pt x="297070" y="337793"/>
                  <a:pt x="299030" y="339260"/>
                </a:cubicBezTo>
                <a:lnTo>
                  <a:pt x="304517" y="343566"/>
                </a:lnTo>
                <a:cubicBezTo>
                  <a:pt x="306378" y="345034"/>
                  <a:pt x="308533" y="346012"/>
                  <a:pt x="310395" y="347382"/>
                </a:cubicBezTo>
                <a:cubicBezTo>
                  <a:pt x="312256" y="348752"/>
                  <a:pt x="314608" y="349633"/>
                  <a:pt x="316469" y="351101"/>
                </a:cubicBezTo>
                <a:cubicBezTo>
                  <a:pt x="318331" y="352568"/>
                  <a:pt x="318625" y="356287"/>
                  <a:pt x="320584" y="357461"/>
                </a:cubicBezTo>
                <a:cubicBezTo>
                  <a:pt x="322544" y="358635"/>
                  <a:pt x="326365" y="356580"/>
                  <a:pt x="328422" y="357461"/>
                </a:cubicBezTo>
                <a:cubicBezTo>
                  <a:pt x="330607" y="358165"/>
                  <a:pt x="332831" y="358721"/>
                  <a:pt x="335084" y="359125"/>
                </a:cubicBezTo>
                <a:cubicBezTo>
                  <a:pt x="337240" y="359907"/>
                  <a:pt x="338905" y="362060"/>
                  <a:pt x="341159" y="362647"/>
                </a:cubicBezTo>
                <a:cubicBezTo>
                  <a:pt x="343412" y="363235"/>
                  <a:pt x="345764" y="362647"/>
                  <a:pt x="348017" y="362647"/>
                </a:cubicBezTo>
                <a:cubicBezTo>
                  <a:pt x="350271" y="362647"/>
                  <a:pt x="352328" y="366562"/>
                  <a:pt x="354581" y="366659"/>
                </a:cubicBezTo>
                <a:cubicBezTo>
                  <a:pt x="356835" y="366757"/>
                  <a:pt x="359186" y="362647"/>
                  <a:pt x="361538" y="362647"/>
                </a:cubicBezTo>
                <a:cubicBezTo>
                  <a:pt x="363889" y="362647"/>
                  <a:pt x="366436" y="366366"/>
                  <a:pt x="368788" y="366072"/>
                </a:cubicBezTo>
                <a:cubicBezTo>
                  <a:pt x="371139" y="365779"/>
                  <a:pt x="372903" y="362354"/>
                  <a:pt x="375156" y="361962"/>
                </a:cubicBezTo>
                <a:cubicBezTo>
                  <a:pt x="377409" y="361571"/>
                  <a:pt x="379369" y="360397"/>
                  <a:pt x="381622" y="359810"/>
                </a:cubicBezTo>
                <a:cubicBezTo>
                  <a:pt x="383876" y="359223"/>
                  <a:pt x="386913" y="361473"/>
                  <a:pt x="389068" y="360690"/>
                </a:cubicBezTo>
                <a:cubicBezTo>
                  <a:pt x="391224" y="359907"/>
                  <a:pt x="393281" y="358440"/>
                  <a:pt x="395339" y="357559"/>
                </a:cubicBezTo>
                <a:cubicBezTo>
                  <a:pt x="397396" y="356678"/>
                  <a:pt x="400629" y="357559"/>
                  <a:pt x="402785" y="356776"/>
                </a:cubicBezTo>
                <a:cubicBezTo>
                  <a:pt x="404940" y="355993"/>
                  <a:pt x="406214" y="353253"/>
                  <a:pt x="408271" y="352079"/>
                </a:cubicBezTo>
                <a:cubicBezTo>
                  <a:pt x="410329" y="350905"/>
                  <a:pt x="410819" y="347578"/>
                  <a:pt x="412778" y="346306"/>
                </a:cubicBezTo>
                <a:cubicBezTo>
                  <a:pt x="414738" y="345034"/>
                  <a:pt x="416599" y="343762"/>
                  <a:pt x="418363" y="342392"/>
                </a:cubicBezTo>
                <a:cubicBezTo>
                  <a:pt x="420126" y="341022"/>
                  <a:pt x="422869" y="340630"/>
                  <a:pt x="424633" y="339065"/>
                </a:cubicBezTo>
                <a:cubicBezTo>
                  <a:pt x="426397" y="337499"/>
                  <a:pt x="429238" y="337205"/>
                  <a:pt x="430903" y="335542"/>
                </a:cubicBezTo>
                <a:cubicBezTo>
                  <a:pt x="432569" y="333878"/>
                  <a:pt x="432177" y="330453"/>
                  <a:pt x="433647" y="328692"/>
                </a:cubicBezTo>
                <a:cubicBezTo>
                  <a:pt x="435077" y="326920"/>
                  <a:pt x="436380" y="325057"/>
                  <a:pt x="437566" y="323114"/>
                </a:cubicBezTo>
                <a:cubicBezTo>
                  <a:pt x="438937" y="321255"/>
                  <a:pt x="442758" y="320962"/>
                  <a:pt x="443836" y="318907"/>
                </a:cubicBezTo>
                <a:cubicBezTo>
                  <a:pt x="444914" y="316852"/>
                  <a:pt x="443836" y="313231"/>
                  <a:pt x="444522" y="311078"/>
                </a:cubicBezTo>
                <a:cubicBezTo>
                  <a:pt x="445208" y="308925"/>
                  <a:pt x="447755" y="307360"/>
                  <a:pt x="448637" y="305109"/>
                </a:cubicBezTo>
                <a:cubicBezTo>
                  <a:pt x="449518" y="302859"/>
                  <a:pt x="449714" y="300412"/>
                  <a:pt x="450400" y="298162"/>
                </a:cubicBezTo>
                <a:cubicBezTo>
                  <a:pt x="451086" y="295911"/>
                  <a:pt x="451282" y="293465"/>
                  <a:pt x="451772" y="291214"/>
                </a:cubicBezTo>
                <a:cubicBezTo>
                  <a:pt x="452262" y="288963"/>
                  <a:pt x="456671" y="287104"/>
                  <a:pt x="456965" y="284756"/>
                </a:cubicBezTo>
                <a:cubicBezTo>
                  <a:pt x="456886" y="282265"/>
                  <a:pt x="456661" y="279782"/>
                  <a:pt x="456279" y="277319"/>
                </a:cubicBezTo>
                <a:cubicBezTo>
                  <a:pt x="456279" y="274872"/>
                  <a:pt x="454613" y="272524"/>
                  <a:pt x="454515" y="270077"/>
                </a:cubicBezTo>
                <a:cubicBezTo>
                  <a:pt x="454417" y="267631"/>
                  <a:pt x="457160" y="264989"/>
                  <a:pt x="456867" y="262543"/>
                </a:cubicBezTo>
                <a:cubicBezTo>
                  <a:pt x="456573" y="260096"/>
                  <a:pt x="451674" y="258628"/>
                  <a:pt x="451184" y="256280"/>
                </a:cubicBezTo>
                <a:cubicBezTo>
                  <a:pt x="450694" y="253932"/>
                  <a:pt x="451184" y="251387"/>
                  <a:pt x="451184" y="249039"/>
                </a:cubicBezTo>
                <a:cubicBezTo>
                  <a:pt x="451184" y="246690"/>
                  <a:pt x="452458" y="243461"/>
                  <a:pt x="451184" y="241210"/>
                </a:cubicBezTo>
                <a:cubicBezTo>
                  <a:pt x="449910" y="238960"/>
                  <a:pt x="445306" y="238568"/>
                  <a:pt x="444326" y="236416"/>
                </a:cubicBezTo>
                <a:cubicBezTo>
                  <a:pt x="443346" y="234263"/>
                  <a:pt x="445991" y="230153"/>
                  <a:pt x="444326" y="228000"/>
                </a:cubicBezTo>
                <a:cubicBezTo>
                  <a:pt x="442660" y="225847"/>
                  <a:pt x="438937" y="225652"/>
                  <a:pt x="437664" y="223597"/>
                </a:cubicBezTo>
                <a:cubicBezTo>
                  <a:pt x="436390" y="221542"/>
                  <a:pt x="435410" y="219389"/>
                  <a:pt x="433941" y="217432"/>
                </a:cubicBezTo>
                <a:cubicBezTo>
                  <a:pt x="432471" y="215475"/>
                  <a:pt x="431883" y="213028"/>
                  <a:pt x="430316" y="211169"/>
                </a:cubicBezTo>
                <a:cubicBezTo>
                  <a:pt x="428748" y="209310"/>
                  <a:pt x="428062" y="206668"/>
                  <a:pt x="426397" y="204907"/>
                </a:cubicBezTo>
                <a:cubicBezTo>
                  <a:pt x="424731" y="203145"/>
                  <a:pt x="422282" y="202167"/>
                  <a:pt x="420518" y="200503"/>
                </a:cubicBezTo>
                <a:cubicBezTo>
                  <a:pt x="418755" y="198840"/>
                  <a:pt x="417481" y="196687"/>
                  <a:pt x="415619" y="195121"/>
                </a:cubicBezTo>
                <a:cubicBezTo>
                  <a:pt x="413758" y="193555"/>
                  <a:pt x="409741" y="195806"/>
                  <a:pt x="407879" y="194143"/>
                </a:cubicBezTo>
                <a:close/>
              </a:path>
            </a:pathLst>
          </a:custGeom>
          <a:solidFill>
            <a:srgbClr val="C00000"/>
          </a:solidFill>
          <a:ln w="97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236FDBDB-D202-41BB-8BB3-CFBF645AAF27}"/>
              </a:ext>
            </a:extLst>
          </p:cNvPr>
          <p:cNvSpPr/>
          <p:nvPr/>
        </p:nvSpPr>
        <p:spPr>
          <a:xfrm>
            <a:off x="2515651" y="2252882"/>
            <a:ext cx="285241" cy="235456"/>
          </a:xfrm>
          <a:custGeom>
            <a:avLst/>
            <a:gdLst>
              <a:gd name="connsiteX0" fmla="*/ 382075 w 427861"/>
              <a:gd name="connsiteY0" fmla="*/ 181353 h 353184"/>
              <a:gd name="connsiteX1" fmla="*/ 376196 w 427861"/>
              <a:gd name="connsiteY1" fmla="*/ 177341 h 353184"/>
              <a:gd name="connsiteX2" fmla="*/ 371003 w 427861"/>
              <a:gd name="connsiteY2" fmla="*/ 172252 h 353184"/>
              <a:gd name="connsiteX3" fmla="*/ 363949 w 427861"/>
              <a:gd name="connsiteY3" fmla="*/ 170687 h 353184"/>
              <a:gd name="connsiteX4" fmla="*/ 357385 w 427861"/>
              <a:gd name="connsiteY4" fmla="*/ 168142 h 353184"/>
              <a:gd name="connsiteX5" fmla="*/ 350821 w 427861"/>
              <a:gd name="connsiteY5" fmla="*/ 165598 h 353184"/>
              <a:gd name="connsiteX6" fmla="*/ 344844 w 427861"/>
              <a:gd name="connsiteY6" fmla="*/ 161782 h 353184"/>
              <a:gd name="connsiteX7" fmla="*/ 338574 w 427861"/>
              <a:gd name="connsiteY7" fmla="*/ 158748 h 353184"/>
              <a:gd name="connsiteX8" fmla="*/ 333577 w 427861"/>
              <a:gd name="connsiteY8" fmla="*/ 153366 h 353184"/>
              <a:gd name="connsiteX9" fmla="*/ 326523 w 427861"/>
              <a:gd name="connsiteY9" fmla="*/ 151703 h 353184"/>
              <a:gd name="connsiteX10" fmla="*/ 321331 w 427861"/>
              <a:gd name="connsiteY10" fmla="*/ 146712 h 353184"/>
              <a:gd name="connsiteX11" fmla="*/ 314472 w 427861"/>
              <a:gd name="connsiteY11" fmla="*/ 144560 h 353184"/>
              <a:gd name="connsiteX12" fmla="*/ 309868 w 427861"/>
              <a:gd name="connsiteY12" fmla="*/ 138786 h 353184"/>
              <a:gd name="connsiteX13" fmla="*/ 302715 w 427861"/>
              <a:gd name="connsiteY13" fmla="*/ 137123 h 353184"/>
              <a:gd name="connsiteX14" fmla="*/ 297229 w 427861"/>
              <a:gd name="connsiteY14" fmla="*/ 132621 h 353184"/>
              <a:gd name="connsiteX15" fmla="*/ 290665 w 427861"/>
              <a:gd name="connsiteY15" fmla="*/ 130077 h 353184"/>
              <a:gd name="connsiteX16" fmla="*/ 284884 w 427861"/>
              <a:gd name="connsiteY16" fmla="*/ 125967 h 353184"/>
              <a:gd name="connsiteX17" fmla="*/ 278908 w 427861"/>
              <a:gd name="connsiteY17" fmla="*/ 122444 h 353184"/>
              <a:gd name="connsiteX18" fmla="*/ 274401 w 427861"/>
              <a:gd name="connsiteY18" fmla="*/ 116573 h 353184"/>
              <a:gd name="connsiteX19" fmla="*/ 267935 w 427861"/>
              <a:gd name="connsiteY19" fmla="*/ 113638 h 353184"/>
              <a:gd name="connsiteX20" fmla="*/ 261370 w 427861"/>
              <a:gd name="connsiteY20" fmla="*/ 110995 h 353184"/>
              <a:gd name="connsiteX21" fmla="*/ 257060 w 427861"/>
              <a:gd name="connsiteY21" fmla="*/ 105026 h 353184"/>
              <a:gd name="connsiteX22" fmla="*/ 250593 w 427861"/>
              <a:gd name="connsiteY22" fmla="*/ 102091 h 353184"/>
              <a:gd name="connsiteX23" fmla="*/ 244323 w 427861"/>
              <a:gd name="connsiteY23" fmla="*/ 98764 h 353184"/>
              <a:gd name="connsiteX24" fmla="*/ 238346 w 427861"/>
              <a:gd name="connsiteY24" fmla="*/ 95143 h 353184"/>
              <a:gd name="connsiteX25" fmla="*/ 233350 w 427861"/>
              <a:gd name="connsiteY25" fmla="*/ 90152 h 353184"/>
              <a:gd name="connsiteX26" fmla="*/ 229431 w 427861"/>
              <a:gd name="connsiteY26" fmla="*/ 83792 h 353184"/>
              <a:gd name="connsiteX27" fmla="*/ 221985 w 427861"/>
              <a:gd name="connsiteY27" fmla="*/ 82031 h 353184"/>
              <a:gd name="connsiteX28" fmla="*/ 218066 w 427861"/>
              <a:gd name="connsiteY28" fmla="*/ 75768 h 353184"/>
              <a:gd name="connsiteX29" fmla="*/ 211110 w 427861"/>
              <a:gd name="connsiteY29" fmla="*/ 73322 h 353184"/>
              <a:gd name="connsiteX30" fmla="*/ 205231 w 427861"/>
              <a:gd name="connsiteY30" fmla="*/ 69407 h 353184"/>
              <a:gd name="connsiteX31" fmla="*/ 201018 w 427861"/>
              <a:gd name="connsiteY31" fmla="*/ 63634 h 353184"/>
              <a:gd name="connsiteX32" fmla="*/ 194846 w 427861"/>
              <a:gd name="connsiteY32" fmla="*/ 60111 h 353184"/>
              <a:gd name="connsiteX33" fmla="*/ 189359 w 427861"/>
              <a:gd name="connsiteY33" fmla="*/ 55806 h 353184"/>
              <a:gd name="connsiteX34" fmla="*/ 184460 w 427861"/>
              <a:gd name="connsiteY34" fmla="*/ 50717 h 353184"/>
              <a:gd name="connsiteX35" fmla="*/ 179268 w 427861"/>
              <a:gd name="connsiteY35" fmla="*/ 46118 h 353184"/>
              <a:gd name="connsiteX36" fmla="*/ 175447 w 427861"/>
              <a:gd name="connsiteY36" fmla="*/ 39953 h 353184"/>
              <a:gd name="connsiteX37" fmla="*/ 169177 w 427861"/>
              <a:gd name="connsiteY37" fmla="*/ 36528 h 353184"/>
              <a:gd name="connsiteX38" fmla="*/ 165355 w 427861"/>
              <a:gd name="connsiteY38" fmla="*/ 30364 h 353184"/>
              <a:gd name="connsiteX39" fmla="*/ 158987 w 427861"/>
              <a:gd name="connsiteY39" fmla="*/ 26939 h 353184"/>
              <a:gd name="connsiteX40" fmla="*/ 153109 w 427861"/>
              <a:gd name="connsiteY40" fmla="*/ 23025 h 353184"/>
              <a:gd name="connsiteX41" fmla="*/ 149484 w 427861"/>
              <a:gd name="connsiteY41" fmla="*/ 16077 h 353184"/>
              <a:gd name="connsiteX42" fmla="*/ 143115 w 427861"/>
              <a:gd name="connsiteY42" fmla="*/ 12848 h 353184"/>
              <a:gd name="connsiteX43" fmla="*/ 135963 w 427861"/>
              <a:gd name="connsiteY43" fmla="*/ 11184 h 353184"/>
              <a:gd name="connsiteX44" fmla="*/ 130477 w 427861"/>
              <a:gd name="connsiteY44" fmla="*/ 6194 h 353184"/>
              <a:gd name="connsiteX45" fmla="*/ 123814 w 427861"/>
              <a:gd name="connsiteY45" fmla="*/ 3649 h 353184"/>
              <a:gd name="connsiteX46" fmla="*/ 117152 w 427861"/>
              <a:gd name="connsiteY46" fmla="*/ 1008 h 353184"/>
              <a:gd name="connsiteX47" fmla="*/ 109706 w 427861"/>
              <a:gd name="connsiteY47" fmla="*/ 2182 h 353184"/>
              <a:gd name="connsiteX48" fmla="*/ 102652 w 427861"/>
              <a:gd name="connsiteY48" fmla="*/ 2769 h 353184"/>
              <a:gd name="connsiteX49" fmla="*/ 95794 w 427861"/>
              <a:gd name="connsiteY49" fmla="*/ 2280 h 353184"/>
              <a:gd name="connsiteX50" fmla="*/ 88935 w 427861"/>
              <a:gd name="connsiteY50" fmla="*/ 3062 h 353184"/>
              <a:gd name="connsiteX51" fmla="*/ 81391 w 427861"/>
              <a:gd name="connsiteY51" fmla="*/ 29 h 353184"/>
              <a:gd name="connsiteX52" fmla="*/ 75513 w 427861"/>
              <a:gd name="connsiteY52" fmla="*/ 5704 h 353184"/>
              <a:gd name="connsiteX53" fmla="*/ 68949 w 427861"/>
              <a:gd name="connsiteY53" fmla="*/ 7857 h 353184"/>
              <a:gd name="connsiteX54" fmla="*/ 62580 w 427861"/>
              <a:gd name="connsiteY54" fmla="*/ 10304 h 353184"/>
              <a:gd name="connsiteX55" fmla="*/ 56114 w 427861"/>
              <a:gd name="connsiteY55" fmla="*/ 12750 h 353184"/>
              <a:gd name="connsiteX56" fmla="*/ 49746 w 427861"/>
              <a:gd name="connsiteY56" fmla="*/ 15588 h 353184"/>
              <a:gd name="connsiteX57" fmla="*/ 42789 w 427861"/>
              <a:gd name="connsiteY57" fmla="*/ 17838 h 353184"/>
              <a:gd name="connsiteX58" fmla="*/ 37695 w 427861"/>
              <a:gd name="connsiteY58" fmla="*/ 22731 h 353184"/>
              <a:gd name="connsiteX59" fmla="*/ 33874 w 427861"/>
              <a:gd name="connsiteY59" fmla="*/ 28994 h 353184"/>
              <a:gd name="connsiteX60" fmla="*/ 26330 w 427861"/>
              <a:gd name="connsiteY60" fmla="*/ 31342 h 353184"/>
              <a:gd name="connsiteX61" fmla="*/ 22019 w 427861"/>
              <a:gd name="connsiteY61" fmla="*/ 37018 h 353184"/>
              <a:gd name="connsiteX62" fmla="*/ 20157 w 427861"/>
              <a:gd name="connsiteY62" fmla="*/ 44357 h 353184"/>
              <a:gd name="connsiteX63" fmla="*/ 13789 w 427861"/>
              <a:gd name="connsiteY63" fmla="*/ 48467 h 353184"/>
              <a:gd name="connsiteX64" fmla="*/ 10654 w 427861"/>
              <a:gd name="connsiteY64" fmla="*/ 54827 h 353184"/>
              <a:gd name="connsiteX65" fmla="*/ 9674 w 427861"/>
              <a:gd name="connsiteY65" fmla="*/ 62068 h 353184"/>
              <a:gd name="connsiteX66" fmla="*/ 5461 w 427861"/>
              <a:gd name="connsiteY66" fmla="*/ 67842 h 353184"/>
              <a:gd name="connsiteX67" fmla="*/ 1836 w 427861"/>
              <a:gd name="connsiteY67" fmla="*/ 74104 h 353184"/>
              <a:gd name="connsiteX68" fmla="*/ 73 w 427861"/>
              <a:gd name="connsiteY68" fmla="*/ 81052 h 353184"/>
              <a:gd name="connsiteX69" fmla="*/ 1542 w 427861"/>
              <a:gd name="connsiteY69" fmla="*/ 88293 h 353184"/>
              <a:gd name="connsiteX70" fmla="*/ 954 w 427861"/>
              <a:gd name="connsiteY70" fmla="*/ 95241 h 353184"/>
              <a:gd name="connsiteX71" fmla="*/ 2620 w 427861"/>
              <a:gd name="connsiteY71" fmla="*/ 101993 h 353184"/>
              <a:gd name="connsiteX72" fmla="*/ 1542 w 427861"/>
              <a:gd name="connsiteY72" fmla="*/ 109136 h 353184"/>
              <a:gd name="connsiteX73" fmla="*/ 1052 w 427861"/>
              <a:gd name="connsiteY73" fmla="*/ 116475 h 353184"/>
              <a:gd name="connsiteX74" fmla="*/ 5853 w 427861"/>
              <a:gd name="connsiteY74" fmla="*/ 122347 h 353184"/>
              <a:gd name="connsiteX75" fmla="*/ 6735 w 427861"/>
              <a:gd name="connsiteY75" fmla="*/ 129588 h 353184"/>
              <a:gd name="connsiteX76" fmla="*/ 10654 w 427861"/>
              <a:gd name="connsiteY76" fmla="*/ 135557 h 353184"/>
              <a:gd name="connsiteX77" fmla="*/ 15944 w 427861"/>
              <a:gd name="connsiteY77" fmla="*/ 140352 h 353184"/>
              <a:gd name="connsiteX78" fmla="*/ 17316 w 427861"/>
              <a:gd name="connsiteY78" fmla="*/ 148180 h 353184"/>
              <a:gd name="connsiteX79" fmla="*/ 24566 w 427861"/>
              <a:gd name="connsiteY79" fmla="*/ 151214 h 353184"/>
              <a:gd name="connsiteX80" fmla="*/ 29465 w 427861"/>
              <a:gd name="connsiteY80" fmla="*/ 156204 h 353184"/>
              <a:gd name="connsiteX81" fmla="*/ 33678 w 427861"/>
              <a:gd name="connsiteY81" fmla="*/ 162075 h 353184"/>
              <a:gd name="connsiteX82" fmla="*/ 37793 w 427861"/>
              <a:gd name="connsiteY82" fmla="*/ 168142 h 353184"/>
              <a:gd name="connsiteX83" fmla="*/ 43965 w 427861"/>
              <a:gd name="connsiteY83" fmla="*/ 171861 h 353184"/>
              <a:gd name="connsiteX84" fmla="*/ 50236 w 427861"/>
              <a:gd name="connsiteY84" fmla="*/ 175481 h 353184"/>
              <a:gd name="connsiteX85" fmla="*/ 54448 w 427861"/>
              <a:gd name="connsiteY85" fmla="*/ 181353 h 353184"/>
              <a:gd name="connsiteX86" fmla="*/ 59837 w 427861"/>
              <a:gd name="connsiteY86" fmla="*/ 186050 h 353184"/>
              <a:gd name="connsiteX87" fmla="*/ 64638 w 427861"/>
              <a:gd name="connsiteY87" fmla="*/ 191334 h 353184"/>
              <a:gd name="connsiteX88" fmla="*/ 69341 w 427861"/>
              <a:gd name="connsiteY88" fmla="*/ 196716 h 353184"/>
              <a:gd name="connsiteX89" fmla="*/ 75219 w 427861"/>
              <a:gd name="connsiteY89" fmla="*/ 200923 h 353184"/>
              <a:gd name="connsiteX90" fmla="*/ 80020 w 427861"/>
              <a:gd name="connsiteY90" fmla="*/ 206110 h 353184"/>
              <a:gd name="connsiteX91" fmla="*/ 86682 w 427861"/>
              <a:gd name="connsiteY91" fmla="*/ 209241 h 353184"/>
              <a:gd name="connsiteX92" fmla="*/ 91777 w 427861"/>
              <a:gd name="connsiteY92" fmla="*/ 214329 h 353184"/>
              <a:gd name="connsiteX93" fmla="*/ 97655 w 427861"/>
              <a:gd name="connsiteY93" fmla="*/ 218244 h 353184"/>
              <a:gd name="connsiteX94" fmla="*/ 104219 w 427861"/>
              <a:gd name="connsiteY94" fmla="*/ 221473 h 353184"/>
              <a:gd name="connsiteX95" fmla="*/ 108138 w 427861"/>
              <a:gd name="connsiteY95" fmla="*/ 228029 h 353184"/>
              <a:gd name="connsiteX96" fmla="*/ 113331 w 427861"/>
              <a:gd name="connsiteY96" fmla="*/ 232922 h 353184"/>
              <a:gd name="connsiteX97" fmla="*/ 119895 w 427861"/>
              <a:gd name="connsiteY97" fmla="*/ 236053 h 353184"/>
              <a:gd name="connsiteX98" fmla="*/ 126753 w 427861"/>
              <a:gd name="connsiteY98" fmla="*/ 238597 h 353184"/>
              <a:gd name="connsiteX99" fmla="*/ 132828 w 427861"/>
              <a:gd name="connsiteY99" fmla="*/ 242414 h 353184"/>
              <a:gd name="connsiteX100" fmla="*/ 136551 w 427861"/>
              <a:gd name="connsiteY100" fmla="*/ 249361 h 353184"/>
              <a:gd name="connsiteX101" fmla="*/ 142723 w 427861"/>
              <a:gd name="connsiteY101" fmla="*/ 252982 h 353184"/>
              <a:gd name="connsiteX102" fmla="*/ 148798 w 427861"/>
              <a:gd name="connsiteY102" fmla="*/ 256700 h 353184"/>
              <a:gd name="connsiteX103" fmla="*/ 154774 w 427861"/>
              <a:gd name="connsiteY103" fmla="*/ 260517 h 353184"/>
              <a:gd name="connsiteX104" fmla="*/ 161240 w 427861"/>
              <a:gd name="connsiteY104" fmla="*/ 263648 h 353184"/>
              <a:gd name="connsiteX105" fmla="*/ 166041 w 427861"/>
              <a:gd name="connsiteY105" fmla="*/ 269226 h 353184"/>
              <a:gd name="connsiteX106" fmla="*/ 172605 w 427861"/>
              <a:gd name="connsiteY106" fmla="*/ 272161 h 353184"/>
              <a:gd name="connsiteX107" fmla="*/ 176916 w 427861"/>
              <a:gd name="connsiteY107" fmla="*/ 278424 h 353184"/>
              <a:gd name="connsiteX108" fmla="*/ 185440 w 427861"/>
              <a:gd name="connsiteY108" fmla="*/ 278424 h 353184"/>
              <a:gd name="connsiteX109" fmla="*/ 191123 w 427861"/>
              <a:gd name="connsiteY109" fmla="*/ 282534 h 353184"/>
              <a:gd name="connsiteX110" fmla="*/ 196021 w 427861"/>
              <a:gd name="connsiteY110" fmla="*/ 288209 h 353184"/>
              <a:gd name="connsiteX111" fmla="*/ 203369 w 427861"/>
              <a:gd name="connsiteY111" fmla="*/ 289677 h 353184"/>
              <a:gd name="connsiteX112" fmla="*/ 208660 w 427861"/>
              <a:gd name="connsiteY112" fmla="*/ 294570 h 353184"/>
              <a:gd name="connsiteX113" fmla="*/ 215028 w 427861"/>
              <a:gd name="connsiteY113" fmla="*/ 297799 h 353184"/>
              <a:gd name="connsiteX114" fmla="*/ 220319 w 427861"/>
              <a:gd name="connsiteY114" fmla="*/ 302790 h 353184"/>
              <a:gd name="connsiteX115" fmla="*/ 226883 w 427861"/>
              <a:gd name="connsiteY115" fmla="*/ 305725 h 353184"/>
              <a:gd name="connsiteX116" fmla="*/ 232860 w 427861"/>
              <a:gd name="connsiteY116" fmla="*/ 309542 h 353184"/>
              <a:gd name="connsiteX117" fmla="*/ 239914 w 427861"/>
              <a:gd name="connsiteY117" fmla="*/ 311401 h 353184"/>
              <a:gd name="connsiteX118" fmla="*/ 244225 w 427861"/>
              <a:gd name="connsiteY118" fmla="*/ 318348 h 353184"/>
              <a:gd name="connsiteX119" fmla="*/ 250985 w 427861"/>
              <a:gd name="connsiteY119" fmla="*/ 320795 h 353184"/>
              <a:gd name="connsiteX120" fmla="*/ 258627 w 427861"/>
              <a:gd name="connsiteY120" fmla="*/ 321577 h 353184"/>
              <a:gd name="connsiteX121" fmla="*/ 263134 w 427861"/>
              <a:gd name="connsiteY121" fmla="*/ 328134 h 353184"/>
              <a:gd name="connsiteX122" fmla="*/ 270678 w 427861"/>
              <a:gd name="connsiteY122" fmla="*/ 329112 h 353184"/>
              <a:gd name="connsiteX123" fmla="*/ 276948 w 427861"/>
              <a:gd name="connsiteY123" fmla="*/ 332439 h 353184"/>
              <a:gd name="connsiteX124" fmla="*/ 283512 w 427861"/>
              <a:gd name="connsiteY124" fmla="*/ 335081 h 353184"/>
              <a:gd name="connsiteX125" fmla="*/ 290273 w 427861"/>
              <a:gd name="connsiteY125" fmla="*/ 337430 h 353184"/>
              <a:gd name="connsiteX126" fmla="*/ 295661 w 427861"/>
              <a:gd name="connsiteY126" fmla="*/ 342812 h 353184"/>
              <a:gd name="connsiteX127" fmla="*/ 303205 w 427861"/>
              <a:gd name="connsiteY127" fmla="*/ 343301 h 353184"/>
              <a:gd name="connsiteX128" fmla="*/ 309084 w 427861"/>
              <a:gd name="connsiteY128" fmla="*/ 348781 h 353184"/>
              <a:gd name="connsiteX129" fmla="*/ 316824 w 427861"/>
              <a:gd name="connsiteY129" fmla="*/ 347313 h 353184"/>
              <a:gd name="connsiteX130" fmla="*/ 323388 w 427861"/>
              <a:gd name="connsiteY130" fmla="*/ 351717 h 353184"/>
              <a:gd name="connsiteX131" fmla="*/ 330932 w 427861"/>
              <a:gd name="connsiteY131" fmla="*/ 348683 h 353184"/>
              <a:gd name="connsiteX132" fmla="*/ 338084 w 427861"/>
              <a:gd name="connsiteY132" fmla="*/ 353184 h 353184"/>
              <a:gd name="connsiteX133" fmla="*/ 345236 w 427861"/>
              <a:gd name="connsiteY133" fmla="*/ 350053 h 353184"/>
              <a:gd name="connsiteX134" fmla="*/ 352682 w 427861"/>
              <a:gd name="connsiteY134" fmla="*/ 350836 h 353184"/>
              <a:gd name="connsiteX135" fmla="*/ 360030 w 427861"/>
              <a:gd name="connsiteY135" fmla="*/ 350836 h 353184"/>
              <a:gd name="connsiteX136" fmla="*/ 367183 w 427861"/>
              <a:gd name="connsiteY136" fmla="*/ 348879 h 353184"/>
              <a:gd name="connsiteX137" fmla="*/ 372767 w 427861"/>
              <a:gd name="connsiteY137" fmla="*/ 342910 h 353184"/>
              <a:gd name="connsiteX138" fmla="*/ 378939 w 427861"/>
              <a:gd name="connsiteY138" fmla="*/ 339485 h 353184"/>
              <a:gd name="connsiteX139" fmla="*/ 386581 w 427861"/>
              <a:gd name="connsiteY139" fmla="*/ 338408 h 353184"/>
              <a:gd name="connsiteX140" fmla="*/ 392754 w 427861"/>
              <a:gd name="connsiteY140" fmla="*/ 334494 h 353184"/>
              <a:gd name="connsiteX141" fmla="*/ 396379 w 427861"/>
              <a:gd name="connsiteY141" fmla="*/ 327547 h 353184"/>
              <a:gd name="connsiteX142" fmla="*/ 402747 w 427861"/>
              <a:gd name="connsiteY142" fmla="*/ 323926 h 353184"/>
              <a:gd name="connsiteX143" fmla="*/ 409018 w 427861"/>
              <a:gd name="connsiteY143" fmla="*/ 319719 h 353184"/>
              <a:gd name="connsiteX144" fmla="*/ 411957 w 427861"/>
              <a:gd name="connsiteY144" fmla="*/ 312869 h 353184"/>
              <a:gd name="connsiteX145" fmla="*/ 417150 w 427861"/>
              <a:gd name="connsiteY145" fmla="*/ 307584 h 353184"/>
              <a:gd name="connsiteX146" fmla="*/ 417150 w 427861"/>
              <a:gd name="connsiteY146" fmla="*/ 299658 h 353184"/>
              <a:gd name="connsiteX147" fmla="*/ 423420 w 427861"/>
              <a:gd name="connsiteY147" fmla="*/ 294864 h 353184"/>
              <a:gd name="connsiteX148" fmla="*/ 423420 w 427861"/>
              <a:gd name="connsiteY148" fmla="*/ 287720 h 353184"/>
              <a:gd name="connsiteX149" fmla="*/ 425575 w 427861"/>
              <a:gd name="connsiteY149" fmla="*/ 281066 h 353184"/>
              <a:gd name="connsiteX150" fmla="*/ 427731 w 427861"/>
              <a:gd name="connsiteY150" fmla="*/ 274412 h 353184"/>
              <a:gd name="connsiteX151" fmla="*/ 427731 w 427861"/>
              <a:gd name="connsiteY151" fmla="*/ 267367 h 353184"/>
              <a:gd name="connsiteX152" fmla="*/ 426359 w 427861"/>
              <a:gd name="connsiteY152" fmla="*/ 260419 h 353184"/>
              <a:gd name="connsiteX153" fmla="*/ 427339 w 427861"/>
              <a:gd name="connsiteY153" fmla="*/ 253471 h 353184"/>
              <a:gd name="connsiteX154" fmla="*/ 427339 w 427861"/>
              <a:gd name="connsiteY154" fmla="*/ 246524 h 353184"/>
              <a:gd name="connsiteX155" fmla="*/ 427339 w 427861"/>
              <a:gd name="connsiteY155" fmla="*/ 239282 h 353184"/>
              <a:gd name="connsiteX156" fmla="*/ 424400 w 427861"/>
              <a:gd name="connsiteY156" fmla="*/ 232824 h 353184"/>
              <a:gd name="connsiteX157" fmla="*/ 423322 w 427861"/>
              <a:gd name="connsiteY157" fmla="*/ 225778 h 353184"/>
              <a:gd name="connsiteX158" fmla="*/ 418129 w 427861"/>
              <a:gd name="connsiteY158" fmla="*/ 220299 h 353184"/>
              <a:gd name="connsiteX159" fmla="*/ 415386 w 427861"/>
              <a:gd name="connsiteY159" fmla="*/ 214036 h 353184"/>
              <a:gd name="connsiteX160" fmla="*/ 413916 w 427861"/>
              <a:gd name="connsiteY160" fmla="*/ 206697 h 353184"/>
              <a:gd name="connsiteX161" fmla="*/ 407744 w 427861"/>
              <a:gd name="connsiteY161" fmla="*/ 202587 h 353184"/>
              <a:gd name="connsiteX162" fmla="*/ 404511 w 427861"/>
              <a:gd name="connsiteY162" fmla="*/ 196226 h 353184"/>
              <a:gd name="connsiteX163" fmla="*/ 399318 w 427861"/>
              <a:gd name="connsiteY163" fmla="*/ 191530 h 353184"/>
              <a:gd name="connsiteX164" fmla="*/ 393440 w 427861"/>
              <a:gd name="connsiteY164" fmla="*/ 187713 h 353184"/>
              <a:gd name="connsiteX165" fmla="*/ 387463 w 427861"/>
              <a:gd name="connsiteY165" fmla="*/ 184190 h 353184"/>
              <a:gd name="connsiteX166" fmla="*/ 382075 w 427861"/>
              <a:gd name="connsiteY166" fmla="*/ 181353 h 35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427861" h="353184">
                <a:moveTo>
                  <a:pt x="382075" y="181353"/>
                </a:moveTo>
                <a:cubicBezTo>
                  <a:pt x="379919" y="180276"/>
                  <a:pt x="378254" y="178417"/>
                  <a:pt x="376196" y="177341"/>
                </a:cubicBezTo>
                <a:cubicBezTo>
                  <a:pt x="374139" y="176264"/>
                  <a:pt x="373061" y="173231"/>
                  <a:pt x="371003" y="172252"/>
                </a:cubicBezTo>
                <a:cubicBezTo>
                  <a:pt x="368946" y="171274"/>
                  <a:pt x="366007" y="171763"/>
                  <a:pt x="363949" y="170687"/>
                </a:cubicBezTo>
                <a:cubicBezTo>
                  <a:pt x="361892" y="169610"/>
                  <a:pt x="359443" y="169219"/>
                  <a:pt x="357385" y="168142"/>
                </a:cubicBezTo>
                <a:cubicBezTo>
                  <a:pt x="355328" y="167066"/>
                  <a:pt x="352878" y="166675"/>
                  <a:pt x="350821" y="165598"/>
                </a:cubicBezTo>
                <a:cubicBezTo>
                  <a:pt x="348763" y="164522"/>
                  <a:pt x="346902" y="162956"/>
                  <a:pt x="344844" y="161782"/>
                </a:cubicBezTo>
                <a:cubicBezTo>
                  <a:pt x="342787" y="160608"/>
                  <a:pt x="340632" y="159825"/>
                  <a:pt x="338574" y="158748"/>
                </a:cubicBezTo>
                <a:cubicBezTo>
                  <a:pt x="336517" y="157672"/>
                  <a:pt x="335635" y="154541"/>
                  <a:pt x="333577" y="153366"/>
                </a:cubicBezTo>
                <a:cubicBezTo>
                  <a:pt x="331520" y="152192"/>
                  <a:pt x="328581" y="153366"/>
                  <a:pt x="326523" y="151703"/>
                </a:cubicBezTo>
                <a:cubicBezTo>
                  <a:pt x="324466" y="150039"/>
                  <a:pt x="323388" y="147887"/>
                  <a:pt x="321331" y="146712"/>
                </a:cubicBezTo>
                <a:cubicBezTo>
                  <a:pt x="319273" y="145538"/>
                  <a:pt x="316530" y="145734"/>
                  <a:pt x="314472" y="144560"/>
                </a:cubicBezTo>
                <a:cubicBezTo>
                  <a:pt x="312415" y="143385"/>
                  <a:pt x="311827" y="139960"/>
                  <a:pt x="309868" y="138786"/>
                </a:cubicBezTo>
                <a:cubicBezTo>
                  <a:pt x="307908" y="137612"/>
                  <a:pt x="304675" y="138297"/>
                  <a:pt x="302715" y="137123"/>
                </a:cubicBezTo>
                <a:cubicBezTo>
                  <a:pt x="300756" y="135948"/>
                  <a:pt x="299188" y="133893"/>
                  <a:pt x="297229" y="132621"/>
                </a:cubicBezTo>
                <a:cubicBezTo>
                  <a:pt x="295269" y="131349"/>
                  <a:pt x="292624" y="131349"/>
                  <a:pt x="290665" y="130077"/>
                </a:cubicBezTo>
                <a:cubicBezTo>
                  <a:pt x="288705" y="128805"/>
                  <a:pt x="286843" y="127239"/>
                  <a:pt x="284884" y="125967"/>
                </a:cubicBezTo>
                <a:cubicBezTo>
                  <a:pt x="282925" y="124695"/>
                  <a:pt x="280867" y="123717"/>
                  <a:pt x="278908" y="122444"/>
                </a:cubicBezTo>
                <a:cubicBezTo>
                  <a:pt x="276948" y="121172"/>
                  <a:pt x="276360" y="117943"/>
                  <a:pt x="274401" y="116573"/>
                </a:cubicBezTo>
                <a:cubicBezTo>
                  <a:pt x="272441" y="115203"/>
                  <a:pt x="269894" y="115008"/>
                  <a:pt x="267935" y="113638"/>
                </a:cubicBezTo>
                <a:cubicBezTo>
                  <a:pt x="265975" y="112268"/>
                  <a:pt x="263232" y="112365"/>
                  <a:pt x="261370" y="110995"/>
                </a:cubicBezTo>
                <a:cubicBezTo>
                  <a:pt x="259509" y="109626"/>
                  <a:pt x="258921" y="106396"/>
                  <a:pt x="257060" y="105026"/>
                </a:cubicBezTo>
                <a:cubicBezTo>
                  <a:pt x="255198" y="103656"/>
                  <a:pt x="252455" y="103461"/>
                  <a:pt x="250593" y="102091"/>
                </a:cubicBezTo>
                <a:cubicBezTo>
                  <a:pt x="248732" y="100721"/>
                  <a:pt x="246184" y="100134"/>
                  <a:pt x="244323" y="98764"/>
                </a:cubicBezTo>
                <a:cubicBezTo>
                  <a:pt x="242461" y="97394"/>
                  <a:pt x="240208" y="96513"/>
                  <a:pt x="238346" y="95143"/>
                </a:cubicBezTo>
                <a:cubicBezTo>
                  <a:pt x="236485" y="93773"/>
                  <a:pt x="235211" y="91523"/>
                  <a:pt x="233350" y="90152"/>
                </a:cubicBezTo>
                <a:cubicBezTo>
                  <a:pt x="231488" y="88783"/>
                  <a:pt x="231292" y="85162"/>
                  <a:pt x="229431" y="83792"/>
                </a:cubicBezTo>
                <a:cubicBezTo>
                  <a:pt x="227569" y="82422"/>
                  <a:pt x="223846" y="83792"/>
                  <a:pt x="221985" y="82031"/>
                </a:cubicBezTo>
                <a:cubicBezTo>
                  <a:pt x="220123" y="80269"/>
                  <a:pt x="219829" y="77236"/>
                  <a:pt x="218066" y="75768"/>
                </a:cubicBezTo>
                <a:cubicBezTo>
                  <a:pt x="216302" y="74300"/>
                  <a:pt x="212873" y="74789"/>
                  <a:pt x="211110" y="73322"/>
                </a:cubicBezTo>
                <a:cubicBezTo>
                  <a:pt x="209346" y="71854"/>
                  <a:pt x="207093" y="70875"/>
                  <a:pt x="205231" y="69407"/>
                </a:cubicBezTo>
                <a:cubicBezTo>
                  <a:pt x="203369" y="67940"/>
                  <a:pt x="202782" y="65200"/>
                  <a:pt x="201018" y="63634"/>
                </a:cubicBezTo>
                <a:cubicBezTo>
                  <a:pt x="199254" y="62068"/>
                  <a:pt x="196609" y="61579"/>
                  <a:pt x="194846" y="60111"/>
                </a:cubicBezTo>
                <a:cubicBezTo>
                  <a:pt x="193082" y="58644"/>
                  <a:pt x="191123" y="57274"/>
                  <a:pt x="189359" y="55806"/>
                </a:cubicBezTo>
                <a:cubicBezTo>
                  <a:pt x="187595" y="54338"/>
                  <a:pt x="186224" y="52283"/>
                  <a:pt x="184460" y="50717"/>
                </a:cubicBezTo>
                <a:lnTo>
                  <a:pt x="179268" y="46118"/>
                </a:lnTo>
                <a:cubicBezTo>
                  <a:pt x="177504" y="44553"/>
                  <a:pt x="177112" y="41519"/>
                  <a:pt x="175447" y="39953"/>
                </a:cubicBezTo>
                <a:cubicBezTo>
                  <a:pt x="173781" y="38388"/>
                  <a:pt x="170842" y="38094"/>
                  <a:pt x="169177" y="36528"/>
                </a:cubicBezTo>
                <a:cubicBezTo>
                  <a:pt x="167511" y="34963"/>
                  <a:pt x="167021" y="31929"/>
                  <a:pt x="165355" y="30364"/>
                </a:cubicBezTo>
                <a:cubicBezTo>
                  <a:pt x="163690" y="28798"/>
                  <a:pt x="160652" y="28505"/>
                  <a:pt x="158987" y="26939"/>
                </a:cubicBezTo>
                <a:cubicBezTo>
                  <a:pt x="157321" y="25373"/>
                  <a:pt x="154872" y="24492"/>
                  <a:pt x="153109" y="23025"/>
                </a:cubicBezTo>
                <a:cubicBezTo>
                  <a:pt x="151345" y="21557"/>
                  <a:pt x="151443" y="17447"/>
                  <a:pt x="149484" y="16077"/>
                </a:cubicBezTo>
                <a:cubicBezTo>
                  <a:pt x="147524" y="14707"/>
                  <a:pt x="145075" y="14120"/>
                  <a:pt x="143115" y="12848"/>
                </a:cubicBezTo>
                <a:cubicBezTo>
                  <a:pt x="141156" y="11576"/>
                  <a:pt x="138020" y="12261"/>
                  <a:pt x="135963" y="11184"/>
                </a:cubicBezTo>
                <a:cubicBezTo>
                  <a:pt x="133906" y="10108"/>
                  <a:pt x="132632" y="7074"/>
                  <a:pt x="130477" y="6194"/>
                </a:cubicBezTo>
                <a:cubicBezTo>
                  <a:pt x="128321" y="5313"/>
                  <a:pt x="126068" y="4335"/>
                  <a:pt x="123814" y="3649"/>
                </a:cubicBezTo>
                <a:cubicBezTo>
                  <a:pt x="121649" y="2642"/>
                  <a:pt x="119425" y="1761"/>
                  <a:pt x="117152" y="1008"/>
                </a:cubicBezTo>
                <a:cubicBezTo>
                  <a:pt x="114801" y="420"/>
                  <a:pt x="111959" y="2573"/>
                  <a:pt x="109706" y="2182"/>
                </a:cubicBezTo>
                <a:cubicBezTo>
                  <a:pt x="107452" y="1790"/>
                  <a:pt x="105003" y="2965"/>
                  <a:pt x="102652" y="2769"/>
                </a:cubicBezTo>
                <a:cubicBezTo>
                  <a:pt x="100301" y="2573"/>
                  <a:pt x="98145" y="2280"/>
                  <a:pt x="95794" y="2280"/>
                </a:cubicBezTo>
                <a:cubicBezTo>
                  <a:pt x="93442" y="2280"/>
                  <a:pt x="91287" y="2769"/>
                  <a:pt x="88935" y="3062"/>
                </a:cubicBezTo>
                <a:cubicBezTo>
                  <a:pt x="86584" y="3356"/>
                  <a:pt x="83743" y="-363"/>
                  <a:pt x="81391" y="29"/>
                </a:cubicBezTo>
                <a:cubicBezTo>
                  <a:pt x="79040" y="420"/>
                  <a:pt x="77766" y="5117"/>
                  <a:pt x="75513" y="5704"/>
                </a:cubicBezTo>
                <a:cubicBezTo>
                  <a:pt x="73260" y="6292"/>
                  <a:pt x="71202" y="7074"/>
                  <a:pt x="68949" y="7857"/>
                </a:cubicBezTo>
                <a:lnTo>
                  <a:pt x="62580" y="10304"/>
                </a:lnTo>
                <a:cubicBezTo>
                  <a:pt x="60425" y="11282"/>
                  <a:pt x="58171" y="11674"/>
                  <a:pt x="56114" y="12750"/>
                </a:cubicBezTo>
                <a:cubicBezTo>
                  <a:pt x="54057" y="13826"/>
                  <a:pt x="51803" y="14413"/>
                  <a:pt x="49746" y="15588"/>
                </a:cubicBezTo>
                <a:cubicBezTo>
                  <a:pt x="47688" y="16762"/>
                  <a:pt x="44749" y="16468"/>
                  <a:pt x="42789" y="17838"/>
                </a:cubicBezTo>
                <a:cubicBezTo>
                  <a:pt x="40830" y="19208"/>
                  <a:pt x="39556" y="21263"/>
                  <a:pt x="37695" y="22731"/>
                </a:cubicBezTo>
                <a:cubicBezTo>
                  <a:pt x="35833" y="24199"/>
                  <a:pt x="35539" y="27330"/>
                  <a:pt x="33874" y="28994"/>
                </a:cubicBezTo>
                <a:cubicBezTo>
                  <a:pt x="32208" y="30657"/>
                  <a:pt x="27995" y="29581"/>
                  <a:pt x="26330" y="31342"/>
                </a:cubicBezTo>
                <a:cubicBezTo>
                  <a:pt x="24664" y="33104"/>
                  <a:pt x="23586" y="35159"/>
                  <a:pt x="22019" y="37018"/>
                </a:cubicBezTo>
                <a:cubicBezTo>
                  <a:pt x="20451" y="38877"/>
                  <a:pt x="22019" y="42498"/>
                  <a:pt x="20157" y="44357"/>
                </a:cubicBezTo>
                <a:cubicBezTo>
                  <a:pt x="18296" y="46216"/>
                  <a:pt x="15063" y="46510"/>
                  <a:pt x="13789" y="48467"/>
                </a:cubicBezTo>
                <a:cubicBezTo>
                  <a:pt x="12515" y="50424"/>
                  <a:pt x="11732" y="52772"/>
                  <a:pt x="10654" y="54827"/>
                </a:cubicBezTo>
                <a:cubicBezTo>
                  <a:pt x="9576" y="56882"/>
                  <a:pt x="10654" y="59916"/>
                  <a:pt x="9674" y="62068"/>
                </a:cubicBezTo>
                <a:cubicBezTo>
                  <a:pt x="8694" y="64221"/>
                  <a:pt x="6245" y="65591"/>
                  <a:pt x="5461" y="67842"/>
                </a:cubicBezTo>
                <a:cubicBezTo>
                  <a:pt x="4677" y="70093"/>
                  <a:pt x="2522" y="71854"/>
                  <a:pt x="1836" y="74104"/>
                </a:cubicBezTo>
                <a:cubicBezTo>
                  <a:pt x="1150" y="76355"/>
                  <a:pt x="562" y="78704"/>
                  <a:pt x="73" y="81052"/>
                </a:cubicBezTo>
                <a:cubicBezTo>
                  <a:pt x="-417" y="83401"/>
                  <a:pt x="1738" y="85945"/>
                  <a:pt x="1542" y="88293"/>
                </a:cubicBezTo>
                <a:cubicBezTo>
                  <a:pt x="1346" y="90642"/>
                  <a:pt x="954" y="92893"/>
                  <a:pt x="954" y="95241"/>
                </a:cubicBezTo>
                <a:cubicBezTo>
                  <a:pt x="954" y="97590"/>
                  <a:pt x="2424" y="99742"/>
                  <a:pt x="2620" y="101993"/>
                </a:cubicBezTo>
                <a:cubicBezTo>
                  <a:pt x="2816" y="104244"/>
                  <a:pt x="1150" y="106788"/>
                  <a:pt x="1542" y="109136"/>
                </a:cubicBezTo>
                <a:cubicBezTo>
                  <a:pt x="1934" y="111485"/>
                  <a:pt x="465" y="114225"/>
                  <a:pt x="1052" y="116475"/>
                </a:cubicBezTo>
                <a:cubicBezTo>
                  <a:pt x="1640" y="118726"/>
                  <a:pt x="4971" y="120194"/>
                  <a:pt x="5853" y="122347"/>
                </a:cubicBezTo>
                <a:cubicBezTo>
                  <a:pt x="6735" y="124499"/>
                  <a:pt x="5853" y="127435"/>
                  <a:pt x="6735" y="129588"/>
                </a:cubicBezTo>
                <a:cubicBezTo>
                  <a:pt x="7911" y="131662"/>
                  <a:pt x="9223" y="133649"/>
                  <a:pt x="10654" y="135557"/>
                </a:cubicBezTo>
                <a:cubicBezTo>
                  <a:pt x="11732" y="137514"/>
                  <a:pt x="14671" y="138395"/>
                  <a:pt x="15944" y="140352"/>
                </a:cubicBezTo>
                <a:cubicBezTo>
                  <a:pt x="17218" y="142309"/>
                  <a:pt x="15944" y="146321"/>
                  <a:pt x="17316" y="148180"/>
                </a:cubicBezTo>
                <a:cubicBezTo>
                  <a:pt x="18688" y="150039"/>
                  <a:pt x="22901" y="149452"/>
                  <a:pt x="24566" y="151214"/>
                </a:cubicBezTo>
                <a:cubicBezTo>
                  <a:pt x="26232" y="152975"/>
                  <a:pt x="27702" y="154541"/>
                  <a:pt x="29465" y="156204"/>
                </a:cubicBezTo>
                <a:cubicBezTo>
                  <a:pt x="31228" y="157868"/>
                  <a:pt x="31914" y="160412"/>
                  <a:pt x="33678" y="162075"/>
                </a:cubicBezTo>
                <a:cubicBezTo>
                  <a:pt x="35441" y="163739"/>
                  <a:pt x="36029" y="166479"/>
                  <a:pt x="37793" y="168142"/>
                </a:cubicBezTo>
                <a:cubicBezTo>
                  <a:pt x="39556" y="169806"/>
                  <a:pt x="42202" y="170295"/>
                  <a:pt x="43965" y="171861"/>
                </a:cubicBezTo>
                <a:cubicBezTo>
                  <a:pt x="45729" y="173426"/>
                  <a:pt x="48472" y="173916"/>
                  <a:pt x="50236" y="175481"/>
                </a:cubicBezTo>
                <a:cubicBezTo>
                  <a:pt x="51999" y="177047"/>
                  <a:pt x="52685" y="179787"/>
                  <a:pt x="54448" y="181353"/>
                </a:cubicBezTo>
                <a:lnTo>
                  <a:pt x="59837" y="186050"/>
                </a:lnTo>
                <a:cubicBezTo>
                  <a:pt x="61601" y="187615"/>
                  <a:pt x="62874" y="189768"/>
                  <a:pt x="64638" y="191334"/>
                </a:cubicBezTo>
                <a:cubicBezTo>
                  <a:pt x="66401" y="192899"/>
                  <a:pt x="67577" y="195150"/>
                  <a:pt x="69341" y="196716"/>
                </a:cubicBezTo>
                <a:cubicBezTo>
                  <a:pt x="71104" y="198282"/>
                  <a:pt x="73358" y="199358"/>
                  <a:pt x="75219" y="200923"/>
                </a:cubicBezTo>
                <a:cubicBezTo>
                  <a:pt x="77080" y="202489"/>
                  <a:pt x="78256" y="204642"/>
                  <a:pt x="80020" y="206110"/>
                </a:cubicBezTo>
                <a:cubicBezTo>
                  <a:pt x="81783" y="207577"/>
                  <a:pt x="84820" y="207773"/>
                  <a:pt x="86682" y="209241"/>
                </a:cubicBezTo>
                <a:cubicBezTo>
                  <a:pt x="88544" y="210709"/>
                  <a:pt x="89915" y="212764"/>
                  <a:pt x="91777" y="214329"/>
                </a:cubicBezTo>
                <a:cubicBezTo>
                  <a:pt x="93638" y="215895"/>
                  <a:pt x="95892" y="216776"/>
                  <a:pt x="97655" y="218244"/>
                </a:cubicBezTo>
                <a:cubicBezTo>
                  <a:pt x="99419" y="219712"/>
                  <a:pt x="102358" y="220005"/>
                  <a:pt x="104219" y="221473"/>
                </a:cubicBezTo>
                <a:cubicBezTo>
                  <a:pt x="106081" y="222941"/>
                  <a:pt x="106277" y="226561"/>
                  <a:pt x="108138" y="228029"/>
                </a:cubicBezTo>
                <a:cubicBezTo>
                  <a:pt x="110000" y="229497"/>
                  <a:pt x="111469" y="231454"/>
                  <a:pt x="113331" y="232922"/>
                </a:cubicBezTo>
                <a:cubicBezTo>
                  <a:pt x="115193" y="234390"/>
                  <a:pt x="117936" y="234585"/>
                  <a:pt x="119895" y="236053"/>
                </a:cubicBezTo>
                <a:cubicBezTo>
                  <a:pt x="121855" y="237521"/>
                  <a:pt x="124892" y="237227"/>
                  <a:pt x="126753" y="238597"/>
                </a:cubicBezTo>
                <a:cubicBezTo>
                  <a:pt x="128615" y="239967"/>
                  <a:pt x="130868" y="241044"/>
                  <a:pt x="132828" y="242414"/>
                </a:cubicBezTo>
                <a:cubicBezTo>
                  <a:pt x="134787" y="243784"/>
                  <a:pt x="134689" y="247893"/>
                  <a:pt x="136551" y="249361"/>
                </a:cubicBezTo>
                <a:cubicBezTo>
                  <a:pt x="138412" y="250829"/>
                  <a:pt x="140764" y="251612"/>
                  <a:pt x="142723" y="252982"/>
                </a:cubicBezTo>
                <a:cubicBezTo>
                  <a:pt x="144683" y="254352"/>
                  <a:pt x="146838" y="255330"/>
                  <a:pt x="148798" y="256700"/>
                </a:cubicBezTo>
                <a:cubicBezTo>
                  <a:pt x="150757" y="258070"/>
                  <a:pt x="152815" y="259147"/>
                  <a:pt x="154774" y="260517"/>
                </a:cubicBezTo>
                <a:cubicBezTo>
                  <a:pt x="156734" y="261887"/>
                  <a:pt x="159281" y="262278"/>
                  <a:pt x="161240" y="263648"/>
                </a:cubicBezTo>
                <a:cubicBezTo>
                  <a:pt x="163200" y="265018"/>
                  <a:pt x="164082" y="267954"/>
                  <a:pt x="166041" y="269226"/>
                </a:cubicBezTo>
                <a:cubicBezTo>
                  <a:pt x="168001" y="270498"/>
                  <a:pt x="170646" y="270889"/>
                  <a:pt x="172605" y="272161"/>
                </a:cubicBezTo>
                <a:cubicBezTo>
                  <a:pt x="174565" y="273433"/>
                  <a:pt x="174957" y="277152"/>
                  <a:pt x="176916" y="278424"/>
                </a:cubicBezTo>
                <a:cubicBezTo>
                  <a:pt x="178876" y="279696"/>
                  <a:pt x="183383" y="277250"/>
                  <a:pt x="185440" y="278424"/>
                </a:cubicBezTo>
                <a:cubicBezTo>
                  <a:pt x="187498" y="279598"/>
                  <a:pt x="189163" y="281262"/>
                  <a:pt x="191123" y="282534"/>
                </a:cubicBezTo>
                <a:cubicBezTo>
                  <a:pt x="193082" y="283806"/>
                  <a:pt x="193964" y="286937"/>
                  <a:pt x="196021" y="288209"/>
                </a:cubicBezTo>
                <a:cubicBezTo>
                  <a:pt x="198079" y="289481"/>
                  <a:pt x="201410" y="288209"/>
                  <a:pt x="203369" y="289677"/>
                </a:cubicBezTo>
                <a:cubicBezTo>
                  <a:pt x="205329" y="291145"/>
                  <a:pt x="206701" y="293396"/>
                  <a:pt x="208660" y="294570"/>
                </a:cubicBezTo>
                <a:cubicBezTo>
                  <a:pt x="210619" y="295744"/>
                  <a:pt x="213069" y="296625"/>
                  <a:pt x="215028" y="297799"/>
                </a:cubicBezTo>
                <a:cubicBezTo>
                  <a:pt x="216988" y="298973"/>
                  <a:pt x="218360" y="301518"/>
                  <a:pt x="220319" y="302790"/>
                </a:cubicBezTo>
                <a:cubicBezTo>
                  <a:pt x="222278" y="304062"/>
                  <a:pt x="224826" y="304551"/>
                  <a:pt x="226883" y="305725"/>
                </a:cubicBezTo>
                <a:cubicBezTo>
                  <a:pt x="228941" y="306899"/>
                  <a:pt x="230802" y="308367"/>
                  <a:pt x="232860" y="309542"/>
                </a:cubicBezTo>
                <a:cubicBezTo>
                  <a:pt x="234917" y="310716"/>
                  <a:pt x="237856" y="310227"/>
                  <a:pt x="239914" y="311401"/>
                </a:cubicBezTo>
                <a:cubicBezTo>
                  <a:pt x="241971" y="312575"/>
                  <a:pt x="242167" y="317174"/>
                  <a:pt x="244225" y="318348"/>
                </a:cubicBezTo>
                <a:cubicBezTo>
                  <a:pt x="246282" y="319523"/>
                  <a:pt x="248829" y="319719"/>
                  <a:pt x="250985" y="320795"/>
                </a:cubicBezTo>
                <a:cubicBezTo>
                  <a:pt x="253140" y="321871"/>
                  <a:pt x="256471" y="320795"/>
                  <a:pt x="258627" y="321577"/>
                </a:cubicBezTo>
                <a:cubicBezTo>
                  <a:pt x="260782" y="322360"/>
                  <a:pt x="261076" y="327058"/>
                  <a:pt x="263134" y="328134"/>
                </a:cubicBezTo>
                <a:cubicBezTo>
                  <a:pt x="265191" y="329210"/>
                  <a:pt x="268522" y="328134"/>
                  <a:pt x="270678" y="329112"/>
                </a:cubicBezTo>
                <a:lnTo>
                  <a:pt x="276948" y="332439"/>
                </a:lnTo>
                <a:cubicBezTo>
                  <a:pt x="279006" y="333516"/>
                  <a:pt x="281455" y="334005"/>
                  <a:pt x="283512" y="335081"/>
                </a:cubicBezTo>
                <a:cubicBezTo>
                  <a:pt x="285570" y="336158"/>
                  <a:pt x="288117" y="336354"/>
                  <a:pt x="290273" y="337430"/>
                </a:cubicBezTo>
                <a:cubicBezTo>
                  <a:pt x="292428" y="338506"/>
                  <a:pt x="293506" y="341931"/>
                  <a:pt x="295661" y="342812"/>
                </a:cubicBezTo>
                <a:cubicBezTo>
                  <a:pt x="297817" y="343693"/>
                  <a:pt x="300952" y="342812"/>
                  <a:pt x="303205" y="343301"/>
                </a:cubicBezTo>
                <a:cubicBezTo>
                  <a:pt x="305459" y="343791"/>
                  <a:pt x="306732" y="348194"/>
                  <a:pt x="309084" y="348781"/>
                </a:cubicBezTo>
                <a:cubicBezTo>
                  <a:pt x="311435" y="349368"/>
                  <a:pt x="314472" y="346824"/>
                  <a:pt x="316824" y="347313"/>
                </a:cubicBezTo>
                <a:cubicBezTo>
                  <a:pt x="319175" y="347803"/>
                  <a:pt x="321037" y="351423"/>
                  <a:pt x="323388" y="351717"/>
                </a:cubicBezTo>
                <a:cubicBezTo>
                  <a:pt x="325739" y="352010"/>
                  <a:pt x="328581" y="348487"/>
                  <a:pt x="330932" y="348683"/>
                </a:cubicBezTo>
                <a:cubicBezTo>
                  <a:pt x="333284" y="348879"/>
                  <a:pt x="335733" y="353184"/>
                  <a:pt x="338084" y="353184"/>
                </a:cubicBezTo>
                <a:cubicBezTo>
                  <a:pt x="340435" y="353184"/>
                  <a:pt x="342885" y="350249"/>
                  <a:pt x="345236" y="350053"/>
                </a:cubicBezTo>
                <a:cubicBezTo>
                  <a:pt x="347588" y="349857"/>
                  <a:pt x="350233" y="351227"/>
                  <a:pt x="352682" y="350836"/>
                </a:cubicBezTo>
                <a:cubicBezTo>
                  <a:pt x="355132" y="350445"/>
                  <a:pt x="357679" y="350836"/>
                  <a:pt x="360030" y="350836"/>
                </a:cubicBezTo>
                <a:cubicBezTo>
                  <a:pt x="362382" y="350836"/>
                  <a:pt x="364929" y="349662"/>
                  <a:pt x="367183" y="348879"/>
                </a:cubicBezTo>
                <a:cubicBezTo>
                  <a:pt x="369436" y="348096"/>
                  <a:pt x="370514" y="343791"/>
                  <a:pt x="372767" y="342910"/>
                </a:cubicBezTo>
                <a:cubicBezTo>
                  <a:pt x="375020" y="342029"/>
                  <a:pt x="376784" y="340561"/>
                  <a:pt x="378939" y="339485"/>
                </a:cubicBezTo>
                <a:cubicBezTo>
                  <a:pt x="381095" y="338408"/>
                  <a:pt x="384524" y="339485"/>
                  <a:pt x="386581" y="338408"/>
                </a:cubicBezTo>
                <a:cubicBezTo>
                  <a:pt x="388639" y="337332"/>
                  <a:pt x="390794" y="335864"/>
                  <a:pt x="392754" y="334494"/>
                </a:cubicBezTo>
                <a:cubicBezTo>
                  <a:pt x="394713" y="333125"/>
                  <a:pt x="394615" y="329210"/>
                  <a:pt x="396379" y="327547"/>
                </a:cubicBezTo>
                <a:cubicBezTo>
                  <a:pt x="398142" y="325883"/>
                  <a:pt x="401082" y="325688"/>
                  <a:pt x="402747" y="323926"/>
                </a:cubicBezTo>
                <a:cubicBezTo>
                  <a:pt x="404413" y="322165"/>
                  <a:pt x="407450" y="321577"/>
                  <a:pt x="409018" y="319719"/>
                </a:cubicBezTo>
                <a:cubicBezTo>
                  <a:pt x="410585" y="317859"/>
                  <a:pt x="410585" y="314826"/>
                  <a:pt x="411957" y="312869"/>
                </a:cubicBezTo>
                <a:cubicBezTo>
                  <a:pt x="413328" y="310911"/>
                  <a:pt x="415974" y="309639"/>
                  <a:pt x="417150" y="307584"/>
                </a:cubicBezTo>
                <a:cubicBezTo>
                  <a:pt x="418325" y="305530"/>
                  <a:pt x="415974" y="301713"/>
                  <a:pt x="417150" y="299658"/>
                </a:cubicBezTo>
                <a:cubicBezTo>
                  <a:pt x="418325" y="297603"/>
                  <a:pt x="422538" y="297016"/>
                  <a:pt x="423420" y="294864"/>
                </a:cubicBezTo>
                <a:cubicBezTo>
                  <a:pt x="424301" y="292711"/>
                  <a:pt x="423420" y="289873"/>
                  <a:pt x="423420" y="287720"/>
                </a:cubicBezTo>
                <a:cubicBezTo>
                  <a:pt x="423420" y="285567"/>
                  <a:pt x="425085" y="283317"/>
                  <a:pt x="425575" y="281066"/>
                </a:cubicBezTo>
                <a:cubicBezTo>
                  <a:pt x="426065" y="278815"/>
                  <a:pt x="427437" y="276662"/>
                  <a:pt x="427731" y="274412"/>
                </a:cubicBezTo>
                <a:cubicBezTo>
                  <a:pt x="428025" y="272161"/>
                  <a:pt x="427731" y="269715"/>
                  <a:pt x="427731" y="267367"/>
                </a:cubicBezTo>
                <a:cubicBezTo>
                  <a:pt x="427731" y="265018"/>
                  <a:pt x="426359" y="262767"/>
                  <a:pt x="426359" y="260419"/>
                </a:cubicBezTo>
                <a:cubicBezTo>
                  <a:pt x="426359" y="258070"/>
                  <a:pt x="427437" y="255819"/>
                  <a:pt x="427339" y="253471"/>
                </a:cubicBezTo>
                <a:cubicBezTo>
                  <a:pt x="427241" y="251123"/>
                  <a:pt x="427339" y="248774"/>
                  <a:pt x="427339" y="246524"/>
                </a:cubicBezTo>
                <a:cubicBezTo>
                  <a:pt x="427339" y="244273"/>
                  <a:pt x="428123" y="241631"/>
                  <a:pt x="427339" y="239282"/>
                </a:cubicBezTo>
                <a:cubicBezTo>
                  <a:pt x="426555" y="236934"/>
                  <a:pt x="424987" y="234977"/>
                  <a:pt x="424400" y="232824"/>
                </a:cubicBezTo>
                <a:cubicBezTo>
                  <a:pt x="423812" y="230671"/>
                  <a:pt x="424400" y="227931"/>
                  <a:pt x="423322" y="225778"/>
                </a:cubicBezTo>
                <a:cubicBezTo>
                  <a:pt x="422244" y="223626"/>
                  <a:pt x="419109" y="222354"/>
                  <a:pt x="418129" y="220299"/>
                </a:cubicBezTo>
                <a:cubicBezTo>
                  <a:pt x="417336" y="218165"/>
                  <a:pt x="416415" y="216071"/>
                  <a:pt x="415386" y="214036"/>
                </a:cubicBezTo>
                <a:cubicBezTo>
                  <a:pt x="414308" y="211981"/>
                  <a:pt x="415386" y="208654"/>
                  <a:pt x="413916" y="206697"/>
                </a:cubicBezTo>
                <a:cubicBezTo>
                  <a:pt x="412447" y="204740"/>
                  <a:pt x="409116" y="204348"/>
                  <a:pt x="407744" y="202587"/>
                </a:cubicBezTo>
                <a:cubicBezTo>
                  <a:pt x="406372" y="200826"/>
                  <a:pt x="406078" y="197890"/>
                  <a:pt x="404511" y="196226"/>
                </a:cubicBezTo>
                <a:cubicBezTo>
                  <a:pt x="402875" y="194563"/>
                  <a:pt x="401141" y="192987"/>
                  <a:pt x="399318" y="191530"/>
                </a:cubicBezTo>
                <a:cubicBezTo>
                  <a:pt x="397437" y="190140"/>
                  <a:pt x="395468" y="188868"/>
                  <a:pt x="393440" y="187713"/>
                </a:cubicBezTo>
                <a:cubicBezTo>
                  <a:pt x="391578" y="186343"/>
                  <a:pt x="389521" y="185463"/>
                  <a:pt x="387463" y="184190"/>
                </a:cubicBezTo>
                <a:cubicBezTo>
                  <a:pt x="385406" y="182918"/>
                  <a:pt x="384132" y="182331"/>
                  <a:pt x="382075" y="181353"/>
                </a:cubicBezTo>
                <a:close/>
              </a:path>
            </a:pathLst>
          </a:custGeom>
          <a:solidFill>
            <a:srgbClr val="C00000"/>
          </a:solidFill>
          <a:ln w="97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2DE68BB2-1775-4FBA-91EC-45D944F946EB}"/>
              </a:ext>
            </a:extLst>
          </p:cNvPr>
          <p:cNvSpPr/>
          <p:nvPr/>
        </p:nvSpPr>
        <p:spPr>
          <a:xfrm>
            <a:off x="2519356" y="1035398"/>
            <a:ext cx="300725" cy="274194"/>
          </a:xfrm>
          <a:custGeom>
            <a:avLst/>
            <a:gdLst>
              <a:gd name="connsiteX0" fmla="*/ 424035 w 451088"/>
              <a:gd name="connsiteY0" fmla="*/ 26032 h 411291"/>
              <a:gd name="connsiteX1" fmla="*/ 419137 w 451088"/>
              <a:gd name="connsiteY1" fmla="*/ 20552 h 411291"/>
              <a:gd name="connsiteX2" fmla="*/ 411984 w 451088"/>
              <a:gd name="connsiteY2" fmla="*/ 17617 h 411291"/>
              <a:gd name="connsiteX3" fmla="*/ 405812 w 451088"/>
              <a:gd name="connsiteY3" fmla="*/ 13996 h 411291"/>
              <a:gd name="connsiteX4" fmla="*/ 399542 w 451088"/>
              <a:gd name="connsiteY4" fmla="*/ 10473 h 411291"/>
              <a:gd name="connsiteX5" fmla="*/ 392977 w 451088"/>
              <a:gd name="connsiteY5" fmla="*/ 7440 h 411291"/>
              <a:gd name="connsiteX6" fmla="*/ 385923 w 451088"/>
              <a:gd name="connsiteY6" fmla="*/ 6168 h 411291"/>
              <a:gd name="connsiteX7" fmla="*/ 379457 w 451088"/>
              <a:gd name="connsiteY7" fmla="*/ 2253 h 411291"/>
              <a:gd name="connsiteX8" fmla="*/ 371913 w 451088"/>
              <a:gd name="connsiteY8" fmla="*/ 3819 h 411291"/>
              <a:gd name="connsiteX9" fmla="*/ 364957 w 451088"/>
              <a:gd name="connsiteY9" fmla="*/ 2449 h 411291"/>
              <a:gd name="connsiteX10" fmla="*/ 357805 w 451088"/>
              <a:gd name="connsiteY10" fmla="*/ 3 h 411291"/>
              <a:gd name="connsiteX11" fmla="*/ 350947 w 451088"/>
              <a:gd name="connsiteY11" fmla="*/ 3819 h 411291"/>
              <a:gd name="connsiteX12" fmla="*/ 343108 w 451088"/>
              <a:gd name="connsiteY12" fmla="*/ 296 h 411291"/>
              <a:gd name="connsiteX13" fmla="*/ 336054 w 451088"/>
              <a:gd name="connsiteY13" fmla="*/ 2449 h 411291"/>
              <a:gd name="connsiteX14" fmla="*/ 329490 w 451088"/>
              <a:gd name="connsiteY14" fmla="*/ 5874 h 411291"/>
              <a:gd name="connsiteX15" fmla="*/ 322240 w 451088"/>
              <a:gd name="connsiteY15" fmla="*/ 7244 h 411291"/>
              <a:gd name="connsiteX16" fmla="*/ 316166 w 451088"/>
              <a:gd name="connsiteY16" fmla="*/ 11550 h 411291"/>
              <a:gd name="connsiteX17" fmla="*/ 309993 w 451088"/>
              <a:gd name="connsiteY17" fmla="*/ 15170 h 411291"/>
              <a:gd name="connsiteX18" fmla="*/ 304605 w 451088"/>
              <a:gd name="connsiteY18" fmla="*/ 20161 h 411291"/>
              <a:gd name="connsiteX19" fmla="*/ 297061 w 451088"/>
              <a:gd name="connsiteY19" fmla="*/ 21824 h 411291"/>
              <a:gd name="connsiteX20" fmla="*/ 290790 w 451088"/>
              <a:gd name="connsiteY20" fmla="*/ 25739 h 411291"/>
              <a:gd name="connsiteX21" fmla="*/ 286773 w 451088"/>
              <a:gd name="connsiteY21" fmla="*/ 31903 h 411291"/>
              <a:gd name="connsiteX22" fmla="*/ 282168 w 451088"/>
              <a:gd name="connsiteY22" fmla="*/ 37481 h 411291"/>
              <a:gd name="connsiteX23" fmla="*/ 274820 w 451088"/>
              <a:gd name="connsiteY23" fmla="*/ 39927 h 411291"/>
              <a:gd name="connsiteX24" fmla="*/ 271391 w 451088"/>
              <a:gd name="connsiteY24" fmla="*/ 46875 h 411291"/>
              <a:gd name="connsiteX25" fmla="*/ 263161 w 451088"/>
              <a:gd name="connsiteY25" fmla="*/ 48049 h 411291"/>
              <a:gd name="connsiteX26" fmla="*/ 258361 w 451088"/>
              <a:gd name="connsiteY26" fmla="*/ 53431 h 411291"/>
              <a:gd name="connsiteX27" fmla="*/ 252580 w 451088"/>
              <a:gd name="connsiteY27" fmla="*/ 57541 h 411291"/>
              <a:gd name="connsiteX28" fmla="*/ 248367 w 451088"/>
              <a:gd name="connsiteY28" fmla="*/ 63608 h 411291"/>
              <a:gd name="connsiteX29" fmla="*/ 243958 w 451088"/>
              <a:gd name="connsiteY29" fmla="*/ 69479 h 411291"/>
              <a:gd name="connsiteX30" fmla="*/ 235924 w 451088"/>
              <a:gd name="connsiteY30" fmla="*/ 70947 h 411291"/>
              <a:gd name="connsiteX31" fmla="*/ 232496 w 451088"/>
              <a:gd name="connsiteY31" fmla="*/ 77895 h 411291"/>
              <a:gd name="connsiteX32" fmla="*/ 225245 w 451088"/>
              <a:gd name="connsiteY32" fmla="*/ 80341 h 411291"/>
              <a:gd name="connsiteX33" fmla="*/ 221032 w 451088"/>
              <a:gd name="connsiteY33" fmla="*/ 86310 h 411291"/>
              <a:gd name="connsiteX34" fmla="*/ 214958 w 451088"/>
              <a:gd name="connsiteY34" fmla="*/ 90127 h 411291"/>
              <a:gd name="connsiteX35" fmla="*/ 209178 w 451088"/>
              <a:gd name="connsiteY35" fmla="*/ 94334 h 411291"/>
              <a:gd name="connsiteX36" fmla="*/ 205063 w 451088"/>
              <a:gd name="connsiteY36" fmla="*/ 100499 h 411291"/>
              <a:gd name="connsiteX37" fmla="*/ 197813 w 451088"/>
              <a:gd name="connsiteY37" fmla="*/ 102848 h 411291"/>
              <a:gd name="connsiteX38" fmla="*/ 193012 w 451088"/>
              <a:gd name="connsiteY38" fmla="*/ 108230 h 411291"/>
              <a:gd name="connsiteX39" fmla="*/ 189779 w 451088"/>
              <a:gd name="connsiteY39" fmla="*/ 115471 h 411291"/>
              <a:gd name="connsiteX40" fmla="*/ 181843 w 451088"/>
              <a:gd name="connsiteY40" fmla="*/ 117036 h 411291"/>
              <a:gd name="connsiteX41" fmla="*/ 178316 w 451088"/>
              <a:gd name="connsiteY41" fmla="*/ 123886 h 411291"/>
              <a:gd name="connsiteX42" fmla="*/ 170870 w 451088"/>
              <a:gd name="connsiteY42" fmla="*/ 126137 h 411291"/>
              <a:gd name="connsiteX43" fmla="*/ 166559 w 451088"/>
              <a:gd name="connsiteY43" fmla="*/ 132008 h 411291"/>
              <a:gd name="connsiteX44" fmla="*/ 161072 w 451088"/>
              <a:gd name="connsiteY44" fmla="*/ 136509 h 411291"/>
              <a:gd name="connsiteX45" fmla="*/ 154018 w 451088"/>
              <a:gd name="connsiteY45" fmla="*/ 139151 h 411291"/>
              <a:gd name="connsiteX46" fmla="*/ 149903 w 451088"/>
              <a:gd name="connsiteY46" fmla="*/ 145316 h 411291"/>
              <a:gd name="connsiteX47" fmla="*/ 143437 w 451088"/>
              <a:gd name="connsiteY47" fmla="*/ 148741 h 411291"/>
              <a:gd name="connsiteX48" fmla="*/ 140106 w 451088"/>
              <a:gd name="connsiteY48" fmla="*/ 155787 h 411291"/>
              <a:gd name="connsiteX49" fmla="*/ 134031 w 451088"/>
              <a:gd name="connsiteY49" fmla="*/ 159603 h 411291"/>
              <a:gd name="connsiteX50" fmla="*/ 126683 w 451088"/>
              <a:gd name="connsiteY50" fmla="*/ 161951 h 411291"/>
              <a:gd name="connsiteX51" fmla="*/ 123352 w 451088"/>
              <a:gd name="connsiteY51" fmla="*/ 169095 h 411291"/>
              <a:gd name="connsiteX52" fmla="*/ 116004 w 451088"/>
              <a:gd name="connsiteY52" fmla="*/ 171345 h 411291"/>
              <a:gd name="connsiteX53" fmla="*/ 112477 w 451088"/>
              <a:gd name="connsiteY53" fmla="*/ 178097 h 411291"/>
              <a:gd name="connsiteX54" fmla="*/ 105913 w 451088"/>
              <a:gd name="connsiteY54" fmla="*/ 181327 h 411291"/>
              <a:gd name="connsiteX55" fmla="*/ 99642 w 451088"/>
              <a:gd name="connsiteY55" fmla="*/ 185045 h 411291"/>
              <a:gd name="connsiteX56" fmla="*/ 96017 w 451088"/>
              <a:gd name="connsiteY56" fmla="*/ 191797 h 411291"/>
              <a:gd name="connsiteX57" fmla="*/ 89747 w 451088"/>
              <a:gd name="connsiteY57" fmla="*/ 195320 h 411291"/>
              <a:gd name="connsiteX58" fmla="*/ 85142 w 451088"/>
              <a:gd name="connsiteY58" fmla="*/ 200897 h 411291"/>
              <a:gd name="connsiteX59" fmla="*/ 78186 w 451088"/>
              <a:gd name="connsiteY59" fmla="*/ 203637 h 411291"/>
              <a:gd name="connsiteX60" fmla="*/ 73385 w 451088"/>
              <a:gd name="connsiteY60" fmla="*/ 209019 h 411291"/>
              <a:gd name="connsiteX61" fmla="*/ 68192 w 451088"/>
              <a:gd name="connsiteY61" fmla="*/ 213814 h 411291"/>
              <a:gd name="connsiteX62" fmla="*/ 63098 w 451088"/>
              <a:gd name="connsiteY62" fmla="*/ 218903 h 411291"/>
              <a:gd name="connsiteX63" fmla="*/ 56044 w 451088"/>
              <a:gd name="connsiteY63" fmla="*/ 221545 h 411291"/>
              <a:gd name="connsiteX64" fmla="*/ 51537 w 451088"/>
              <a:gd name="connsiteY64" fmla="*/ 227220 h 411291"/>
              <a:gd name="connsiteX65" fmla="*/ 45952 w 451088"/>
              <a:gd name="connsiteY65" fmla="*/ 231624 h 411291"/>
              <a:gd name="connsiteX66" fmla="*/ 39290 w 451088"/>
              <a:gd name="connsiteY66" fmla="*/ 234657 h 411291"/>
              <a:gd name="connsiteX67" fmla="*/ 34587 w 451088"/>
              <a:gd name="connsiteY67" fmla="*/ 240235 h 411291"/>
              <a:gd name="connsiteX68" fmla="*/ 29884 w 451088"/>
              <a:gd name="connsiteY68" fmla="*/ 245715 h 411291"/>
              <a:gd name="connsiteX69" fmla="*/ 25867 w 451088"/>
              <a:gd name="connsiteY69" fmla="*/ 251390 h 411291"/>
              <a:gd name="connsiteX70" fmla="*/ 19793 w 451088"/>
              <a:gd name="connsiteY70" fmla="*/ 255304 h 411291"/>
              <a:gd name="connsiteX71" fmla="*/ 16854 w 451088"/>
              <a:gd name="connsiteY71" fmla="*/ 261763 h 411291"/>
              <a:gd name="connsiteX72" fmla="*/ 11171 w 451088"/>
              <a:gd name="connsiteY72" fmla="*/ 266655 h 411291"/>
              <a:gd name="connsiteX73" fmla="*/ 9506 w 451088"/>
              <a:gd name="connsiteY73" fmla="*/ 273701 h 411291"/>
              <a:gd name="connsiteX74" fmla="*/ 7057 w 451088"/>
              <a:gd name="connsiteY74" fmla="*/ 280257 h 411291"/>
              <a:gd name="connsiteX75" fmla="*/ 4019 w 451088"/>
              <a:gd name="connsiteY75" fmla="*/ 286813 h 411291"/>
              <a:gd name="connsiteX76" fmla="*/ 4019 w 451088"/>
              <a:gd name="connsiteY76" fmla="*/ 293957 h 411291"/>
              <a:gd name="connsiteX77" fmla="*/ 2550 w 451088"/>
              <a:gd name="connsiteY77" fmla="*/ 300807 h 411291"/>
              <a:gd name="connsiteX78" fmla="*/ 2 w 451088"/>
              <a:gd name="connsiteY78" fmla="*/ 307754 h 411291"/>
              <a:gd name="connsiteX79" fmla="*/ 2942 w 451088"/>
              <a:gd name="connsiteY79" fmla="*/ 314800 h 411291"/>
              <a:gd name="connsiteX80" fmla="*/ 2452 w 451088"/>
              <a:gd name="connsiteY80" fmla="*/ 321845 h 411291"/>
              <a:gd name="connsiteX81" fmla="*/ 2452 w 451088"/>
              <a:gd name="connsiteY81" fmla="*/ 329086 h 411291"/>
              <a:gd name="connsiteX82" fmla="*/ 6763 w 451088"/>
              <a:gd name="connsiteY82" fmla="*/ 335153 h 411291"/>
              <a:gd name="connsiteX83" fmla="*/ 8918 w 451088"/>
              <a:gd name="connsiteY83" fmla="*/ 341025 h 411291"/>
              <a:gd name="connsiteX84" fmla="*/ 12347 w 451088"/>
              <a:gd name="connsiteY84" fmla="*/ 347091 h 411291"/>
              <a:gd name="connsiteX85" fmla="*/ 14307 w 451088"/>
              <a:gd name="connsiteY85" fmla="*/ 353941 h 411291"/>
              <a:gd name="connsiteX86" fmla="*/ 17344 w 451088"/>
              <a:gd name="connsiteY86" fmla="*/ 360302 h 411291"/>
              <a:gd name="connsiteX87" fmla="*/ 19108 w 451088"/>
              <a:gd name="connsiteY87" fmla="*/ 367543 h 411291"/>
              <a:gd name="connsiteX88" fmla="*/ 25280 w 451088"/>
              <a:gd name="connsiteY88" fmla="*/ 371849 h 411291"/>
              <a:gd name="connsiteX89" fmla="*/ 29787 w 451088"/>
              <a:gd name="connsiteY89" fmla="*/ 377231 h 411291"/>
              <a:gd name="connsiteX90" fmla="*/ 34783 w 451088"/>
              <a:gd name="connsiteY90" fmla="*/ 382123 h 411291"/>
              <a:gd name="connsiteX91" fmla="*/ 40956 w 451088"/>
              <a:gd name="connsiteY91" fmla="*/ 385646 h 411291"/>
              <a:gd name="connsiteX92" fmla="*/ 45168 w 451088"/>
              <a:gd name="connsiteY92" fmla="*/ 391419 h 411291"/>
              <a:gd name="connsiteX93" fmla="*/ 50361 w 451088"/>
              <a:gd name="connsiteY93" fmla="*/ 396508 h 411291"/>
              <a:gd name="connsiteX94" fmla="*/ 56142 w 451088"/>
              <a:gd name="connsiteY94" fmla="*/ 400618 h 411291"/>
              <a:gd name="connsiteX95" fmla="*/ 62804 w 451088"/>
              <a:gd name="connsiteY95" fmla="*/ 403358 h 411291"/>
              <a:gd name="connsiteX96" fmla="*/ 69858 w 451088"/>
              <a:gd name="connsiteY96" fmla="*/ 404630 h 411291"/>
              <a:gd name="connsiteX97" fmla="*/ 77402 w 451088"/>
              <a:gd name="connsiteY97" fmla="*/ 403749 h 411291"/>
              <a:gd name="connsiteX98" fmla="*/ 83379 w 451088"/>
              <a:gd name="connsiteY98" fmla="*/ 409033 h 411291"/>
              <a:gd name="connsiteX99" fmla="*/ 90825 w 451088"/>
              <a:gd name="connsiteY99" fmla="*/ 407370 h 411291"/>
              <a:gd name="connsiteX100" fmla="*/ 97781 w 451088"/>
              <a:gd name="connsiteY100" fmla="*/ 406783 h 411291"/>
              <a:gd name="connsiteX101" fmla="*/ 104345 w 451088"/>
              <a:gd name="connsiteY101" fmla="*/ 407663 h 411291"/>
              <a:gd name="connsiteX102" fmla="*/ 111301 w 451088"/>
              <a:gd name="connsiteY102" fmla="*/ 411284 h 411291"/>
              <a:gd name="connsiteX103" fmla="*/ 117964 w 451088"/>
              <a:gd name="connsiteY103" fmla="*/ 409229 h 411291"/>
              <a:gd name="connsiteX104" fmla="*/ 123940 w 451088"/>
              <a:gd name="connsiteY104" fmla="*/ 404825 h 411291"/>
              <a:gd name="connsiteX105" fmla="*/ 131582 w 451088"/>
              <a:gd name="connsiteY105" fmla="*/ 407468 h 411291"/>
              <a:gd name="connsiteX106" fmla="*/ 137068 w 451088"/>
              <a:gd name="connsiteY106" fmla="*/ 402379 h 411291"/>
              <a:gd name="connsiteX107" fmla="*/ 142849 w 451088"/>
              <a:gd name="connsiteY107" fmla="*/ 398563 h 411291"/>
              <a:gd name="connsiteX108" fmla="*/ 150099 w 451088"/>
              <a:gd name="connsiteY108" fmla="*/ 398563 h 411291"/>
              <a:gd name="connsiteX109" fmla="*/ 155586 w 451088"/>
              <a:gd name="connsiteY109" fmla="*/ 394257 h 411291"/>
              <a:gd name="connsiteX110" fmla="*/ 161660 w 451088"/>
              <a:gd name="connsiteY110" fmla="*/ 391322 h 411291"/>
              <a:gd name="connsiteX111" fmla="*/ 168028 w 451088"/>
              <a:gd name="connsiteY111" fmla="*/ 388582 h 411291"/>
              <a:gd name="connsiteX112" fmla="*/ 173907 w 451088"/>
              <a:gd name="connsiteY112" fmla="*/ 385157 h 411291"/>
              <a:gd name="connsiteX113" fmla="*/ 178316 w 451088"/>
              <a:gd name="connsiteY113" fmla="*/ 379873 h 411291"/>
              <a:gd name="connsiteX114" fmla="*/ 184684 w 451088"/>
              <a:gd name="connsiteY114" fmla="*/ 376546 h 411291"/>
              <a:gd name="connsiteX115" fmla="*/ 190563 w 451088"/>
              <a:gd name="connsiteY115" fmla="*/ 372240 h 411291"/>
              <a:gd name="connsiteX116" fmla="*/ 193894 w 451088"/>
              <a:gd name="connsiteY116" fmla="*/ 365977 h 411291"/>
              <a:gd name="connsiteX117" fmla="*/ 195069 w 451088"/>
              <a:gd name="connsiteY117" fmla="*/ 358638 h 411291"/>
              <a:gd name="connsiteX118" fmla="*/ 199086 w 451088"/>
              <a:gd name="connsiteY118" fmla="*/ 352963 h 411291"/>
              <a:gd name="connsiteX119" fmla="*/ 202809 w 451088"/>
              <a:gd name="connsiteY119" fmla="*/ 346896 h 411291"/>
              <a:gd name="connsiteX120" fmla="*/ 205357 w 451088"/>
              <a:gd name="connsiteY120" fmla="*/ 340829 h 411291"/>
              <a:gd name="connsiteX121" fmla="*/ 208688 w 451088"/>
              <a:gd name="connsiteY121" fmla="*/ 334370 h 411291"/>
              <a:gd name="connsiteX122" fmla="*/ 215840 w 451088"/>
              <a:gd name="connsiteY122" fmla="*/ 331826 h 411291"/>
              <a:gd name="connsiteX123" fmla="*/ 219367 w 451088"/>
              <a:gd name="connsiteY123" fmla="*/ 324879 h 411291"/>
              <a:gd name="connsiteX124" fmla="*/ 227401 w 451088"/>
              <a:gd name="connsiteY124" fmla="*/ 323509 h 411291"/>
              <a:gd name="connsiteX125" fmla="*/ 230830 w 451088"/>
              <a:gd name="connsiteY125" fmla="*/ 316365 h 411291"/>
              <a:gd name="connsiteX126" fmla="*/ 235533 w 451088"/>
              <a:gd name="connsiteY126" fmla="*/ 310885 h 411291"/>
              <a:gd name="connsiteX127" fmla="*/ 241803 w 451088"/>
              <a:gd name="connsiteY127" fmla="*/ 307363 h 411291"/>
              <a:gd name="connsiteX128" fmla="*/ 247877 w 451088"/>
              <a:gd name="connsiteY128" fmla="*/ 303449 h 411291"/>
              <a:gd name="connsiteX129" fmla="*/ 252972 w 451088"/>
              <a:gd name="connsiteY129" fmla="*/ 298458 h 411291"/>
              <a:gd name="connsiteX130" fmla="*/ 260222 w 451088"/>
              <a:gd name="connsiteY130" fmla="*/ 296109 h 411291"/>
              <a:gd name="connsiteX131" fmla="*/ 265415 w 451088"/>
              <a:gd name="connsiteY131" fmla="*/ 291119 h 411291"/>
              <a:gd name="connsiteX132" fmla="*/ 268942 w 451088"/>
              <a:gd name="connsiteY132" fmla="*/ 284171 h 411291"/>
              <a:gd name="connsiteX133" fmla="*/ 273743 w 451088"/>
              <a:gd name="connsiteY133" fmla="*/ 278887 h 411291"/>
              <a:gd name="connsiteX134" fmla="*/ 280993 w 451088"/>
              <a:gd name="connsiteY134" fmla="*/ 276441 h 411291"/>
              <a:gd name="connsiteX135" fmla="*/ 284716 w 451088"/>
              <a:gd name="connsiteY135" fmla="*/ 269689 h 411291"/>
              <a:gd name="connsiteX136" fmla="*/ 292260 w 451088"/>
              <a:gd name="connsiteY136" fmla="*/ 267732 h 411291"/>
              <a:gd name="connsiteX137" fmla="*/ 297550 w 451088"/>
              <a:gd name="connsiteY137" fmla="*/ 262839 h 411291"/>
              <a:gd name="connsiteX138" fmla="*/ 303233 w 451088"/>
              <a:gd name="connsiteY138" fmla="*/ 258631 h 411291"/>
              <a:gd name="connsiteX139" fmla="*/ 308034 w 451088"/>
              <a:gd name="connsiteY139" fmla="*/ 253249 h 411291"/>
              <a:gd name="connsiteX140" fmla="*/ 313128 w 451088"/>
              <a:gd name="connsiteY140" fmla="*/ 248259 h 411291"/>
              <a:gd name="connsiteX141" fmla="*/ 319595 w 451088"/>
              <a:gd name="connsiteY141" fmla="*/ 244932 h 411291"/>
              <a:gd name="connsiteX142" fmla="*/ 323514 w 451088"/>
              <a:gd name="connsiteY142" fmla="*/ 238473 h 411291"/>
              <a:gd name="connsiteX143" fmla="*/ 329000 w 451088"/>
              <a:gd name="connsiteY143" fmla="*/ 233874 h 411291"/>
              <a:gd name="connsiteX144" fmla="*/ 334683 w 451088"/>
              <a:gd name="connsiteY144" fmla="*/ 229569 h 411291"/>
              <a:gd name="connsiteX145" fmla="*/ 341051 w 451088"/>
              <a:gd name="connsiteY145" fmla="*/ 226046 h 411291"/>
              <a:gd name="connsiteX146" fmla="*/ 345950 w 451088"/>
              <a:gd name="connsiteY146" fmla="*/ 220860 h 411291"/>
              <a:gd name="connsiteX147" fmla="*/ 351926 w 451088"/>
              <a:gd name="connsiteY147" fmla="*/ 216848 h 411291"/>
              <a:gd name="connsiteX148" fmla="*/ 358001 w 451088"/>
              <a:gd name="connsiteY148" fmla="*/ 213031 h 411291"/>
              <a:gd name="connsiteX149" fmla="*/ 362018 w 451088"/>
              <a:gd name="connsiteY149" fmla="*/ 206671 h 411291"/>
              <a:gd name="connsiteX150" fmla="*/ 367210 w 451088"/>
              <a:gd name="connsiteY150" fmla="*/ 201876 h 411291"/>
              <a:gd name="connsiteX151" fmla="*/ 372305 w 451088"/>
              <a:gd name="connsiteY151" fmla="*/ 196885 h 411291"/>
              <a:gd name="connsiteX152" fmla="*/ 379849 w 451088"/>
              <a:gd name="connsiteY152" fmla="*/ 194733 h 411291"/>
              <a:gd name="connsiteX153" fmla="*/ 385335 w 451088"/>
              <a:gd name="connsiteY153" fmla="*/ 190231 h 411291"/>
              <a:gd name="connsiteX154" fmla="*/ 391410 w 451088"/>
              <a:gd name="connsiteY154" fmla="*/ 186317 h 411291"/>
              <a:gd name="connsiteX155" fmla="*/ 394937 w 451088"/>
              <a:gd name="connsiteY155" fmla="*/ 179467 h 411291"/>
              <a:gd name="connsiteX156" fmla="*/ 400914 w 451088"/>
              <a:gd name="connsiteY156" fmla="*/ 175455 h 411291"/>
              <a:gd name="connsiteX157" fmla="*/ 405616 w 451088"/>
              <a:gd name="connsiteY157" fmla="*/ 170073 h 411291"/>
              <a:gd name="connsiteX158" fmla="*/ 411984 w 451088"/>
              <a:gd name="connsiteY158" fmla="*/ 166551 h 411291"/>
              <a:gd name="connsiteX159" fmla="*/ 418157 w 451088"/>
              <a:gd name="connsiteY159" fmla="*/ 162734 h 411291"/>
              <a:gd name="connsiteX160" fmla="*/ 423741 w 451088"/>
              <a:gd name="connsiteY160" fmla="*/ 158429 h 411291"/>
              <a:gd name="connsiteX161" fmla="*/ 427856 w 451088"/>
              <a:gd name="connsiteY161" fmla="*/ 152557 h 411291"/>
              <a:gd name="connsiteX162" fmla="*/ 431090 w 451088"/>
              <a:gd name="connsiteY162" fmla="*/ 146295 h 411291"/>
              <a:gd name="connsiteX163" fmla="*/ 434813 w 451088"/>
              <a:gd name="connsiteY163" fmla="*/ 140815 h 411291"/>
              <a:gd name="connsiteX164" fmla="*/ 438536 w 451088"/>
              <a:gd name="connsiteY164" fmla="*/ 135139 h 411291"/>
              <a:gd name="connsiteX165" fmla="*/ 444218 w 451088"/>
              <a:gd name="connsiteY165" fmla="*/ 130247 h 411291"/>
              <a:gd name="connsiteX166" fmla="*/ 446765 w 451088"/>
              <a:gd name="connsiteY166" fmla="*/ 123691 h 411291"/>
              <a:gd name="connsiteX167" fmla="*/ 448823 w 451088"/>
              <a:gd name="connsiteY167" fmla="*/ 117036 h 411291"/>
              <a:gd name="connsiteX168" fmla="*/ 447745 w 451088"/>
              <a:gd name="connsiteY168" fmla="*/ 109697 h 411291"/>
              <a:gd name="connsiteX169" fmla="*/ 447745 w 451088"/>
              <a:gd name="connsiteY169" fmla="*/ 102848 h 411291"/>
              <a:gd name="connsiteX170" fmla="*/ 449019 w 451088"/>
              <a:gd name="connsiteY170" fmla="*/ 96096 h 411291"/>
              <a:gd name="connsiteX171" fmla="*/ 451076 w 451088"/>
              <a:gd name="connsiteY171" fmla="*/ 89148 h 411291"/>
              <a:gd name="connsiteX172" fmla="*/ 447353 w 451088"/>
              <a:gd name="connsiteY172" fmla="*/ 82592 h 411291"/>
              <a:gd name="connsiteX173" fmla="*/ 448627 w 451088"/>
              <a:gd name="connsiteY173" fmla="*/ 75448 h 411291"/>
              <a:gd name="connsiteX174" fmla="*/ 447255 w 451088"/>
              <a:gd name="connsiteY174" fmla="*/ 68599 h 411291"/>
              <a:gd name="connsiteX175" fmla="*/ 444806 w 451088"/>
              <a:gd name="connsiteY175" fmla="*/ 62140 h 411291"/>
              <a:gd name="connsiteX176" fmla="*/ 443532 w 451088"/>
              <a:gd name="connsiteY176" fmla="*/ 55193 h 411291"/>
              <a:gd name="connsiteX177" fmla="*/ 439221 w 451088"/>
              <a:gd name="connsiteY177" fmla="*/ 49517 h 411291"/>
              <a:gd name="connsiteX178" fmla="*/ 435596 w 451088"/>
              <a:gd name="connsiteY178" fmla="*/ 43646 h 411291"/>
              <a:gd name="connsiteX179" fmla="*/ 432853 w 451088"/>
              <a:gd name="connsiteY179" fmla="*/ 37090 h 411291"/>
              <a:gd name="connsiteX180" fmla="*/ 429424 w 451088"/>
              <a:gd name="connsiteY180" fmla="*/ 30925 h 411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</a:cxnLst>
            <a:rect l="l" t="t" r="r" b="b"/>
            <a:pathLst>
              <a:path w="451088" h="411291">
                <a:moveTo>
                  <a:pt x="424035" y="26032"/>
                </a:moveTo>
                <a:cubicBezTo>
                  <a:pt x="422272" y="24369"/>
                  <a:pt x="420900" y="22020"/>
                  <a:pt x="419137" y="20552"/>
                </a:cubicBezTo>
                <a:cubicBezTo>
                  <a:pt x="417373" y="19084"/>
                  <a:pt x="413944" y="19084"/>
                  <a:pt x="411984" y="17617"/>
                </a:cubicBezTo>
                <a:cubicBezTo>
                  <a:pt x="410025" y="16149"/>
                  <a:pt x="407772" y="15268"/>
                  <a:pt x="405812" y="13996"/>
                </a:cubicBezTo>
                <a:cubicBezTo>
                  <a:pt x="403853" y="12724"/>
                  <a:pt x="401697" y="11550"/>
                  <a:pt x="399542" y="10473"/>
                </a:cubicBezTo>
                <a:cubicBezTo>
                  <a:pt x="397386" y="9397"/>
                  <a:pt x="395231" y="8320"/>
                  <a:pt x="392977" y="7440"/>
                </a:cubicBezTo>
                <a:cubicBezTo>
                  <a:pt x="390724" y="6559"/>
                  <a:pt x="388177" y="6853"/>
                  <a:pt x="385923" y="6168"/>
                </a:cubicBezTo>
                <a:cubicBezTo>
                  <a:pt x="383670" y="5483"/>
                  <a:pt x="381808" y="2841"/>
                  <a:pt x="379457" y="2253"/>
                </a:cubicBezTo>
                <a:cubicBezTo>
                  <a:pt x="377106" y="1666"/>
                  <a:pt x="374362" y="4113"/>
                  <a:pt x="371913" y="3819"/>
                </a:cubicBezTo>
                <a:cubicBezTo>
                  <a:pt x="369464" y="3526"/>
                  <a:pt x="367406" y="2547"/>
                  <a:pt x="364957" y="2449"/>
                </a:cubicBezTo>
                <a:cubicBezTo>
                  <a:pt x="362507" y="2351"/>
                  <a:pt x="360254" y="-95"/>
                  <a:pt x="357805" y="3"/>
                </a:cubicBezTo>
                <a:cubicBezTo>
                  <a:pt x="355355" y="101"/>
                  <a:pt x="353298" y="3526"/>
                  <a:pt x="350947" y="3819"/>
                </a:cubicBezTo>
                <a:cubicBezTo>
                  <a:pt x="348595" y="4113"/>
                  <a:pt x="345460" y="-95"/>
                  <a:pt x="343108" y="296"/>
                </a:cubicBezTo>
                <a:cubicBezTo>
                  <a:pt x="340757" y="688"/>
                  <a:pt x="338406" y="1862"/>
                  <a:pt x="336054" y="2449"/>
                </a:cubicBezTo>
                <a:cubicBezTo>
                  <a:pt x="333703" y="3036"/>
                  <a:pt x="331841" y="5091"/>
                  <a:pt x="329490" y="5874"/>
                </a:cubicBezTo>
                <a:cubicBezTo>
                  <a:pt x="327139" y="6657"/>
                  <a:pt x="324493" y="6363"/>
                  <a:pt x="322240" y="7244"/>
                </a:cubicBezTo>
                <a:cubicBezTo>
                  <a:pt x="319987" y="8125"/>
                  <a:pt x="318419" y="10473"/>
                  <a:pt x="316166" y="11550"/>
                </a:cubicBezTo>
                <a:cubicBezTo>
                  <a:pt x="313912" y="12626"/>
                  <a:pt x="312149" y="13996"/>
                  <a:pt x="309993" y="15170"/>
                </a:cubicBezTo>
                <a:cubicBezTo>
                  <a:pt x="307838" y="16344"/>
                  <a:pt x="306662" y="18791"/>
                  <a:pt x="304605" y="20161"/>
                </a:cubicBezTo>
                <a:cubicBezTo>
                  <a:pt x="302547" y="21531"/>
                  <a:pt x="299020" y="20161"/>
                  <a:pt x="297061" y="21824"/>
                </a:cubicBezTo>
                <a:cubicBezTo>
                  <a:pt x="295101" y="23488"/>
                  <a:pt x="292652" y="24173"/>
                  <a:pt x="290790" y="25739"/>
                </a:cubicBezTo>
                <a:cubicBezTo>
                  <a:pt x="288929" y="27304"/>
                  <a:pt x="288537" y="30436"/>
                  <a:pt x="286773" y="31903"/>
                </a:cubicBezTo>
                <a:cubicBezTo>
                  <a:pt x="285010" y="33371"/>
                  <a:pt x="283932" y="36013"/>
                  <a:pt x="282168" y="37481"/>
                </a:cubicBezTo>
                <a:cubicBezTo>
                  <a:pt x="280405" y="38949"/>
                  <a:pt x="276682" y="38362"/>
                  <a:pt x="274820" y="39927"/>
                </a:cubicBezTo>
                <a:cubicBezTo>
                  <a:pt x="272959" y="41493"/>
                  <a:pt x="273253" y="45309"/>
                  <a:pt x="271391" y="46875"/>
                </a:cubicBezTo>
                <a:cubicBezTo>
                  <a:pt x="269530" y="48441"/>
                  <a:pt x="265023" y="46875"/>
                  <a:pt x="263161" y="48049"/>
                </a:cubicBezTo>
                <a:cubicBezTo>
                  <a:pt x="261300" y="49223"/>
                  <a:pt x="260222" y="51963"/>
                  <a:pt x="258361" y="53431"/>
                </a:cubicBezTo>
                <a:cubicBezTo>
                  <a:pt x="256499" y="54899"/>
                  <a:pt x="254442" y="56073"/>
                  <a:pt x="252580" y="57541"/>
                </a:cubicBezTo>
                <a:cubicBezTo>
                  <a:pt x="250719" y="59009"/>
                  <a:pt x="250131" y="62042"/>
                  <a:pt x="248367" y="63608"/>
                </a:cubicBezTo>
                <a:cubicBezTo>
                  <a:pt x="246604" y="65174"/>
                  <a:pt x="245820" y="67914"/>
                  <a:pt x="243958" y="69479"/>
                </a:cubicBezTo>
                <a:cubicBezTo>
                  <a:pt x="242097" y="71045"/>
                  <a:pt x="237786" y="69479"/>
                  <a:pt x="235924" y="70947"/>
                </a:cubicBezTo>
                <a:cubicBezTo>
                  <a:pt x="234063" y="72415"/>
                  <a:pt x="234357" y="76329"/>
                  <a:pt x="232496" y="77895"/>
                </a:cubicBezTo>
                <a:cubicBezTo>
                  <a:pt x="230634" y="79460"/>
                  <a:pt x="227107" y="78775"/>
                  <a:pt x="225245" y="80341"/>
                </a:cubicBezTo>
                <a:cubicBezTo>
                  <a:pt x="223384" y="81907"/>
                  <a:pt x="222894" y="84842"/>
                  <a:pt x="221032" y="86310"/>
                </a:cubicBezTo>
                <a:cubicBezTo>
                  <a:pt x="219171" y="87778"/>
                  <a:pt x="216820" y="88659"/>
                  <a:pt x="214958" y="90127"/>
                </a:cubicBezTo>
                <a:cubicBezTo>
                  <a:pt x="213097" y="91594"/>
                  <a:pt x="211039" y="92769"/>
                  <a:pt x="209178" y="94334"/>
                </a:cubicBezTo>
                <a:cubicBezTo>
                  <a:pt x="207316" y="95900"/>
                  <a:pt x="206924" y="99031"/>
                  <a:pt x="205063" y="100499"/>
                </a:cubicBezTo>
                <a:cubicBezTo>
                  <a:pt x="203201" y="101967"/>
                  <a:pt x="199576" y="101380"/>
                  <a:pt x="197813" y="102848"/>
                </a:cubicBezTo>
                <a:cubicBezTo>
                  <a:pt x="196049" y="104315"/>
                  <a:pt x="194873" y="106762"/>
                  <a:pt x="193012" y="108230"/>
                </a:cubicBezTo>
                <a:cubicBezTo>
                  <a:pt x="191150" y="109697"/>
                  <a:pt x="191542" y="113905"/>
                  <a:pt x="189779" y="115471"/>
                </a:cubicBezTo>
                <a:cubicBezTo>
                  <a:pt x="188015" y="117036"/>
                  <a:pt x="183606" y="115471"/>
                  <a:pt x="181843" y="117036"/>
                </a:cubicBezTo>
                <a:cubicBezTo>
                  <a:pt x="180079" y="118602"/>
                  <a:pt x="180079" y="122418"/>
                  <a:pt x="178316" y="123886"/>
                </a:cubicBezTo>
                <a:cubicBezTo>
                  <a:pt x="176552" y="125354"/>
                  <a:pt x="172731" y="124571"/>
                  <a:pt x="170870" y="126137"/>
                </a:cubicBezTo>
                <a:cubicBezTo>
                  <a:pt x="169008" y="127703"/>
                  <a:pt x="168420" y="130540"/>
                  <a:pt x="166559" y="132008"/>
                </a:cubicBezTo>
                <a:cubicBezTo>
                  <a:pt x="164697" y="133476"/>
                  <a:pt x="162836" y="134944"/>
                  <a:pt x="161072" y="136509"/>
                </a:cubicBezTo>
                <a:cubicBezTo>
                  <a:pt x="159309" y="138075"/>
                  <a:pt x="155782" y="137684"/>
                  <a:pt x="154018" y="139151"/>
                </a:cubicBezTo>
                <a:cubicBezTo>
                  <a:pt x="152255" y="140619"/>
                  <a:pt x="151667" y="143751"/>
                  <a:pt x="149903" y="145316"/>
                </a:cubicBezTo>
                <a:cubicBezTo>
                  <a:pt x="148140" y="146882"/>
                  <a:pt x="145298" y="147273"/>
                  <a:pt x="143437" y="148741"/>
                </a:cubicBezTo>
                <a:cubicBezTo>
                  <a:pt x="141575" y="150209"/>
                  <a:pt x="141869" y="154319"/>
                  <a:pt x="140106" y="155787"/>
                </a:cubicBezTo>
                <a:cubicBezTo>
                  <a:pt x="138342" y="157255"/>
                  <a:pt x="135893" y="158135"/>
                  <a:pt x="134031" y="159603"/>
                </a:cubicBezTo>
                <a:cubicBezTo>
                  <a:pt x="132170" y="161071"/>
                  <a:pt x="128545" y="160386"/>
                  <a:pt x="126683" y="161951"/>
                </a:cubicBezTo>
                <a:cubicBezTo>
                  <a:pt x="124822" y="163517"/>
                  <a:pt x="125214" y="167529"/>
                  <a:pt x="123352" y="169095"/>
                </a:cubicBezTo>
                <a:cubicBezTo>
                  <a:pt x="121491" y="170660"/>
                  <a:pt x="117866" y="169780"/>
                  <a:pt x="116004" y="171345"/>
                </a:cubicBezTo>
                <a:cubicBezTo>
                  <a:pt x="114142" y="172911"/>
                  <a:pt x="114241" y="176630"/>
                  <a:pt x="112477" y="178097"/>
                </a:cubicBezTo>
                <a:cubicBezTo>
                  <a:pt x="110713" y="179565"/>
                  <a:pt x="107676" y="179859"/>
                  <a:pt x="105913" y="181327"/>
                </a:cubicBezTo>
                <a:cubicBezTo>
                  <a:pt x="104149" y="182794"/>
                  <a:pt x="101504" y="183479"/>
                  <a:pt x="99642" y="185045"/>
                </a:cubicBezTo>
                <a:cubicBezTo>
                  <a:pt x="97781" y="186611"/>
                  <a:pt x="97879" y="190231"/>
                  <a:pt x="96017" y="191797"/>
                </a:cubicBezTo>
                <a:cubicBezTo>
                  <a:pt x="94156" y="193363"/>
                  <a:pt x="91608" y="193852"/>
                  <a:pt x="89747" y="195320"/>
                </a:cubicBezTo>
                <a:cubicBezTo>
                  <a:pt x="87885" y="196788"/>
                  <a:pt x="87004" y="199430"/>
                  <a:pt x="85142" y="200897"/>
                </a:cubicBezTo>
                <a:cubicBezTo>
                  <a:pt x="83281" y="202365"/>
                  <a:pt x="80048" y="202170"/>
                  <a:pt x="78186" y="203637"/>
                </a:cubicBezTo>
                <a:cubicBezTo>
                  <a:pt x="76324" y="205105"/>
                  <a:pt x="75247" y="207552"/>
                  <a:pt x="73385" y="209019"/>
                </a:cubicBezTo>
                <a:cubicBezTo>
                  <a:pt x="71524" y="210487"/>
                  <a:pt x="69956" y="212346"/>
                  <a:pt x="68192" y="213814"/>
                </a:cubicBezTo>
                <a:cubicBezTo>
                  <a:pt x="66429" y="215282"/>
                  <a:pt x="64959" y="217337"/>
                  <a:pt x="63098" y="218903"/>
                </a:cubicBezTo>
                <a:cubicBezTo>
                  <a:pt x="61236" y="220468"/>
                  <a:pt x="57905" y="220077"/>
                  <a:pt x="56044" y="221545"/>
                </a:cubicBezTo>
                <a:cubicBezTo>
                  <a:pt x="54182" y="223012"/>
                  <a:pt x="53300" y="225655"/>
                  <a:pt x="51537" y="227220"/>
                </a:cubicBezTo>
                <a:lnTo>
                  <a:pt x="45952" y="231624"/>
                </a:lnTo>
                <a:cubicBezTo>
                  <a:pt x="44189" y="233189"/>
                  <a:pt x="41054" y="233189"/>
                  <a:pt x="39290" y="234657"/>
                </a:cubicBezTo>
                <a:cubicBezTo>
                  <a:pt x="37526" y="236125"/>
                  <a:pt x="36449" y="238669"/>
                  <a:pt x="34587" y="240235"/>
                </a:cubicBezTo>
                <a:cubicBezTo>
                  <a:pt x="32726" y="241800"/>
                  <a:pt x="31746" y="244149"/>
                  <a:pt x="29884" y="245715"/>
                </a:cubicBezTo>
                <a:cubicBezTo>
                  <a:pt x="28023" y="247280"/>
                  <a:pt x="27533" y="249727"/>
                  <a:pt x="25867" y="251390"/>
                </a:cubicBezTo>
                <a:cubicBezTo>
                  <a:pt x="24202" y="253054"/>
                  <a:pt x="21165" y="253445"/>
                  <a:pt x="19793" y="255304"/>
                </a:cubicBezTo>
                <a:cubicBezTo>
                  <a:pt x="18422" y="257164"/>
                  <a:pt x="18128" y="259806"/>
                  <a:pt x="16854" y="261763"/>
                </a:cubicBezTo>
                <a:cubicBezTo>
                  <a:pt x="15580" y="263720"/>
                  <a:pt x="12249" y="264600"/>
                  <a:pt x="11171" y="266655"/>
                </a:cubicBezTo>
                <a:cubicBezTo>
                  <a:pt x="10094" y="268710"/>
                  <a:pt x="10388" y="271548"/>
                  <a:pt x="9506" y="273701"/>
                </a:cubicBezTo>
                <a:cubicBezTo>
                  <a:pt x="8624" y="275854"/>
                  <a:pt x="7840" y="278104"/>
                  <a:pt x="7057" y="280257"/>
                </a:cubicBezTo>
                <a:cubicBezTo>
                  <a:pt x="6273" y="282410"/>
                  <a:pt x="4705" y="284465"/>
                  <a:pt x="4019" y="286813"/>
                </a:cubicBezTo>
                <a:cubicBezTo>
                  <a:pt x="3333" y="289162"/>
                  <a:pt x="4019" y="291608"/>
                  <a:pt x="4019" y="293957"/>
                </a:cubicBezTo>
                <a:cubicBezTo>
                  <a:pt x="4019" y="296305"/>
                  <a:pt x="2844" y="298556"/>
                  <a:pt x="2550" y="300807"/>
                </a:cubicBezTo>
                <a:cubicBezTo>
                  <a:pt x="2256" y="303057"/>
                  <a:pt x="100" y="305406"/>
                  <a:pt x="2" y="307754"/>
                </a:cubicBezTo>
                <a:cubicBezTo>
                  <a:pt x="-96" y="310103"/>
                  <a:pt x="2844" y="312549"/>
                  <a:pt x="2942" y="314800"/>
                </a:cubicBezTo>
                <a:cubicBezTo>
                  <a:pt x="2638" y="317136"/>
                  <a:pt x="2471" y="319489"/>
                  <a:pt x="2452" y="321845"/>
                </a:cubicBezTo>
                <a:cubicBezTo>
                  <a:pt x="2305" y="324256"/>
                  <a:pt x="2305" y="326675"/>
                  <a:pt x="2452" y="329086"/>
                </a:cubicBezTo>
                <a:cubicBezTo>
                  <a:pt x="3040" y="331435"/>
                  <a:pt x="5979" y="333001"/>
                  <a:pt x="6763" y="335153"/>
                </a:cubicBezTo>
                <a:cubicBezTo>
                  <a:pt x="7546" y="337306"/>
                  <a:pt x="8232" y="339067"/>
                  <a:pt x="8918" y="341025"/>
                </a:cubicBezTo>
                <a:cubicBezTo>
                  <a:pt x="9604" y="342982"/>
                  <a:pt x="11466" y="345037"/>
                  <a:pt x="12347" y="347091"/>
                </a:cubicBezTo>
                <a:cubicBezTo>
                  <a:pt x="13229" y="349146"/>
                  <a:pt x="13229" y="351886"/>
                  <a:pt x="14307" y="353941"/>
                </a:cubicBezTo>
                <a:cubicBezTo>
                  <a:pt x="15384" y="355996"/>
                  <a:pt x="16168" y="358345"/>
                  <a:pt x="17344" y="360302"/>
                </a:cubicBezTo>
                <a:cubicBezTo>
                  <a:pt x="18519" y="362259"/>
                  <a:pt x="17344" y="365586"/>
                  <a:pt x="19108" y="367543"/>
                </a:cubicBezTo>
                <a:cubicBezTo>
                  <a:pt x="20871" y="369500"/>
                  <a:pt x="23908" y="369989"/>
                  <a:pt x="25280" y="371849"/>
                </a:cubicBezTo>
                <a:cubicBezTo>
                  <a:pt x="26651" y="373708"/>
                  <a:pt x="28219" y="375469"/>
                  <a:pt x="29787" y="377231"/>
                </a:cubicBezTo>
                <a:cubicBezTo>
                  <a:pt x="31354" y="378992"/>
                  <a:pt x="33118" y="380558"/>
                  <a:pt x="34783" y="382123"/>
                </a:cubicBezTo>
                <a:cubicBezTo>
                  <a:pt x="36449" y="383689"/>
                  <a:pt x="39192" y="384080"/>
                  <a:pt x="40956" y="385646"/>
                </a:cubicBezTo>
                <a:cubicBezTo>
                  <a:pt x="42719" y="387212"/>
                  <a:pt x="43307" y="390049"/>
                  <a:pt x="45168" y="391419"/>
                </a:cubicBezTo>
                <a:cubicBezTo>
                  <a:pt x="47030" y="392789"/>
                  <a:pt x="48304" y="395236"/>
                  <a:pt x="50361" y="396508"/>
                </a:cubicBezTo>
                <a:cubicBezTo>
                  <a:pt x="52419" y="397780"/>
                  <a:pt x="54084" y="399541"/>
                  <a:pt x="56142" y="400618"/>
                </a:cubicBezTo>
                <a:cubicBezTo>
                  <a:pt x="58199" y="401694"/>
                  <a:pt x="60649" y="402477"/>
                  <a:pt x="62804" y="403358"/>
                </a:cubicBezTo>
                <a:cubicBezTo>
                  <a:pt x="64959" y="404238"/>
                  <a:pt x="67703" y="403945"/>
                  <a:pt x="69858" y="404630"/>
                </a:cubicBezTo>
                <a:cubicBezTo>
                  <a:pt x="72014" y="405315"/>
                  <a:pt x="75149" y="403162"/>
                  <a:pt x="77402" y="403749"/>
                </a:cubicBezTo>
                <a:cubicBezTo>
                  <a:pt x="79656" y="404336"/>
                  <a:pt x="81125" y="408642"/>
                  <a:pt x="83379" y="409033"/>
                </a:cubicBezTo>
                <a:cubicBezTo>
                  <a:pt x="85632" y="409425"/>
                  <a:pt x="88375" y="407076"/>
                  <a:pt x="90825" y="407370"/>
                </a:cubicBezTo>
                <a:cubicBezTo>
                  <a:pt x="93274" y="407663"/>
                  <a:pt x="95429" y="406587"/>
                  <a:pt x="97781" y="406783"/>
                </a:cubicBezTo>
                <a:cubicBezTo>
                  <a:pt x="100132" y="406978"/>
                  <a:pt x="102190" y="407663"/>
                  <a:pt x="104345" y="407663"/>
                </a:cubicBezTo>
                <a:cubicBezTo>
                  <a:pt x="106500" y="407663"/>
                  <a:pt x="109146" y="411480"/>
                  <a:pt x="111301" y="411284"/>
                </a:cubicBezTo>
                <a:cubicBezTo>
                  <a:pt x="113457" y="411088"/>
                  <a:pt x="115808" y="409620"/>
                  <a:pt x="117964" y="409229"/>
                </a:cubicBezTo>
                <a:cubicBezTo>
                  <a:pt x="120119" y="408838"/>
                  <a:pt x="121784" y="405413"/>
                  <a:pt x="123940" y="404825"/>
                </a:cubicBezTo>
                <a:cubicBezTo>
                  <a:pt x="126095" y="404238"/>
                  <a:pt x="129426" y="408153"/>
                  <a:pt x="131582" y="407468"/>
                </a:cubicBezTo>
                <a:cubicBezTo>
                  <a:pt x="133737" y="406783"/>
                  <a:pt x="135011" y="403162"/>
                  <a:pt x="137068" y="402379"/>
                </a:cubicBezTo>
                <a:cubicBezTo>
                  <a:pt x="139126" y="401596"/>
                  <a:pt x="140693" y="399444"/>
                  <a:pt x="142849" y="398563"/>
                </a:cubicBezTo>
                <a:cubicBezTo>
                  <a:pt x="145004" y="397682"/>
                  <a:pt x="148041" y="399737"/>
                  <a:pt x="150099" y="398563"/>
                </a:cubicBezTo>
                <a:cubicBezTo>
                  <a:pt x="152157" y="397389"/>
                  <a:pt x="153528" y="395138"/>
                  <a:pt x="155586" y="394257"/>
                </a:cubicBezTo>
                <a:cubicBezTo>
                  <a:pt x="157643" y="393377"/>
                  <a:pt x="159603" y="392202"/>
                  <a:pt x="161660" y="391322"/>
                </a:cubicBezTo>
                <a:cubicBezTo>
                  <a:pt x="163835" y="390527"/>
                  <a:pt x="165961" y="389612"/>
                  <a:pt x="168028" y="388582"/>
                </a:cubicBezTo>
                <a:cubicBezTo>
                  <a:pt x="169988" y="387505"/>
                  <a:pt x="172045" y="386429"/>
                  <a:pt x="173907" y="385157"/>
                </a:cubicBezTo>
                <a:cubicBezTo>
                  <a:pt x="175768" y="383885"/>
                  <a:pt x="176650" y="381438"/>
                  <a:pt x="178316" y="379873"/>
                </a:cubicBezTo>
                <a:cubicBezTo>
                  <a:pt x="179981" y="378307"/>
                  <a:pt x="183116" y="378209"/>
                  <a:pt x="184684" y="376546"/>
                </a:cubicBezTo>
                <a:cubicBezTo>
                  <a:pt x="186252" y="374882"/>
                  <a:pt x="189191" y="374099"/>
                  <a:pt x="190563" y="372240"/>
                </a:cubicBezTo>
                <a:cubicBezTo>
                  <a:pt x="191934" y="370381"/>
                  <a:pt x="192620" y="367934"/>
                  <a:pt x="193894" y="365977"/>
                </a:cubicBezTo>
                <a:cubicBezTo>
                  <a:pt x="195167" y="364020"/>
                  <a:pt x="193894" y="360693"/>
                  <a:pt x="195069" y="358638"/>
                </a:cubicBezTo>
                <a:cubicBezTo>
                  <a:pt x="196245" y="356583"/>
                  <a:pt x="198205" y="355116"/>
                  <a:pt x="199086" y="352963"/>
                </a:cubicBezTo>
                <a:cubicBezTo>
                  <a:pt x="199968" y="350810"/>
                  <a:pt x="202025" y="349049"/>
                  <a:pt x="202809" y="346896"/>
                </a:cubicBezTo>
                <a:cubicBezTo>
                  <a:pt x="203593" y="344743"/>
                  <a:pt x="204867" y="343080"/>
                  <a:pt x="205357" y="340829"/>
                </a:cubicBezTo>
                <a:cubicBezTo>
                  <a:pt x="205847" y="338578"/>
                  <a:pt x="206826" y="335936"/>
                  <a:pt x="208688" y="334370"/>
                </a:cubicBezTo>
                <a:cubicBezTo>
                  <a:pt x="210549" y="332805"/>
                  <a:pt x="214076" y="333392"/>
                  <a:pt x="215840" y="331826"/>
                </a:cubicBezTo>
                <a:cubicBezTo>
                  <a:pt x="217603" y="330261"/>
                  <a:pt x="217506" y="326444"/>
                  <a:pt x="219367" y="324879"/>
                </a:cubicBezTo>
                <a:cubicBezTo>
                  <a:pt x="221228" y="323313"/>
                  <a:pt x="225637" y="324879"/>
                  <a:pt x="227401" y="323509"/>
                </a:cubicBezTo>
                <a:cubicBezTo>
                  <a:pt x="229164" y="322139"/>
                  <a:pt x="228968" y="317931"/>
                  <a:pt x="230830" y="316365"/>
                </a:cubicBezTo>
                <a:cubicBezTo>
                  <a:pt x="232691" y="314800"/>
                  <a:pt x="233671" y="312451"/>
                  <a:pt x="235533" y="310885"/>
                </a:cubicBezTo>
                <a:cubicBezTo>
                  <a:pt x="237394" y="309320"/>
                  <a:pt x="240040" y="308928"/>
                  <a:pt x="241803" y="307363"/>
                </a:cubicBezTo>
                <a:cubicBezTo>
                  <a:pt x="243566" y="305797"/>
                  <a:pt x="246016" y="305014"/>
                  <a:pt x="247877" y="303449"/>
                </a:cubicBezTo>
                <a:cubicBezTo>
                  <a:pt x="249739" y="301883"/>
                  <a:pt x="251111" y="299926"/>
                  <a:pt x="252972" y="298458"/>
                </a:cubicBezTo>
                <a:cubicBezTo>
                  <a:pt x="254834" y="296990"/>
                  <a:pt x="258459" y="297577"/>
                  <a:pt x="260222" y="296109"/>
                </a:cubicBezTo>
                <a:cubicBezTo>
                  <a:pt x="261986" y="294642"/>
                  <a:pt x="263553" y="292587"/>
                  <a:pt x="265415" y="291119"/>
                </a:cubicBezTo>
                <a:cubicBezTo>
                  <a:pt x="267276" y="289651"/>
                  <a:pt x="267081" y="285737"/>
                  <a:pt x="268942" y="284171"/>
                </a:cubicBezTo>
                <a:cubicBezTo>
                  <a:pt x="270803" y="282606"/>
                  <a:pt x="271881" y="280355"/>
                  <a:pt x="273743" y="278887"/>
                </a:cubicBezTo>
                <a:cubicBezTo>
                  <a:pt x="275604" y="277419"/>
                  <a:pt x="279131" y="277909"/>
                  <a:pt x="280993" y="276441"/>
                </a:cubicBezTo>
                <a:cubicBezTo>
                  <a:pt x="282854" y="274973"/>
                  <a:pt x="282854" y="271255"/>
                  <a:pt x="284716" y="269689"/>
                </a:cubicBezTo>
                <a:cubicBezTo>
                  <a:pt x="286577" y="268123"/>
                  <a:pt x="290398" y="269200"/>
                  <a:pt x="292260" y="267732"/>
                </a:cubicBezTo>
                <a:cubicBezTo>
                  <a:pt x="294121" y="266264"/>
                  <a:pt x="295689" y="264405"/>
                  <a:pt x="297550" y="262839"/>
                </a:cubicBezTo>
                <a:cubicBezTo>
                  <a:pt x="299412" y="261273"/>
                  <a:pt x="301469" y="260197"/>
                  <a:pt x="303233" y="258631"/>
                </a:cubicBezTo>
                <a:cubicBezTo>
                  <a:pt x="304997" y="257066"/>
                  <a:pt x="306270" y="254815"/>
                  <a:pt x="308034" y="253249"/>
                </a:cubicBezTo>
                <a:cubicBezTo>
                  <a:pt x="309797" y="251684"/>
                  <a:pt x="311267" y="249727"/>
                  <a:pt x="313128" y="248259"/>
                </a:cubicBezTo>
                <a:cubicBezTo>
                  <a:pt x="314990" y="246791"/>
                  <a:pt x="317831" y="246400"/>
                  <a:pt x="319595" y="244932"/>
                </a:cubicBezTo>
                <a:cubicBezTo>
                  <a:pt x="321358" y="243464"/>
                  <a:pt x="321652" y="239941"/>
                  <a:pt x="323514" y="238473"/>
                </a:cubicBezTo>
                <a:lnTo>
                  <a:pt x="329000" y="233874"/>
                </a:lnTo>
                <a:cubicBezTo>
                  <a:pt x="330764" y="232309"/>
                  <a:pt x="332821" y="231134"/>
                  <a:pt x="334683" y="229569"/>
                </a:cubicBezTo>
                <a:cubicBezTo>
                  <a:pt x="336544" y="228003"/>
                  <a:pt x="339190" y="227514"/>
                  <a:pt x="341051" y="226046"/>
                </a:cubicBezTo>
                <a:cubicBezTo>
                  <a:pt x="342913" y="224578"/>
                  <a:pt x="344186" y="222425"/>
                  <a:pt x="345950" y="220860"/>
                </a:cubicBezTo>
                <a:cubicBezTo>
                  <a:pt x="347713" y="219294"/>
                  <a:pt x="350065" y="218413"/>
                  <a:pt x="351926" y="216848"/>
                </a:cubicBezTo>
                <a:cubicBezTo>
                  <a:pt x="353788" y="215282"/>
                  <a:pt x="356237" y="214597"/>
                  <a:pt x="358001" y="213031"/>
                </a:cubicBezTo>
                <a:cubicBezTo>
                  <a:pt x="359764" y="211466"/>
                  <a:pt x="360156" y="208237"/>
                  <a:pt x="362018" y="206671"/>
                </a:cubicBezTo>
                <a:cubicBezTo>
                  <a:pt x="363879" y="205105"/>
                  <a:pt x="365447" y="203344"/>
                  <a:pt x="367210" y="201876"/>
                </a:cubicBezTo>
                <a:cubicBezTo>
                  <a:pt x="368974" y="200408"/>
                  <a:pt x="370541" y="198353"/>
                  <a:pt x="372305" y="196885"/>
                </a:cubicBezTo>
                <a:cubicBezTo>
                  <a:pt x="374068" y="195418"/>
                  <a:pt x="377987" y="196200"/>
                  <a:pt x="379849" y="194733"/>
                </a:cubicBezTo>
                <a:lnTo>
                  <a:pt x="385335" y="190231"/>
                </a:lnTo>
                <a:cubicBezTo>
                  <a:pt x="387197" y="188666"/>
                  <a:pt x="389548" y="187883"/>
                  <a:pt x="391410" y="186317"/>
                </a:cubicBezTo>
                <a:cubicBezTo>
                  <a:pt x="393271" y="184751"/>
                  <a:pt x="393173" y="180935"/>
                  <a:pt x="394937" y="179467"/>
                </a:cubicBezTo>
                <a:cubicBezTo>
                  <a:pt x="396700" y="178000"/>
                  <a:pt x="399052" y="176923"/>
                  <a:pt x="400914" y="175455"/>
                </a:cubicBezTo>
                <a:cubicBezTo>
                  <a:pt x="402775" y="173988"/>
                  <a:pt x="403853" y="171541"/>
                  <a:pt x="405616" y="170073"/>
                </a:cubicBezTo>
                <a:cubicBezTo>
                  <a:pt x="407380" y="168606"/>
                  <a:pt x="410123" y="168018"/>
                  <a:pt x="411984" y="166551"/>
                </a:cubicBezTo>
                <a:cubicBezTo>
                  <a:pt x="413846" y="165083"/>
                  <a:pt x="416295" y="164202"/>
                  <a:pt x="418157" y="162734"/>
                </a:cubicBezTo>
                <a:cubicBezTo>
                  <a:pt x="420018" y="161266"/>
                  <a:pt x="421978" y="159897"/>
                  <a:pt x="423741" y="158429"/>
                </a:cubicBezTo>
                <a:cubicBezTo>
                  <a:pt x="425505" y="156961"/>
                  <a:pt x="426191" y="154123"/>
                  <a:pt x="427856" y="152557"/>
                </a:cubicBezTo>
                <a:cubicBezTo>
                  <a:pt x="429522" y="150992"/>
                  <a:pt x="429620" y="148154"/>
                  <a:pt x="431090" y="146295"/>
                </a:cubicBezTo>
                <a:cubicBezTo>
                  <a:pt x="432451" y="144554"/>
                  <a:pt x="433696" y="142723"/>
                  <a:pt x="434813" y="140815"/>
                </a:cubicBezTo>
                <a:cubicBezTo>
                  <a:pt x="436086" y="138858"/>
                  <a:pt x="437458" y="137194"/>
                  <a:pt x="438536" y="135139"/>
                </a:cubicBezTo>
                <a:cubicBezTo>
                  <a:pt x="439613" y="133085"/>
                  <a:pt x="443336" y="132400"/>
                  <a:pt x="444218" y="130247"/>
                </a:cubicBezTo>
                <a:cubicBezTo>
                  <a:pt x="445100" y="128094"/>
                  <a:pt x="446080" y="125941"/>
                  <a:pt x="446765" y="123691"/>
                </a:cubicBezTo>
                <a:cubicBezTo>
                  <a:pt x="447451" y="121440"/>
                  <a:pt x="448333" y="119287"/>
                  <a:pt x="448823" y="117036"/>
                </a:cubicBezTo>
                <a:cubicBezTo>
                  <a:pt x="449313" y="114786"/>
                  <a:pt x="447353" y="112046"/>
                  <a:pt x="447745" y="109697"/>
                </a:cubicBezTo>
                <a:cubicBezTo>
                  <a:pt x="448137" y="107349"/>
                  <a:pt x="447157" y="105196"/>
                  <a:pt x="447745" y="102848"/>
                </a:cubicBezTo>
                <a:cubicBezTo>
                  <a:pt x="448333" y="100499"/>
                  <a:pt x="449019" y="98444"/>
                  <a:pt x="449019" y="96096"/>
                </a:cubicBezTo>
                <a:cubicBezTo>
                  <a:pt x="449019" y="93747"/>
                  <a:pt x="451272" y="91496"/>
                  <a:pt x="451076" y="89148"/>
                </a:cubicBezTo>
                <a:cubicBezTo>
                  <a:pt x="450880" y="86799"/>
                  <a:pt x="447647" y="84842"/>
                  <a:pt x="447353" y="82592"/>
                </a:cubicBezTo>
                <a:cubicBezTo>
                  <a:pt x="447059" y="80341"/>
                  <a:pt x="449019" y="77699"/>
                  <a:pt x="448627" y="75448"/>
                </a:cubicBezTo>
                <a:cubicBezTo>
                  <a:pt x="448235" y="73198"/>
                  <a:pt x="447843" y="70849"/>
                  <a:pt x="447255" y="68599"/>
                </a:cubicBezTo>
                <a:cubicBezTo>
                  <a:pt x="446667" y="66348"/>
                  <a:pt x="445590" y="64293"/>
                  <a:pt x="444806" y="62140"/>
                </a:cubicBezTo>
                <a:cubicBezTo>
                  <a:pt x="444022" y="59987"/>
                  <a:pt x="444806" y="57248"/>
                  <a:pt x="443532" y="55193"/>
                </a:cubicBezTo>
                <a:cubicBezTo>
                  <a:pt x="442258" y="53138"/>
                  <a:pt x="440201" y="51572"/>
                  <a:pt x="439221" y="49517"/>
                </a:cubicBezTo>
                <a:cubicBezTo>
                  <a:pt x="438242" y="47462"/>
                  <a:pt x="436772" y="45603"/>
                  <a:pt x="435596" y="43646"/>
                </a:cubicBezTo>
                <a:cubicBezTo>
                  <a:pt x="434803" y="41413"/>
                  <a:pt x="433882" y="39224"/>
                  <a:pt x="432853" y="37090"/>
                </a:cubicBezTo>
                <a:cubicBezTo>
                  <a:pt x="431579" y="35230"/>
                  <a:pt x="430894" y="32686"/>
                  <a:pt x="429424" y="30925"/>
                </a:cubicBezTo>
                <a:close/>
              </a:path>
            </a:pathLst>
          </a:custGeom>
          <a:solidFill>
            <a:srgbClr val="C00000"/>
          </a:solidFill>
          <a:ln w="97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70B469AA-2CBC-4067-B336-CF36A374E51B}"/>
              </a:ext>
            </a:extLst>
          </p:cNvPr>
          <p:cNvSpPr/>
          <p:nvPr/>
        </p:nvSpPr>
        <p:spPr>
          <a:xfrm>
            <a:off x="1309504" y="2310175"/>
            <a:ext cx="261660" cy="268386"/>
          </a:xfrm>
          <a:custGeom>
            <a:avLst/>
            <a:gdLst>
              <a:gd name="connsiteX0" fmla="*/ 362897 w 392490"/>
              <a:gd name="connsiteY0" fmla="*/ 29851 h 402579"/>
              <a:gd name="connsiteX1" fmla="*/ 360252 w 392490"/>
              <a:gd name="connsiteY1" fmla="*/ 22610 h 402579"/>
              <a:gd name="connsiteX2" fmla="*/ 353296 w 392490"/>
              <a:gd name="connsiteY2" fmla="*/ 20261 h 402579"/>
              <a:gd name="connsiteX3" fmla="*/ 348593 w 392490"/>
              <a:gd name="connsiteY3" fmla="*/ 14879 h 402579"/>
              <a:gd name="connsiteX4" fmla="*/ 342028 w 392490"/>
              <a:gd name="connsiteY4" fmla="*/ 12237 h 402579"/>
              <a:gd name="connsiteX5" fmla="*/ 335072 w 392490"/>
              <a:gd name="connsiteY5" fmla="*/ 10965 h 402579"/>
              <a:gd name="connsiteX6" fmla="*/ 328900 w 392490"/>
              <a:gd name="connsiteY6" fmla="*/ 7932 h 402579"/>
              <a:gd name="connsiteX7" fmla="*/ 322630 w 392490"/>
              <a:gd name="connsiteY7" fmla="*/ 4996 h 402579"/>
              <a:gd name="connsiteX8" fmla="*/ 315477 w 392490"/>
              <a:gd name="connsiteY8" fmla="*/ 4996 h 402579"/>
              <a:gd name="connsiteX9" fmla="*/ 308717 w 392490"/>
              <a:gd name="connsiteY9" fmla="*/ 4311 h 402579"/>
              <a:gd name="connsiteX10" fmla="*/ 302153 w 392490"/>
              <a:gd name="connsiteY10" fmla="*/ 5 h 402579"/>
              <a:gd name="connsiteX11" fmla="*/ 295099 w 392490"/>
              <a:gd name="connsiteY11" fmla="*/ 1180 h 402579"/>
              <a:gd name="connsiteX12" fmla="*/ 288339 w 392490"/>
              <a:gd name="connsiteY12" fmla="*/ 3528 h 402579"/>
              <a:gd name="connsiteX13" fmla="*/ 281284 w 392490"/>
              <a:gd name="connsiteY13" fmla="*/ 1865 h 402579"/>
              <a:gd name="connsiteX14" fmla="*/ 274622 w 392490"/>
              <a:gd name="connsiteY14" fmla="*/ 4115 h 402579"/>
              <a:gd name="connsiteX15" fmla="*/ 267470 w 392490"/>
              <a:gd name="connsiteY15" fmla="*/ 4115 h 402579"/>
              <a:gd name="connsiteX16" fmla="*/ 260808 w 392490"/>
              <a:gd name="connsiteY16" fmla="*/ 6464 h 402579"/>
              <a:gd name="connsiteX17" fmla="*/ 254243 w 392490"/>
              <a:gd name="connsiteY17" fmla="*/ 9106 h 402579"/>
              <a:gd name="connsiteX18" fmla="*/ 248855 w 392490"/>
              <a:gd name="connsiteY18" fmla="*/ 13705 h 402579"/>
              <a:gd name="connsiteX19" fmla="*/ 243956 w 392490"/>
              <a:gd name="connsiteY19" fmla="*/ 18793 h 402579"/>
              <a:gd name="connsiteX20" fmla="*/ 238861 w 392490"/>
              <a:gd name="connsiteY20" fmla="*/ 23295 h 402579"/>
              <a:gd name="connsiteX21" fmla="*/ 232395 w 392490"/>
              <a:gd name="connsiteY21" fmla="*/ 26817 h 402579"/>
              <a:gd name="connsiteX22" fmla="*/ 227496 w 392490"/>
              <a:gd name="connsiteY22" fmla="*/ 31906 h 402579"/>
              <a:gd name="connsiteX23" fmla="*/ 224655 w 392490"/>
              <a:gd name="connsiteY23" fmla="*/ 38756 h 402579"/>
              <a:gd name="connsiteX24" fmla="*/ 219561 w 392490"/>
              <a:gd name="connsiteY24" fmla="*/ 43844 h 402579"/>
              <a:gd name="connsiteX25" fmla="*/ 214956 w 392490"/>
              <a:gd name="connsiteY25" fmla="*/ 49226 h 402579"/>
              <a:gd name="connsiteX26" fmla="*/ 211723 w 392490"/>
              <a:gd name="connsiteY26" fmla="*/ 55880 h 402579"/>
              <a:gd name="connsiteX27" fmla="*/ 205942 w 392490"/>
              <a:gd name="connsiteY27" fmla="*/ 60088 h 402579"/>
              <a:gd name="connsiteX28" fmla="*/ 201141 w 392490"/>
              <a:gd name="connsiteY28" fmla="*/ 65372 h 402579"/>
              <a:gd name="connsiteX29" fmla="*/ 195557 w 392490"/>
              <a:gd name="connsiteY29" fmla="*/ 69971 h 402579"/>
              <a:gd name="connsiteX30" fmla="*/ 189580 w 392490"/>
              <a:gd name="connsiteY30" fmla="*/ 74081 h 402579"/>
              <a:gd name="connsiteX31" fmla="*/ 185759 w 392490"/>
              <a:gd name="connsiteY31" fmla="*/ 80148 h 402579"/>
              <a:gd name="connsiteX32" fmla="*/ 181253 w 392490"/>
              <a:gd name="connsiteY32" fmla="*/ 85726 h 402579"/>
              <a:gd name="connsiteX33" fmla="*/ 177334 w 392490"/>
              <a:gd name="connsiteY33" fmla="*/ 91793 h 402579"/>
              <a:gd name="connsiteX34" fmla="*/ 171651 w 392490"/>
              <a:gd name="connsiteY34" fmla="*/ 96196 h 402579"/>
              <a:gd name="connsiteX35" fmla="*/ 165871 w 392490"/>
              <a:gd name="connsiteY35" fmla="*/ 100404 h 402579"/>
              <a:gd name="connsiteX36" fmla="*/ 161168 w 392490"/>
              <a:gd name="connsiteY36" fmla="*/ 105688 h 402579"/>
              <a:gd name="connsiteX37" fmla="*/ 157935 w 392490"/>
              <a:gd name="connsiteY37" fmla="*/ 112342 h 402579"/>
              <a:gd name="connsiteX38" fmla="*/ 153036 w 392490"/>
              <a:gd name="connsiteY38" fmla="*/ 117528 h 402579"/>
              <a:gd name="connsiteX39" fmla="*/ 149019 w 392490"/>
              <a:gd name="connsiteY39" fmla="*/ 123497 h 402579"/>
              <a:gd name="connsiteX40" fmla="*/ 143728 w 392490"/>
              <a:gd name="connsiteY40" fmla="*/ 128292 h 402579"/>
              <a:gd name="connsiteX41" fmla="*/ 139613 w 392490"/>
              <a:gd name="connsiteY41" fmla="*/ 134163 h 402579"/>
              <a:gd name="connsiteX42" fmla="*/ 133637 w 392490"/>
              <a:gd name="connsiteY42" fmla="*/ 138273 h 402579"/>
              <a:gd name="connsiteX43" fmla="*/ 126975 w 392490"/>
              <a:gd name="connsiteY43" fmla="*/ 141698 h 402579"/>
              <a:gd name="connsiteX44" fmla="*/ 121880 w 392490"/>
              <a:gd name="connsiteY44" fmla="*/ 146591 h 402579"/>
              <a:gd name="connsiteX45" fmla="*/ 119137 w 392490"/>
              <a:gd name="connsiteY45" fmla="*/ 153930 h 402579"/>
              <a:gd name="connsiteX46" fmla="*/ 114532 w 392490"/>
              <a:gd name="connsiteY46" fmla="*/ 159312 h 402579"/>
              <a:gd name="connsiteX47" fmla="*/ 108947 w 392490"/>
              <a:gd name="connsiteY47" fmla="*/ 163715 h 402579"/>
              <a:gd name="connsiteX48" fmla="*/ 105029 w 392490"/>
              <a:gd name="connsiteY48" fmla="*/ 169782 h 402579"/>
              <a:gd name="connsiteX49" fmla="*/ 99346 w 392490"/>
              <a:gd name="connsiteY49" fmla="*/ 174186 h 402579"/>
              <a:gd name="connsiteX50" fmla="*/ 92978 w 392490"/>
              <a:gd name="connsiteY50" fmla="*/ 177904 h 402579"/>
              <a:gd name="connsiteX51" fmla="*/ 89843 w 392490"/>
              <a:gd name="connsiteY51" fmla="*/ 184754 h 402579"/>
              <a:gd name="connsiteX52" fmla="*/ 83866 w 392490"/>
              <a:gd name="connsiteY52" fmla="*/ 188766 h 402579"/>
              <a:gd name="connsiteX53" fmla="*/ 77204 w 392490"/>
              <a:gd name="connsiteY53" fmla="*/ 192191 h 402579"/>
              <a:gd name="connsiteX54" fmla="*/ 72991 w 392490"/>
              <a:gd name="connsiteY54" fmla="*/ 197964 h 402579"/>
              <a:gd name="connsiteX55" fmla="*/ 69170 w 392490"/>
              <a:gd name="connsiteY55" fmla="*/ 204227 h 402579"/>
              <a:gd name="connsiteX56" fmla="*/ 63781 w 392490"/>
              <a:gd name="connsiteY56" fmla="*/ 208826 h 402579"/>
              <a:gd name="connsiteX57" fmla="*/ 59275 w 392490"/>
              <a:gd name="connsiteY57" fmla="*/ 214502 h 402579"/>
              <a:gd name="connsiteX58" fmla="*/ 53690 w 392490"/>
              <a:gd name="connsiteY58" fmla="*/ 218905 h 402579"/>
              <a:gd name="connsiteX59" fmla="*/ 47420 w 392490"/>
              <a:gd name="connsiteY59" fmla="*/ 222624 h 402579"/>
              <a:gd name="connsiteX60" fmla="*/ 42129 w 392490"/>
              <a:gd name="connsiteY60" fmla="*/ 227223 h 402579"/>
              <a:gd name="connsiteX61" fmla="*/ 37622 w 392490"/>
              <a:gd name="connsiteY61" fmla="*/ 232800 h 402579"/>
              <a:gd name="connsiteX62" fmla="*/ 30960 w 392490"/>
              <a:gd name="connsiteY62" fmla="*/ 236127 h 402579"/>
              <a:gd name="connsiteX63" fmla="*/ 26649 w 392490"/>
              <a:gd name="connsiteY63" fmla="*/ 241901 h 402579"/>
              <a:gd name="connsiteX64" fmla="*/ 20967 w 392490"/>
              <a:gd name="connsiteY64" fmla="*/ 246304 h 402579"/>
              <a:gd name="connsiteX65" fmla="*/ 18027 w 392490"/>
              <a:gd name="connsiteY65" fmla="*/ 253056 h 402579"/>
              <a:gd name="connsiteX66" fmla="*/ 15970 w 392490"/>
              <a:gd name="connsiteY66" fmla="*/ 260102 h 402579"/>
              <a:gd name="connsiteX67" fmla="*/ 9993 w 392490"/>
              <a:gd name="connsiteY67" fmla="*/ 264603 h 402579"/>
              <a:gd name="connsiteX68" fmla="*/ 5976 w 392490"/>
              <a:gd name="connsiteY68" fmla="*/ 270572 h 402579"/>
              <a:gd name="connsiteX69" fmla="*/ 2939 w 392490"/>
              <a:gd name="connsiteY69" fmla="*/ 277030 h 402579"/>
              <a:gd name="connsiteX70" fmla="*/ 3527 w 392490"/>
              <a:gd name="connsiteY70" fmla="*/ 284565 h 402579"/>
              <a:gd name="connsiteX71" fmla="*/ 980 w 392490"/>
              <a:gd name="connsiteY71" fmla="*/ 291219 h 402579"/>
              <a:gd name="connsiteX72" fmla="*/ 3331 w 392490"/>
              <a:gd name="connsiteY72" fmla="*/ 298461 h 402579"/>
              <a:gd name="connsiteX73" fmla="*/ 0 w 392490"/>
              <a:gd name="connsiteY73" fmla="*/ 305310 h 402579"/>
              <a:gd name="connsiteX74" fmla="*/ 1960 w 392490"/>
              <a:gd name="connsiteY74" fmla="*/ 312160 h 402579"/>
              <a:gd name="connsiteX75" fmla="*/ 2645 w 392490"/>
              <a:gd name="connsiteY75" fmla="*/ 319108 h 402579"/>
              <a:gd name="connsiteX76" fmla="*/ 1862 w 392490"/>
              <a:gd name="connsiteY76" fmla="*/ 326349 h 402579"/>
              <a:gd name="connsiteX77" fmla="*/ 2939 w 392490"/>
              <a:gd name="connsiteY77" fmla="*/ 333492 h 402579"/>
              <a:gd name="connsiteX78" fmla="*/ 8720 w 392490"/>
              <a:gd name="connsiteY78" fmla="*/ 338874 h 402579"/>
              <a:gd name="connsiteX79" fmla="*/ 10287 w 392490"/>
              <a:gd name="connsiteY79" fmla="*/ 345724 h 402579"/>
              <a:gd name="connsiteX80" fmla="*/ 11757 w 392490"/>
              <a:gd name="connsiteY80" fmla="*/ 352965 h 402579"/>
              <a:gd name="connsiteX81" fmla="*/ 17439 w 392490"/>
              <a:gd name="connsiteY81" fmla="*/ 357760 h 402579"/>
              <a:gd name="connsiteX82" fmla="*/ 19595 w 392490"/>
              <a:gd name="connsiteY82" fmla="*/ 364708 h 402579"/>
              <a:gd name="connsiteX83" fmla="*/ 26453 w 392490"/>
              <a:gd name="connsiteY83" fmla="*/ 368231 h 402579"/>
              <a:gd name="connsiteX84" fmla="*/ 29686 w 392490"/>
              <a:gd name="connsiteY84" fmla="*/ 374689 h 402579"/>
              <a:gd name="connsiteX85" fmla="*/ 33703 w 392490"/>
              <a:gd name="connsiteY85" fmla="*/ 380854 h 402579"/>
              <a:gd name="connsiteX86" fmla="*/ 39974 w 392490"/>
              <a:gd name="connsiteY86" fmla="*/ 384376 h 402579"/>
              <a:gd name="connsiteX87" fmla="*/ 46244 w 392490"/>
              <a:gd name="connsiteY87" fmla="*/ 387703 h 402579"/>
              <a:gd name="connsiteX88" fmla="*/ 53004 w 392490"/>
              <a:gd name="connsiteY88" fmla="*/ 389856 h 402579"/>
              <a:gd name="connsiteX89" fmla="*/ 58589 w 392490"/>
              <a:gd name="connsiteY89" fmla="*/ 394260 h 402579"/>
              <a:gd name="connsiteX90" fmla="*/ 64859 w 392490"/>
              <a:gd name="connsiteY90" fmla="*/ 397587 h 402579"/>
              <a:gd name="connsiteX91" fmla="*/ 72501 w 392490"/>
              <a:gd name="connsiteY91" fmla="*/ 396217 h 402579"/>
              <a:gd name="connsiteX92" fmla="*/ 79065 w 392490"/>
              <a:gd name="connsiteY92" fmla="*/ 398370 h 402579"/>
              <a:gd name="connsiteX93" fmla="*/ 85924 w 392490"/>
              <a:gd name="connsiteY93" fmla="*/ 399837 h 402579"/>
              <a:gd name="connsiteX94" fmla="*/ 92880 w 392490"/>
              <a:gd name="connsiteY94" fmla="*/ 402577 h 402579"/>
              <a:gd name="connsiteX95" fmla="*/ 100718 w 392490"/>
              <a:gd name="connsiteY95" fmla="*/ 401403 h 402579"/>
              <a:gd name="connsiteX96" fmla="*/ 108556 w 392490"/>
              <a:gd name="connsiteY96" fmla="*/ 401403 h 402579"/>
              <a:gd name="connsiteX97" fmla="*/ 116491 w 392490"/>
              <a:gd name="connsiteY97" fmla="*/ 402284 h 402579"/>
              <a:gd name="connsiteX98" fmla="*/ 123350 w 392490"/>
              <a:gd name="connsiteY98" fmla="*/ 397489 h 402579"/>
              <a:gd name="connsiteX99" fmla="*/ 130404 w 392490"/>
              <a:gd name="connsiteY99" fmla="*/ 397489 h 402579"/>
              <a:gd name="connsiteX100" fmla="*/ 137556 w 392490"/>
              <a:gd name="connsiteY100" fmla="*/ 397489 h 402579"/>
              <a:gd name="connsiteX101" fmla="*/ 143728 w 392490"/>
              <a:gd name="connsiteY101" fmla="*/ 393379 h 402579"/>
              <a:gd name="connsiteX102" fmla="*/ 151076 w 392490"/>
              <a:gd name="connsiteY102" fmla="*/ 393379 h 402579"/>
              <a:gd name="connsiteX103" fmla="*/ 157543 w 392490"/>
              <a:gd name="connsiteY103" fmla="*/ 390443 h 402579"/>
              <a:gd name="connsiteX104" fmla="*/ 163421 w 392490"/>
              <a:gd name="connsiteY104" fmla="*/ 386334 h 402579"/>
              <a:gd name="connsiteX105" fmla="*/ 169496 w 392490"/>
              <a:gd name="connsiteY105" fmla="*/ 382713 h 402579"/>
              <a:gd name="connsiteX106" fmla="*/ 175570 w 392490"/>
              <a:gd name="connsiteY106" fmla="*/ 378995 h 402579"/>
              <a:gd name="connsiteX107" fmla="*/ 181057 w 392490"/>
              <a:gd name="connsiteY107" fmla="*/ 374395 h 402579"/>
              <a:gd name="connsiteX108" fmla="*/ 183310 w 392490"/>
              <a:gd name="connsiteY108" fmla="*/ 366958 h 402579"/>
              <a:gd name="connsiteX109" fmla="*/ 188405 w 392490"/>
              <a:gd name="connsiteY109" fmla="*/ 362066 h 402579"/>
              <a:gd name="connsiteX110" fmla="*/ 191344 w 392490"/>
              <a:gd name="connsiteY110" fmla="*/ 355705 h 402579"/>
              <a:gd name="connsiteX111" fmla="*/ 195067 w 392490"/>
              <a:gd name="connsiteY111" fmla="*/ 349834 h 402579"/>
              <a:gd name="connsiteX112" fmla="*/ 197810 w 392490"/>
              <a:gd name="connsiteY112" fmla="*/ 343376 h 402579"/>
              <a:gd name="connsiteX113" fmla="*/ 201533 w 392490"/>
              <a:gd name="connsiteY113" fmla="*/ 337211 h 402579"/>
              <a:gd name="connsiteX114" fmla="*/ 202317 w 392490"/>
              <a:gd name="connsiteY114" fmla="*/ 329872 h 402579"/>
              <a:gd name="connsiteX115" fmla="*/ 208000 w 392490"/>
              <a:gd name="connsiteY115" fmla="*/ 325175 h 402579"/>
              <a:gd name="connsiteX116" fmla="*/ 212212 w 392490"/>
              <a:gd name="connsiteY116" fmla="*/ 319303 h 402579"/>
              <a:gd name="connsiteX117" fmla="*/ 219659 w 392490"/>
              <a:gd name="connsiteY117" fmla="*/ 316661 h 402579"/>
              <a:gd name="connsiteX118" fmla="*/ 224753 w 392490"/>
              <a:gd name="connsiteY118" fmla="*/ 311573 h 402579"/>
              <a:gd name="connsiteX119" fmla="*/ 227301 w 392490"/>
              <a:gd name="connsiteY119" fmla="*/ 304038 h 402579"/>
              <a:gd name="connsiteX120" fmla="*/ 232395 w 392490"/>
              <a:gd name="connsiteY120" fmla="*/ 299048 h 402579"/>
              <a:gd name="connsiteX121" fmla="*/ 239351 w 392490"/>
              <a:gd name="connsiteY121" fmla="*/ 295721 h 402579"/>
              <a:gd name="connsiteX122" fmla="*/ 244446 w 392490"/>
              <a:gd name="connsiteY122" fmla="*/ 290828 h 402579"/>
              <a:gd name="connsiteX123" fmla="*/ 249051 w 392490"/>
              <a:gd name="connsiteY123" fmla="*/ 285348 h 402579"/>
              <a:gd name="connsiteX124" fmla="*/ 252382 w 392490"/>
              <a:gd name="connsiteY124" fmla="*/ 278596 h 402579"/>
              <a:gd name="connsiteX125" fmla="*/ 257183 w 392490"/>
              <a:gd name="connsiteY125" fmla="*/ 273312 h 402579"/>
              <a:gd name="connsiteX126" fmla="*/ 264237 w 392490"/>
              <a:gd name="connsiteY126" fmla="*/ 270181 h 402579"/>
              <a:gd name="connsiteX127" fmla="*/ 266784 w 392490"/>
              <a:gd name="connsiteY127" fmla="*/ 262646 h 402579"/>
              <a:gd name="connsiteX128" fmla="*/ 274916 w 392490"/>
              <a:gd name="connsiteY128" fmla="*/ 260493 h 402579"/>
              <a:gd name="connsiteX129" fmla="*/ 276876 w 392490"/>
              <a:gd name="connsiteY129" fmla="*/ 252567 h 402579"/>
              <a:gd name="connsiteX130" fmla="*/ 281284 w 392490"/>
              <a:gd name="connsiteY130" fmla="*/ 246891 h 402579"/>
              <a:gd name="connsiteX131" fmla="*/ 288926 w 392490"/>
              <a:gd name="connsiteY131" fmla="*/ 244249 h 402579"/>
              <a:gd name="connsiteX132" fmla="*/ 291082 w 392490"/>
              <a:gd name="connsiteY132" fmla="*/ 236519 h 402579"/>
              <a:gd name="connsiteX133" fmla="*/ 297842 w 392490"/>
              <a:gd name="connsiteY133" fmla="*/ 232996 h 402579"/>
              <a:gd name="connsiteX134" fmla="*/ 302741 w 392490"/>
              <a:gd name="connsiteY134" fmla="*/ 227712 h 402579"/>
              <a:gd name="connsiteX135" fmla="*/ 306758 w 392490"/>
              <a:gd name="connsiteY135" fmla="*/ 221743 h 402579"/>
              <a:gd name="connsiteX136" fmla="*/ 312734 w 392490"/>
              <a:gd name="connsiteY136" fmla="*/ 217535 h 402579"/>
              <a:gd name="connsiteX137" fmla="*/ 315379 w 392490"/>
              <a:gd name="connsiteY137" fmla="*/ 210196 h 402579"/>
              <a:gd name="connsiteX138" fmla="*/ 321258 w 392490"/>
              <a:gd name="connsiteY138" fmla="*/ 205891 h 402579"/>
              <a:gd name="connsiteX139" fmla="*/ 326842 w 392490"/>
              <a:gd name="connsiteY139" fmla="*/ 201291 h 402579"/>
              <a:gd name="connsiteX140" fmla="*/ 329586 w 392490"/>
              <a:gd name="connsiteY140" fmla="*/ 194246 h 402579"/>
              <a:gd name="connsiteX141" fmla="*/ 336346 w 392490"/>
              <a:gd name="connsiteY141" fmla="*/ 190625 h 402579"/>
              <a:gd name="connsiteX142" fmla="*/ 339873 w 392490"/>
              <a:gd name="connsiteY142" fmla="*/ 184167 h 402579"/>
              <a:gd name="connsiteX143" fmla="*/ 344968 w 392490"/>
              <a:gd name="connsiteY143" fmla="*/ 179176 h 402579"/>
              <a:gd name="connsiteX144" fmla="*/ 351532 w 392490"/>
              <a:gd name="connsiteY144" fmla="*/ 175360 h 402579"/>
              <a:gd name="connsiteX145" fmla="*/ 354373 w 392490"/>
              <a:gd name="connsiteY145" fmla="*/ 168412 h 402579"/>
              <a:gd name="connsiteX146" fmla="*/ 360056 w 392490"/>
              <a:gd name="connsiteY146" fmla="*/ 163813 h 402579"/>
              <a:gd name="connsiteX147" fmla="*/ 365346 w 392490"/>
              <a:gd name="connsiteY147" fmla="*/ 159018 h 402579"/>
              <a:gd name="connsiteX148" fmla="*/ 369069 w 392490"/>
              <a:gd name="connsiteY148" fmla="*/ 152658 h 402579"/>
              <a:gd name="connsiteX149" fmla="*/ 371225 w 392490"/>
              <a:gd name="connsiteY149" fmla="*/ 145416 h 402579"/>
              <a:gd name="connsiteX150" fmla="*/ 377691 w 392490"/>
              <a:gd name="connsiteY150" fmla="*/ 141013 h 402579"/>
              <a:gd name="connsiteX151" fmla="*/ 379161 w 392490"/>
              <a:gd name="connsiteY151" fmla="*/ 133576 h 402579"/>
              <a:gd name="connsiteX152" fmla="*/ 383472 w 392490"/>
              <a:gd name="connsiteY152" fmla="*/ 127705 h 402579"/>
              <a:gd name="connsiteX153" fmla="*/ 385725 w 392490"/>
              <a:gd name="connsiteY153" fmla="*/ 120757 h 402579"/>
              <a:gd name="connsiteX154" fmla="*/ 388958 w 392490"/>
              <a:gd name="connsiteY154" fmla="*/ 114201 h 402579"/>
              <a:gd name="connsiteX155" fmla="*/ 387097 w 392490"/>
              <a:gd name="connsiteY155" fmla="*/ 106471 h 402579"/>
              <a:gd name="connsiteX156" fmla="*/ 389938 w 392490"/>
              <a:gd name="connsiteY156" fmla="*/ 99621 h 402579"/>
              <a:gd name="connsiteX157" fmla="*/ 392485 w 392490"/>
              <a:gd name="connsiteY157" fmla="*/ 92478 h 402579"/>
              <a:gd name="connsiteX158" fmla="*/ 391212 w 392490"/>
              <a:gd name="connsiteY158" fmla="*/ 85236 h 402579"/>
              <a:gd name="connsiteX159" fmla="*/ 387978 w 392490"/>
              <a:gd name="connsiteY159" fmla="*/ 78289 h 402579"/>
              <a:gd name="connsiteX160" fmla="*/ 387978 w 392490"/>
              <a:gd name="connsiteY160" fmla="*/ 71048 h 402579"/>
              <a:gd name="connsiteX161" fmla="*/ 384941 w 392490"/>
              <a:gd name="connsiteY161" fmla="*/ 64491 h 402579"/>
              <a:gd name="connsiteX162" fmla="*/ 386411 w 392490"/>
              <a:gd name="connsiteY162" fmla="*/ 56271 h 402579"/>
              <a:gd name="connsiteX163" fmla="*/ 380434 w 392490"/>
              <a:gd name="connsiteY163" fmla="*/ 51085 h 402579"/>
              <a:gd name="connsiteX164" fmla="*/ 377201 w 392490"/>
              <a:gd name="connsiteY164" fmla="*/ 44627 h 402579"/>
              <a:gd name="connsiteX165" fmla="*/ 375536 w 392490"/>
              <a:gd name="connsiteY165" fmla="*/ 37092 h 402579"/>
              <a:gd name="connsiteX166" fmla="*/ 368286 w 392490"/>
              <a:gd name="connsiteY166" fmla="*/ 33569 h 402579"/>
              <a:gd name="connsiteX167" fmla="*/ 362897 w 392490"/>
              <a:gd name="connsiteY167" fmla="*/ 29851 h 402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392490" h="402579">
                <a:moveTo>
                  <a:pt x="362897" y="29851"/>
                </a:moveTo>
                <a:cubicBezTo>
                  <a:pt x="361329" y="28285"/>
                  <a:pt x="362015" y="24175"/>
                  <a:pt x="360252" y="22610"/>
                </a:cubicBezTo>
                <a:cubicBezTo>
                  <a:pt x="358488" y="21044"/>
                  <a:pt x="355157" y="21631"/>
                  <a:pt x="353296" y="20261"/>
                </a:cubicBezTo>
                <a:cubicBezTo>
                  <a:pt x="351434" y="18891"/>
                  <a:pt x="350552" y="16053"/>
                  <a:pt x="348593" y="14879"/>
                </a:cubicBezTo>
                <a:cubicBezTo>
                  <a:pt x="346633" y="13705"/>
                  <a:pt x="344086" y="13314"/>
                  <a:pt x="342028" y="12237"/>
                </a:cubicBezTo>
                <a:cubicBezTo>
                  <a:pt x="339971" y="11161"/>
                  <a:pt x="337228" y="12237"/>
                  <a:pt x="335072" y="10965"/>
                </a:cubicBezTo>
                <a:cubicBezTo>
                  <a:pt x="332917" y="9693"/>
                  <a:pt x="331055" y="8714"/>
                  <a:pt x="328900" y="7932"/>
                </a:cubicBezTo>
                <a:cubicBezTo>
                  <a:pt x="326744" y="7149"/>
                  <a:pt x="324785" y="5583"/>
                  <a:pt x="322630" y="4996"/>
                </a:cubicBezTo>
                <a:cubicBezTo>
                  <a:pt x="320474" y="4409"/>
                  <a:pt x="317731" y="5779"/>
                  <a:pt x="315477" y="4996"/>
                </a:cubicBezTo>
                <a:cubicBezTo>
                  <a:pt x="313224" y="4213"/>
                  <a:pt x="310971" y="4996"/>
                  <a:pt x="308717" y="4311"/>
                </a:cubicBezTo>
                <a:cubicBezTo>
                  <a:pt x="306464" y="3626"/>
                  <a:pt x="304406" y="103"/>
                  <a:pt x="302153" y="5"/>
                </a:cubicBezTo>
                <a:cubicBezTo>
                  <a:pt x="299899" y="-92"/>
                  <a:pt x="297450" y="1180"/>
                  <a:pt x="295099" y="1180"/>
                </a:cubicBezTo>
                <a:cubicBezTo>
                  <a:pt x="292747" y="1180"/>
                  <a:pt x="290690" y="3332"/>
                  <a:pt x="288339" y="3528"/>
                </a:cubicBezTo>
                <a:cubicBezTo>
                  <a:pt x="285987" y="3724"/>
                  <a:pt x="283538" y="1473"/>
                  <a:pt x="281284" y="1865"/>
                </a:cubicBezTo>
                <a:cubicBezTo>
                  <a:pt x="279031" y="2256"/>
                  <a:pt x="276876" y="3626"/>
                  <a:pt x="274622" y="4115"/>
                </a:cubicBezTo>
                <a:cubicBezTo>
                  <a:pt x="272369" y="4605"/>
                  <a:pt x="269723" y="4115"/>
                  <a:pt x="267470" y="4115"/>
                </a:cubicBezTo>
                <a:cubicBezTo>
                  <a:pt x="265207" y="4771"/>
                  <a:pt x="262983" y="5554"/>
                  <a:pt x="260808" y="6464"/>
                </a:cubicBezTo>
                <a:cubicBezTo>
                  <a:pt x="258750" y="7344"/>
                  <a:pt x="256301" y="8029"/>
                  <a:pt x="254243" y="9106"/>
                </a:cubicBezTo>
                <a:cubicBezTo>
                  <a:pt x="252186" y="10182"/>
                  <a:pt x="250814" y="12531"/>
                  <a:pt x="248855" y="13705"/>
                </a:cubicBezTo>
                <a:cubicBezTo>
                  <a:pt x="246895" y="14879"/>
                  <a:pt x="245818" y="17326"/>
                  <a:pt x="243956" y="18793"/>
                </a:cubicBezTo>
                <a:cubicBezTo>
                  <a:pt x="242095" y="20261"/>
                  <a:pt x="240527" y="21729"/>
                  <a:pt x="238861" y="23295"/>
                </a:cubicBezTo>
                <a:cubicBezTo>
                  <a:pt x="237196" y="24860"/>
                  <a:pt x="233963" y="25056"/>
                  <a:pt x="232395" y="26817"/>
                </a:cubicBezTo>
                <a:cubicBezTo>
                  <a:pt x="230828" y="28579"/>
                  <a:pt x="228966" y="30047"/>
                  <a:pt x="227496" y="31906"/>
                </a:cubicBezTo>
                <a:cubicBezTo>
                  <a:pt x="226027" y="33765"/>
                  <a:pt x="226125" y="36994"/>
                  <a:pt x="224655" y="38756"/>
                </a:cubicBezTo>
                <a:cubicBezTo>
                  <a:pt x="223186" y="40517"/>
                  <a:pt x="221128" y="42083"/>
                  <a:pt x="219561" y="43844"/>
                </a:cubicBezTo>
                <a:lnTo>
                  <a:pt x="214956" y="49226"/>
                </a:lnTo>
                <a:cubicBezTo>
                  <a:pt x="213388" y="50987"/>
                  <a:pt x="213290" y="54119"/>
                  <a:pt x="211723" y="55880"/>
                </a:cubicBezTo>
                <a:cubicBezTo>
                  <a:pt x="210155" y="57641"/>
                  <a:pt x="207510" y="58326"/>
                  <a:pt x="205942" y="60088"/>
                </a:cubicBezTo>
                <a:cubicBezTo>
                  <a:pt x="204374" y="61849"/>
                  <a:pt x="202709" y="63611"/>
                  <a:pt x="201141" y="65372"/>
                </a:cubicBezTo>
                <a:cubicBezTo>
                  <a:pt x="199574" y="67133"/>
                  <a:pt x="197124" y="68210"/>
                  <a:pt x="195557" y="69971"/>
                </a:cubicBezTo>
                <a:cubicBezTo>
                  <a:pt x="193989" y="71732"/>
                  <a:pt x="191246" y="72320"/>
                  <a:pt x="189580" y="74081"/>
                </a:cubicBezTo>
                <a:cubicBezTo>
                  <a:pt x="187915" y="75842"/>
                  <a:pt x="187327" y="78387"/>
                  <a:pt x="185759" y="80148"/>
                </a:cubicBezTo>
                <a:cubicBezTo>
                  <a:pt x="184192" y="81909"/>
                  <a:pt x="182820" y="83964"/>
                  <a:pt x="181253" y="85726"/>
                </a:cubicBezTo>
                <a:cubicBezTo>
                  <a:pt x="179685" y="87487"/>
                  <a:pt x="178999" y="90031"/>
                  <a:pt x="177334" y="91793"/>
                </a:cubicBezTo>
                <a:cubicBezTo>
                  <a:pt x="175668" y="93554"/>
                  <a:pt x="173317" y="94435"/>
                  <a:pt x="171651" y="96196"/>
                </a:cubicBezTo>
                <a:cubicBezTo>
                  <a:pt x="169985" y="97957"/>
                  <a:pt x="167438" y="98740"/>
                  <a:pt x="165871" y="100404"/>
                </a:cubicBezTo>
                <a:lnTo>
                  <a:pt x="161168" y="105688"/>
                </a:lnTo>
                <a:cubicBezTo>
                  <a:pt x="159502" y="107449"/>
                  <a:pt x="159502" y="110678"/>
                  <a:pt x="157935" y="112342"/>
                </a:cubicBezTo>
                <a:cubicBezTo>
                  <a:pt x="156367" y="114005"/>
                  <a:pt x="154702" y="115865"/>
                  <a:pt x="153036" y="117528"/>
                </a:cubicBezTo>
                <a:cubicBezTo>
                  <a:pt x="151370" y="119192"/>
                  <a:pt x="150685" y="121834"/>
                  <a:pt x="149019" y="123497"/>
                </a:cubicBezTo>
                <a:cubicBezTo>
                  <a:pt x="147353" y="125161"/>
                  <a:pt x="145296" y="126531"/>
                  <a:pt x="143728" y="128292"/>
                </a:cubicBezTo>
                <a:cubicBezTo>
                  <a:pt x="142161" y="130054"/>
                  <a:pt x="141279" y="132402"/>
                  <a:pt x="139613" y="134163"/>
                </a:cubicBezTo>
                <a:cubicBezTo>
                  <a:pt x="137948" y="135925"/>
                  <a:pt x="135303" y="136610"/>
                  <a:pt x="133637" y="138273"/>
                </a:cubicBezTo>
                <a:cubicBezTo>
                  <a:pt x="131971" y="139937"/>
                  <a:pt x="128640" y="140035"/>
                  <a:pt x="126975" y="141698"/>
                </a:cubicBezTo>
                <a:cubicBezTo>
                  <a:pt x="125309" y="143362"/>
                  <a:pt x="123448" y="144927"/>
                  <a:pt x="121880" y="146591"/>
                </a:cubicBezTo>
                <a:cubicBezTo>
                  <a:pt x="120312" y="148254"/>
                  <a:pt x="120802" y="152168"/>
                  <a:pt x="119137" y="153930"/>
                </a:cubicBezTo>
                <a:cubicBezTo>
                  <a:pt x="117471" y="155691"/>
                  <a:pt x="116198" y="157648"/>
                  <a:pt x="114532" y="159312"/>
                </a:cubicBezTo>
                <a:cubicBezTo>
                  <a:pt x="112866" y="160976"/>
                  <a:pt x="110613" y="162052"/>
                  <a:pt x="108947" y="163715"/>
                </a:cubicBezTo>
                <a:cubicBezTo>
                  <a:pt x="107282" y="165379"/>
                  <a:pt x="106694" y="168119"/>
                  <a:pt x="105029" y="169782"/>
                </a:cubicBezTo>
                <a:cubicBezTo>
                  <a:pt x="103363" y="171446"/>
                  <a:pt x="101012" y="172522"/>
                  <a:pt x="99346" y="174186"/>
                </a:cubicBezTo>
                <a:cubicBezTo>
                  <a:pt x="97680" y="175849"/>
                  <a:pt x="94643" y="176241"/>
                  <a:pt x="92978" y="177904"/>
                </a:cubicBezTo>
                <a:cubicBezTo>
                  <a:pt x="91312" y="179568"/>
                  <a:pt x="91508" y="183090"/>
                  <a:pt x="89843" y="184754"/>
                </a:cubicBezTo>
                <a:cubicBezTo>
                  <a:pt x="88177" y="186417"/>
                  <a:pt x="85532" y="187102"/>
                  <a:pt x="83866" y="188766"/>
                </a:cubicBezTo>
                <a:cubicBezTo>
                  <a:pt x="82200" y="190429"/>
                  <a:pt x="78869" y="190527"/>
                  <a:pt x="77204" y="192191"/>
                </a:cubicBezTo>
                <a:cubicBezTo>
                  <a:pt x="75538" y="193854"/>
                  <a:pt x="74656" y="196301"/>
                  <a:pt x="72991" y="197964"/>
                </a:cubicBezTo>
                <a:cubicBezTo>
                  <a:pt x="71325" y="199628"/>
                  <a:pt x="70835" y="202564"/>
                  <a:pt x="69170" y="204227"/>
                </a:cubicBezTo>
                <a:cubicBezTo>
                  <a:pt x="67504" y="205891"/>
                  <a:pt x="65447" y="207163"/>
                  <a:pt x="63781" y="208826"/>
                </a:cubicBezTo>
                <a:cubicBezTo>
                  <a:pt x="62116" y="210490"/>
                  <a:pt x="61038" y="212838"/>
                  <a:pt x="59275" y="214502"/>
                </a:cubicBezTo>
                <a:cubicBezTo>
                  <a:pt x="57511" y="216165"/>
                  <a:pt x="55454" y="217242"/>
                  <a:pt x="53690" y="218905"/>
                </a:cubicBezTo>
                <a:cubicBezTo>
                  <a:pt x="51926" y="220569"/>
                  <a:pt x="49183" y="220960"/>
                  <a:pt x="47420" y="222624"/>
                </a:cubicBezTo>
                <a:cubicBezTo>
                  <a:pt x="45656" y="224287"/>
                  <a:pt x="43795" y="225657"/>
                  <a:pt x="42129" y="227223"/>
                </a:cubicBezTo>
                <a:cubicBezTo>
                  <a:pt x="40463" y="228788"/>
                  <a:pt x="39386" y="231235"/>
                  <a:pt x="37622" y="232800"/>
                </a:cubicBezTo>
                <a:cubicBezTo>
                  <a:pt x="35859" y="234366"/>
                  <a:pt x="32723" y="234464"/>
                  <a:pt x="30960" y="236127"/>
                </a:cubicBezTo>
                <a:cubicBezTo>
                  <a:pt x="29196" y="237791"/>
                  <a:pt x="28413" y="240335"/>
                  <a:pt x="26649" y="241901"/>
                </a:cubicBezTo>
                <a:cubicBezTo>
                  <a:pt x="24885" y="243467"/>
                  <a:pt x="22534" y="244641"/>
                  <a:pt x="20967" y="246304"/>
                </a:cubicBezTo>
                <a:cubicBezTo>
                  <a:pt x="19399" y="247968"/>
                  <a:pt x="19399" y="251197"/>
                  <a:pt x="18027" y="253056"/>
                </a:cubicBezTo>
                <a:cubicBezTo>
                  <a:pt x="16656" y="254915"/>
                  <a:pt x="17244" y="258145"/>
                  <a:pt x="15970" y="260102"/>
                </a:cubicBezTo>
                <a:cubicBezTo>
                  <a:pt x="14696" y="262059"/>
                  <a:pt x="11071" y="262548"/>
                  <a:pt x="9993" y="264603"/>
                </a:cubicBezTo>
                <a:cubicBezTo>
                  <a:pt x="8916" y="266658"/>
                  <a:pt x="6858" y="268419"/>
                  <a:pt x="5976" y="270572"/>
                </a:cubicBezTo>
                <a:cubicBezTo>
                  <a:pt x="5095" y="272725"/>
                  <a:pt x="3723" y="274878"/>
                  <a:pt x="2939" y="277030"/>
                </a:cubicBezTo>
                <a:cubicBezTo>
                  <a:pt x="2155" y="279183"/>
                  <a:pt x="4115" y="282315"/>
                  <a:pt x="3527" y="284565"/>
                </a:cubicBezTo>
                <a:cubicBezTo>
                  <a:pt x="2939" y="286816"/>
                  <a:pt x="1274" y="288871"/>
                  <a:pt x="980" y="291219"/>
                </a:cubicBezTo>
                <a:cubicBezTo>
                  <a:pt x="686" y="293568"/>
                  <a:pt x="3429" y="296112"/>
                  <a:pt x="3331" y="298461"/>
                </a:cubicBezTo>
                <a:cubicBezTo>
                  <a:pt x="3233" y="300809"/>
                  <a:pt x="0" y="302962"/>
                  <a:pt x="0" y="305310"/>
                </a:cubicBezTo>
                <a:cubicBezTo>
                  <a:pt x="0" y="307659"/>
                  <a:pt x="1764" y="309812"/>
                  <a:pt x="1960" y="312160"/>
                </a:cubicBezTo>
                <a:cubicBezTo>
                  <a:pt x="2155" y="314509"/>
                  <a:pt x="1960" y="316759"/>
                  <a:pt x="2645" y="319108"/>
                </a:cubicBezTo>
                <a:cubicBezTo>
                  <a:pt x="3331" y="321456"/>
                  <a:pt x="1372" y="324098"/>
                  <a:pt x="1862" y="326349"/>
                </a:cubicBezTo>
                <a:cubicBezTo>
                  <a:pt x="2351" y="328599"/>
                  <a:pt x="1862" y="331242"/>
                  <a:pt x="2939" y="333492"/>
                </a:cubicBezTo>
                <a:cubicBezTo>
                  <a:pt x="4017" y="335743"/>
                  <a:pt x="7838" y="336722"/>
                  <a:pt x="8720" y="338874"/>
                </a:cubicBezTo>
                <a:cubicBezTo>
                  <a:pt x="9127" y="341184"/>
                  <a:pt x="9650" y="343464"/>
                  <a:pt x="10287" y="345724"/>
                </a:cubicBezTo>
                <a:cubicBezTo>
                  <a:pt x="11267" y="347877"/>
                  <a:pt x="10287" y="350910"/>
                  <a:pt x="11757" y="352965"/>
                </a:cubicBezTo>
                <a:cubicBezTo>
                  <a:pt x="13227" y="355020"/>
                  <a:pt x="16166" y="355803"/>
                  <a:pt x="17439" y="357760"/>
                </a:cubicBezTo>
                <a:cubicBezTo>
                  <a:pt x="18713" y="359717"/>
                  <a:pt x="18223" y="362848"/>
                  <a:pt x="19595" y="364708"/>
                </a:cubicBezTo>
                <a:cubicBezTo>
                  <a:pt x="20967" y="366567"/>
                  <a:pt x="24983" y="366469"/>
                  <a:pt x="26453" y="368231"/>
                </a:cubicBezTo>
                <a:cubicBezTo>
                  <a:pt x="27923" y="369992"/>
                  <a:pt x="28119" y="373025"/>
                  <a:pt x="29686" y="374689"/>
                </a:cubicBezTo>
                <a:cubicBezTo>
                  <a:pt x="31254" y="376352"/>
                  <a:pt x="31940" y="379288"/>
                  <a:pt x="33703" y="380854"/>
                </a:cubicBezTo>
                <a:cubicBezTo>
                  <a:pt x="35467" y="382419"/>
                  <a:pt x="38112" y="382909"/>
                  <a:pt x="39974" y="384376"/>
                </a:cubicBezTo>
                <a:cubicBezTo>
                  <a:pt x="41835" y="385844"/>
                  <a:pt x="44186" y="386431"/>
                  <a:pt x="46244" y="387703"/>
                </a:cubicBezTo>
                <a:cubicBezTo>
                  <a:pt x="48301" y="388976"/>
                  <a:pt x="50849" y="388780"/>
                  <a:pt x="53004" y="389856"/>
                </a:cubicBezTo>
                <a:cubicBezTo>
                  <a:pt x="55160" y="390933"/>
                  <a:pt x="56433" y="393379"/>
                  <a:pt x="58589" y="394260"/>
                </a:cubicBezTo>
                <a:cubicBezTo>
                  <a:pt x="60744" y="395140"/>
                  <a:pt x="62704" y="396804"/>
                  <a:pt x="64859" y="397587"/>
                </a:cubicBezTo>
                <a:cubicBezTo>
                  <a:pt x="67014" y="398370"/>
                  <a:pt x="70248" y="395630"/>
                  <a:pt x="72501" y="396217"/>
                </a:cubicBezTo>
                <a:cubicBezTo>
                  <a:pt x="74754" y="396804"/>
                  <a:pt x="76714" y="397978"/>
                  <a:pt x="79065" y="398370"/>
                </a:cubicBezTo>
                <a:cubicBezTo>
                  <a:pt x="81417" y="398761"/>
                  <a:pt x="83572" y="399740"/>
                  <a:pt x="85924" y="399837"/>
                </a:cubicBezTo>
                <a:cubicBezTo>
                  <a:pt x="88275" y="399935"/>
                  <a:pt x="90528" y="402675"/>
                  <a:pt x="92880" y="402577"/>
                </a:cubicBezTo>
                <a:cubicBezTo>
                  <a:pt x="95231" y="402480"/>
                  <a:pt x="98072" y="401403"/>
                  <a:pt x="100718" y="401403"/>
                </a:cubicBezTo>
                <a:cubicBezTo>
                  <a:pt x="103363" y="401403"/>
                  <a:pt x="106008" y="401403"/>
                  <a:pt x="108556" y="401403"/>
                </a:cubicBezTo>
                <a:cubicBezTo>
                  <a:pt x="111103" y="401403"/>
                  <a:pt x="113846" y="402382"/>
                  <a:pt x="116491" y="402284"/>
                </a:cubicBezTo>
                <a:cubicBezTo>
                  <a:pt x="119137" y="402186"/>
                  <a:pt x="120998" y="397685"/>
                  <a:pt x="123350" y="397489"/>
                </a:cubicBezTo>
                <a:cubicBezTo>
                  <a:pt x="125701" y="397293"/>
                  <a:pt x="128052" y="398174"/>
                  <a:pt x="130404" y="397489"/>
                </a:cubicBezTo>
                <a:cubicBezTo>
                  <a:pt x="132755" y="396804"/>
                  <a:pt x="135303" y="398174"/>
                  <a:pt x="137556" y="397489"/>
                </a:cubicBezTo>
                <a:cubicBezTo>
                  <a:pt x="139809" y="396804"/>
                  <a:pt x="141573" y="394064"/>
                  <a:pt x="143728" y="393379"/>
                </a:cubicBezTo>
                <a:cubicBezTo>
                  <a:pt x="145884" y="392694"/>
                  <a:pt x="148921" y="393966"/>
                  <a:pt x="151076" y="393379"/>
                </a:cubicBezTo>
                <a:cubicBezTo>
                  <a:pt x="153281" y="392518"/>
                  <a:pt x="155446" y="391539"/>
                  <a:pt x="157543" y="390443"/>
                </a:cubicBezTo>
                <a:cubicBezTo>
                  <a:pt x="159698" y="389367"/>
                  <a:pt x="161364" y="387605"/>
                  <a:pt x="163421" y="386334"/>
                </a:cubicBezTo>
                <a:cubicBezTo>
                  <a:pt x="165508" y="385238"/>
                  <a:pt x="167536" y="384024"/>
                  <a:pt x="169496" y="382713"/>
                </a:cubicBezTo>
                <a:cubicBezTo>
                  <a:pt x="171357" y="381343"/>
                  <a:pt x="173807" y="380560"/>
                  <a:pt x="175570" y="378995"/>
                </a:cubicBezTo>
                <a:cubicBezTo>
                  <a:pt x="177490" y="377566"/>
                  <a:pt x="179322" y="376030"/>
                  <a:pt x="181057" y="374395"/>
                </a:cubicBezTo>
                <a:cubicBezTo>
                  <a:pt x="182722" y="372732"/>
                  <a:pt x="181840" y="368818"/>
                  <a:pt x="183310" y="366958"/>
                </a:cubicBezTo>
                <a:cubicBezTo>
                  <a:pt x="184780" y="365099"/>
                  <a:pt x="187033" y="364023"/>
                  <a:pt x="188405" y="362066"/>
                </a:cubicBezTo>
                <a:cubicBezTo>
                  <a:pt x="189776" y="360108"/>
                  <a:pt x="190168" y="357760"/>
                  <a:pt x="191344" y="355705"/>
                </a:cubicBezTo>
                <a:cubicBezTo>
                  <a:pt x="192520" y="353650"/>
                  <a:pt x="194087" y="351889"/>
                  <a:pt x="195067" y="349834"/>
                </a:cubicBezTo>
                <a:cubicBezTo>
                  <a:pt x="196047" y="347779"/>
                  <a:pt x="197026" y="345528"/>
                  <a:pt x="197810" y="343376"/>
                </a:cubicBezTo>
                <a:cubicBezTo>
                  <a:pt x="198594" y="341223"/>
                  <a:pt x="200847" y="339461"/>
                  <a:pt x="201533" y="337211"/>
                </a:cubicBezTo>
                <a:cubicBezTo>
                  <a:pt x="201945" y="334784"/>
                  <a:pt x="202209" y="332328"/>
                  <a:pt x="202317" y="329872"/>
                </a:cubicBezTo>
                <a:cubicBezTo>
                  <a:pt x="203983" y="328208"/>
                  <a:pt x="206334" y="326838"/>
                  <a:pt x="208000" y="325175"/>
                </a:cubicBezTo>
                <a:cubicBezTo>
                  <a:pt x="209665" y="323511"/>
                  <a:pt x="210547" y="320967"/>
                  <a:pt x="212212" y="319303"/>
                </a:cubicBezTo>
                <a:cubicBezTo>
                  <a:pt x="213878" y="317640"/>
                  <a:pt x="217993" y="318325"/>
                  <a:pt x="219659" y="316661"/>
                </a:cubicBezTo>
                <a:lnTo>
                  <a:pt x="224753" y="311573"/>
                </a:lnTo>
                <a:cubicBezTo>
                  <a:pt x="226517" y="309910"/>
                  <a:pt x="225635" y="305702"/>
                  <a:pt x="227301" y="304038"/>
                </a:cubicBezTo>
                <a:lnTo>
                  <a:pt x="232395" y="299048"/>
                </a:lnTo>
                <a:cubicBezTo>
                  <a:pt x="234061" y="297286"/>
                  <a:pt x="237588" y="297482"/>
                  <a:pt x="239351" y="295721"/>
                </a:cubicBezTo>
                <a:lnTo>
                  <a:pt x="244446" y="290828"/>
                </a:lnTo>
                <a:cubicBezTo>
                  <a:pt x="246112" y="289164"/>
                  <a:pt x="247385" y="287011"/>
                  <a:pt x="249051" y="285348"/>
                </a:cubicBezTo>
                <a:cubicBezTo>
                  <a:pt x="250716" y="283684"/>
                  <a:pt x="250716" y="280260"/>
                  <a:pt x="252382" y="278596"/>
                </a:cubicBezTo>
                <a:cubicBezTo>
                  <a:pt x="254047" y="276932"/>
                  <a:pt x="255517" y="274976"/>
                  <a:pt x="257183" y="273312"/>
                </a:cubicBezTo>
                <a:cubicBezTo>
                  <a:pt x="258848" y="271649"/>
                  <a:pt x="262571" y="271844"/>
                  <a:pt x="264237" y="270181"/>
                </a:cubicBezTo>
                <a:cubicBezTo>
                  <a:pt x="265902" y="268517"/>
                  <a:pt x="265217" y="264407"/>
                  <a:pt x="266784" y="262646"/>
                </a:cubicBezTo>
                <a:cubicBezTo>
                  <a:pt x="268352" y="260885"/>
                  <a:pt x="273250" y="262157"/>
                  <a:pt x="274916" y="260493"/>
                </a:cubicBezTo>
                <a:cubicBezTo>
                  <a:pt x="276582" y="258830"/>
                  <a:pt x="274916" y="254231"/>
                  <a:pt x="276876" y="252567"/>
                </a:cubicBezTo>
                <a:cubicBezTo>
                  <a:pt x="278835" y="250904"/>
                  <a:pt x="279619" y="248555"/>
                  <a:pt x="281284" y="246891"/>
                </a:cubicBezTo>
                <a:cubicBezTo>
                  <a:pt x="282950" y="245228"/>
                  <a:pt x="287261" y="245913"/>
                  <a:pt x="288926" y="244249"/>
                </a:cubicBezTo>
                <a:cubicBezTo>
                  <a:pt x="290592" y="242586"/>
                  <a:pt x="289514" y="238182"/>
                  <a:pt x="291082" y="236519"/>
                </a:cubicBezTo>
                <a:cubicBezTo>
                  <a:pt x="292649" y="234855"/>
                  <a:pt x="296176" y="234757"/>
                  <a:pt x="297842" y="232996"/>
                </a:cubicBezTo>
                <a:lnTo>
                  <a:pt x="302741" y="227712"/>
                </a:lnTo>
                <a:cubicBezTo>
                  <a:pt x="304308" y="225951"/>
                  <a:pt x="305190" y="223504"/>
                  <a:pt x="306758" y="221743"/>
                </a:cubicBezTo>
                <a:cubicBezTo>
                  <a:pt x="308325" y="219982"/>
                  <a:pt x="311069" y="219297"/>
                  <a:pt x="312734" y="217535"/>
                </a:cubicBezTo>
                <a:cubicBezTo>
                  <a:pt x="314400" y="215774"/>
                  <a:pt x="313714" y="211957"/>
                  <a:pt x="315379" y="210196"/>
                </a:cubicBezTo>
                <a:cubicBezTo>
                  <a:pt x="317045" y="208435"/>
                  <a:pt x="319592" y="207652"/>
                  <a:pt x="321258" y="205891"/>
                </a:cubicBezTo>
                <a:cubicBezTo>
                  <a:pt x="322923" y="204129"/>
                  <a:pt x="325177" y="203053"/>
                  <a:pt x="326842" y="201291"/>
                </a:cubicBezTo>
                <a:cubicBezTo>
                  <a:pt x="328508" y="199530"/>
                  <a:pt x="328018" y="196007"/>
                  <a:pt x="329586" y="194246"/>
                </a:cubicBezTo>
                <a:cubicBezTo>
                  <a:pt x="331153" y="192485"/>
                  <a:pt x="334778" y="192387"/>
                  <a:pt x="336346" y="190625"/>
                </a:cubicBezTo>
                <a:cubicBezTo>
                  <a:pt x="337913" y="188864"/>
                  <a:pt x="338305" y="186026"/>
                  <a:pt x="339873" y="184167"/>
                </a:cubicBezTo>
                <a:cubicBezTo>
                  <a:pt x="341441" y="182308"/>
                  <a:pt x="343400" y="181036"/>
                  <a:pt x="344968" y="179176"/>
                </a:cubicBezTo>
                <a:cubicBezTo>
                  <a:pt x="346535" y="177317"/>
                  <a:pt x="349964" y="177121"/>
                  <a:pt x="351532" y="175360"/>
                </a:cubicBezTo>
                <a:cubicBezTo>
                  <a:pt x="353100" y="173599"/>
                  <a:pt x="352806" y="170174"/>
                  <a:pt x="354373" y="168412"/>
                </a:cubicBezTo>
                <a:cubicBezTo>
                  <a:pt x="355941" y="166651"/>
                  <a:pt x="358488" y="165672"/>
                  <a:pt x="360056" y="163813"/>
                </a:cubicBezTo>
                <a:cubicBezTo>
                  <a:pt x="361623" y="161954"/>
                  <a:pt x="363877" y="160780"/>
                  <a:pt x="365346" y="159018"/>
                </a:cubicBezTo>
                <a:cubicBezTo>
                  <a:pt x="366718" y="156973"/>
                  <a:pt x="367962" y="154850"/>
                  <a:pt x="369069" y="152658"/>
                </a:cubicBezTo>
                <a:cubicBezTo>
                  <a:pt x="370539" y="150701"/>
                  <a:pt x="369951" y="147472"/>
                  <a:pt x="371225" y="145416"/>
                </a:cubicBezTo>
                <a:cubicBezTo>
                  <a:pt x="372498" y="143362"/>
                  <a:pt x="376515" y="143068"/>
                  <a:pt x="377691" y="141013"/>
                </a:cubicBezTo>
                <a:cubicBezTo>
                  <a:pt x="378867" y="138958"/>
                  <a:pt x="377691" y="135729"/>
                  <a:pt x="379161" y="133576"/>
                </a:cubicBezTo>
                <a:cubicBezTo>
                  <a:pt x="380630" y="131423"/>
                  <a:pt x="382590" y="129858"/>
                  <a:pt x="383472" y="127705"/>
                </a:cubicBezTo>
                <a:cubicBezTo>
                  <a:pt x="384353" y="125552"/>
                  <a:pt x="384941" y="123106"/>
                  <a:pt x="385725" y="120757"/>
                </a:cubicBezTo>
                <a:cubicBezTo>
                  <a:pt x="386509" y="118409"/>
                  <a:pt x="388370" y="116452"/>
                  <a:pt x="388958" y="114201"/>
                </a:cubicBezTo>
                <a:cubicBezTo>
                  <a:pt x="389546" y="111951"/>
                  <a:pt x="386705" y="108819"/>
                  <a:pt x="387097" y="106471"/>
                </a:cubicBezTo>
                <a:cubicBezTo>
                  <a:pt x="387488" y="104122"/>
                  <a:pt x="389644" y="101970"/>
                  <a:pt x="389938" y="99621"/>
                </a:cubicBezTo>
                <a:cubicBezTo>
                  <a:pt x="390232" y="97272"/>
                  <a:pt x="392387" y="94924"/>
                  <a:pt x="392485" y="92478"/>
                </a:cubicBezTo>
                <a:cubicBezTo>
                  <a:pt x="392583" y="90031"/>
                  <a:pt x="391309" y="87585"/>
                  <a:pt x="391212" y="85236"/>
                </a:cubicBezTo>
                <a:cubicBezTo>
                  <a:pt x="391114" y="82888"/>
                  <a:pt x="388272" y="80735"/>
                  <a:pt x="387978" y="78289"/>
                </a:cubicBezTo>
                <a:cubicBezTo>
                  <a:pt x="387684" y="75842"/>
                  <a:pt x="388566" y="73396"/>
                  <a:pt x="387978" y="71048"/>
                </a:cubicBezTo>
                <a:cubicBezTo>
                  <a:pt x="387391" y="68699"/>
                  <a:pt x="385627" y="66840"/>
                  <a:pt x="384941" y="64491"/>
                </a:cubicBezTo>
                <a:cubicBezTo>
                  <a:pt x="384255" y="62143"/>
                  <a:pt x="387391" y="58522"/>
                  <a:pt x="386411" y="56271"/>
                </a:cubicBezTo>
                <a:cubicBezTo>
                  <a:pt x="385431" y="54021"/>
                  <a:pt x="381610" y="53238"/>
                  <a:pt x="380434" y="51085"/>
                </a:cubicBezTo>
                <a:cubicBezTo>
                  <a:pt x="379259" y="48932"/>
                  <a:pt x="378475" y="46682"/>
                  <a:pt x="377201" y="44627"/>
                </a:cubicBezTo>
                <a:cubicBezTo>
                  <a:pt x="375928" y="42572"/>
                  <a:pt x="377201" y="39049"/>
                  <a:pt x="375536" y="37092"/>
                </a:cubicBezTo>
                <a:cubicBezTo>
                  <a:pt x="373870" y="35135"/>
                  <a:pt x="369853" y="35429"/>
                  <a:pt x="368286" y="33569"/>
                </a:cubicBezTo>
                <a:cubicBezTo>
                  <a:pt x="366718" y="31710"/>
                  <a:pt x="364661" y="31612"/>
                  <a:pt x="362897" y="29851"/>
                </a:cubicBezTo>
                <a:close/>
              </a:path>
            </a:pathLst>
          </a:custGeom>
          <a:solidFill>
            <a:srgbClr val="C00000"/>
          </a:solidFill>
          <a:ln w="97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C00C4CE1-E9CD-4000-8A67-D673BD76120D}"/>
              </a:ext>
            </a:extLst>
          </p:cNvPr>
          <p:cNvSpPr/>
          <p:nvPr/>
        </p:nvSpPr>
        <p:spPr>
          <a:xfrm>
            <a:off x="2089308" y="1633224"/>
            <a:ext cx="1158522" cy="615893"/>
          </a:xfrm>
          <a:custGeom>
            <a:avLst/>
            <a:gdLst>
              <a:gd name="connsiteX0" fmla="*/ 1562015 w 1737783"/>
              <a:gd name="connsiteY0" fmla="*/ 494555 h 923840"/>
              <a:gd name="connsiteX1" fmla="*/ 1556430 w 1737783"/>
              <a:gd name="connsiteY1" fmla="*/ 489956 h 923840"/>
              <a:gd name="connsiteX2" fmla="*/ 1549180 w 1737783"/>
              <a:gd name="connsiteY2" fmla="*/ 488586 h 923840"/>
              <a:gd name="connsiteX3" fmla="*/ 1542714 w 1737783"/>
              <a:gd name="connsiteY3" fmla="*/ 485846 h 923840"/>
              <a:gd name="connsiteX4" fmla="*/ 1537717 w 1737783"/>
              <a:gd name="connsiteY4" fmla="*/ 480072 h 923840"/>
              <a:gd name="connsiteX5" fmla="*/ 1530663 w 1737783"/>
              <a:gd name="connsiteY5" fmla="*/ 478409 h 923840"/>
              <a:gd name="connsiteX6" fmla="*/ 1523805 w 1737783"/>
              <a:gd name="connsiteY6" fmla="*/ 476550 h 923840"/>
              <a:gd name="connsiteX7" fmla="*/ 1517828 w 1737783"/>
              <a:gd name="connsiteY7" fmla="*/ 472733 h 923840"/>
              <a:gd name="connsiteX8" fmla="*/ 1510774 w 1737783"/>
              <a:gd name="connsiteY8" fmla="*/ 471363 h 923840"/>
              <a:gd name="connsiteX9" fmla="*/ 1504014 w 1737783"/>
              <a:gd name="connsiteY9" fmla="*/ 469504 h 923840"/>
              <a:gd name="connsiteX10" fmla="*/ 1497940 w 1737783"/>
              <a:gd name="connsiteY10" fmla="*/ 465296 h 923840"/>
              <a:gd name="connsiteX11" fmla="*/ 1491669 w 1737783"/>
              <a:gd name="connsiteY11" fmla="*/ 461774 h 923840"/>
              <a:gd name="connsiteX12" fmla="*/ 1484909 w 1737783"/>
              <a:gd name="connsiteY12" fmla="*/ 459817 h 923840"/>
              <a:gd name="connsiteX13" fmla="*/ 1477659 w 1737783"/>
              <a:gd name="connsiteY13" fmla="*/ 459817 h 923840"/>
              <a:gd name="connsiteX14" fmla="*/ 1471291 w 1737783"/>
              <a:gd name="connsiteY14" fmla="*/ 456294 h 923840"/>
              <a:gd name="connsiteX15" fmla="*/ 1463355 w 1737783"/>
              <a:gd name="connsiteY15" fmla="*/ 459230 h 923840"/>
              <a:gd name="connsiteX16" fmla="*/ 1457182 w 1737783"/>
              <a:gd name="connsiteY16" fmla="*/ 454435 h 923840"/>
              <a:gd name="connsiteX17" fmla="*/ 1450030 w 1737783"/>
              <a:gd name="connsiteY17" fmla="*/ 454435 h 923840"/>
              <a:gd name="connsiteX18" fmla="*/ 1442878 w 1737783"/>
              <a:gd name="connsiteY18" fmla="*/ 454435 h 923840"/>
              <a:gd name="connsiteX19" fmla="*/ 1436118 w 1737783"/>
              <a:gd name="connsiteY19" fmla="*/ 451988 h 923840"/>
              <a:gd name="connsiteX20" fmla="*/ 1428868 w 1737783"/>
              <a:gd name="connsiteY20" fmla="*/ 453163 h 923840"/>
              <a:gd name="connsiteX21" fmla="*/ 1422108 w 1737783"/>
              <a:gd name="connsiteY21" fmla="*/ 450129 h 923840"/>
              <a:gd name="connsiteX22" fmla="*/ 1415151 w 1737783"/>
              <a:gd name="connsiteY22" fmla="*/ 450129 h 923840"/>
              <a:gd name="connsiteX23" fmla="*/ 1408097 w 1737783"/>
              <a:gd name="connsiteY23" fmla="*/ 450129 h 923840"/>
              <a:gd name="connsiteX24" fmla="*/ 1400945 w 1737783"/>
              <a:gd name="connsiteY24" fmla="*/ 451108 h 923840"/>
              <a:gd name="connsiteX25" fmla="*/ 1394087 w 1737783"/>
              <a:gd name="connsiteY25" fmla="*/ 446998 h 923840"/>
              <a:gd name="connsiteX26" fmla="*/ 1386935 w 1737783"/>
              <a:gd name="connsiteY26" fmla="*/ 447976 h 923840"/>
              <a:gd name="connsiteX27" fmla="*/ 1379881 w 1737783"/>
              <a:gd name="connsiteY27" fmla="*/ 447193 h 923840"/>
              <a:gd name="connsiteX28" fmla="*/ 1372925 w 1737783"/>
              <a:gd name="connsiteY28" fmla="*/ 450814 h 923840"/>
              <a:gd name="connsiteX29" fmla="*/ 1365870 w 1737783"/>
              <a:gd name="connsiteY29" fmla="*/ 450129 h 923840"/>
              <a:gd name="connsiteX30" fmla="*/ 1358816 w 1737783"/>
              <a:gd name="connsiteY30" fmla="*/ 449542 h 923840"/>
              <a:gd name="connsiteX31" fmla="*/ 1351664 w 1737783"/>
              <a:gd name="connsiteY31" fmla="*/ 449542 h 923840"/>
              <a:gd name="connsiteX32" fmla="*/ 1344708 w 1737783"/>
              <a:gd name="connsiteY32" fmla="*/ 450716 h 923840"/>
              <a:gd name="connsiteX33" fmla="*/ 1337948 w 1737783"/>
              <a:gd name="connsiteY33" fmla="*/ 453260 h 923840"/>
              <a:gd name="connsiteX34" fmla="*/ 1331187 w 1737783"/>
              <a:gd name="connsiteY34" fmla="*/ 455707 h 923840"/>
              <a:gd name="connsiteX35" fmla="*/ 1324133 w 1737783"/>
              <a:gd name="connsiteY35" fmla="*/ 455707 h 923840"/>
              <a:gd name="connsiteX36" fmla="*/ 1317373 w 1737783"/>
              <a:gd name="connsiteY36" fmla="*/ 457370 h 923840"/>
              <a:gd name="connsiteX37" fmla="*/ 1310221 w 1737783"/>
              <a:gd name="connsiteY37" fmla="*/ 457370 h 923840"/>
              <a:gd name="connsiteX38" fmla="*/ 1303657 w 1737783"/>
              <a:gd name="connsiteY38" fmla="*/ 460110 h 923840"/>
              <a:gd name="connsiteX39" fmla="*/ 1296994 w 1737783"/>
              <a:gd name="connsiteY39" fmla="*/ 462557 h 923840"/>
              <a:gd name="connsiteX40" fmla="*/ 1289842 w 1737783"/>
              <a:gd name="connsiteY40" fmla="*/ 462557 h 923840"/>
              <a:gd name="connsiteX41" fmla="*/ 1282690 w 1737783"/>
              <a:gd name="connsiteY41" fmla="*/ 463437 h 923840"/>
              <a:gd name="connsiteX42" fmla="*/ 1276812 w 1737783"/>
              <a:gd name="connsiteY42" fmla="*/ 468134 h 923840"/>
              <a:gd name="connsiteX43" fmla="*/ 1268876 w 1737783"/>
              <a:gd name="connsiteY43" fmla="*/ 466569 h 923840"/>
              <a:gd name="connsiteX44" fmla="*/ 1262018 w 1737783"/>
              <a:gd name="connsiteY44" fmla="*/ 471951 h 923840"/>
              <a:gd name="connsiteX45" fmla="*/ 1259568 w 1737783"/>
              <a:gd name="connsiteY45" fmla="*/ 463927 h 923840"/>
              <a:gd name="connsiteX46" fmla="*/ 1260646 w 1737783"/>
              <a:gd name="connsiteY46" fmla="*/ 456587 h 923840"/>
              <a:gd name="connsiteX47" fmla="*/ 1257609 w 1737783"/>
              <a:gd name="connsiteY47" fmla="*/ 449933 h 923840"/>
              <a:gd name="connsiteX48" fmla="*/ 1257609 w 1737783"/>
              <a:gd name="connsiteY48" fmla="*/ 442692 h 923840"/>
              <a:gd name="connsiteX49" fmla="*/ 1254768 w 1737783"/>
              <a:gd name="connsiteY49" fmla="*/ 436038 h 923840"/>
              <a:gd name="connsiteX50" fmla="*/ 1252416 w 1737783"/>
              <a:gd name="connsiteY50" fmla="*/ 429286 h 923840"/>
              <a:gd name="connsiteX51" fmla="*/ 1251926 w 1737783"/>
              <a:gd name="connsiteY51" fmla="*/ 422143 h 923840"/>
              <a:gd name="connsiteX52" fmla="*/ 1249967 w 1737783"/>
              <a:gd name="connsiteY52" fmla="*/ 415391 h 923840"/>
              <a:gd name="connsiteX53" fmla="*/ 1250946 w 1737783"/>
              <a:gd name="connsiteY53" fmla="*/ 407856 h 923840"/>
              <a:gd name="connsiteX54" fmla="*/ 1248105 w 1737783"/>
              <a:gd name="connsiteY54" fmla="*/ 401300 h 923840"/>
              <a:gd name="connsiteX55" fmla="*/ 1246537 w 1737783"/>
              <a:gd name="connsiteY55" fmla="*/ 394352 h 923840"/>
              <a:gd name="connsiteX56" fmla="*/ 1244970 w 1737783"/>
              <a:gd name="connsiteY56" fmla="*/ 387405 h 923840"/>
              <a:gd name="connsiteX57" fmla="*/ 1242912 w 1737783"/>
              <a:gd name="connsiteY57" fmla="*/ 380653 h 923840"/>
              <a:gd name="connsiteX58" fmla="*/ 1240561 w 1737783"/>
              <a:gd name="connsiteY58" fmla="*/ 373901 h 923840"/>
              <a:gd name="connsiteX59" fmla="*/ 1240561 w 1737783"/>
              <a:gd name="connsiteY59" fmla="*/ 366562 h 923840"/>
              <a:gd name="connsiteX60" fmla="*/ 1236838 w 1737783"/>
              <a:gd name="connsiteY60" fmla="*/ 360299 h 923840"/>
              <a:gd name="connsiteX61" fmla="*/ 1236838 w 1737783"/>
              <a:gd name="connsiteY61" fmla="*/ 352960 h 923840"/>
              <a:gd name="connsiteX62" fmla="*/ 1234977 w 1737783"/>
              <a:gd name="connsiteY62" fmla="*/ 346110 h 923840"/>
              <a:gd name="connsiteX63" fmla="*/ 1230862 w 1737783"/>
              <a:gd name="connsiteY63" fmla="*/ 339945 h 923840"/>
              <a:gd name="connsiteX64" fmla="*/ 1229000 w 1737783"/>
              <a:gd name="connsiteY64" fmla="*/ 333193 h 923840"/>
              <a:gd name="connsiteX65" fmla="*/ 1228412 w 1737783"/>
              <a:gd name="connsiteY65" fmla="*/ 325952 h 923840"/>
              <a:gd name="connsiteX66" fmla="*/ 1225767 w 1737783"/>
              <a:gd name="connsiteY66" fmla="*/ 319298 h 923840"/>
              <a:gd name="connsiteX67" fmla="*/ 1226551 w 1737783"/>
              <a:gd name="connsiteY67" fmla="*/ 311568 h 923840"/>
              <a:gd name="connsiteX68" fmla="*/ 1221652 w 1737783"/>
              <a:gd name="connsiteY68" fmla="*/ 305794 h 923840"/>
              <a:gd name="connsiteX69" fmla="*/ 1218027 w 1737783"/>
              <a:gd name="connsiteY69" fmla="*/ 299532 h 923840"/>
              <a:gd name="connsiteX70" fmla="*/ 1216263 w 1737783"/>
              <a:gd name="connsiteY70" fmla="*/ 292682 h 923840"/>
              <a:gd name="connsiteX71" fmla="*/ 1216263 w 1737783"/>
              <a:gd name="connsiteY71" fmla="*/ 285147 h 923840"/>
              <a:gd name="connsiteX72" fmla="*/ 1213030 w 1737783"/>
              <a:gd name="connsiteY72" fmla="*/ 278787 h 923840"/>
              <a:gd name="connsiteX73" fmla="*/ 1207936 w 1737783"/>
              <a:gd name="connsiteY73" fmla="*/ 273209 h 923840"/>
              <a:gd name="connsiteX74" fmla="*/ 1207936 w 1737783"/>
              <a:gd name="connsiteY74" fmla="*/ 265478 h 923840"/>
              <a:gd name="connsiteX75" fmla="*/ 1204996 w 1737783"/>
              <a:gd name="connsiteY75" fmla="*/ 259020 h 923840"/>
              <a:gd name="connsiteX76" fmla="*/ 1199902 w 1737783"/>
              <a:gd name="connsiteY76" fmla="*/ 253540 h 923840"/>
              <a:gd name="connsiteX77" fmla="*/ 1199902 w 1737783"/>
              <a:gd name="connsiteY77" fmla="*/ 245810 h 923840"/>
              <a:gd name="connsiteX78" fmla="*/ 1196081 w 1737783"/>
              <a:gd name="connsiteY78" fmla="*/ 239841 h 923840"/>
              <a:gd name="connsiteX79" fmla="*/ 1190986 w 1737783"/>
              <a:gd name="connsiteY79" fmla="*/ 234459 h 923840"/>
              <a:gd name="connsiteX80" fmla="*/ 1188929 w 1737783"/>
              <a:gd name="connsiteY80" fmla="*/ 227511 h 923840"/>
              <a:gd name="connsiteX81" fmla="*/ 1185303 w 1737783"/>
              <a:gd name="connsiteY81" fmla="*/ 221444 h 923840"/>
              <a:gd name="connsiteX82" fmla="*/ 1182756 w 1737783"/>
              <a:gd name="connsiteY82" fmla="*/ 214692 h 923840"/>
              <a:gd name="connsiteX83" fmla="*/ 1179425 w 1737783"/>
              <a:gd name="connsiteY83" fmla="*/ 208429 h 923840"/>
              <a:gd name="connsiteX84" fmla="*/ 1173743 w 1737783"/>
              <a:gd name="connsiteY84" fmla="*/ 203634 h 923840"/>
              <a:gd name="connsiteX85" fmla="*/ 1170411 w 1737783"/>
              <a:gd name="connsiteY85" fmla="*/ 197372 h 923840"/>
              <a:gd name="connsiteX86" fmla="*/ 1165709 w 1737783"/>
              <a:gd name="connsiteY86" fmla="*/ 191892 h 923840"/>
              <a:gd name="connsiteX87" fmla="*/ 1162476 w 1737783"/>
              <a:gd name="connsiteY87" fmla="*/ 185629 h 923840"/>
              <a:gd name="connsiteX88" fmla="*/ 1159243 w 1737783"/>
              <a:gd name="connsiteY88" fmla="*/ 179269 h 923840"/>
              <a:gd name="connsiteX89" fmla="*/ 1154148 w 1737783"/>
              <a:gd name="connsiteY89" fmla="*/ 174180 h 923840"/>
              <a:gd name="connsiteX90" fmla="*/ 1152776 w 1737783"/>
              <a:gd name="connsiteY90" fmla="*/ 166548 h 923840"/>
              <a:gd name="connsiteX91" fmla="*/ 1148465 w 1737783"/>
              <a:gd name="connsiteY91" fmla="*/ 160970 h 923840"/>
              <a:gd name="connsiteX92" fmla="*/ 1143077 w 1737783"/>
              <a:gd name="connsiteY92" fmla="*/ 156273 h 923840"/>
              <a:gd name="connsiteX93" fmla="*/ 1137492 w 1737783"/>
              <a:gd name="connsiteY93" fmla="*/ 151674 h 923840"/>
              <a:gd name="connsiteX94" fmla="*/ 1134945 w 1737783"/>
              <a:gd name="connsiteY94" fmla="*/ 144726 h 923840"/>
              <a:gd name="connsiteX95" fmla="*/ 1131614 w 1737783"/>
              <a:gd name="connsiteY95" fmla="*/ 138366 h 923840"/>
              <a:gd name="connsiteX96" fmla="*/ 1125735 w 1737783"/>
              <a:gd name="connsiteY96" fmla="*/ 134158 h 923840"/>
              <a:gd name="connsiteX97" fmla="*/ 1119073 w 1737783"/>
              <a:gd name="connsiteY97" fmla="*/ 130635 h 923840"/>
              <a:gd name="connsiteX98" fmla="*/ 1116918 w 1737783"/>
              <a:gd name="connsiteY98" fmla="*/ 123198 h 923840"/>
              <a:gd name="connsiteX99" fmla="*/ 1109569 w 1737783"/>
              <a:gd name="connsiteY99" fmla="*/ 120458 h 923840"/>
              <a:gd name="connsiteX100" fmla="*/ 1106826 w 1737783"/>
              <a:gd name="connsiteY100" fmla="*/ 113315 h 923840"/>
              <a:gd name="connsiteX101" fmla="*/ 1101634 w 1737783"/>
              <a:gd name="connsiteY101" fmla="*/ 108618 h 923840"/>
              <a:gd name="connsiteX102" fmla="*/ 1097323 w 1737783"/>
              <a:gd name="connsiteY102" fmla="*/ 102943 h 923840"/>
              <a:gd name="connsiteX103" fmla="*/ 1092130 w 1737783"/>
              <a:gd name="connsiteY103" fmla="*/ 98148 h 923840"/>
              <a:gd name="connsiteX104" fmla="*/ 1086741 w 1737783"/>
              <a:gd name="connsiteY104" fmla="*/ 93646 h 923840"/>
              <a:gd name="connsiteX105" fmla="*/ 1079687 w 1737783"/>
              <a:gd name="connsiteY105" fmla="*/ 91004 h 923840"/>
              <a:gd name="connsiteX106" fmla="*/ 1074593 w 1737783"/>
              <a:gd name="connsiteY106" fmla="*/ 86112 h 923840"/>
              <a:gd name="connsiteX107" fmla="*/ 1070968 w 1737783"/>
              <a:gd name="connsiteY107" fmla="*/ 79458 h 923840"/>
              <a:gd name="connsiteX108" fmla="*/ 1064697 w 1737783"/>
              <a:gd name="connsiteY108" fmla="*/ 76033 h 923840"/>
              <a:gd name="connsiteX109" fmla="*/ 1058819 w 1737783"/>
              <a:gd name="connsiteY109" fmla="*/ 72216 h 923840"/>
              <a:gd name="connsiteX110" fmla="*/ 1052450 w 1737783"/>
              <a:gd name="connsiteY110" fmla="*/ 69085 h 923840"/>
              <a:gd name="connsiteX111" fmla="*/ 1046474 w 1737783"/>
              <a:gd name="connsiteY111" fmla="*/ 65367 h 923840"/>
              <a:gd name="connsiteX112" fmla="*/ 1042359 w 1737783"/>
              <a:gd name="connsiteY112" fmla="*/ 58908 h 923840"/>
              <a:gd name="connsiteX113" fmla="*/ 1036383 w 1737783"/>
              <a:gd name="connsiteY113" fmla="*/ 55288 h 923840"/>
              <a:gd name="connsiteX114" fmla="*/ 1029328 w 1737783"/>
              <a:gd name="connsiteY114" fmla="*/ 53135 h 923840"/>
              <a:gd name="connsiteX115" fmla="*/ 1024724 w 1737783"/>
              <a:gd name="connsiteY115" fmla="*/ 47264 h 923840"/>
              <a:gd name="connsiteX116" fmla="*/ 1017082 w 1737783"/>
              <a:gd name="connsiteY116" fmla="*/ 46383 h 923840"/>
              <a:gd name="connsiteX117" fmla="*/ 1011791 w 1737783"/>
              <a:gd name="connsiteY117" fmla="*/ 41588 h 923840"/>
              <a:gd name="connsiteX118" fmla="*/ 1006598 w 1737783"/>
              <a:gd name="connsiteY118" fmla="*/ 36402 h 923840"/>
              <a:gd name="connsiteX119" fmla="*/ 999838 w 1737783"/>
              <a:gd name="connsiteY119" fmla="*/ 33955 h 923840"/>
              <a:gd name="connsiteX120" fmla="*/ 992196 w 1737783"/>
              <a:gd name="connsiteY120" fmla="*/ 33955 h 923840"/>
              <a:gd name="connsiteX121" fmla="*/ 986905 w 1737783"/>
              <a:gd name="connsiteY121" fmla="*/ 28867 h 923840"/>
              <a:gd name="connsiteX122" fmla="*/ 979263 w 1737783"/>
              <a:gd name="connsiteY122" fmla="*/ 28867 h 923840"/>
              <a:gd name="connsiteX123" fmla="*/ 973679 w 1737783"/>
              <a:gd name="connsiteY123" fmla="*/ 23974 h 923840"/>
              <a:gd name="connsiteX124" fmla="*/ 967801 w 1737783"/>
              <a:gd name="connsiteY124" fmla="*/ 19669 h 923840"/>
              <a:gd name="connsiteX125" fmla="*/ 960453 w 1737783"/>
              <a:gd name="connsiteY125" fmla="*/ 19669 h 923840"/>
              <a:gd name="connsiteX126" fmla="*/ 953692 w 1737783"/>
              <a:gd name="connsiteY126" fmla="*/ 17712 h 923840"/>
              <a:gd name="connsiteX127" fmla="*/ 947618 w 1737783"/>
              <a:gd name="connsiteY127" fmla="*/ 13602 h 923840"/>
              <a:gd name="connsiteX128" fmla="*/ 939780 w 1737783"/>
              <a:gd name="connsiteY128" fmla="*/ 15265 h 923840"/>
              <a:gd name="connsiteX129" fmla="*/ 934195 w 1737783"/>
              <a:gd name="connsiteY129" fmla="*/ 9198 h 923840"/>
              <a:gd name="connsiteX130" fmla="*/ 927141 w 1737783"/>
              <a:gd name="connsiteY130" fmla="*/ 8220 h 923840"/>
              <a:gd name="connsiteX131" fmla="*/ 919793 w 1737783"/>
              <a:gd name="connsiteY131" fmla="*/ 9003 h 923840"/>
              <a:gd name="connsiteX132" fmla="*/ 912837 w 1737783"/>
              <a:gd name="connsiteY132" fmla="*/ 7926 h 923840"/>
              <a:gd name="connsiteX133" fmla="*/ 906273 w 1737783"/>
              <a:gd name="connsiteY133" fmla="*/ 4599 h 923840"/>
              <a:gd name="connsiteX134" fmla="*/ 898827 w 1737783"/>
              <a:gd name="connsiteY134" fmla="*/ 6850 h 923840"/>
              <a:gd name="connsiteX135" fmla="*/ 892360 w 1737783"/>
              <a:gd name="connsiteY135" fmla="*/ 2936 h 923840"/>
              <a:gd name="connsiteX136" fmla="*/ 885012 w 1737783"/>
              <a:gd name="connsiteY136" fmla="*/ 5284 h 923840"/>
              <a:gd name="connsiteX137" fmla="*/ 878252 w 1737783"/>
              <a:gd name="connsiteY137" fmla="*/ 1566 h 923840"/>
              <a:gd name="connsiteX138" fmla="*/ 871296 w 1737783"/>
              <a:gd name="connsiteY138" fmla="*/ 587 h 923840"/>
              <a:gd name="connsiteX139" fmla="*/ 864242 w 1737783"/>
              <a:gd name="connsiteY139" fmla="*/ 0 h 923840"/>
              <a:gd name="connsiteX140" fmla="*/ 857187 w 1737783"/>
              <a:gd name="connsiteY140" fmla="*/ 3131 h 923840"/>
              <a:gd name="connsiteX141" fmla="*/ 850133 w 1737783"/>
              <a:gd name="connsiteY141" fmla="*/ 1468 h 923840"/>
              <a:gd name="connsiteX142" fmla="*/ 843177 w 1737783"/>
              <a:gd name="connsiteY142" fmla="*/ 3621 h 923840"/>
              <a:gd name="connsiteX143" fmla="*/ 836123 w 1737783"/>
              <a:gd name="connsiteY143" fmla="*/ 1859 h 923840"/>
              <a:gd name="connsiteX144" fmla="*/ 828971 w 1737783"/>
              <a:gd name="connsiteY144" fmla="*/ 489 h 923840"/>
              <a:gd name="connsiteX145" fmla="*/ 822015 w 1737783"/>
              <a:gd name="connsiteY145" fmla="*/ 1664 h 923840"/>
              <a:gd name="connsiteX146" fmla="*/ 815156 w 1737783"/>
              <a:gd name="connsiteY146" fmla="*/ 3621 h 923840"/>
              <a:gd name="connsiteX147" fmla="*/ 808102 w 1737783"/>
              <a:gd name="connsiteY147" fmla="*/ 4403 h 923840"/>
              <a:gd name="connsiteX148" fmla="*/ 801440 w 1737783"/>
              <a:gd name="connsiteY148" fmla="*/ 7339 h 923840"/>
              <a:gd name="connsiteX149" fmla="*/ 794484 w 1737783"/>
              <a:gd name="connsiteY149" fmla="*/ 8024 h 923840"/>
              <a:gd name="connsiteX150" fmla="*/ 787528 w 1737783"/>
              <a:gd name="connsiteY150" fmla="*/ 8807 h 923840"/>
              <a:gd name="connsiteX151" fmla="*/ 780474 w 1737783"/>
              <a:gd name="connsiteY151" fmla="*/ 8807 h 923840"/>
              <a:gd name="connsiteX152" fmla="*/ 773517 w 1737783"/>
              <a:gd name="connsiteY152" fmla="*/ 10275 h 923840"/>
              <a:gd name="connsiteX153" fmla="*/ 766855 w 1737783"/>
              <a:gd name="connsiteY153" fmla="*/ 12330 h 923840"/>
              <a:gd name="connsiteX154" fmla="*/ 759605 w 1737783"/>
              <a:gd name="connsiteY154" fmla="*/ 12330 h 923840"/>
              <a:gd name="connsiteX155" fmla="*/ 753922 w 1737783"/>
              <a:gd name="connsiteY155" fmla="*/ 18005 h 923840"/>
              <a:gd name="connsiteX156" fmla="*/ 746477 w 1737783"/>
              <a:gd name="connsiteY156" fmla="*/ 17516 h 923840"/>
              <a:gd name="connsiteX157" fmla="*/ 739912 w 1737783"/>
              <a:gd name="connsiteY157" fmla="*/ 20060 h 923840"/>
              <a:gd name="connsiteX158" fmla="*/ 733446 w 1737783"/>
              <a:gd name="connsiteY158" fmla="*/ 22898 h 923840"/>
              <a:gd name="connsiteX159" fmla="*/ 726098 w 1737783"/>
              <a:gd name="connsiteY159" fmla="*/ 22898 h 923840"/>
              <a:gd name="connsiteX160" fmla="*/ 720415 w 1737783"/>
              <a:gd name="connsiteY160" fmla="*/ 27791 h 923840"/>
              <a:gd name="connsiteX161" fmla="*/ 713851 w 1737783"/>
              <a:gd name="connsiteY161" fmla="*/ 30139 h 923840"/>
              <a:gd name="connsiteX162" fmla="*/ 706797 w 1737783"/>
              <a:gd name="connsiteY162" fmla="*/ 31509 h 923840"/>
              <a:gd name="connsiteX163" fmla="*/ 701408 w 1737783"/>
              <a:gd name="connsiteY163" fmla="*/ 36598 h 923840"/>
              <a:gd name="connsiteX164" fmla="*/ 694746 w 1737783"/>
              <a:gd name="connsiteY164" fmla="*/ 38750 h 923840"/>
              <a:gd name="connsiteX165" fmla="*/ 687594 w 1737783"/>
              <a:gd name="connsiteY165" fmla="*/ 40120 h 923840"/>
              <a:gd name="connsiteX166" fmla="*/ 681324 w 1737783"/>
              <a:gd name="connsiteY166" fmla="*/ 43252 h 923840"/>
              <a:gd name="connsiteX167" fmla="*/ 674171 w 1737783"/>
              <a:gd name="connsiteY167" fmla="*/ 44719 h 923840"/>
              <a:gd name="connsiteX168" fmla="*/ 669959 w 1737783"/>
              <a:gd name="connsiteY168" fmla="*/ 51765 h 923840"/>
              <a:gd name="connsiteX169" fmla="*/ 663492 w 1737783"/>
              <a:gd name="connsiteY169" fmla="*/ 54505 h 923840"/>
              <a:gd name="connsiteX170" fmla="*/ 657026 w 1737783"/>
              <a:gd name="connsiteY170" fmla="*/ 57343 h 923840"/>
              <a:gd name="connsiteX171" fmla="*/ 649874 w 1737783"/>
              <a:gd name="connsiteY171" fmla="*/ 58908 h 923840"/>
              <a:gd name="connsiteX172" fmla="*/ 644387 w 1737783"/>
              <a:gd name="connsiteY172" fmla="*/ 63507 h 923840"/>
              <a:gd name="connsiteX173" fmla="*/ 637725 w 1737783"/>
              <a:gd name="connsiteY173" fmla="*/ 65954 h 923840"/>
              <a:gd name="connsiteX174" fmla="*/ 631748 w 1737783"/>
              <a:gd name="connsiteY174" fmla="*/ 69672 h 923840"/>
              <a:gd name="connsiteX175" fmla="*/ 627242 w 1737783"/>
              <a:gd name="connsiteY175" fmla="*/ 75641 h 923840"/>
              <a:gd name="connsiteX176" fmla="*/ 621951 w 1737783"/>
              <a:gd name="connsiteY176" fmla="*/ 80338 h 923840"/>
              <a:gd name="connsiteX177" fmla="*/ 614799 w 1737783"/>
              <a:gd name="connsiteY177" fmla="*/ 82295 h 923840"/>
              <a:gd name="connsiteX178" fmla="*/ 610096 w 1737783"/>
              <a:gd name="connsiteY178" fmla="*/ 87775 h 923840"/>
              <a:gd name="connsiteX179" fmla="*/ 603238 w 1737783"/>
              <a:gd name="connsiteY179" fmla="*/ 90319 h 923840"/>
              <a:gd name="connsiteX180" fmla="*/ 599319 w 1737783"/>
              <a:gd name="connsiteY180" fmla="*/ 96778 h 923840"/>
              <a:gd name="connsiteX181" fmla="*/ 591187 w 1737783"/>
              <a:gd name="connsiteY181" fmla="*/ 97659 h 923840"/>
              <a:gd name="connsiteX182" fmla="*/ 587562 w 1737783"/>
              <a:gd name="connsiteY182" fmla="*/ 104410 h 923840"/>
              <a:gd name="connsiteX183" fmla="*/ 582271 w 1737783"/>
              <a:gd name="connsiteY183" fmla="*/ 109010 h 923840"/>
              <a:gd name="connsiteX184" fmla="*/ 575021 w 1737783"/>
              <a:gd name="connsiteY184" fmla="*/ 111260 h 923840"/>
              <a:gd name="connsiteX185" fmla="*/ 571690 w 1737783"/>
              <a:gd name="connsiteY185" fmla="*/ 118110 h 923840"/>
              <a:gd name="connsiteX186" fmla="*/ 566400 w 1737783"/>
              <a:gd name="connsiteY186" fmla="*/ 122709 h 923840"/>
              <a:gd name="connsiteX187" fmla="*/ 561501 w 1737783"/>
              <a:gd name="connsiteY187" fmla="*/ 127700 h 923840"/>
              <a:gd name="connsiteX188" fmla="*/ 556113 w 1737783"/>
              <a:gd name="connsiteY188" fmla="*/ 132299 h 923840"/>
              <a:gd name="connsiteX189" fmla="*/ 549744 w 1737783"/>
              <a:gd name="connsiteY189" fmla="*/ 135724 h 923840"/>
              <a:gd name="connsiteX190" fmla="*/ 545139 w 1737783"/>
              <a:gd name="connsiteY190" fmla="*/ 141106 h 923840"/>
              <a:gd name="connsiteX191" fmla="*/ 541906 w 1737783"/>
              <a:gd name="connsiteY191" fmla="*/ 147760 h 923840"/>
              <a:gd name="connsiteX192" fmla="*/ 536713 w 1737783"/>
              <a:gd name="connsiteY192" fmla="*/ 152457 h 923840"/>
              <a:gd name="connsiteX193" fmla="*/ 532207 w 1737783"/>
              <a:gd name="connsiteY193" fmla="*/ 157839 h 923840"/>
              <a:gd name="connsiteX194" fmla="*/ 527994 w 1737783"/>
              <a:gd name="connsiteY194" fmla="*/ 163416 h 923840"/>
              <a:gd name="connsiteX195" fmla="*/ 523683 w 1737783"/>
              <a:gd name="connsiteY195" fmla="*/ 168896 h 923840"/>
              <a:gd name="connsiteX196" fmla="*/ 515649 w 1737783"/>
              <a:gd name="connsiteY196" fmla="*/ 171441 h 923840"/>
              <a:gd name="connsiteX197" fmla="*/ 513297 w 1737783"/>
              <a:gd name="connsiteY197" fmla="*/ 178486 h 923840"/>
              <a:gd name="connsiteX198" fmla="*/ 509771 w 1737783"/>
              <a:gd name="connsiteY198" fmla="*/ 184651 h 923840"/>
              <a:gd name="connsiteX199" fmla="*/ 506341 w 1737783"/>
              <a:gd name="connsiteY199" fmla="*/ 190816 h 923840"/>
              <a:gd name="connsiteX200" fmla="*/ 501541 w 1737783"/>
              <a:gd name="connsiteY200" fmla="*/ 195904 h 923840"/>
              <a:gd name="connsiteX201" fmla="*/ 494976 w 1737783"/>
              <a:gd name="connsiteY201" fmla="*/ 200014 h 923840"/>
              <a:gd name="connsiteX202" fmla="*/ 492625 w 1737783"/>
              <a:gd name="connsiteY202" fmla="*/ 206864 h 923840"/>
              <a:gd name="connsiteX203" fmla="*/ 487040 w 1737783"/>
              <a:gd name="connsiteY203" fmla="*/ 211659 h 923840"/>
              <a:gd name="connsiteX204" fmla="*/ 485473 w 1737783"/>
              <a:gd name="connsiteY204" fmla="*/ 218900 h 923840"/>
              <a:gd name="connsiteX205" fmla="*/ 479203 w 1737783"/>
              <a:gd name="connsiteY205" fmla="*/ 223303 h 923840"/>
              <a:gd name="connsiteX206" fmla="*/ 477537 w 1737783"/>
              <a:gd name="connsiteY206" fmla="*/ 230447 h 923840"/>
              <a:gd name="connsiteX207" fmla="*/ 473814 w 1737783"/>
              <a:gd name="connsiteY207" fmla="*/ 236416 h 923840"/>
              <a:gd name="connsiteX208" fmla="*/ 469797 w 1737783"/>
              <a:gd name="connsiteY208" fmla="*/ 242287 h 923840"/>
              <a:gd name="connsiteX209" fmla="*/ 466074 w 1737783"/>
              <a:gd name="connsiteY209" fmla="*/ 248256 h 923840"/>
              <a:gd name="connsiteX210" fmla="*/ 466074 w 1737783"/>
              <a:gd name="connsiteY210" fmla="*/ 256084 h 923840"/>
              <a:gd name="connsiteX211" fmla="*/ 461861 w 1737783"/>
              <a:gd name="connsiteY211" fmla="*/ 261858 h 923840"/>
              <a:gd name="connsiteX212" fmla="*/ 458334 w 1737783"/>
              <a:gd name="connsiteY212" fmla="*/ 267925 h 923840"/>
              <a:gd name="connsiteX213" fmla="*/ 457158 w 1737783"/>
              <a:gd name="connsiteY213" fmla="*/ 275068 h 923840"/>
              <a:gd name="connsiteX214" fmla="*/ 454709 w 1737783"/>
              <a:gd name="connsiteY214" fmla="*/ 281624 h 923840"/>
              <a:gd name="connsiteX215" fmla="*/ 449516 w 1737783"/>
              <a:gd name="connsiteY215" fmla="*/ 287202 h 923840"/>
              <a:gd name="connsiteX216" fmla="*/ 448635 w 1737783"/>
              <a:gd name="connsiteY216" fmla="*/ 294345 h 923840"/>
              <a:gd name="connsiteX217" fmla="*/ 446577 w 1737783"/>
              <a:gd name="connsiteY217" fmla="*/ 301097 h 923840"/>
              <a:gd name="connsiteX218" fmla="*/ 444520 w 1737783"/>
              <a:gd name="connsiteY218" fmla="*/ 307751 h 923840"/>
              <a:gd name="connsiteX219" fmla="*/ 441874 w 1737783"/>
              <a:gd name="connsiteY219" fmla="*/ 314308 h 923840"/>
              <a:gd name="connsiteX220" fmla="*/ 439229 w 1737783"/>
              <a:gd name="connsiteY220" fmla="*/ 320962 h 923840"/>
              <a:gd name="connsiteX221" fmla="*/ 441188 w 1737783"/>
              <a:gd name="connsiteY221" fmla="*/ 328594 h 923840"/>
              <a:gd name="connsiteX222" fmla="*/ 436388 w 1737783"/>
              <a:gd name="connsiteY222" fmla="*/ 334759 h 923840"/>
              <a:gd name="connsiteX223" fmla="*/ 437465 w 1737783"/>
              <a:gd name="connsiteY223" fmla="*/ 342098 h 923840"/>
              <a:gd name="connsiteX224" fmla="*/ 435996 w 1737783"/>
              <a:gd name="connsiteY224" fmla="*/ 348948 h 923840"/>
              <a:gd name="connsiteX225" fmla="*/ 433546 w 1737783"/>
              <a:gd name="connsiteY225" fmla="*/ 355700 h 923840"/>
              <a:gd name="connsiteX226" fmla="*/ 433546 w 1737783"/>
              <a:gd name="connsiteY226" fmla="*/ 362843 h 923840"/>
              <a:gd name="connsiteX227" fmla="*/ 431587 w 1737783"/>
              <a:gd name="connsiteY227" fmla="*/ 369693 h 923840"/>
              <a:gd name="connsiteX228" fmla="*/ 434820 w 1737783"/>
              <a:gd name="connsiteY228" fmla="*/ 376934 h 923840"/>
              <a:gd name="connsiteX229" fmla="*/ 433645 w 1737783"/>
              <a:gd name="connsiteY229" fmla="*/ 384273 h 923840"/>
              <a:gd name="connsiteX230" fmla="*/ 426688 w 1737783"/>
              <a:gd name="connsiteY230" fmla="*/ 380359 h 923840"/>
              <a:gd name="connsiteX231" fmla="*/ 419046 w 1737783"/>
              <a:gd name="connsiteY231" fmla="*/ 383295 h 923840"/>
              <a:gd name="connsiteX232" fmla="*/ 412580 w 1737783"/>
              <a:gd name="connsiteY232" fmla="*/ 378500 h 923840"/>
              <a:gd name="connsiteX233" fmla="*/ 405134 w 1737783"/>
              <a:gd name="connsiteY233" fmla="*/ 380261 h 923840"/>
              <a:gd name="connsiteX234" fmla="*/ 398276 w 1737783"/>
              <a:gd name="connsiteY234" fmla="*/ 378206 h 923840"/>
              <a:gd name="connsiteX235" fmla="*/ 391320 w 1737783"/>
              <a:gd name="connsiteY235" fmla="*/ 376543 h 923840"/>
              <a:gd name="connsiteX236" fmla="*/ 383972 w 1737783"/>
              <a:gd name="connsiteY236" fmla="*/ 379478 h 923840"/>
              <a:gd name="connsiteX237" fmla="*/ 376917 w 1737783"/>
              <a:gd name="connsiteY237" fmla="*/ 379478 h 923840"/>
              <a:gd name="connsiteX238" fmla="*/ 369863 w 1737783"/>
              <a:gd name="connsiteY238" fmla="*/ 378696 h 923840"/>
              <a:gd name="connsiteX239" fmla="*/ 362809 w 1737783"/>
              <a:gd name="connsiteY239" fmla="*/ 374684 h 923840"/>
              <a:gd name="connsiteX240" fmla="*/ 355755 w 1737783"/>
              <a:gd name="connsiteY240" fmla="*/ 374684 h 923840"/>
              <a:gd name="connsiteX241" fmla="*/ 348603 w 1737783"/>
              <a:gd name="connsiteY241" fmla="*/ 375760 h 923840"/>
              <a:gd name="connsiteX242" fmla="*/ 341549 w 1737783"/>
              <a:gd name="connsiteY242" fmla="*/ 376641 h 923840"/>
              <a:gd name="connsiteX243" fmla="*/ 334494 w 1737783"/>
              <a:gd name="connsiteY243" fmla="*/ 377815 h 923840"/>
              <a:gd name="connsiteX244" fmla="*/ 327342 w 1737783"/>
              <a:gd name="connsiteY244" fmla="*/ 376836 h 923840"/>
              <a:gd name="connsiteX245" fmla="*/ 320680 w 1737783"/>
              <a:gd name="connsiteY245" fmla="*/ 381338 h 923840"/>
              <a:gd name="connsiteX246" fmla="*/ 313234 w 1737783"/>
              <a:gd name="connsiteY246" fmla="*/ 378891 h 923840"/>
              <a:gd name="connsiteX247" fmla="*/ 306180 w 1737783"/>
              <a:gd name="connsiteY247" fmla="*/ 379381 h 923840"/>
              <a:gd name="connsiteX248" fmla="*/ 299028 w 1737783"/>
              <a:gd name="connsiteY248" fmla="*/ 380066 h 923840"/>
              <a:gd name="connsiteX249" fmla="*/ 292659 w 1737783"/>
              <a:gd name="connsiteY249" fmla="*/ 384567 h 923840"/>
              <a:gd name="connsiteX250" fmla="*/ 285703 w 1737783"/>
              <a:gd name="connsiteY250" fmla="*/ 385937 h 923840"/>
              <a:gd name="connsiteX251" fmla="*/ 278845 w 1737783"/>
              <a:gd name="connsiteY251" fmla="*/ 387405 h 923840"/>
              <a:gd name="connsiteX252" fmla="*/ 271791 w 1737783"/>
              <a:gd name="connsiteY252" fmla="*/ 388383 h 923840"/>
              <a:gd name="connsiteX253" fmla="*/ 264541 w 1737783"/>
              <a:gd name="connsiteY253" fmla="*/ 388383 h 923840"/>
              <a:gd name="connsiteX254" fmla="*/ 257389 w 1737783"/>
              <a:gd name="connsiteY254" fmla="*/ 389362 h 923840"/>
              <a:gd name="connsiteX255" fmla="*/ 250922 w 1737783"/>
              <a:gd name="connsiteY255" fmla="*/ 392297 h 923840"/>
              <a:gd name="connsiteX256" fmla="*/ 245142 w 1737783"/>
              <a:gd name="connsiteY256" fmla="*/ 397581 h 923840"/>
              <a:gd name="connsiteX257" fmla="*/ 237794 w 1737783"/>
              <a:gd name="connsiteY257" fmla="*/ 397581 h 923840"/>
              <a:gd name="connsiteX258" fmla="*/ 230348 w 1737783"/>
              <a:gd name="connsiteY258" fmla="*/ 398169 h 923840"/>
              <a:gd name="connsiteX259" fmla="*/ 224665 w 1737783"/>
              <a:gd name="connsiteY259" fmla="*/ 402963 h 923840"/>
              <a:gd name="connsiteX260" fmla="*/ 217905 w 1737783"/>
              <a:gd name="connsiteY260" fmla="*/ 405116 h 923840"/>
              <a:gd name="connsiteX261" fmla="*/ 210557 w 1737783"/>
              <a:gd name="connsiteY261" fmla="*/ 406095 h 923840"/>
              <a:gd name="connsiteX262" fmla="*/ 205854 w 1737783"/>
              <a:gd name="connsiteY262" fmla="*/ 412651 h 923840"/>
              <a:gd name="connsiteX263" fmla="*/ 198996 w 1737783"/>
              <a:gd name="connsiteY263" fmla="*/ 414804 h 923840"/>
              <a:gd name="connsiteX264" fmla="*/ 192334 w 1737783"/>
              <a:gd name="connsiteY264" fmla="*/ 417348 h 923840"/>
              <a:gd name="connsiteX265" fmla="*/ 186945 w 1737783"/>
              <a:gd name="connsiteY265" fmla="*/ 422241 h 923840"/>
              <a:gd name="connsiteX266" fmla="*/ 178813 w 1737783"/>
              <a:gd name="connsiteY266" fmla="*/ 422241 h 923840"/>
              <a:gd name="connsiteX267" fmla="*/ 173229 w 1737783"/>
              <a:gd name="connsiteY267" fmla="*/ 426840 h 923840"/>
              <a:gd name="connsiteX268" fmla="*/ 167252 w 1737783"/>
              <a:gd name="connsiteY268" fmla="*/ 430656 h 923840"/>
              <a:gd name="connsiteX269" fmla="*/ 162941 w 1737783"/>
              <a:gd name="connsiteY269" fmla="*/ 437017 h 923840"/>
              <a:gd name="connsiteX270" fmla="*/ 155691 w 1737783"/>
              <a:gd name="connsiteY270" fmla="*/ 438876 h 923840"/>
              <a:gd name="connsiteX271" fmla="*/ 150107 w 1737783"/>
              <a:gd name="connsiteY271" fmla="*/ 443279 h 923840"/>
              <a:gd name="connsiteX272" fmla="*/ 145208 w 1737783"/>
              <a:gd name="connsiteY272" fmla="*/ 448564 h 923840"/>
              <a:gd name="connsiteX273" fmla="*/ 139134 w 1737783"/>
              <a:gd name="connsiteY273" fmla="*/ 452282 h 923840"/>
              <a:gd name="connsiteX274" fmla="*/ 134333 w 1737783"/>
              <a:gd name="connsiteY274" fmla="*/ 457566 h 923840"/>
              <a:gd name="connsiteX275" fmla="*/ 129238 w 1737783"/>
              <a:gd name="connsiteY275" fmla="*/ 462557 h 923840"/>
              <a:gd name="connsiteX276" fmla="*/ 122478 w 1737783"/>
              <a:gd name="connsiteY276" fmla="*/ 465492 h 923840"/>
              <a:gd name="connsiteX277" fmla="*/ 117677 w 1737783"/>
              <a:gd name="connsiteY277" fmla="*/ 470678 h 923840"/>
              <a:gd name="connsiteX278" fmla="*/ 111015 w 1737783"/>
              <a:gd name="connsiteY278" fmla="*/ 473908 h 923840"/>
              <a:gd name="connsiteX279" fmla="*/ 105626 w 1737783"/>
              <a:gd name="connsiteY279" fmla="*/ 478605 h 923840"/>
              <a:gd name="connsiteX280" fmla="*/ 102099 w 1737783"/>
              <a:gd name="connsiteY280" fmla="*/ 484965 h 923840"/>
              <a:gd name="connsiteX281" fmla="*/ 98376 w 1737783"/>
              <a:gd name="connsiteY281" fmla="*/ 491130 h 923840"/>
              <a:gd name="connsiteX282" fmla="*/ 94261 w 1737783"/>
              <a:gd name="connsiteY282" fmla="*/ 496806 h 923840"/>
              <a:gd name="connsiteX283" fmla="*/ 89069 w 1737783"/>
              <a:gd name="connsiteY283" fmla="*/ 501600 h 923840"/>
              <a:gd name="connsiteX284" fmla="*/ 83484 w 1737783"/>
              <a:gd name="connsiteY284" fmla="*/ 506200 h 923840"/>
              <a:gd name="connsiteX285" fmla="*/ 78879 w 1737783"/>
              <a:gd name="connsiteY285" fmla="*/ 511581 h 923840"/>
              <a:gd name="connsiteX286" fmla="*/ 73491 w 1737783"/>
              <a:gd name="connsiteY286" fmla="*/ 516376 h 923840"/>
              <a:gd name="connsiteX287" fmla="*/ 71531 w 1737783"/>
              <a:gd name="connsiteY287" fmla="*/ 523618 h 923840"/>
              <a:gd name="connsiteX288" fmla="*/ 67318 w 1737783"/>
              <a:gd name="connsiteY288" fmla="*/ 529293 h 923840"/>
              <a:gd name="connsiteX289" fmla="*/ 62224 w 1737783"/>
              <a:gd name="connsiteY289" fmla="*/ 534382 h 923840"/>
              <a:gd name="connsiteX290" fmla="*/ 58697 w 1737783"/>
              <a:gd name="connsiteY290" fmla="*/ 540546 h 923840"/>
              <a:gd name="connsiteX291" fmla="*/ 54092 w 1737783"/>
              <a:gd name="connsiteY291" fmla="*/ 546026 h 923840"/>
              <a:gd name="connsiteX292" fmla="*/ 51936 w 1737783"/>
              <a:gd name="connsiteY292" fmla="*/ 552876 h 923840"/>
              <a:gd name="connsiteX293" fmla="*/ 48899 w 1737783"/>
              <a:gd name="connsiteY293" fmla="*/ 559334 h 923840"/>
              <a:gd name="connsiteX294" fmla="*/ 47234 w 1737783"/>
              <a:gd name="connsiteY294" fmla="*/ 566380 h 923840"/>
              <a:gd name="connsiteX295" fmla="*/ 42041 w 1737783"/>
              <a:gd name="connsiteY295" fmla="*/ 571664 h 923840"/>
              <a:gd name="connsiteX296" fmla="*/ 39984 w 1737783"/>
              <a:gd name="connsiteY296" fmla="*/ 578514 h 923840"/>
              <a:gd name="connsiteX297" fmla="*/ 38416 w 1737783"/>
              <a:gd name="connsiteY297" fmla="*/ 585461 h 923840"/>
              <a:gd name="connsiteX298" fmla="*/ 34791 w 1737783"/>
              <a:gd name="connsiteY298" fmla="*/ 591528 h 923840"/>
              <a:gd name="connsiteX299" fmla="*/ 29206 w 1737783"/>
              <a:gd name="connsiteY299" fmla="*/ 596910 h 923840"/>
              <a:gd name="connsiteX300" fmla="*/ 29206 w 1737783"/>
              <a:gd name="connsiteY300" fmla="*/ 604543 h 923840"/>
              <a:gd name="connsiteX301" fmla="*/ 28129 w 1737783"/>
              <a:gd name="connsiteY301" fmla="*/ 611588 h 923840"/>
              <a:gd name="connsiteX302" fmla="*/ 21858 w 1737783"/>
              <a:gd name="connsiteY302" fmla="*/ 616873 h 923840"/>
              <a:gd name="connsiteX303" fmla="*/ 23230 w 1737783"/>
              <a:gd name="connsiteY303" fmla="*/ 624701 h 923840"/>
              <a:gd name="connsiteX304" fmla="*/ 20193 w 1737783"/>
              <a:gd name="connsiteY304" fmla="*/ 631159 h 923840"/>
              <a:gd name="connsiteX305" fmla="*/ 16470 w 1737783"/>
              <a:gd name="connsiteY305" fmla="*/ 637520 h 923840"/>
              <a:gd name="connsiteX306" fmla="*/ 18135 w 1737783"/>
              <a:gd name="connsiteY306" fmla="*/ 645152 h 923840"/>
              <a:gd name="connsiteX307" fmla="*/ 12355 w 1737783"/>
              <a:gd name="connsiteY307" fmla="*/ 651122 h 923840"/>
              <a:gd name="connsiteX308" fmla="*/ 14216 w 1737783"/>
              <a:gd name="connsiteY308" fmla="*/ 658754 h 923840"/>
              <a:gd name="connsiteX309" fmla="*/ 10395 w 1737783"/>
              <a:gd name="connsiteY309" fmla="*/ 665115 h 923840"/>
              <a:gd name="connsiteX310" fmla="*/ 12257 w 1737783"/>
              <a:gd name="connsiteY310" fmla="*/ 672649 h 923840"/>
              <a:gd name="connsiteX311" fmla="*/ 6966 w 1737783"/>
              <a:gd name="connsiteY311" fmla="*/ 678912 h 923840"/>
              <a:gd name="connsiteX312" fmla="*/ 9709 w 1737783"/>
              <a:gd name="connsiteY312" fmla="*/ 686447 h 923840"/>
              <a:gd name="connsiteX313" fmla="*/ 8730 w 1737783"/>
              <a:gd name="connsiteY313" fmla="*/ 693394 h 923840"/>
              <a:gd name="connsiteX314" fmla="*/ 5497 w 1737783"/>
              <a:gd name="connsiteY314" fmla="*/ 700146 h 923840"/>
              <a:gd name="connsiteX315" fmla="*/ 4909 w 1737783"/>
              <a:gd name="connsiteY315" fmla="*/ 707192 h 923840"/>
              <a:gd name="connsiteX316" fmla="*/ 3929 w 1737783"/>
              <a:gd name="connsiteY316" fmla="*/ 714237 h 923840"/>
              <a:gd name="connsiteX317" fmla="*/ 5497 w 1737783"/>
              <a:gd name="connsiteY317" fmla="*/ 721381 h 923840"/>
              <a:gd name="connsiteX318" fmla="*/ 4517 w 1737783"/>
              <a:gd name="connsiteY318" fmla="*/ 728426 h 923840"/>
              <a:gd name="connsiteX319" fmla="*/ 3831 w 1737783"/>
              <a:gd name="connsiteY319" fmla="*/ 735570 h 923840"/>
              <a:gd name="connsiteX320" fmla="*/ 6378 w 1737783"/>
              <a:gd name="connsiteY320" fmla="*/ 742517 h 923840"/>
              <a:gd name="connsiteX321" fmla="*/ 4517 w 1737783"/>
              <a:gd name="connsiteY321" fmla="*/ 749661 h 923840"/>
              <a:gd name="connsiteX322" fmla="*/ 5398 w 1737783"/>
              <a:gd name="connsiteY322" fmla="*/ 756706 h 923840"/>
              <a:gd name="connsiteX323" fmla="*/ 7162 w 1737783"/>
              <a:gd name="connsiteY323" fmla="*/ 763654 h 923840"/>
              <a:gd name="connsiteX324" fmla="*/ 6476 w 1737783"/>
              <a:gd name="connsiteY324" fmla="*/ 770797 h 923840"/>
              <a:gd name="connsiteX325" fmla="*/ 7848 w 1737783"/>
              <a:gd name="connsiteY325" fmla="*/ 777745 h 923840"/>
              <a:gd name="connsiteX326" fmla="*/ 8436 w 1737783"/>
              <a:gd name="connsiteY326" fmla="*/ 784790 h 923840"/>
              <a:gd name="connsiteX327" fmla="*/ 9514 w 1737783"/>
              <a:gd name="connsiteY327" fmla="*/ 791738 h 923840"/>
              <a:gd name="connsiteX328" fmla="*/ 9514 w 1737783"/>
              <a:gd name="connsiteY328" fmla="*/ 798392 h 923840"/>
              <a:gd name="connsiteX329" fmla="*/ 6378 w 1737783"/>
              <a:gd name="connsiteY329" fmla="*/ 804557 h 923840"/>
              <a:gd name="connsiteX330" fmla="*/ 6378 w 1737783"/>
              <a:gd name="connsiteY330" fmla="*/ 812189 h 923840"/>
              <a:gd name="connsiteX331" fmla="*/ 4811 w 1737783"/>
              <a:gd name="connsiteY331" fmla="*/ 818941 h 923840"/>
              <a:gd name="connsiteX332" fmla="*/ 10 w 1737783"/>
              <a:gd name="connsiteY332" fmla="*/ 825596 h 923840"/>
              <a:gd name="connsiteX333" fmla="*/ 2655 w 1737783"/>
              <a:gd name="connsiteY333" fmla="*/ 832935 h 923840"/>
              <a:gd name="connsiteX334" fmla="*/ 1773 w 1737783"/>
              <a:gd name="connsiteY334" fmla="*/ 840176 h 923840"/>
              <a:gd name="connsiteX335" fmla="*/ 1773 w 1737783"/>
              <a:gd name="connsiteY335" fmla="*/ 847711 h 923840"/>
              <a:gd name="connsiteX336" fmla="*/ 7554 w 1737783"/>
              <a:gd name="connsiteY336" fmla="*/ 853484 h 923840"/>
              <a:gd name="connsiteX337" fmla="*/ 8534 w 1737783"/>
              <a:gd name="connsiteY337" fmla="*/ 860823 h 923840"/>
              <a:gd name="connsiteX338" fmla="*/ 11963 w 1737783"/>
              <a:gd name="connsiteY338" fmla="*/ 867281 h 923840"/>
              <a:gd name="connsiteX339" fmla="*/ 16862 w 1737783"/>
              <a:gd name="connsiteY339" fmla="*/ 872565 h 923840"/>
              <a:gd name="connsiteX340" fmla="*/ 22936 w 1737783"/>
              <a:gd name="connsiteY340" fmla="*/ 876577 h 923840"/>
              <a:gd name="connsiteX341" fmla="*/ 26365 w 1737783"/>
              <a:gd name="connsiteY341" fmla="*/ 884014 h 923840"/>
              <a:gd name="connsiteX342" fmla="*/ 33713 w 1737783"/>
              <a:gd name="connsiteY342" fmla="*/ 886069 h 923840"/>
              <a:gd name="connsiteX343" fmla="*/ 39885 w 1737783"/>
              <a:gd name="connsiteY343" fmla="*/ 890277 h 923840"/>
              <a:gd name="connsiteX344" fmla="*/ 47038 w 1737783"/>
              <a:gd name="connsiteY344" fmla="*/ 892626 h 923840"/>
              <a:gd name="connsiteX345" fmla="*/ 54484 w 1737783"/>
              <a:gd name="connsiteY345" fmla="*/ 892626 h 923840"/>
              <a:gd name="connsiteX346" fmla="*/ 61538 w 1737783"/>
              <a:gd name="connsiteY346" fmla="*/ 893800 h 923840"/>
              <a:gd name="connsiteX347" fmla="*/ 68788 w 1737783"/>
              <a:gd name="connsiteY347" fmla="*/ 891941 h 923840"/>
              <a:gd name="connsiteX348" fmla="*/ 75646 w 1737783"/>
              <a:gd name="connsiteY348" fmla="*/ 893800 h 923840"/>
              <a:gd name="connsiteX349" fmla="*/ 82798 w 1737783"/>
              <a:gd name="connsiteY349" fmla="*/ 893017 h 923840"/>
              <a:gd name="connsiteX350" fmla="*/ 89852 w 1737783"/>
              <a:gd name="connsiteY350" fmla="*/ 893017 h 923840"/>
              <a:gd name="connsiteX351" fmla="*/ 96809 w 1737783"/>
              <a:gd name="connsiteY351" fmla="*/ 894387 h 923840"/>
              <a:gd name="connsiteX352" fmla="*/ 103863 w 1737783"/>
              <a:gd name="connsiteY352" fmla="*/ 895365 h 923840"/>
              <a:gd name="connsiteX353" fmla="*/ 110819 w 1737783"/>
              <a:gd name="connsiteY353" fmla="*/ 895365 h 923840"/>
              <a:gd name="connsiteX354" fmla="*/ 117971 w 1737783"/>
              <a:gd name="connsiteY354" fmla="*/ 895365 h 923840"/>
              <a:gd name="connsiteX355" fmla="*/ 125025 w 1737783"/>
              <a:gd name="connsiteY355" fmla="*/ 895365 h 923840"/>
              <a:gd name="connsiteX356" fmla="*/ 131981 w 1737783"/>
              <a:gd name="connsiteY356" fmla="*/ 897127 h 923840"/>
              <a:gd name="connsiteX357" fmla="*/ 138840 w 1737783"/>
              <a:gd name="connsiteY357" fmla="*/ 898790 h 923840"/>
              <a:gd name="connsiteX358" fmla="*/ 145992 w 1737783"/>
              <a:gd name="connsiteY358" fmla="*/ 898008 h 923840"/>
              <a:gd name="connsiteX359" fmla="*/ 152850 w 1737783"/>
              <a:gd name="connsiteY359" fmla="*/ 901041 h 923840"/>
              <a:gd name="connsiteX360" fmla="*/ 159904 w 1737783"/>
              <a:gd name="connsiteY360" fmla="*/ 901824 h 923840"/>
              <a:gd name="connsiteX361" fmla="*/ 167252 w 1737783"/>
              <a:gd name="connsiteY361" fmla="*/ 897812 h 923840"/>
              <a:gd name="connsiteX362" fmla="*/ 174110 w 1737783"/>
              <a:gd name="connsiteY362" fmla="*/ 901530 h 923840"/>
              <a:gd name="connsiteX363" fmla="*/ 181263 w 1737783"/>
              <a:gd name="connsiteY363" fmla="*/ 899671 h 923840"/>
              <a:gd name="connsiteX364" fmla="*/ 188219 w 1737783"/>
              <a:gd name="connsiteY364" fmla="*/ 901041 h 923840"/>
              <a:gd name="connsiteX365" fmla="*/ 195077 w 1737783"/>
              <a:gd name="connsiteY365" fmla="*/ 903879 h 923840"/>
              <a:gd name="connsiteX366" fmla="*/ 202131 w 1737783"/>
              <a:gd name="connsiteY366" fmla="*/ 904857 h 923840"/>
              <a:gd name="connsiteX367" fmla="*/ 209381 w 1737783"/>
              <a:gd name="connsiteY367" fmla="*/ 901824 h 923840"/>
              <a:gd name="connsiteX368" fmla="*/ 216239 w 1737783"/>
              <a:gd name="connsiteY368" fmla="*/ 905836 h 923840"/>
              <a:gd name="connsiteX369" fmla="*/ 223391 w 1737783"/>
              <a:gd name="connsiteY369" fmla="*/ 904857 h 923840"/>
              <a:gd name="connsiteX370" fmla="*/ 230446 w 1737783"/>
              <a:gd name="connsiteY370" fmla="*/ 904368 h 923840"/>
              <a:gd name="connsiteX371" fmla="*/ 237304 w 1737783"/>
              <a:gd name="connsiteY371" fmla="*/ 907402 h 923840"/>
              <a:gd name="connsiteX372" fmla="*/ 244456 w 1737783"/>
              <a:gd name="connsiteY372" fmla="*/ 906129 h 923840"/>
              <a:gd name="connsiteX373" fmla="*/ 251608 w 1737783"/>
              <a:gd name="connsiteY373" fmla="*/ 906129 h 923840"/>
              <a:gd name="connsiteX374" fmla="*/ 258466 w 1737783"/>
              <a:gd name="connsiteY374" fmla="*/ 909163 h 923840"/>
              <a:gd name="connsiteX375" fmla="*/ 265520 w 1737783"/>
              <a:gd name="connsiteY375" fmla="*/ 909163 h 923840"/>
              <a:gd name="connsiteX376" fmla="*/ 272771 w 1737783"/>
              <a:gd name="connsiteY376" fmla="*/ 906717 h 923840"/>
              <a:gd name="connsiteX377" fmla="*/ 279727 w 1737783"/>
              <a:gd name="connsiteY377" fmla="*/ 908282 h 923840"/>
              <a:gd name="connsiteX378" fmla="*/ 286781 w 1737783"/>
              <a:gd name="connsiteY378" fmla="*/ 907499 h 923840"/>
              <a:gd name="connsiteX379" fmla="*/ 293835 w 1737783"/>
              <a:gd name="connsiteY379" fmla="*/ 909065 h 923840"/>
              <a:gd name="connsiteX380" fmla="*/ 300693 w 1737783"/>
              <a:gd name="connsiteY380" fmla="*/ 911805 h 923840"/>
              <a:gd name="connsiteX381" fmla="*/ 307845 w 1737783"/>
              <a:gd name="connsiteY381" fmla="*/ 910631 h 923840"/>
              <a:gd name="connsiteX382" fmla="*/ 314900 w 1737783"/>
              <a:gd name="connsiteY382" fmla="*/ 911609 h 923840"/>
              <a:gd name="connsiteX383" fmla="*/ 322052 w 1737783"/>
              <a:gd name="connsiteY383" fmla="*/ 909261 h 923840"/>
              <a:gd name="connsiteX384" fmla="*/ 329008 w 1737783"/>
              <a:gd name="connsiteY384" fmla="*/ 910924 h 923840"/>
              <a:gd name="connsiteX385" fmla="*/ 336160 w 1737783"/>
              <a:gd name="connsiteY385" fmla="*/ 910239 h 923840"/>
              <a:gd name="connsiteX386" fmla="*/ 343214 w 1737783"/>
              <a:gd name="connsiteY386" fmla="*/ 909456 h 923840"/>
              <a:gd name="connsiteX387" fmla="*/ 350268 w 1737783"/>
              <a:gd name="connsiteY387" fmla="*/ 910631 h 923840"/>
              <a:gd name="connsiteX388" fmla="*/ 357224 w 1737783"/>
              <a:gd name="connsiteY388" fmla="*/ 911805 h 923840"/>
              <a:gd name="connsiteX389" fmla="*/ 364181 w 1737783"/>
              <a:gd name="connsiteY389" fmla="*/ 914447 h 923840"/>
              <a:gd name="connsiteX390" fmla="*/ 371235 w 1737783"/>
              <a:gd name="connsiteY390" fmla="*/ 914447 h 923840"/>
              <a:gd name="connsiteX391" fmla="*/ 378485 w 1737783"/>
              <a:gd name="connsiteY391" fmla="*/ 911413 h 923840"/>
              <a:gd name="connsiteX392" fmla="*/ 385441 w 1737783"/>
              <a:gd name="connsiteY392" fmla="*/ 912490 h 923840"/>
              <a:gd name="connsiteX393" fmla="*/ 392397 w 1737783"/>
              <a:gd name="connsiteY393" fmla="*/ 916111 h 923840"/>
              <a:gd name="connsiteX394" fmla="*/ 399647 w 1737783"/>
              <a:gd name="connsiteY394" fmla="*/ 912196 h 923840"/>
              <a:gd name="connsiteX395" fmla="*/ 406505 w 1737783"/>
              <a:gd name="connsiteY395" fmla="*/ 916013 h 923840"/>
              <a:gd name="connsiteX396" fmla="*/ 413560 w 1737783"/>
              <a:gd name="connsiteY396" fmla="*/ 916013 h 923840"/>
              <a:gd name="connsiteX397" fmla="*/ 420712 w 1737783"/>
              <a:gd name="connsiteY397" fmla="*/ 914447 h 923840"/>
              <a:gd name="connsiteX398" fmla="*/ 427766 w 1737783"/>
              <a:gd name="connsiteY398" fmla="*/ 913273 h 923840"/>
              <a:gd name="connsiteX399" fmla="*/ 434722 w 1737783"/>
              <a:gd name="connsiteY399" fmla="*/ 917383 h 923840"/>
              <a:gd name="connsiteX400" fmla="*/ 441776 w 1737783"/>
              <a:gd name="connsiteY400" fmla="*/ 916600 h 923840"/>
              <a:gd name="connsiteX401" fmla="*/ 448732 w 1737783"/>
              <a:gd name="connsiteY401" fmla="*/ 918753 h 923840"/>
              <a:gd name="connsiteX402" fmla="*/ 455983 w 1737783"/>
              <a:gd name="connsiteY402" fmla="*/ 915230 h 923840"/>
              <a:gd name="connsiteX403" fmla="*/ 462939 w 1737783"/>
              <a:gd name="connsiteY403" fmla="*/ 916600 h 923840"/>
              <a:gd name="connsiteX404" fmla="*/ 469993 w 1737783"/>
              <a:gd name="connsiteY404" fmla="*/ 917774 h 923840"/>
              <a:gd name="connsiteX405" fmla="*/ 477145 w 1737783"/>
              <a:gd name="connsiteY405" fmla="*/ 915719 h 923840"/>
              <a:gd name="connsiteX406" fmla="*/ 484101 w 1737783"/>
              <a:gd name="connsiteY406" fmla="*/ 918557 h 923840"/>
              <a:gd name="connsiteX407" fmla="*/ 491155 w 1737783"/>
              <a:gd name="connsiteY407" fmla="*/ 918557 h 923840"/>
              <a:gd name="connsiteX408" fmla="*/ 498307 w 1737783"/>
              <a:gd name="connsiteY408" fmla="*/ 916502 h 923840"/>
              <a:gd name="connsiteX409" fmla="*/ 505362 w 1737783"/>
              <a:gd name="connsiteY409" fmla="*/ 916502 h 923840"/>
              <a:gd name="connsiteX410" fmla="*/ 512416 w 1737783"/>
              <a:gd name="connsiteY410" fmla="*/ 916502 h 923840"/>
              <a:gd name="connsiteX411" fmla="*/ 519372 w 1737783"/>
              <a:gd name="connsiteY411" fmla="*/ 918851 h 923840"/>
              <a:gd name="connsiteX412" fmla="*/ 526524 w 1737783"/>
              <a:gd name="connsiteY412" fmla="*/ 917187 h 923840"/>
              <a:gd name="connsiteX413" fmla="*/ 533480 w 1737783"/>
              <a:gd name="connsiteY413" fmla="*/ 919927 h 923840"/>
              <a:gd name="connsiteX414" fmla="*/ 540534 w 1737783"/>
              <a:gd name="connsiteY414" fmla="*/ 920514 h 923840"/>
              <a:gd name="connsiteX415" fmla="*/ 547588 w 1737783"/>
              <a:gd name="connsiteY415" fmla="*/ 918361 h 923840"/>
              <a:gd name="connsiteX416" fmla="*/ 554545 w 1737783"/>
              <a:gd name="connsiteY416" fmla="*/ 922080 h 923840"/>
              <a:gd name="connsiteX417" fmla="*/ 561697 w 1737783"/>
              <a:gd name="connsiteY417" fmla="*/ 918753 h 923840"/>
              <a:gd name="connsiteX418" fmla="*/ 568751 w 1737783"/>
              <a:gd name="connsiteY418" fmla="*/ 920318 h 923840"/>
              <a:gd name="connsiteX419" fmla="*/ 575805 w 1737783"/>
              <a:gd name="connsiteY419" fmla="*/ 919242 h 923840"/>
              <a:gd name="connsiteX420" fmla="*/ 582859 w 1737783"/>
              <a:gd name="connsiteY420" fmla="*/ 922569 h 923840"/>
              <a:gd name="connsiteX421" fmla="*/ 589913 w 1737783"/>
              <a:gd name="connsiteY421" fmla="*/ 921297 h 923840"/>
              <a:gd name="connsiteX422" fmla="*/ 596968 w 1737783"/>
              <a:gd name="connsiteY422" fmla="*/ 918459 h 923840"/>
              <a:gd name="connsiteX423" fmla="*/ 604022 w 1737783"/>
              <a:gd name="connsiteY423" fmla="*/ 920514 h 923840"/>
              <a:gd name="connsiteX424" fmla="*/ 611076 w 1737783"/>
              <a:gd name="connsiteY424" fmla="*/ 922765 h 923840"/>
              <a:gd name="connsiteX425" fmla="*/ 618130 w 1737783"/>
              <a:gd name="connsiteY425" fmla="*/ 921884 h 923840"/>
              <a:gd name="connsiteX426" fmla="*/ 625184 w 1737783"/>
              <a:gd name="connsiteY426" fmla="*/ 923254 h 923840"/>
              <a:gd name="connsiteX427" fmla="*/ 632238 w 1737783"/>
              <a:gd name="connsiteY427" fmla="*/ 921590 h 923840"/>
              <a:gd name="connsiteX428" fmla="*/ 639293 w 1737783"/>
              <a:gd name="connsiteY428" fmla="*/ 919144 h 923840"/>
              <a:gd name="connsiteX429" fmla="*/ 646347 w 1737783"/>
              <a:gd name="connsiteY429" fmla="*/ 919144 h 923840"/>
              <a:gd name="connsiteX430" fmla="*/ 653401 w 1737783"/>
              <a:gd name="connsiteY430" fmla="*/ 922275 h 923840"/>
              <a:gd name="connsiteX431" fmla="*/ 660455 w 1737783"/>
              <a:gd name="connsiteY431" fmla="*/ 923645 h 923840"/>
              <a:gd name="connsiteX432" fmla="*/ 667509 w 1737783"/>
              <a:gd name="connsiteY432" fmla="*/ 921786 h 923840"/>
              <a:gd name="connsiteX433" fmla="*/ 674563 w 1737783"/>
              <a:gd name="connsiteY433" fmla="*/ 922960 h 923840"/>
              <a:gd name="connsiteX434" fmla="*/ 681618 w 1737783"/>
              <a:gd name="connsiteY434" fmla="*/ 919633 h 923840"/>
              <a:gd name="connsiteX435" fmla="*/ 688672 w 1737783"/>
              <a:gd name="connsiteY435" fmla="*/ 919046 h 923840"/>
              <a:gd name="connsiteX436" fmla="*/ 695726 w 1737783"/>
              <a:gd name="connsiteY436" fmla="*/ 921884 h 923840"/>
              <a:gd name="connsiteX437" fmla="*/ 702780 w 1737783"/>
              <a:gd name="connsiteY437" fmla="*/ 923450 h 923840"/>
              <a:gd name="connsiteX438" fmla="*/ 709834 w 1737783"/>
              <a:gd name="connsiteY438" fmla="*/ 919633 h 923840"/>
              <a:gd name="connsiteX439" fmla="*/ 723942 w 1737783"/>
              <a:gd name="connsiteY439" fmla="*/ 919633 h 923840"/>
              <a:gd name="connsiteX440" fmla="*/ 730996 w 1737783"/>
              <a:gd name="connsiteY440" fmla="*/ 922765 h 923840"/>
              <a:gd name="connsiteX441" fmla="*/ 738051 w 1737783"/>
              <a:gd name="connsiteY441" fmla="*/ 922765 h 923840"/>
              <a:gd name="connsiteX442" fmla="*/ 745105 w 1737783"/>
              <a:gd name="connsiteY442" fmla="*/ 922765 h 923840"/>
              <a:gd name="connsiteX443" fmla="*/ 752159 w 1737783"/>
              <a:gd name="connsiteY443" fmla="*/ 921395 h 923840"/>
              <a:gd name="connsiteX444" fmla="*/ 759213 w 1737783"/>
              <a:gd name="connsiteY444" fmla="*/ 920514 h 923840"/>
              <a:gd name="connsiteX445" fmla="*/ 766267 w 1737783"/>
              <a:gd name="connsiteY445" fmla="*/ 922471 h 923840"/>
              <a:gd name="connsiteX446" fmla="*/ 773321 w 1737783"/>
              <a:gd name="connsiteY446" fmla="*/ 920612 h 923840"/>
              <a:gd name="connsiteX447" fmla="*/ 780376 w 1737783"/>
              <a:gd name="connsiteY447" fmla="*/ 921786 h 923840"/>
              <a:gd name="connsiteX448" fmla="*/ 787430 w 1737783"/>
              <a:gd name="connsiteY448" fmla="*/ 919438 h 923840"/>
              <a:gd name="connsiteX449" fmla="*/ 794582 w 1737783"/>
              <a:gd name="connsiteY449" fmla="*/ 921688 h 923840"/>
              <a:gd name="connsiteX450" fmla="*/ 801636 w 1737783"/>
              <a:gd name="connsiteY450" fmla="*/ 923352 h 923840"/>
              <a:gd name="connsiteX451" fmla="*/ 808592 w 1737783"/>
              <a:gd name="connsiteY451" fmla="*/ 920905 h 923840"/>
              <a:gd name="connsiteX452" fmla="*/ 815646 w 1737783"/>
              <a:gd name="connsiteY452" fmla="*/ 919731 h 923840"/>
              <a:gd name="connsiteX453" fmla="*/ 822798 w 1737783"/>
              <a:gd name="connsiteY453" fmla="*/ 922275 h 923840"/>
              <a:gd name="connsiteX454" fmla="*/ 829853 w 1737783"/>
              <a:gd name="connsiteY454" fmla="*/ 923841 h 923840"/>
              <a:gd name="connsiteX455" fmla="*/ 836907 w 1737783"/>
              <a:gd name="connsiteY455" fmla="*/ 923841 h 923840"/>
              <a:gd name="connsiteX456" fmla="*/ 843863 w 1737783"/>
              <a:gd name="connsiteY456" fmla="*/ 919535 h 923840"/>
              <a:gd name="connsiteX457" fmla="*/ 851015 w 1737783"/>
              <a:gd name="connsiteY457" fmla="*/ 922373 h 923840"/>
              <a:gd name="connsiteX458" fmla="*/ 858069 w 1737783"/>
              <a:gd name="connsiteY458" fmla="*/ 921688 h 923840"/>
              <a:gd name="connsiteX459" fmla="*/ 865123 w 1737783"/>
              <a:gd name="connsiteY459" fmla="*/ 923547 h 923840"/>
              <a:gd name="connsiteX460" fmla="*/ 872178 w 1737783"/>
              <a:gd name="connsiteY460" fmla="*/ 922373 h 923840"/>
              <a:gd name="connsiteX461" fmla="*/ 879134 w 1737783"/>
              <a:gd name="connsiteY461" fmla="*/ 920123 h 923840"/>
              <a:gd name="connsiteX462" fmla="*/ 886188 w 1737783"/>
              <a:gd name="connsiteY462" fmla="*/ 918361 h 923840"/>
              <a:gd name="connsiteX463" fmla="*/ 893340 w 1737783"/>
              <a:gd name="connsiteY463" fmla="*/ 920808 h 923840"/>
              <a:gd name="connsiteX464" fmla="*/ 900296 w 1737783"/>
              <a:gd name="connsiteY464" fmla="*/ 918557 h 923840"/>
              <a:gd name="connsiteX465" fmla="*/ 907350 w 1737783"/>
              <a:gd name="connsiteY465" fmla="*/ 918557 h 923840"/>
              <a:gd name="connsiteX466" fmla="*/ 914404 w 1737783"/>
              <a:gd name="connsiteY466" fmla="*/ 918557 h 923840"/>
              <a:gd name="connsiteX467" fmla="*/ 921557 w 1737783"/>
              <a:gd name="connsiteY467" fmla="*/ 919046 h 923840"/>
              <a:gd name="connsiteX468" fmla="*/ 928611 w 1737783"/>
              <a:gd name="connsiteY468" fmla="*/ 920025 h 923840"/>
              <a:gd name="connsiteX469" fmla="*/ 935665 w 1737783"/>
              <a:gd name="connsiteY469" fmla="*/ 921101 h 923840"/>
              <a:gd name="connsiteX470" fmla="*/ 942719 w 1737783"/>
              <a:gd name="connsiteY470" fmla="*/ 919046 h 923840"/>
              <a:gd name="connsiteX471" fmla="*/ 949773 w 1737783"/>
              <a:gd name="connsiteY471" fmla="*/ 920416 h 923840"/>
              <a:gd name="connsiteX472" fmla="*/ 956827 w 1737783"/>
              <a:gd name="connsiteY472" fmla="*/ 920416 h 923840"/>
              <a:gd name="connsiteX473" fmla="*/ 963784 w 1737783"/>
              <a:gd name="connsiteY473" fmla="*/ 917578 h 923840"/>
              <a:gd name="connsiteX474" fmla="*/ 970936 w 1737783"/>
              <a:gd name="connsiteY474" fmla="*/ 918753 h 923840"/>
              <a:gd name="connsiteX475" fmla="*/ 977990 w 1737783"/>
              <a:gd name="connsiteY475" fmla="*/ 917970 h 923840"/>
              <a:gd name="connsiteX476" fmla="*/ 984946 w 1737783"/>
              <a:gd name="connsiteY476" fmla="*/ 916991 h 923840"/>
              <a:gd name="connsiteX477" fmla="*/ 992000 w 1737783"/>
              <a:gd name="connsiteY477" fmla="*/ 916208 h 923840"/>
              <a:gd name="connsiteX478" fmla="*/ 999152 w 1737783"/>
              <a:gd name="connsiteY478" fmla="*/ 918361 h 923840"/>
              <a:gd name="connsiteX479" fmla="*/ 1006109 w 1737783"/>
              <a:gd name="connsiteY479" fmla="*/ 916600 h 923840"/>
              <a:gd name="connsiteX480" fmla="*/ 1013261 w 1737783"/>
              <a:gd name="connsiteY480" fmla="*/ 917383 h 923840"/>
              <a:gd name="connsiteX481" fmla="*/ 1020217 w 1737783"/>
              <a:gd name="connsiteY481" fmla="*/ 914447 h 923840"/>
              <a:gd name="connsiteX482" fmla="*/ 1027271 w 1737783"/>
              <a:gd name="connsiteY482" fmla="*/ 916013 h 923840"/>
              <a:gd name="connsiteX483" fmla="*/ 1034325 w 1737783"/>
              <a:gd name="connsiteY483" fmla="*/ 914153 h 923840"/>
              <a:gd name="connsiteX484" fmla="*/ 1041379 w 1737783"/>
              <a:gd name="connsiteY484" fmla="*/ 914153 h 923840"/>
              <a:gd name="connsiteX485" fmla="*/ 1048434 w 1737783"/>
              <a:gd name="connsiteY485" fmla="*/ 914838 h 923840"/>
              <a:gd name="connsiteX486" fmla="*/ 1055586 w 1737783"/>
              <a:gd name="connsiteY486" fmla="*/ 916208 h 923840"/>
              <a:gd name="connsiteX487" fmla="*/ 1062542 w 1737783"/>
              <a:gd name="connsiteY487" fmla="*/ 915034 h 923840"/>
              <a:gd name="connsiteX488" fmla="*/ 1069596 w 1737783"/>
              <a:gd name="connsiteY488" fmla="*/ 915034 h 923840"/>
              <a:gd name="connsiteX489" fmla="*/ 1076650 w 1737783"/>
              <a:gd name="connsiteY489" fmla="*/ 913566 h 923840"/>
              <a:gd name="connsiteX490" fmla="*/ 1083606 w 1737783"/>
              <a:gd name="connsiteY490" fmla="*/ 912294 h 923840"/>
              <a:gd name="connsiteX491" fmla="*/ 1090758 w 1737783"/>
              <a:gd name="connsiteY491" fmla="*/ 913860 h 923840"/>
              <a:gd name="connsiteX492" fmla="*/ 1097911 w 1737783"/>
              <a:gd name="connsiteY492" fmla="*/ 915034 h 923840"/>
              <a:gd name="connsiteX493" fmla="*/ 1104769 w 1737783"/>
              <a:gd name="connsiteY493" fmla="*/ 911218 h 923840"/>
              <a:gd name="connsiteX494" fmla="*/ 1112019 w 1737783"/>
              <a:gd name="connsiteY494" fmla="*/ 913958 h 923840"/>
              <a:gd name="connsiteX495" fmla="*/ 1119073 w 1737783"/>
              <a:gd name="connsiteY495" fmla="*/ 913958 h 923840"/>
              <a:gd name="connsiteX496" fmla="*/ 1125931 w 1737783"/>
              <a:gd name="connsiteY496" fmla="*/ 910729 h 923840"/>
              <a:gd name="connsiteX497" fmla="*/ 1132887 w 1737783"/>
              <a:gd name="connsiteY497" fmla="*/ 909554 h 923840"/>
              <a:gd name="connsiteX498" fmla="*/ 1139942 w 1737783"/>
              <a:gd name="connsiteY498" fmla="*/ 908772 h 923840"/>
              <a:gd name="connsiteX499" fmla="*/ 1147094 w 1737783"/>
              <a:gd name="connsiteY499" fmla="*/ 910239 h 923840"/>
              <a:gd name="connsiteX500" fmla="*/ 1154148 w 1737783"/>
              <a:gd name="connsiteY500" fmla="*/ 910239 h 923840"/>
              <a:gd name="connsiteX501" fmla="*/ 1161300 w 1737783"/>
              <a:gd name="connsiteY501" fmla="*/ 912392 h 923840"/>
              <a:gd name="connsiteX502" fmla="*/ 1168256 w 1737783"/>
              <a:gd name="connsiteY502" fmla="*/ 910631 h 923840"/>
              <a:gd name="connsiteX503" fmla="*/ 1175114 w 1737783"/>
              <a:gd name="connsiteY503" fmla="*/ 907010 h 923840"/>
              <a:gd name="connsiteX504" fmla="*/ 1182169 w 1737783"/>
              <a:gd name="connsiteY504" fmla="*/ 907010 h 923840"/>
              <a:gd name="connsiteX505" fmla="*/ 1189320 w 1737783"/>
              <a:gd name="connsiteY505" fmla="*/ 907597 h 923840"/>
              <a:gd name="connsiteX506" fmla="*/ 1196473 w 1737783"/>
              <a:gd name="connsiteY506" fmla="*/ 909554 h 923840"/>
              <a:gd name="connsiteX507" fmla="*/ 1203331 w 1737783"/>
              <a:gd name="connsiteY507" fmla="*/ 906227 h 923840"/>
              <a:gd name="connsiteX508" fmla="*/ 1210483 w 1737783"/>
              <a:gd name="connsiteY508" fmla="*/ 907793 h 923840"/>
              <a:gd name="connsiteX509" fmla="*/ 1217635 w 1737783"/>
              <a:gd name="connsiteY509" fmla="*/ 908967 h 923840"/>
              <a:gd name="connsiteX510" fmla="*/ 1224591 w 1737783"/>
              <a:gd name="connsiteY510" fmla="*/ 906521 h 923840"/>
              <a:gd name="connsiteX511" fmla="*/ 1231645 w 1737783"/>
              <a:gd name="connsiteY511" fmla="*/ 906521 h 923840"/>
              <a:gd name="connsiteX512" fmla="*/ 1238602 w 1737783"/>
              <a:gd name="connsiteY512" fmla="*/ 904368 h 923840"/>
              <a:gd name="connsiteX513" fmla="*/ 1245754 w 1737783"/>
              <a:gd name="connsiteY513" fmla="*/ 906129 h 923840"/>
              <a:gd name="connsiteX514" fmla="*/ 1252710 w 1737783"/>
              <a:gd name="connsiteY514" fmla="*/ 904759 h 923840"/>
              <a:gd name="connsiteX515" fmla="*/ 1259862 w 1737783"/>
              <a:gd name="connsiteY515" fmla="*/ 904759 h 923840"/>
              <a:gd name="connsiteX516" fmla="*/ 1266622 w 1737783"/>
              <a:gd name="connsiteY516" fmla="*/ 901335 h 923840"/>
              <a:gd name="connsiteX517" fmla="*/ 1273775 w 1737783"/>
              <a:gd name="connsiteY517" fmla="*/ 902117 h 923840"/>
              <a:gd name="connsiteX518" fmla="*/ 1280927 w 1737783"/>
              <a:gd name="connsiteY518" fmla="*/ 902704 h 923840"/>
              <a:gd name="connsiteX519" fmla="*/ 1287687 w 1737783"/>
              <a:gd name="connsiteY519" fmla="*/ 899377 h 923840"/>
              <a:gd name="connsiteX520" fmla="*/ 1294937 w 1737783"/>
              <a:gd name="connsiteY520" fmla="*/ 901628 h 923840"/>
              <a:gd name="connsiteX521" fmla="*/ 1301795 w 1737783"/>
              <a:gd name="connsiteY521" fmla="*/ 898888 h 923840"/>
              <a:gd name="connsiteX522" fmla="*/ 1308947 w 1737783"/>
              <a:gd name="connsiteY522" fmla="*/ 899573 h 923840"/>
              <a:gd name="connsiteX523" fmla="*/ 1316099 w 1737783"/>
              <a:gd name="connsiteY523" fmla="*/ 900160 h 923840"/>
              <a:gd name="connsiteX524" fmla="*/ 1323056 w 1737783"/>
              <a:gd name="connsiteY524" fmla="*/ 898790 h 923840"/>
              <a:gd name="connsiteX525" fmla="*/ 1330012 w 1737783"/>
              <a:gd name="connsiteY525" fmla="*/ 896735 h 923840"/>
              <a:gd name="connsiteX526" fmla="*/ 1337164 w 1737783"/>
              <a:gd name="connsiteY526" fmla="*/ 898105 h 923840"/>
              <a:gd name="connsiteX527" fmla="*/ 1344022 w 1737783"/>
              <a:gd name="connsiteY527" fmla="*/ 895561 h 923840"/>
              <a:gd name="connsiteX528" fmla="*/ 1351272 w 1737783"/>
              <a:gd name="connsiteY528" fmla="*/ 897029 h 923840"/>
              <a:gd name="connsiteX529" fmla="*/ 1358130 w 1737783"/>
              <a:gd name="connsiteY529" fmla="*/ 895170 h 923840"/>
              <a:gd name="connsiteX530" fmla="*/ 1365283 w 1737783"/>
              <a:gd name="connsiteY530" fmla="*/ 896148 h 923840"/>
              <a:gd name="connsiteX531" fmla="*/ 1372337 w 1737783"/>
              <a:gd name="connsiteY531" fmla="*/ 894876 h 923840"/>
              <a:gd name="connsiteX532" fmla="*/ 1379293 w 1737783"/>
              <a:gd name="connsiteY532" fmla="*/ 893995 h 923840"/>
              <a:gd name="connsiteX533" fmla="*/ 1386249 w 1737783"/>
              <a:gd name="connsiteY533" fmla="*/ 892919 h 923840"/>
              <a:gd name="connsiteX534" fmla="*/ 1393303 w 1737783"/>
              <a:gd name="connsiteY534" fmla="*/ 892332 h 923840"/>
              <a:gd name="connsiteX535" fmla="*/ 1400259 w 1737783"/>
              <a:gd name="connsiteY535" fmla="*/ 891060 h 923840"/>
              <a:gd name="connsiteX536" fmla="*/ 1407607 w 1737783"/>
              <a:gd name="connsiteY536" fmla="*/ 893800 h 923840"/>
              <a:gd name="connsiteX537" fmla="*/ 1414661 w 1737783"/>
              <a:gd name="connsiteY537" fmla="*/ 893213 h 923840"/>
              <a:gd name="connsiteX538" fmla="*/ 1421422 w 1737783"/>
              <a:gd name="connsiteY538" fmla="*/ 889299 h 923840"/>
              <a:gd name="connsiteX539" fmla="*/ 1428672 w 1737783"/>
              <a:gd name="connsiteY539" fmla="*/ 891451 h 923840"/>
              <a:gd name="connsiteX540" fmla="*/ 1435726 w 1737783"/>
              <a:gd name="connsiteY540" fmla="*/ 891451 h 923840"/>
              <a:gd name="connsiteX541" fmla="*/ 1442584 w 1737783"/>
              <a:gd name="connsiteY541" fmla="*/ 889494 h 923840"/>
              <a:gd name="connsiteX542" fmla="*/ 1449638 w 1737783"/>
              <a:gd name="connsiteY542" fmla="*/ 888711 h 923840"/>
              <a:gd name="connsiteX543" fmla="*/ 1456497 w 1737783"/>
              <a:gd name="connsiteY543" fmla="*/ 885972 h 923840"/>
              <a:gd name="connsiteX544" fmla="*/ 1463355 w 1737783"/>
              <a:gd name="connsiteY544" fmla="*/ 884112 h 923840"/>
              <a:gd name="connsiteX545" fmla="*/ 1470801 w 1737783"/>
              <a:gd name="connsiteY545" fmla="*/ 887733 h 923840"/>
              <a:gd name="connsiteX546" fmla="*/ 1477463 w 1737783"/>
              <a:gd name="connsiteY546" fmla="*/ 883623 h 923840"/>
              <a:gd name="connsiteX547" fmla="*/ 1484517 w 1737783"/>
              <a:gd name="connsiteY547" fmla="*/ 883623 h 923840"/>
              <a:gd name="connsiteX548" fmla="*/ 1491865 w 1737783"/>
              <a:gd name="connsiteY548" fmla="*/ 885874 h 923840"/>
              <a:gd name="connsiteX549" fmla="*/ 1498724 w 1737783"/>
              <a:gd name="connsiteY549" fmla="*/ 884014 h 923840"/>
              <a:gd name="connsiteX550" fmla="*/ 1505484 w 1737783"/>
              <a:gd name="connsiteY550" fmla="*/ 880687 h 923840"/>
              <a:gd name="connsiteX551" fmla="*/ 1512636 w 1737783"/>
              <a:gd name="connsiteY551" fmla="*/ 880687 h 923840"/>
              <a:gd name="connsiteX552" fmla="*/ 1519690 w 1737783"/>
              <a:gd name="connsiteY552" fmla="*/ 880687 h 923840"/>
              <a:gd name="connsiteX553" fmla="*/ 1526646 w 1737783"/>
              <a:gd name="connsiteY553" fmla="*/ 879122 h 923840"/>
              <a:gd name="connsiteX554" fmla="*/ 1533504 w 1737783"/>
              <a:gd name="connsiteY554" fmla="*/ 877360 h 923840"/>
              <a:gd name="connsiteX555" fmla="*/ 1541049 w 1737783"/>
              <a:gd name="connsiteY555" fmla="*/ 880981 h 923840"/>
              <a:gd name="connsiteX556" fmla="*/ 1547613 w 1737783"/>
              <a:gd name="connsiteY556" fmla="*/ 875893 h 923840"/>
              <a:gd name="connsiteX557" fmla="*/ 1555059 w 1737783"/>
              <a:gd name="connsiteY557" fmla="*/ 879317 h 923840"/>
              <a:gd name="connsiteX558" fmla="*/ 1561917 w 1737783"/>
              <a:gd name="connsiteY558" fmla="*/ 877556 h 923840"/>
              <a:gd name="connsiteX559" fmla="*/ 1568971 w 1737783"/>
              <a:gd name="connsiteY559" fmla="*/ 876969 h 923840"/>
              <a:gd name="connsiteX560" fmla="*/ 1575927 w 1737783"/>
              <a:gd name="connsiteY560" fmla="*/ 875110 h 923840"/>
              <a:gd name="connsiteX561" fmla="*/ 1583079 w 1737783"/>
              <a:gd name="connsiteY561" fmla="*/ 875697 h 923840"/>
              <a:gd name="connsiteX562" fmla="*/ 1589938 w 1737783"/>
              <a:gd name="connsiteY562" fmla="*/ 873544 h 923840"/>
              <a:gd name="connsiteX563" fmla="*/ 1597090 w 1737783"/>
              <a:gd name="connsiteY563" fmla="*/ 874229 h 923840"/>
              <a:gd name="connsiteX564" fmla="*/ 1604144 w 1737783"/>
              <a:gd name="connsiteY564" fmla="*/ 873544 h 923840"/>
              <a:gd name="connsiteX565" fmla="*/ 1610806 w 1737783"/>
              <a:gd name="connsiteY565" fmla="*/ 870315 h 923840"/>
              <a:gd name="connsiteX566" fmla="*/ 1617664 w 1737783"/>
              <a:gd name="connsiteY566" fmla="*/ 868162 h 923840"/>
              <a:gd name="connsiteX567" fmla="*/ 1624621 w 1737783"/>
              <a:gd name="connsiteY567" fmla="*/ 866694 h 923840"/>
              <a:gd name="connsiteX568" fmla="*/ 1631675 w 1737783"/>
              <a:gd name="connsiteY568" fmla="*/ 866107 h 923840"/>
              <a:gd name="connsiteX569" fmla="*/ 1639121 w 1737783"/>
              <a:gd name="connsiteY569" fmla="*/ 869238 h 923840"/>
              <a:gd name="connsiteX570" fmla="*/ 1645587 w 1737783"/>
              <a:gd name="connsiteY570" fmla="*/ 863954 h 923840"/>
              <a:gd name="connsiteX571" fmla="*/ 1652641 w 1737783"/>
              <a:gd name="connsiteY571" fmla="*/ 863074 h 923840"/>
              <a:gd name="connsiteX572" fmla="*/ 1660087 w 1737783"/>
              <a:gd name="connsiteY572" fmla="*/ 866205 h 923840"/>
              <a:gd name="connsiteX573" fmla="*/ 1666651 w 1737783"/>
              <a:gd name="connsiteY573" fmla="*/ 861508 h 923840"/>
              <a:gd name="connsiteX574" fmla="*/ 1673804 w 1737783"/>
              <a:gd name="connsiteY574" fmla="*/ 861508 h 923840"/>
              <a:gd name="connsiteX575" fmla="*/ 1681054 w 1737783"/>
              <a:gd name="connsiteY575" fmla="*/ 862682 h 923840"/>
              <a:gd name="connsiteX576" fmla="*/ 1688402 w 1737783"/>
              <a:gd name="connsiteY576" fmla="*/ 861997 h 923840"/>
              <a:gd name="connsiteX577" fmla="*/ 1694476 w 1737783"/>
              <a:gd name="connsiteY577" fmla="*/ 856322 h 923840"/>
              <a:gd name="connsiteX578" fmla="*/ 1701236 w 1737783"/>
              <a:gd name="connsiteY578" fmla="*/ 854462 h 923840"/>
              <a:gd name="connsiteX579" fmla="*/ 1709368 w 1737783"/>
              <a:gd name="connsiteY579" fmla="*/ 854462 h 923840"/>
              <a:gd name="connsiteX580" fmla="*/ 1715639 w 1737783"/>
              <a:gd name="connsiteY580" fmla="*/ 850255 h 923840"/>
              <a:gd name="connsiteX581" fmla="*/ 1720635 w 1737783"/>
              <a:gd name="connsiteY581" fmla="*/ 844775 h 923840"/>
              <a:gd name="connsiteX582" fmla="*/ 1726318 w 1737783"/>
              <a:gd name="connsiteY582" fmla="*/ 839882 h 923840"/>
              <a:gd name="connsiteX583" fmla="*/ 1728473 w 1737783"/>
              <a:gd name="connsiteY583" fmla="*/ 832543 h 923840"/>
              <a:gd name="connsiteX584" fmla="*/ 1732392 w 1737783"/>
              <a:gd name="connsiteY584" fmla="*/ 826476 h 923840"/>
              <a:gd name="connsiteX585" fmla="*/ 1733176 w 1737783"/>
              <a:gd name="connsiteY585" fmla="*/ 819333 h 923840"/>
              <a:gd name="connsiteX586" fmla="*/ 1737291 w 1737783"/>
              <a:gd name="connsiteY586" fmla="*/ 812777 h 923840"/>
              <a:gd name="connsiteX587" fmla="*/ 1735038 w 1737783"/>
              <a:gd name="connsiteY587" fmla="*/ 805437 h 923840"/>
              <a:gd name="connsiteX588" fmla="*/ 1737781 w 1737783"/>
              <a:gd name="connsiteY588" fmla="*/ 798392 h 923840"/>
              <a:gd name="connsiteX589" fmla="*/ 1737781 w 1737783"/>
              <a:gd name="connsiteY589" fmla="*/ 791249 h 923840"/>
              <a:gd name="connsiteX590" fmla="*/ 1734450 w 1737783"/>
              <a:gd name="connsiteY590" fmla="*/ 784399 h 923840"/>
              <a:gd name="connsiteX591" fmla="*/ 1734450 w 1737783"/>
              <a:gd name="connsiteY591" fmla="*/ 777353 h 923840"/>
              <a:gd name="connsiteX592" fmla="*/ 1735919 w 1737783"/>
              <a:gd name="connsiteY592" fmla="*/ 770112 h 923840"/>
              <a:gd name="connsiteX593" fmla="*/ 1735332 w 1737783"/>
              <a:gd name="connsiteY593" fmla="*/ 763067 h 923840"/>
              <a:gd name="connsiteX594" fmla="*/ 1735332 w 1737783"/>
              <a:gd name="connsiteY594" fmla="*/ 755923 h 923840"/>
              <a:gd name="connsiteX595" fmla="*/ 1732392 w 1737783"/>
              <a:gd name="connsiteY595" fmla="*/ 749269 h 923840"/>
              <a:gd name="connsiteX596" fmla="*/ 1730335 w 1737783"/>
              <a:gd name="connsiteY596" fmla="*/ 742420 h 923840"/>
              <a:gd name="connsiteX597" fmla="*/ 1731608 w 1737783"/>
              <a:gd name="connsiteY597" fmla="*/ 735080 h 923840"/>
              <a:gd name="connsiteX598" fmla="*/ 1729257 w 1737783"/>
              <a:gd name="connsiteY598" fmla="*/ 728328 h 923840"/>
              <a:gd name="connsiteX599" fmla="*/ 1725436 w 1737783"/>
              <a:gd name="connsiteY599" fmla="*/ 721968 h 923840"/>
              <a:gd name="connsiteX600" fmla="*/ 1726710 w 1737783"/>
              <a:gd name="connsiteY600" fmla="*/ 714433 h 923840"/>
              <a:gd name="connsiteX601" fmla="*/ 1723575 w 1737783"/>
              <a:gd name="connsiteY601" fmla="*/ 707975 h 923840"/>
              <a:gd name="connsiteX602" fmla="*/ 1720929 w 1737783"/>
              <a:gd name="connsiteY602" fmla="*/ 701419 h 923840"/>
              <a:gd name="connsiteX603" fmla="*/ 1719950 w 1737783"/>
              <a:gd name="connsiteY603" fmla="*/ 694373 h 923840"/>
              <a:gd name="connsiteX604" fmla="*/ 1719950 w 1737783"/>
              <a:gd name="connsiteY604" fmla="*/ 686838 h 923840"/>
              <a:gd name="connsiteX605" fmla="*/ 1717500 w 1737783"/>
              <a:gd name="connsiteY605" fmla="*/ 680184 h 923840"/>
              <a:gd name="connsiteX606" fmla="*/ 1714463 w 1737783"/>
              <a:gd name="connsiteY606" fmla="*/ 673726 h 923840"/>
              <a:gd name="connsiteX607" fmla="*/ 1712014 w 1737783"/>
              <a:gd name="connsiteY607" fmla="*/ 667072 h 923840"/>
              <a:gd name="connsiteX608" fmla="*/ 1708878 w 1737783"/>
              <a:gd name="connsiteY608" fmla="*/ 660711 h 923840"/>
              <a:gd name="connsiteX609" fmla="*/ 1706135 w 1737783"/>
              <a:gd name="connsiteY609" fmla="*/ 654253 h 923840"/>
              <a:gd name="connsiteX610" fmla="*/ 1703588 w 1737783"/>
              <a:gd name="connsiteY610" fmla="*/ 647599 h 923840"/>
              <a:gd name="connsiteX611" fmla="*/ 1698787 w 1737783"/>
              <a:gd name="connsiteY611" fmla="*/ 642119 h 923840"/>
              <a:gd name="connsiteX612" fmla="*/ 1696632 w 1737783"/>
              <a:gd name="connsiteY612" fmla="*/ 635269 h 923840"/>
              <a:gd name="connsiteX613" fmla="*/ 1691635 w 1737783"/>
              <a:gd name="connsiteY613" fmla="*/ 629985 h 923840"/>
              <a:gd name="connsiteX614" fmla="*/ 1688108 w 1737783"/>
              <a:gd name="connsiteY614" fmla="*/ 623820 h 923840"/>
              <a:gd name="connsiteX615" fmla="*/ 1685463 w 1737783"/>
              <a:gd name="connsiteY615" fmla="*/ 617264 h 923840"/>
              <a:gd name="connsiteX616" fmla="*/ 1683111 w 1737783"/>
              <a:gd name="connsiteY616" fmla="*/ 610414 h 923840"/>
              <a:gd name="connsiteX617" fmla="*/ 1680172 w 1737783"/>
              <a:gd name="connsiteY617" fmla="*/ 603956 h 923840"/>
              <a:gd name="connsiteX618" fmla="*/ 1673804 w 1737783"/>
              <a:gd name="connsiteY618" fmla="*/ 599650 h 923840"/>
              <a:gd name="connsiteX619" fmla="*/ 1670081 w 1737783"/>
              <a:gd name="connsiteY619" fmla="*/ 593681 h 923840"/>
              <a:gd name="connsiteX620" fmla="*/ 1667043 w 1737783"/>
              <a:gd name="connsiteY620" fmla="*/ 587223 h 923840"/>
              <a:gd name="connsiteX621" fmla="*/ 1663614 w 1737783"/>
              <a:gd name="connsiteY621" fmla="*/ 580862 h 923840"/>
              <a:gd name="connsiteX622" fmla="*/ 1656168 w 1737783"/>
              <a:gd name="connsiteY622" fmla="*/ 577731 h 923840"/>
              <a:gd name="connsiteX623" fmla="*/ 1655091 w 1737783"/>
              <a:gd name="connsiteY623" fmla="*/ 569609 h 923840"/>
              <a:gd name="connsiteX624" fmla="*/ 1649702 w 1737783"/>
              <a:gd name="connsiteY624" fmla="*/ 564814 h 923840"/>
              <a:gd name="connsiteX625" fmla="*/ 1643628 w 1737783"/>
              <a:gd name="connsiteY625" fmla="*/ 560802 h 923840"/>
              <a:gd name="connsiteX626" fmla="*/ 1640002 w 1737783"/>
              <a:gd name="connsiteY626" fmla="*/ 554539 h 923840"/>
              <a:gd name="connsiteX627" fmla="*/ 1633830 w 1737783"/>
              <a:gd name="connsiteY627" fmla="*/ 550723 h 923840"/>
              <a:gd name="connsiteX628" fmla="*/ 1630597 w 1737783"/>
              <a:gd name="connsiteY628" fmla="*/ 543971 h 923840"/>
              <a:gd name="connsiteX629" fmla="*/ 1626384 w 1737783"/>
              <a:gd name="connsiteY629" fmla="*/ 538198 h 923840"/>
              <a:gd name="connsiteX630" fmla="*/ 1620212 w 1737783"/>
              <a:gd name="connsiteY630" fmla="*/ 534382 h 923840"/>
              <a:gd name="connsiteX631" fmla="*/ 1614921 w 1737783"/>
              <a:gd name="connsiteY631" fmla="*/ 529685 h 923840"/>
              <a:gd name="connsiteX632" fmla="*/ 1607965 w 1737783"/>
              <a:gd name="connsiteY632" fmla="*/ 526945 h 923840"/>
              <a:gd name="connsiteX633" fmla="*/ 1602283 w 1737783"/>
              <a:gd name="connsiteY633" fmla="*/ 522835 h 923840"/>
              <a:gd name="connsiteX634" fmla="*/ 1597090 w 1737783"/>
              <a:gd name="connsiteY634" fmla="*/ 518138 h 923840"/>
              <a:gd name="connsiteX635" fmla="*/ 1591505 w 1737783"/>
              <a:gd name="connsiteY635" fmla="*/ 513734 h 923840"/>
              <a:gd name="connsiteX636" fmla="*/ 1586900 w 1737783"/>
              <a:gd name="connsiteY636" fmla="*/ 508059 h 923840"/>
              <a:gd name="connsiteX637" fmla="*/ 1582100 w 1737783"/>
              <a:gd name="connsiteY637" fmla="*/ 502677 h 923840"/>
              <a:gd name="connsiteX638" fmla="*/ 1575143 w 1737783"/>
              <a:gd name="connsiteY638" fmla="*/ 500230 h 923840"/>
              <a:gd name="connsiteX639" fmla="*/ 1568873 w 1737783"/>
              <a:gd name="connsiteY639" fmla="*/ 497001 h 923840"/>
              <a:gd name="connsiteX640" fmla="*/ 121792 w 1737783"/>
              <a:gd name="connsiteY640" fmla="*/ 787628 h 923840"/>
              <a:gd name="connsiteX641" fmla="*/ 121792 w 1737783"/>
              <a:gd name="connsiteY641" fmla="*/ 780485 h 923840"/>
              <a:gd name="connsiteX642" fmla="*/ 118461 w 1737783"/>
              <a:gd name="connsiteY642" fmla="*/ 773929 h 923840"/>
              <a:gd name="connsiteX643" fmla="*/ 116893 w 1737783"/>
              <a:gd name="connsiteY643" fmla="*/ 766981 h 923840"/>
              <a:gd name="connsiteX644" fmla="*/ 119147 w 1737783"/>
              <a:gd name="connsiteY644" fmla="*/ 759544 h 923840"/>
              <a:gd name="connsiteX645" fmla="*/ 117187 w 1737783"/>
              <a:gd name="connsiteY645" fmla="*/ 752694 h 923840"/>
              <a:gd name="connsiteX646" fmla="*/ 115718 w 1737783"/>
              <a:gd name="connsiteY646" fmla="*/ 745649 h 923840"/>
              <a:gd name="connsiteX647" fmla="*/ 116697 w 1737783"/>
              <a:gd name="connsiteY647" fmla="*/ 738603 h 923840"/>
              <a:gd name="connsiteX648" fmla="*/ 115424 w 1737783"/>
              <a:gd name="connsiteY648" fmla="*/ 731558 h 923840"/>
              <a:gd name="connsiteX649" fmla="*/ 115424 w 1737783"/>
              <a:gd name="connsiteY649" fmla="*/ 724414 h 923840"/>
              <a:gd name="connsiteX650" fmla="*/ 117775 w 1737783"/>
              <a:gd name="connsiteY650" fmla="*/ 717467 h 923840"/>
              <a:gd name="connsiteX651" fmla="*/ 119833 w 1737783"/>
              <a:gd name="connsiteY651" fmla="*/ 710519 h 923840"/>
              <a:gd name="connsiteX652" fmla="*/ 120420 w 1737783"/>
              <a:gd name="connsiteY652" fmla="*/ 703571 h 923840"/>
              <a:gd name="connsiteX653" fmla="*/ 119735 w 1737783"/>
              <a:gd name="connsiteY653" fmla="*/ 696428 h 923840"/>
              <a:gd name="connsiteX654" fmla="*/ 122772 w 1737783"/>
              <a:gd name="connsiteY654" fmla="*/ 689774 h 923840"/>
              <a:gd name="connsiteX655" fmla="*/ 119441 w 1737783"/>
              <a:gd name="connsiteY655" fmla="*/ 681946 h 923840"/>
              <a:gd name="connsiteX656" fmla="*/ 124339 w 1737783"/>
              <a:gd name="connsiteY656" fmla="*/ 675781 h 923840"/>
              <a:gd name="connsiteX657" fmla="*/ 124927 w 1737783"/>
              <a:gd name="connsiteY657" fmla="*/ 668637 h 923840"/>
              <a:gd name="connsiteX658" fmla="*/ 124927 w 1737783"/>
              <a:gd name="connsiteY658" fmla="*/ 661396 h 923840"/>
              <a:gd name="connsiteX659" fmla="*/ 128356 w 1737783"/>
              <a:gd name="connsiteY659" fmla="*/ 655036 h 923840"/>
              <a:gd name="connsiteX660" fmla="*/ 128356 w 1737783"/>
              <a:gd name="connsiteY660" fmla="*/ 647697 h 923840"/>
              <a:gd name="connsiteX661" fmla="*/ 132961 w 1737783"/>
              <a:gd name="connsiteY661" fmla="*/ 641825 h 923840"/>
              <a:gd name="connsiteX662" fmla="*/ 135214 w 1737783"/>
              <a:gd name="connsiteY662" fmla="*/ 635171 h 923840"/>
              <a:gd name="connsiteX663" fmla="*/ 137468 w 1737783"/>
              <a:gd name="connsiteY663" fmla="*/ 628419 h 923840"/>
              <a:gd name="connsiteX664" fmla="*/ 139231 w 1737783"/>
              <a:gd name="connsiteY664" fmla="*/ 621374 h 923840"/>
              <a:gd name="connsiteX665" fmla="*/ 145894 w 1737783"/>
              <a:gd name="connsiteY665" fmla="*/ 616873 h 923840"/>
              <a:gd name="connsiteX666" fmla="*/ 148343 w 1737783"/>
              <a:gd name="connsiteY666" fmla="*/ 610218 h 923840"/>
              <a:gd name="connsiteX667" fmla="*/ 152654 w 1737783"/>
              <a:gd name="connsiteY667" fmla="*/ 604543 h 923840"/>
              <a:gd name="connsiteX668" fmla="*/ 153340 w 1737783"/>
              <a:gd name="connsiteY668" fmla="*/ 596715 h 923840"/>
              <a:gd name="connsiteX669" fmla="*/ 158141 w 1737783"/>
              <a:gd name="connsiteY669" fmla="*/ 591333 h 923840"/>
              <a:gd name="connsiteX670" fmla="*/ 163039 w 1737783"/>
              <a:gd name="connsiteY670" fmla="*/ 586146 h 923840"/>
              <a:gd name="connsiteX671" fmla="*/ 168036 w 1737783"/>
              <a:gd name="connsiteY671" fmla="*/ 581058 h 923840"/>
              <a:gd name="connsiteX672" fmla="*/ 172053 w 1737783"/>
              <a:gd name="connsiteY672" fmla="*/ 575285 h 923840"/>
              <a:gd name="connsiteX673" fmla="*/ 175286 w 1737783"/>
              <a:gd name="connsiteY673" fmla="*/ 568826 h 923840"/>
              <a:gd name="connsiteX674" fmla="*/ 178911 w 1737783"/>
              <a:gd name="connsiteY674" fmla="*/ 562564 h 923840"/>
              <a:gd name="connsiteX675" fmla="*/ 184398 w 1737783"/>
              <a:gd name="connsiteY675" fmla="*/ 557964 h 923840"/>
              <a:gd name="connsiteX676" fmla="*/ 189100 w 1737783"/>
              <a:gd name="connsiteY676" fmla="*/ 552582 h 923840"/>
              <a:gd name="connsiteX677" fmla="*/ 195175 w 1737783"/>
              <a:gd name="connsiteY677" fmla="*/ 548668 h 923840"/>
              <a:gd name="connsiteX678" fmla="*/ 199780 w 1737783"/>
              <a:gd name="connsiteY678" fmla="*/ 543188 h 923840"/>
              <a:gd name="connsiteX679" fmla="*/ 204580 w 1737783"/>
              <a:gd name="connsiteY679" fmla="*/ 538002 h 923840"/>
              <a:gd name="connsiteX680" fmla="*/ 211243 w 1737783"/>
              <a:gd name="connsiteY680" fmla="*/ 535067 h 923840"/>
              <a:gd name="connsiteX681" fmla="*/ 217513 w 1737783"/>
              <a:gd name="connsiteY681" fmla="*/ 531740 h 923840"/>
              <a:gd name="connsiteX682" fmla="*/ 221824 w 1737783"/>
              <a:gd name="connsiteY682" fmla="*/ 525575 h 923840"/>
              <a:gd name="connsiteX683" fmla="*/ 229858 w 1737783"/>
              <a:gd name="connsiteY683" fmla="*/ 525085 h 923840"/>
              <a:gd name="connsiteX684" fmla="*/ 234169 w 1737783"/>
              <a:gd name="connsiteY684" fmla="*/ 518627 h 923840"/>
              <a:gd name="connsiteX685" fmla="*/ 240047 w 1737783"/>
              <a:gd name="connsiteY685" fmla="*/ 514811 h 923840"/>
              <a:gd name="connsiteX686" fmla="*/ 247395 w 1737783"/>
              <a:gd name="connsiteY686" fmla="*/ 513636 h 923840"/>
              <a:gd name="connsiteX687" fmla="*/ 252980 w 1737783"/>
              <a:gd name="connsiteY687" fmla="*/ 509037 h 923840"/>
              <a:gd name="connsiteX688" fmla="*/ 259936 w 1737783"/>
              <a:gd name="connsiteY688" fmla="*/ 507472 h 923840"/>
              <a:gd name="connsiteX689" fmla="*/ 265912 w 1737783"/>
              <a:gd name="connsiteY689" fmla="*/ 503460 h 923840"/>
              <a:gd name="connsiteX690" fmla="*/ 272183 w 1737783"/>
              <a:gd name="connsiteY690" fmla="*/ 500035 h 923840"/>
              <a:gd name="connsiteX691" fmla="*/ 279139 w 1737783"/>
              <a:gd name="connsiteY691" fmla="*/ 498567 h 923840"/>
              <a:gd name="connsiteX692" fmla="*/ 285703 w 1737783"/>
              <a:gd name="connsiteY692" fmla="*/ 496023 h 923840"/>
              <a:gd name="connsiteX693" fmla="*/ 293149 w 1737783"/>
              <a:gd name="connsiteY693" fmla="*/ 496512 h 923840"/>
              <a:gd name="connsiteX694" fmla="*/ 299616 w 1737783"/>
              <a:gd name="connsiteY694" fmla="*/ 493479 h 923840"/>
              <a:gd name="connsiteX695" fmla="*/ 306474 w 1737783"/>
              <a:gd name="connsiteY695" fmla="*/ 491913 h 923840"/>
              <a:gd name="connsiteX696" fmla="*/ 313430 w 1737783"/>
              <a:gd name="connsiteY696" fmla="*/ 490641 h 923840"/>
              <a:gd name="connsiteX697" fmla="*/ 320288 w 1737783"/>
              <a:gd name="connsiteY697" fmla="*/ 488977 h 923840"/>
              <a:gd name="connsiteX698" fmla="*/ 327146 w 1737783"/>
              <a:gd name="connsiteY698" fmla="*/ 487411 h 923840"/>
              <a:gd name="connsiteX699" fmla="*/ 334396 w 1737783"/>
              <a:gd name="connsiteY699" fmla="*/ 488488 h 923840"/>
              <a:gd name="connsiteX700" fmla="*/ 341157 w 1737783"/>
              <a:gd name="connsiteY700" fmla="*/ 485944 h 923840"/>
              <a:gd name="connsiteX701" fmla="*/ 348309 w 1737783"/>
              <a:gd name="connsiteY701" fmla="*/ 487216 h 923840"/>
              <a:gd name="connsiteX702" fmla="*/ 355265 w 1737783"/>
              <a:gd name="connsiteY702" fmla="*/ 487216 h 923840"/>
              <a:gd name="connsiteX703" fmla="*/ 362319 w 1737783"/>
              <a:gd name="connsiteY703" fmla="*/ 484867 h 923840"/>
              <a:gd name="connsiteX704" fmla="*/ 369373 w 1737783"/>
              <a:gd name="connsiteY704" fmla="*/ 484867 h 923840"/>
              <a:gd name="connsiteX705" fmla="*/ 376329 w 1737783"/>
              <a:gd name="connsiteY705" fmla="*/ 486727 h 923840"/>
              <a:gd name="connsiteX706" fmla="*/ 383384 w 1737783"/>
              <a:gd name="connsiteY706" fmla="*/ 486727 h 923840"/>
              <a:gd name="connsiteX707" fmla="*/ 390046 w 1737783"/>
              <a:gd name="connsiteY707" fmla="*/ 490641 h 923840"/>
              <a:gd name="connsiteX708" fmla="*/ 397296 w 1737783"/>
              <a:gd name="connsiteY708" fmla="*/ 488781 h 923840"/>
              <a:gd name="connsiteX709" fmla="*/ 404448 w 1737783"/>
              <a:gd name="connsiteY709" fmla="*/ 488781 h 923840"/>
              <a:gd name="connsiteX710" fmla="*/ 411208 w 1737783"/>
              <a:gd name="connsiteY710" fmla="*/ 490739 h 923840"/>
              <a:gd name="connsiteX711" fmla="*/ 417577 w 1737783"/>
              <a:gd name="connsiteY711" fmla="*/ 494555 h 923840"/>
              <a:gd name="connsiteX712" fmla="*/ 424533 w 1737783"/>
              <a:gd name="connsiteY712" fmla="*/ 495533 h 923840"/>
              <a:gd name="connsiteX713" fmla="*/ 431979 w 1737783"/>
              <a:gd name="connsiteY713" fmla="*/ 494751 h 923840"/>
              <a:gd name="connsiteX714" fmla="*/ 437857 w 1737783"/>
              <a:gd name="connsiteY714" fmla="*/ 499643 h 923840"/>
              <a:gd name="connsiteX715" fmla="*/ 444520 w 1737783"/>
              <a:gd name="connsiteY715" fmla="*/ 501698 h 923840"/>
              <a:gd name="connsiteX716" fmla="*/ 451966 w 1737783"/>
              <a:gd name="connsiteY716" fmla="*/ 501698 h 923840"/>
              <a:gd name="connsiteX717" fmla="*/ 457354 w 1737783"/>
              <a:gd name="connsiteY717" fmla="*/ 507178 h 923840"/>
              <a:gd name="connsiteX718" fmla="*/ 464016 w 1737783"/>
              <a:gd name="connsiteY718" fmla="*/ 509135 h 923840"/>
              <a:gd name="connsiteX719" fmla="*/ 471364 w 1737783"/>
              <a:gd name="connsiteY719" fmla="*/ 510114 h 923840"/>
              <a:gd name="connsiteX720" fmla="*/ 477439 w 1737783"/>
              <a:gd name="connsiteY720" fmla="*/ 514126 h 923840"/>
              <a:gd name="connsiteX721" fmla="*/ 484493 w 1737783"/>
              <a:gd name="connsiteY721" fmla="*/ 515594 h 923840"/>
              <a:gd name="connsiteX722" fmla="*/ 491547 w 1737783"/>
              <a:gd name="connsiteY722" fmla="*/ 517649 h 923840"/>
              <a:gd name="connsiteX723" fmla="*/ 498895 w 1737783"/>
              <a:gd name="connsiteY723" fmla="*/ 517649 h 923840"/>
              <a:gd name="connsiteX724" fmla="*/ 505852 w 1737783"/>
              <a:gd name="connsiteY724" fmla="*/ 514517 h 923840"/>
              <a:gd name="connsiteX725" fmla="*/ 512906 w 1737783"/>
              <a:gd name="connsiteY725" fmla="*/ 513441 h 923840"/>
              <a:gd name="connsiteX726" fmla="*/ 519274 w 1737783"/>
              <a:gd name="connsiteY726" fmla="*/ 510212 h 923840"/>
              <a:gd name="connsiteX727" fmla="*/ 525936 w 1737783"/>
              <a:gd name="connsiteY727" fmla="*/ 507961 h 923840"/>
              <a:gd name="connsiteX728" fmla="*/ 532403 w 1737783"/>
              <a:gd name="connsiteY728" fmla="*/ 504927 h 923840"/>
              <a:gd name="connsiteX729" fmla="*/ 537203 w 1737783"/>
              <a:gd name="connsiteY729" fmla="*/ 499545 h 923840"/>
              <a:gd name="connsiteX730" fmla="*/ 544649 w 1737783"/>
              <a:gd name="connsiteY730" fmla="*/ 496708 h 923840"/>
              <a:gd name="connsiteX731" fmla="*/ 548862 w 1737783"/>
              <a:gd name="connsiteY731" fmla="*/ 490543 h 923840"/>
              <a:gd name="connsiteX732" fmla="*/ 551018 w 1737783"/>
              <a:gd name="connsiteY732" fmla="*/ 483497 h 923840"/>
              <a:gd name="connsiteX733" fmla="*/ 551899 w 1737783"/>
              <a:gd name="connsiteY733" fmla="*/ 476256 h 923840"/>
              <a:gd name="connsiteX734" fmla="*/ 555427 w 1737783"/>
              <a:gd name="connsiteY734" fmla="*/ 469602 h 923840"/>
              <a:gd name="connsiteX735" fmla="*/ 557190 w 1737783"/>
              <a:gd name="connsiteY735" fmla="*/ 462263 h 923840"/>
              <a:gd name="connsiteX736" fmla="*/ 554545 w 1737783"/>
              <a:gd name="connsiteY736" fmla="*/ 455120 h 923840"/>
              <a:gd name="connsiteX737" fmla="*/ 550332 w 1737783"/>
              <a:gd name="connsiteY737" fmla="*/ 448759 h 923840"/>
              <a:gd name="connsiteX738" fmla="*/ 551704 w 1737783"/>
              <a:gd name="connsiteY738" fmla="*/ 441029 h 923840"/>
              <a:gd name="connsiteX739" fmla="*/ 546609 w 1737783"/>
              <a:gd name="connsiteY739" fmla="*/ 435060 h 923840"/>
              <a:gd name="connsiteX740" fmla="*/ 548079 w 1737783"/>
              <a:gd name="connsiteY740" fmla="*/ 427623 h 923840"/>
              <a:gd name="connsiteX741" fmla="*/ 546511 w 1737783"/>
              <a:gd name="connsiteY741" fmla="*/ 420773 h 923840"/>
              <a:gd name="connsiteX742" fmla="*/ 546511 w 1737783"/>
              <a:gd name="connsiteY742" fmla="*/ 413727 h 923840"/>
              <a:gd name="connsiteX743" fmla="*/ 545825 w 1737783"/>
              <a:gd name="connsiteY743" fmla="*/ 406780 h 923840"/>
              <a:gd name="connsiteX744" fmla="*/ 545139 w 1737783"/>
              <a:gd name="connsiteY744" fmla="*/ 399832 h 923840"/>
              <a:gd name="connsiteX745" fmla="*/ 542200 w 1737783"/>
              <a:gd name="connsiteY745" fmla="*/ 392884 h 923840"/>
              <a:gd name="connsiteX746" fmla="*/ 542690 w 1737783"/>
              <a:gd name="connsiteY746" fmla="*/ 385839 h 923840"/>
              <a:gd name="connsiteX747" fmla="*/ 545923 w 1737783"/>
              <a:gd name="connsiteY747" fmla="*/ 378989 h 923840"/>
              <a:gd name="connsiteX748" fmla="*/ 545335 w 1737783"/>
              <a:gd name="connsiteY748" fmla="*/ 371944 h 923840"/>
              <a:gd name="connsiteX749" fmla="*/ 545335 w 1737783"/>
              <a:gd name="connsiteY749" fmla="*/ 364996 h 923840"/>
              <a:gd name="connsiteX750" fmla="*/ 545335 w 1737783"/>
              <a:gd name="connsiteY750" fmla="*/ 357853 h 923840"/>
              <a:gd name="connsiteX751" fmla="*/ 546217 w 1737783"/>
              <a:gd name="connsiteY751" fmla="*/ 350807 h 923840"/>
              <a:gd name="connsiteX752" fmla="*/ 550724 w 1737783"/>
              <a:gd name="connsiteY752" fmla="*/ 344642 h 923840"/>
              <a:gd name="connsiteX753" fmla="*/ 552193 w 1737783"/>
              <a:gd name="connsiteY753" fmla="*/ 337793 h 923840"/>
              <a:gd name="connsiteX754" fmla="*/ 552193 w 1737783"/>
              <a:gd name="connsiteY754" fmla="*/ 330551 h 923840"/>
              <a:gd name="connsiteX755" fmla="*/ 556896 w 1737783"/>
              <a:gd name="connsiteY755" fmla="*/ 324680 h 923840"/>
              <a:gd name="connsiteX756" fmla="*/ 556308 w 1737783"/>
              <a:gd name="connsiteY756" fmla="*/ 317048 h 923840"/>
              <a:gd name="connsiteX757" fmla="*/ 560423 w 1737783"/>
              <a:gd name="connsiteY757" fmla="*/ 311078 h 923840"/>
              <a:gd name="connsiteX758" fmla="*/ 565126 w 1737783"/>
              <a:gd name="connsiteY758" fmla="*/ 305501 h 923840"/>
              <a:gd name="connsiteX759" fmla="*/ 567183 w 1737783"/>
              <a:gd name="connsiteY759" fmla="*/ 298847 h 923840"/>
              <a:gd name="connsiteX760" fmla="*/ 567183 w 1737783"/>
              <a:gd name="connsiteY760" fmla="*/ 291214 h 923840"/>
              <a:gd name="connsiteX761" fmla="*/ 572572 w 1737783"/>
              <a:gd name="connsiteY761" fmla="*/ 286126 h 923840"/>
              <a:gd name="connsiteX762" fmla="*/ 573356 w 1737783"/>
              <a:gd name="connsiteY762" fmla="*/ 278591 h 923840"/>
              <a:gd name="connsiteX763" fmla="*/ 578940 w 1737783"/>
              <a:gd name="connsiteY763" fmla="*/ 273698 h 923840"/>
              <a:gd name="connsiteX764" fmla="*/ 584329 w 1737783"/>
              <a:gd name="connsiteY764" fmla="*/ 268805 h 923840"/>
              <a:gd name="connsiteX765" fmla="*/ 586288 w 1737783"/>
              <a:gd name="connsiteY765" fmla="*/ 261760 h 923840"/>
              <a:gd name="connsiteX766" fmla="*/ 590012 w 1737783"/>
              <a:gd name="connsiteY766" fmla="*/ 255791 h 923840"/>
              <a:gd name="connsiteX767" fmla="*/ 595890 w 1737783"/>
              <a:gd name="connsiteY767" fmla="*/ 251387 h 923840"/>
              <a:gd name="connsiteX768" fmla="*/ 597163 w 1737783"/>
              <a:gd name="connsiteY768" fmla="*/ 243559 h 923840"/>
              <a:gd name="connsiteX769" fmla="*/ 604904 w 1737783"/>
              <a:gd name="connsiteY769" fmla="*/ 240819 h 923840"/>
              <a:gd name="connsiteX770" fmla="*/ 608921 w 1737783"/>
              <a:gd name="connsiteY770" fmla="*/ 235046 h 923840"/>
              <a:gd name="connsiteX771" fmla="*/ 611664 w 1737783"/>
              <a:gd name="connsiteY771" fmla="*/ 228196 h 923840"/>
              <a:gd name="connsiteX772" fmla="*/ 616269 w 1737783"/>
              <a:gd name="connsiteY772" fmla="*/ 222912 h 923840"/>
              <a:gd name="connsiteX773" fmla="*/ 622637 w 1737783"/>
              <a:gd name="connsiteY773" fmla="*/ 219291 h 923840"/>
              <a:gd name="connsiteX774" fmla="*/ 625184 w 1737783"/>
              <a:gd name="connsiteY774" fmla="*/ 211854 h 923840"/>
              <a:gd name="connsiteX775" fmla="*/ 632337 w 1737783"/>
              <a:gd name="connsiteY775" fmla="*/ 209212 h 923840"/>
              <a:gd name="connsiteX776" fmla="*/ 635374 w 1737783"/>
              <a:gd name="connsiteY776" fmla="*/ 202167 h 923840"/>
              <a:gd name="connsiteX777" fmla="*/ 642722 w 1737783"/>
              <a:gd name="connsiteY777" fmla="*/ 199818 h 923840"/>
              <a:gd name="connsiteX778" fmla="*/ 648404 w 1737783"/>
              <a:gd name="connsiteY778" fmla="*/ 195610 h 923840"/>
              <a:gd name="connsiteX779" fmla="*/ 653989 w 1737783"/>
              <a:gd name="connsiteY779" fmla="*/ 191501 h 923840"/>
              <a:gd name="connsiteX780" fmla="*/ 657418 w 1737783"/>
              <a:gd name="connsiteY780" fmla="*/ 184553 h 923840"/>
              <a:gd name="connsiteX781" fmla="*/ 663982 w 1737783"/>
              <a:gd name="connsiteY781" fmla="*/ 181617 h 923840"/>
              <a:gd name="connsiteX782" fmla="*/ 668489 w 1737783"/>
              <a:gd name="connsiteY782" fmla="*/ 175844 h 923840"/>
              <a:gd name="connsiteX783" fmla="*/ 675445 w 1737783"/>
              <a:gd name="connsiteY783" fmla="*/ 173496 h 923840"/>
              <a:gd name="connsiteX784" fmla="*/ 682303 w 1737783"/>
              <a:gd name="connsiteY784" fmla="*/ 171147 h 923840"/>
              <a:gd name="connsiteX785" fmla="*/ 687790 w 1737783"/>
              <a:gd name="connsiteY785" fmla="*/ 166744 h 923840"/>
              <a:gd name="connsiteX786" fmla="*/ 693080 w 1737783"/>
              <a:gd name="connsiteY786" fmla="*/ 162046 h 923840"/>
              <a:gd name="connsiteX787" fmla="*/ 699155 w 1737783"/>
              <a:gd name="connsiteY787" fmla="*/ 158524 h 923840"/>
              <a:gd name="connsiteX788" fmla="*/ 704250 w 1737783"/>
              <a:gd name="connsiteY788" fmla="*/ 153337 h 923840"/>
              <a:gd name="connsiteX789" fmla="*/ 710618 w 1737783"/>
              <a:gd name="connsiteY789" fmla="*/ 150402 h 923840"/>
              <a:gd name="connsiteX790" fmla="*/ 717084 w 1737783"/>
              <a:gd name="connsiteY790" fmla="*/ 147564 h 923840"/>
              <a:gd name="connsiteX791" fmla="*/ 723746 w 1737783"/>
              <a:gd name="connsiteY791" fmla="*/ 145118 h 923840"/>
              <a:gd name="connsiteX792" fmla="*/ 730115 w 1737783"/>
              <a:gd name="connsiteY792" fmla="*/ 142182 h 923840"/>
              <a:gd name="connsiteX793" fmla="*/ 736287 w 1737783"/>
              <a:gd name="connsiteY793" fmla="*/ 138855 h 923840"/>
              <a:gd name="connsiteX794" fmla="*/ 743341 w 1737783"/>
              <a:gd name="connsiteY794" fmla="*/ 137583 h 923840"/>
              <a:gd name="connsiteX795" fmla="*/ 748338 w 1737783"/>
              <a:gd name="connsiteY795" fmla="*/ 131222 h 923840"/>
              <a:gd name="connsiteX796" fmla="*/ 755784 w 1737783"/>
              <a:gd name="connsiteY796" fmla="*/ 131222 h 923840"/>
              <a:gd name="connsiteX797" fmla="*/ 762250 w 1737783"/>
              <a:gd name="connsiteY797" fmla="*/ 128385 h 923840"/>
              <a:gd name="connsiteX798" fmla="*/ 768717 w 1737783"/>
              <a:gd name="connsiteY798" fmla="*/ 125547 h 923840"/>
              <a:gd name="connsiteX799" fmla="*/ 776065 w 1737783"/>
              <a:gd name="connsiteY799" fmla="*/ 125547 h 923840"/>
              <a:gd name="connsiteX800" fmla="*/ 782041 w 1737783"/>
              <a:gd name="connsiteY800" fmla="*/ 121046 h 923840"/>
              <a:gd name="connsiteX801" fmla="*/ 788802 w 1737783"/>
              <a:gd name="connsiteY801" fmla="*/ 119382 h 923840"/>
              <a:gd name="connsiteX802" fmla="*/ 795954 w 1737783"/>
              <a:gd name="connsiteY802" fmla="*/ 119382 h 923840"/>
              <a:gd name="connsiteX803" fmla="*/ 802322 w 1737783"/>
              <a:gd name="connsiteY803" fmla="*/ 115370 h 923840"/>
              <a:gd name="connsiteX804" fmla="*/ 809376 w 1737783"/>
              <a:gd name="connsiteY804" fmla="*/ 114685 h 923840"/>
              <a:gd name="connsiteX805" fmla="*/ 816626 w 1737783"/>
              <a:gd name="connsiteY805" fmla="*/ 115370 h 923840"/>
              <a:gd name="connsiteX806" fmla="*/ 823484 w 1737783"/>
              <a:gd name="connsiteY806" fmla="*/ 114196 h 923840"/>
              <a:gd name="connsiteX807" fmla="*/ 830637 w 1737783"/>
              <a:gd name="connsiteY807" fmla="*/ 115272 h 923840"/>
              <a:gd name="connsiteX808" fmla="*/ 837299 w 1737783"/>
              <a:gd name="connsiteY808" fmla="*/ 110282 h 923840"/>
              <a:gd name="connsiteX809" fmla="*/ 844353 w 1737783"/>
              <a:gd name="connsiteY809" fmla="*/ 110282 h 923840"/>
              <a:gd name="connsiteX810" fmla="*/ 851407 w 1737783"/>
              <a:gd name="connsiteY810" fmla="*/ 110282 h 923840"/>
              <a:gd name="connsiteX811" fmla="*/ 858461 w 1737783"/>
              <a:gd name="connsiteY811" fmla="*/ 112630 h 923840"/>
              <a:gd name="connsiteX812" fmla="*/ 865515 w 1737783"/>
              <a:gd name="connsiteY812" fmla="*/ 111554 h 923840"/>
              <a:gd name="connsiteX813" fmla="*/ 872374 w 1737783"/>
              <a:gd name="connsiteY813" fmla="*/ 113413 h 923840"/>
              <a:gd name="connsiteX814" fmla="*/ 879330 w 1737783"/>
              <a:gd name="connsiteY814" fmla="*/ 114000 h 923840"/>
              <a:gd name="connsiteX815" fmla="*/ 886580 w 1737783"/>
              <a:gd name="connsiteY815" fmla="*/ 112532 h 923840"/>
              <a:gd name="connsiteX816" fmla="*/ 893732 w 1737783"/>
              <a:gd name="connsiteY816" fmla="*/ 112532 h 923840"/>
              <a:gd name="connsiteX817" fmla="*/ 900296 w 1737783"/>
              <a:gd name="connsiteY817" fmla="*/ 116251 h 923840"/>
              <a:gd name="connsiteX818" fmla="*/ 907644 w 1737783"/>
              <a:gd name="connsiteY818" fmla="*/ 116251 h 923840"/>
              <a:gd name="connsiteX819" fmla="*/ 914013 w 1737783"/>
              <a:gd name="connsiteY819" fmla="*/ 119969 h 923840"/>
              <a:gd name="connsiteX820" fmla="*/ 921655 w 1737783"/>
              <a:gd name="connsiteY820" fmla="*/ 119186 h 923840"/>
              <a:gd name="connsiteX821" fmla="*/ 927141 w 1737783"/>
              <a:gd name="connsiteY821" fmla="*/ 125351 h 923840"/>
              <a:gd name="connsiteX822" fmla="*/ 934783 w 1737783"/>
              <a:gd name="connsiteY822" fmla="*/ 124764 h 923840"/>
              <a:gd name="connsiteX823" fmla="*/ 941445 w 1737783"/>
              <a:gd name="connsiteY823" fmla="*/ 127210 h 923840"/>
              <a:gd name="connsiteX824" fmla="*/ 946834 w 1737783"/>
              <a:gd name="connsiteY824" fmla="*/ 132592 h 923840"/>
              <a:gd name="connsiteX825" fmla="*/ 954574 w 1737783"/>
              <a:gd name="connsiteY825" fmla="*/ 132592 h 923840"/>
              <a:gd name="connsiteX826" fmla="*/ 960844 w 1737783"/>
              <a:gd name="connsiteY826" fmla="*/ 135822 h 923840"/>
              <a:gd name="connsiteX827" fmla="*/ 967409 w 1737783"/>
              <a:gd name="connsiteY827" fmla="*/ 138855 h 923840"/>
              <a:gd name="connsiteX828" fmla="*/ 973385 w 1737783"/>
              <a:gd name="connsiteY828" fmla="*/ 142671 h 923840"/>
              <a:gd name="connsiteX829" fmla="*/ 978382 w 1737783"/>
              <a:gd name="connsiteY829" fmla="*/ 148053 h 923840"/>
              <a:gd name="connsiteX830" fmla="*/ 984554 w 1737783"/>
              <a:gd name="connsiteY830" fmla="*/ 151478 h 923840"/>
              <a:gd name="connsiteX831" fmla="*/ 991706 w 1737783"/>
              <a:gd name="connsiteY831" fmla="*/ 153631 h 923840"/>
              <a:gd name="connsiteX832" fmla="*/ 997095 w 1737783"/>
              <a:gd name="connsiteY832" fmla="*/ 158328 h 923840"/>
              <a:gd name="connsiteX833" fmla="*/ 1002875 w 1737783"/>
              <a:gd name="connsiteY833" fmla="*/ 162536 h 923840"/>
              <a:gd name="connsiteX834" fmla="*/ 1008656 w 1737783"/>
              <a:gd name="connsiteY834" fmla="*/ 166646 h 923840"/>
              <a:gd name="connsiteX835" fmla="*/ 1014240 w 1737783"/>
              <a:gd name="connsiteY835" fmla="*/ 171147 h 923840"/>
              <a:gd name="connsiteX836" fmla="*/ 1016298 w 1737783"/>
              <a:gd name="connsiteY836" fmla="*/ 179269 h 923840"/>
              <a:gd name="connsiteX837" fmla="*/ 1023156 w 1737783"/>
              <a:gd name="connsiteY837" fmla="*/ 182400 h 923840"/>
              <a:gd name="connsiteX838" fmla="*/ 1028839 w 1737783"/>
              <a:gd name="connsiteY838" fmla="*/ 186706 h 923840"/>
              <a:gd name="connsiteX839" fmla="*/ 1034227 w 1737783"/>
              <a:gd name="connsiteY839" fmla="*/ 191403 h 923840"/>
              <a:gd name="connsiteX840" fmla="*/ 1038342 w 1737783"/>
              <a:gd name="connsiteY840" fmla="*/ 197274 h 923840"/>
              <a:gd name="connsiteX841" fmla="*/ 1040595 w 1737783"/>
              <a:gd name="connsiteY841" fmla="*/ 204613 h 923840"/>
              <a:gd name="connsiteX842" fmla="*/ 1046376 w 1737783"/>
              <a:gd name="connsiteY842" fmla="*/ 209016 h 923840"/>
              <a:gd name="connsiteX843" fmla="*/ 1049021 w 1737783"/>
              <a:gd name="connsiteY843" fmla="*/ 215866 h 923840"/>
              <a:gd name="connsiteX844" fmla="*/ 1055194 w 1737783"/>
              <a:gd name="connsiteY844" fmla="*/ 220074 h 923840"/>
              <a:gd name="connsiteX845" fmla="*/ 1056761 w 1737783"/>
              <a:gd name="connsiteY845" fmla="*/ 227609 h 923840"/>
              <a:gd name="connsiteX846" fmla="*/ 1062444 w 1737783"/>
              <a:gd name="connsiteY846" fmla="*/ 232306 h 923840"/>
              <a:gd name="connsiteX847" fmla="*/ 1065971 w 1737783"/>
              <a:gd name="connsiteY847" fmla="*/ 238373 h 923840"/>
              <a:gd name="connsiteX848" fmla="*/ 1069008 w 1737783"/>
              <a:gd name="connsiteY848" fmla="*/ 244831 h 923840"/>
              <a:gd name="connsiteX849" fmla="*/ 1072045 w 1737783"/>
              <a:gd name="connsiteY849" fmla="*/ 251192 h 923840"/>
              <a:gd name="connsiteX850" fmla="*/ 1078511 w 1737783"/>
              <a:gd name="connsiteY850" fmla="*/ 255595 h 923840"/>
              <a:gd name="connsiteX851" fmla="*/ 1080667 w 1737783"/>
              <a:gd name="connsiteY851" fmla="*/ 262445 h 923840"/>
              <a:gd name="connsiteX852" fmla="*/ 1083214 w 1737783"/>
              <a:gd name="connsiteY852" fmla="*/ 269099 h 923840"/>
              <a:gd name="connsiteX853" fmla="*/ 1087917 w 1737783"/>
              <a:gd name="connsiteY853" fmla="*/ 274677 h 923840"/>
              <a:gd name="connsiteX854" fmla="*/ 1091150 w 1737783"/>
              <a:gd name="connsiteY854" fmla="*/ 280939 h 923840"/>
              <a:gd name="connsiteX855" fmla="*/ 1091150 w 1737783"/>
              <a:gd name="connsiteY855" fmla="*/ 288572 h 923840"/>
              <a:gd name="connsiteX856" fmla="*/ 1095265 w 1737783"/>
              <a:gd name="connsiteY856" fmla="*/ 294443 h 923840"/>
              <a:gd name="connsiteX857" fmla="*/ 1098204 w 1737783"/>
              <a:gd name="connsiteY857" fmla="*/ 300804 h 923840"/>
              <a:gd name="connsiteX858" fmla="*/ 1100948 w 1737783"/>
              <a:gd name="connsiteY858" fmla="*/ 307360 h 923840"/>
              <a:gd name="connsiteX859" fmla="*/ 1102907 w 1737783"/>
              <a:gd name="connsiteY859" fmla="*/ 314112 h 923840"/>
              <a:gd name="connsiteX860" fmla="*/ 1104573 w 1737783"/>
              <a:gd name="connsiteY860" fmla="*/ 321059 h 923840"/>
              <a:gd name="connsiteX861" fmla="*/ 1110549 w 1737783"/>
              <a:gd name="connsiteY861" fmla="*/ 326344 h 923840"/>
              <a:gd name="connsiteX862" fmla="*/ 1109668 w 1737783"/>
              <a:gd name="connsiteY862" fmla="*/ 334172 h 923840"/>
              <a:gd name="connsiteX863" fmla="*/ 1114272 w 1737783"/>
              <a:gd name="connsiteY863" fmla="*/ 340043 h 923840"/>
              <a:gd name="connsiteX864" fmla="*/ 1116330 w 1737783"/>
              <a:gd name="connsiteY864" fmla="*/ 346795 h 923840"/>
              <a:gd name="connsiteX865" fmla="*/ 1117113 w 1737783"/>
              <a:gd name="connsiteY865" fmla="*/ 353938 h 923840"/>
              <a:gd name="connsiteX866" fmla="*/ 1119857 w 1737783"/>
              <a:gd name="connsiteY866" fmla="*/ 360495 h 923840"/>
              <a:gd name="connsiteX867" fmla="*/ 1120641 w 1737783"/>
              <a:gd name="connsiteY867" fmla="*/ 367638 h 923840"/>
              <a:gd name="connsiteX868" fmla="*/ 1126323 w 1737783"/>
              <a:gd name="connsiteY868" fmla="*/ 373314 h 923840"/>
              <a:gd name="connsiteX869" fmla="*/ 1127597 w 1737783"/>
              <a:gd name="connsiteY869" fmla="*/ 380261 h 923840"/>
              <a:gd name="connsiteX870" fmla="*/ 1126813 w 1737783"/>
              <a:gd name="connsiteY870" fmla="*/ 387894 h 923840"/>
              <a:gd name="connsiteX871" fmla="*/ 1132691 w 1737783"/>
              <a:gd name="connsiteY871" fmla="*/ 393569 h 923840"/>
              <a:gd name="connsiteX872" fmla="*/ 1130928 w 1737783"/>
              <a:gd name="connsiteY872" fmla="*/ 401398 h 923840"/>
              <a:gd name="connsiteX873" fmla="*/ 1135239 w 1737783"/>
              <a:gd name="connsiteY873" fmla="*/ 407563 h 923840"/>
              <a:gd name="connsiteX874" fmla="*/ 1135728 w 1737783"/>
              <a:gd name="connsiteY874" fmla="*/ 414804 h 923840"/>
              <a:gd name="connsiteX875" fmla="*/ 1136414 w 1737783"/>
              <a:gd name="connsiteY875" fmla="*/ 421947 h 923840"/>
              <a:gd name="connsiteX876" fmla="*/ 1141411 w 1737783"/>
              <a:gd name="connsiteY876" fmla="*/ 428014 h 923840"/>
              <a:gd name="connsiteX877" fmla="*/ 1143273 w 1737783"/>
              <a:gd name="connsiteY877" fmla="*/ 434864 h 923840"/>
              <a:gd name="connsiteX878" fmla="*/ 1144350 w 1737783"/>
              <a:gd name="connsiteY878" fmla="*/ 441909 h 923840"/>
              <a:gd name="connsiteX879" fmla="*/ 1141999 w 1737783"/>
              <a:gd name="connsiteY879" fmla="*/ 449640 h 923840"/>
              <a:gd name="connsiteX880" fmla="*/ 1143762 w 1737783"/>
              <a:gd name="connsiteY880" fmla="*/ 456490 h 923840"/>
              <a:gd name="connsiteX881" fmla="*/ 1146114 w 1737783"/>
              <a:gd name="connsiteY881" fmla="*/ 463242 h 923840"/>
              <a:gd name="connsiteX882" fmla="*/ 1148073 w 1737783"/>
              <a:gd name="connsiteY882" fmla="*/ 470091 h 923840"/>
              <a:gd name="connsiteX883" fmla="*/ 1150229 w 1737783"/>
              <a:gd name="connsiteY883" fmla="*/ 476941 h 923840"/>
              <a:gd name="connsiteX884" fmla="*/ 1150229 w 1737783"/>
              <a:gd name="connsiteY884" fmla="*/ 484182 h 923840"/>
              <a:gd name="connsiteX885" fmla="*/ 1155226 w 1737783"/>
              <a:gd name="connsiteY885" fmla="*/ 490445 h 923840"/>
              <a:gd name="connsiteX886" fmla="*/ 1153266 w 1737783"/>
              <a:gd name="connsiteY886" fmla="*/ 497980 h 923840"/>
              <a:gd name="connsiteX887" fmla="*/ 1154050 w 1737783"/>
              <a:gd name="connsiteY887" fmla="*/ 505123 h 923840"/>
              <a:gd name="connsiteX888" fmla="*/ 1154834 w 1737783"/>
              <a:gd name="connsiteY888" fmla="*/ 512169 h 923840"/>
              <a:gd name="connsiteX889" fmla="*/ 1159340 w 1737783"/>
              <a:gd name="connsiteY889" fmla="*/ 518529 h 923840"/>
              <a:gd name="connsiteX890" fmla="*/ 1160418 w 1737783"/>
              <a:gd name="connsiteY890" fmla="*/ 525477 h 923840"/>
              <a:gd name="connsiteX891" fmla="*/ 1161594 w 1737783"/>
              <a:gd name="connsiteY891" fmla="*/ 532424 h 923840"/>
              <a:gd name="connsiteX892" fmla="*/ 1161594 w 1737783"/>
              <a:gd name="connsiteY892" fmla="*/ 539568 h 923840"/>
              <a:gd name="connsiteX893" fmla="*/ 1161594 w 1737783"/>
              <a:gd name="connsiteY893" fmla="*/ 546809 h 923840"/>
              <a:gd name="connsiteX894" fmla="*/ 1161594 w 1737783"/>
              <a:gd name="connsiteY894" fmla="*/ 553855 h 923840"/>
              <a:gd name="connsiteX895" fmla="*/ 1163553 w 1737783"/>
              <a:gd name="connsiteY895" fmla="*/ 560606 h 923840"/>
              <a:gd name="connsiteX896" fmla="*/ 1167864 w 1737783"/>
              <a:gd name="connsiteY896" fmla="*/ 566967 h 923840"/>
              <a:gd name="connsiteX897" fmla="*/ 1167864 w 1737783"/>
              <a:gd name="connsiteY897" fmla="*/ 574404 h 923840"/>
              <a:gd name="connsiteX898" fmla="*/ 1169040 w 1737783"/>
              <a:gd name="connsiteY898" fmla="*/ 582037 h 923840"/>
              <a:gd name="connsiteX899" fmla="*/ 1175114 w 1737783"/>
              <a:gd name="connsiteY899" fmla="*/ 586734 h 923840"/>
              <a:gd name="connsiteX900" fmla="*/ 1179719 w 1737783"/>
              <a:gd name="connsiteY900" fmla="*/ 592409 h 923840"/>
              <a:gd name="connsiteX901" fmla="*/ 1184226 w 1737783"/>
              <a:gd name="connsiteY901" fmla="*/ 598672 h 923840"/>
              <a:gd name="connsiteX902" fmla="*/ 1192554 w 1737783"/>
              <a:gd name="connsiteY902" fmla="*/ 598672 h 923840"/>
              <a:gd name="connsiteX903" fmla="*/ 1205290 w 1737783"/>
              <a:gd name="connsiteY903" fmla="*/ 605424 h 923840"/>
              <a:gd name="connsiteX904" fmla="*/ 1212736 w 1737783"/>
              <a:gd name="connsiteY904" fmla="*/ 605424 h 923840"/>
              <a:gd name="connsiteX905" fmla="*/ 1219693 w 1737783"/>
              <a:gd name="connsiteY905" fmla="*/ 610023 h 923840"/>
              <a:gd name="connsiteX906" fmla="*/ 1227139 w 1737783"/>
              <a:gd name="connsiteY906" fmla="*/ 608555 h 923840"/>
              <a:gd name="connsiteX907" fmla="*/ 1234389 w 1737783"/>
              <a:gd name="connsiteY907" fmla="*/ 607087 h 923840"/>
              <a:gd name="connsiteX908" fmla="*/ 1240267 w 1737783"/>
              <a:gd name="connsiteY908" fmla="*/ 601999 h 923840"/>
              <a:gd name="connsiteX909" fmla="*/ 1247811 w 1737783"/>
              <a:gd name="connsiteY909" fmla="*/ 600922 h 923840"/>
              <a:gd name="connsiteX910" fmla="*/ 1253494 w 1737783"/>
              <a:gd name="connsiteY910" fmla="*/ 596812 h 923840"/>
              <a:gd name="connsiteX911" fmla="*/ 1258980 w 1737783"/>
              <a:gd name="connsiteY911" fmla="*/ 592116 h 923840"/>
              <a:gd name="connsiteX912" fmla="*/ 1265447 w 1737783"/>
              <a:gd name="connsiteY912" fmla="*/ 589278 h 923840"/>
              <a:gd name="connsiteX913" fmla="*/ 1271227 w 1737783"/>
              <a:gd name="connsiteY913" fmla="*/ 584972 h 923840"/>
              <a:gd name="connsiteX914" fmla="*/ 1277302 w 1737783"/>
              <a:gd name="connsiteY914" fmla="*/ 581352 h 923840"/>
              <a:gd name="connsiteX915" fmla="*/ 1284650 w 1737783"/>
              <a:gd name="connsiteY915" fmla="*/ 580471 h 923840"/>
              <a:gd name="connsiteX916" fmla="*/ 1290920 w 1737783"/>
              <a:gd name="connsiteY916" fmla="*/ 577144 h 923840"/>
              <a:gd name="connsiteX917" fmla="*/ 1298268 w 1737783"/>
              <a:gd name="connsiteY917" fmla="*/ 576655 h 923840"/>
              <a:gd name="connsiteX918" fmla="*/ 1305028 w 1737783"/>
              <a:gd name="connsiteY918" fmla="*/ 574795 h 923840"/>
              <a:gd name="connsiteX919" fmla="*/ 1311103 w 1737783"/>
              <a:gd name="connsiteY919" fmla="*/ 570783 h 923840"/>
              <a:gd name="connsiteX920" fmla="*/ 1317471 w 1737783"/>
              <a:gd name="connsiteY920" fmla="*/ 567456 h 923840"/>
              <a:gd name="connsiteX921" fmla="*/ 1324133 w 1737783"/>
              <a:gd name="connsiteY921" fmla="*/ 565010 h 923840"/>
              <a:gd name="connsiteX922" fmla="*/ 1331285 w 1737783"/>
              <a:gd name="connsiteY922" fmla="*/ 564227 h 923840"/>
              <a:gd name="connsiteX923" fmla="*/ 1338437 w 1737783"/>
              <a:gd name="connsiteY923" fmla="*/ 564227 h 923840"/>
              <a:gd name="connsiteX924" fmla="*/ 1345394 w 1737783"/>
              <a:gd name="connsiteY924" fmla="*/ 563444 h 923840"/>
              <a:gd name="connsiteX925" fmla="*/ 1352546 w 1737783"/>
              <a:gd name="connsiteY925" fmla="*/ 563444 h 923840"/>
              <a:gd name="connsiteX926" fmla="*/ 1359306 w 1737783"/>
              <a:gd name="connsiteY926" fmla="*/ 560019 h 923840"/>
              <a:gd name="connsiteX927" fmla="*/ 1366360 w 1737783"/>
              <a:gd name="connsiteY927" fmla="*/ 560019 h 923840"/>
              <a:gd name="connsiteX928" fmla="*/ 1373414 w 1737783"/>
              <a:gd name="connsiteY928" fmla="*/ 561096 h 923840"/>
              <a:gd name="connsiteX929" fmla="*/ 1380468 w 1737783"/>
              <a:gd name="connsiteY929" fmla="*/ 561096 h 923840"/>
              <a:gd name="connsiteX930" fmla="*/ 1387425 w 1737783"/>
              <a:gd name="connsiteY930" fmla="*/ 562270 h 923840"/>
              <a:gd name="connsiteX931" fmla="*/ 1394479 w 1737783"/>
              <a:gd name="connsiteY931" fmla="*/ 560998 h 923840"/>
              <a:gd name="connsiteX932" fmla="*/ 1401533 w 1737783"/>
              <a:gd name="connsiteY932" fmla="*/ 560998 h 923840"/>
              <a:gd name="connsiteX933" fmla="*/ 1408783 w 1737783"/>
              <a:gd name="connsiteY933" fmla="*/ 559921 h 923840"/>
              <a:gd name="connsiteX934" fmla="*/ 1415445 w 1737783"/>
              <a:gd name="connsiteY934" fmla="*/ 563053 h 923840"/>
              <a:gd name="connsiteX935" fmla="*/ 1422597 w 1737783"/>
              <a:gd name="connsiteY935" fmla="*/ 563053 h 923840"/>
              <a:gd name="connsiteX936" fmla="*/ 1429848 w 1737783"/>
              <a:gd name="connsiteY936" fmla="*/ 563053 h 923840"/>
              <a:gd name="connsiteX937" fmla="*/ 1436510 w 1737783"/>
              <a:gd name="connsiteY937" fmla="*/ 565499 h 923840"/>
              <a:gd name="connsiteX938" fmla="*/ 1442584 w 1737783"/>
              <a:gd name="connsiteY938" fmla="*/ 570196 h 923840"/>
              <a:gd name="connsiteX939" fmla="*/ 1450128 w 1737783"/>
              <a:gd name="connsiteY939" fmla="*/ 569413 h 923840"/>
              <a:gd name="connsiteX940" fmla="*/ 1457280 w 1737783"/>
              <a:gd name="connsiteY940" fmla="*/ 570294 h 923840"/>
              <a:gd name="connsiteX941" fmla="*/ 1462571 w 1737783"/>
              <a:gd name="connsiteY941" fmla="*/ 576459 h 923840"/>
              <a:gd name="connsiteX942" fmla="*/ 1470409 w 1737783"/>
              <a:gd name="connsiteY942" fmla="*/ 575578 h 923840"/>
              <a:gd name="connsiteX943" fmla="*/ 1476581 w 1737783"/>
              <a:gd name="connsiteY943" fmla="*/ 579101 h 923840"/>
              <a:gd name="connsiteX944" fmla="*/ 1482264 w 1737783"/>
              <a:gd name="connsiteY944" fmla="*/ 583700 h 923840"/>
              <a:gd name="connsiteX945" fmla="*/ 1490102 w 1737783"/>
              <a:gd name="connsiteY945" fmla="*/ 583700 h 923840"/>
              <a:gd name="connsiteX946" fmla="*/ 1494413 w 1737783"/>
              <a:gd name="connsiteY946" fmla="*/ 590648 h 923840"/>
              <a:gd name="connsiteX947" fmla="*/ 1502251 w 1737783"/>
              <a:gd name="connsiteY947" fmla="*/ 590648 h 923840"/>
              <a:gd name="connsiteX948" fmla="*/ 1506953 w 1737783"/>
              <a:gd name="connsiteY948" fmla="*/ 596421 h 923840"/>
              <a:gd name="connsiteX949" fmla="*/ 1514595 w 1737783"/>
              <a:gd name="connsiteY949" fmla="*/ 597400 h 923840"/>
              <a:gd name="connsiteX950" fmla="*/ 1518122 w 1737783"/>
              <a:gd name="connsiteY950" fmla="*/ 604836 h 923840"/>
              <a:gd name="connsiteX951" fmla="*/ 1526059 w 1737783"/>
              <a:gd name="connsiteY951" fmla="*/ 605815 h 923840"/>
              <a:gd name="connsiteX952" fmla="*/ 1531545 w 1737783"/>
              <a:gd name="connsiteY952" fmla="*/ 610218 h 923840"/>
              <a:gd name="connsiteX953" fmla="*/ 1535464 w 1737783"/>
              <a:gd name="connsiteY953" fmla="*/ 616579 h 923840"/>
              <a:gd name="connsiteX954" fmla="*/ 1540755 w 1737783"/>
              <a:gd name="connsiteY954" fmla="*/ 621080 h 923840"/>
              <a:gd name="connsiteX955" fmla="*/ 1545653 w 1737783"/>
              <a:gd name="connsiteY955" fmla="*/ 626169 h 923840"/>
              <a:gd name="connsiteX956" fmla="*/ 1552022 w 1737783"/>
              <a:gd name="connsiteY956" fmla="*/ 629594 h 923840"/>
              <a:gd name="connsiteX957" fmla="*/ 1556333 w 1737783"/>
              <a:gd name="connsiteY957" fmla="*/ 635171 h 923840"/>
              <a:gd name="connsiteX958" fmla="*/ 1560643 w 1737783"/>
              <a:gd name="connsiteY958" fmla="*/ 640651 h 923840"/>
              <a:gd name="connsiteX959" fmla="*/ 1567109 w 1737783"/>
              <a:gd name="connsiteY959" fmla="*/ 644370 h 923840"/>
              <a:gd name="connsiteX960" fmla="*/ 1570049 w 1737783"/>
              <a:gd name="connsiteY960" fmla="*/ 651024 h 923840"/>
              <a:gd name="connsiteX961" fmla="*/ 1574751 w 1737783"/>
              <a:gd name="connsiteY961" fmla="*/ 656210 h 923840"/>
              <a:gd name="connsiteX962" fmla="*/ 1580042 w 1737783"/>
              <a:gd name="connsiteY962" fmla="*/ 661103 h 923840"/>
              <a:gd name="connsiteX963" fmla="*/ 1582884 w 1737783"/>
              <a:gd name="connsiteY963" fmla="*/ 667659 h 923840"/>
              <a:gd name="connsiteX964" fmla="*/ 1587194 w 1737783"/>
              <a:gd name="connsiteY964" fmla="*/ 673237 h 923840"/>
              <a:gd name="connsiteX965" fmla="*/ 1590525 w 1737783"/>
              <a:gd name="connsiteY965" fmla="*/ 679401 h 923840"/>
              <a:gd name="connsiteX966" fmla="*/ 1594052 w 1737783"/>
              <a:gd name="connsiteY966" fmla="*/ 685468 h 923840"/>
              <a:gd name="connsiteX967" fmla="*/ 1596502 w 1737783"/>
              <a:gd name="connsiteY967" fmla="*/ 692122 h 923840"/>
              <a:gd name="connsiteX968" fmla="*/ 1600029 w 1737783"/>
              <a:gd name="connsiteY968" fmla="*/ 698189 h 923840"/>
              <a:gd name="connsiteX969" fmla="*/ 1605417 w 1737783"/>
              <a:gd name="connsiteY969" fmla="*/ 703473 h 923840"/>
              <a:gd name="connsiteX970" fmla="*/ 1608357 w 1737783"/>
              <a:gd name="connsiteY970" fmla="*/ 709932 h 923840"/>
              <a:gd name="connsiteX971" fmla="*/ 1607377 w 1737783"/>
              <a:gd name="connsiteY971" fmla="*/ 717858 h 923840"/>
              <a:gd name="connsiteX972" fmla="*/ 1612374 w 1737783"/>
              <a:gd name="connsiteY972" fmla="*/ 723534 h 923840"/>
              <a:gd name="connsiteX973" fmla="*/ 1613158 w 1737783"/>
              <a:gd name="connsiteY973" fmla="*/ 730677 h 923840"/>
              <a:gd name="connsiteX974" fmla="*/ 1613158 w 1737783"/>
              <a:gd name="connsiteY974" fmla="*/ 737820 h 923840"/>
              <a:gd name="connsiteX975" fmla="*/ 1618644 w 1737783"/>
              <a:gd name="connsiteY975" fmla="*/ 743692 h 923840"/>
              <a:gd name="connsiteX976" fmla="*/ 1618154 w 1737783"/>
              <a:gd name="connsiteY976" fmla="*/ 751031 h 923840"/>
              <a:gd name="connsiteX977" fmla="*/ 1619232 w 1737783"/>
              <a:gd name="connsiteY977" fmla="*/ 757783 h 923840"/>
              <a:gd name="connsiteX978" fmla="*/ 1612472 w 1737783"/>
              <a:gd name="connsiteY978" fmla="*/ 759250 h 923840"/>
              <a:gd name="connsiteX979" fmla="*/ 1605711 w 1737783"/>
              <a:gd name="connsiteY979" fmla="*/ 761599 h 923840"/>
              <a:gd name="connsiteX980" fmla="*/ 1598266 w 1737783"/>
              <a:gd name="connsiteY980" fmla="*/ 758565 h 923840"/>
              <a:gd name="connsiteX981" fmla="*/ 1591407 w 1737783"/>
              <a:gd name="connsiteY981" fmla="*/ 761305 h 923840"/>
              <a:gd name="connsiteX982" fmla="*/ 1584255 w 1737783"/>
              <a:gd name="connsiteY982" fmla="*/ 760620 h 923840"/>
              <a:gd name="connsiteX983" fmla="*/ 1577201 w 1737783"/>
              <a:gd name="connsiteY983" fmla="*/ 760620 h 923840"/>
              <a:gd name="connsiteX984" fmla="*/ 1570343 w 1737783"/>
              <a:gd name="connsiteY984" fmla="*/ 762382 h 923840"/>
              <a:gd name="connsiteX985" fmla="*/ 1563289 w 1737783"/>
              <a:gd name="connsiteY985" fmla="*/ 762382 h 923840"/>
              <a:gd name="connsiteX986" fmla="*/ 1556528 w 1737783"/>
              <a:gd name="connsiteY986" fmla="*/ 765611 h 923840"/>
              <a:gd name="connsiteX987" fmla="*/ 1549376 w 1737783"/>
              <a:gd name="connsiteY987" fmla="*/ 765611 h 923840"/>
              <a:gd name="connsiteX988" fmla="*/ 1542518 w 1737783"/>
              <a:gd name="connsiteY988" fmla="*/ 767861 h 923840"/>
              <a:gd name="connsiteX989" fmla="*/ 1535562 w 1737783"/>
              <a:gd name="connsiteY989" fmla="*/ 768644 h 923840"/>
              <a:gd name="connsiteX990" fmla="*/ 1528508 w 1737783"/>
              <a:gd name="connsiteY990" fmla="*/ 768644 h 923840"/>
              <a:gd name="connsiteX991" fmla="*/ 1521454 w 1737783"/>
              <a:gd name="connsiteY991" fmla="*/ 768644 h 923840"/>
              <a:gd name="connsiteX992" fmla="*/ 1514400 w 1737783"/>
              <a:gd name="connsiteY992" fmla="*/ 769623 h 923840"/>
              <a:gd name="connsiteX993" fmla="*/ 1507443 w 1737783"/>
              <a:gd name="connsiteY993" fmla="*/ 770699 h 923840"/>
              <a:gd name="connsiteX994" fmla="*/ 1500487 w 1737783"/>
              <a:gd name="connsiteY994" fmla="*/ 772069 h 923840"/>
              <a:gd name="connsiteX995" fmla="*/ 1493335 w 1737783"/>
              <a:gd name="connsiteY995" fmla="*/ 772069 h 923840"/>
              <a:gd name="connsiteX996" fmla="*/ 1486281 w 1737783"/>
              <a:gd name="connsiteY996" fmla="*/ 772069 h 923840"/>
              <a:gd name="connsiteX997" fmla="*/ 1479423 w 1737783"/>
              <a:gd name="connsiteY997" fmla="*/ 774124 h 923840"/>
              <a:gd name="connsiteX998" fmla="*/ 1472075 w 1737783"/>
              <a:gd name="connsiteY998" fmla="*/ 772461 h 923840"/>
              <a:gd name="connsiteX999" fmla="*/ 1465118 w 1737783"/>
              <a:gd name="connsiteY999" fmla="*/ 772950 h 923840"/>
              <a:gd name="connsiteX1000" fmla="*/ 1458554 w 1737783"/>
              <a:gd name="connsiteY1000" fmla="*/ 778136 h 923840"/>
              <a:gd name="connsiteX1001" fmla="*/ 1451206 w 1737783"/>
              <a:gd name="connsiteY1001" fmla="*/ 775690 h 923840"/>
              <a:gd name="connsiteX1002" fmla="*/ 1444446 w 1737783"/>
              <a:gd name="connsiteY1002" fmla="*/ 778821 h 923840"/>
              <a:gd name="connsiteX1003" fmla="*/ 1437293 w 1737783"/>
              <a:gd name="connsiteY1003" fmla="*/ 778821 h 923840"/>
              <a:gd name="connsiteX1004" fmla="*/ 1430043 w 1737783"/>
              <a:gd name="connsiteY1004" fmla="*/ 777158 h 923840"/>
              <a:gd name="connsiteX1005" fmla="*/ 1422989 w 1737783"/>
              <a:gd name="connsiteY1005" fmla="*/ 777158 h 923840"/>
              <a:gd name="connsiteX1006" fmla="*/ 1416327 w 1737783"/>
              <a:gd name="connsiteY1006" fmla="*/ 781365 h 923840"/>
              <a:gd name="connsiteX1007" fmla="*/ 1408979 w 1737783"/>
              <a:gd name="connsiteY1007" fmla="*/ 778528 h 923840"/>
              <a:gd name="connsiteX1008" fmla="*/ 1402121 w 1737783"/>
              <a:gd name="connsiteY1008" fmla="*/ 780583 h 923840"/>
              <a:gd name="connsiteX1009" fmla="*/ 1395165 w 1737783"/>
              <a:gd name="connsiteY1009" fmla="*/ 782344 h 923840"/>
              <a:gd name="connsiteX1010" fmla="*/ 1387915 w 1737783"/>
              <a:gd name="connsiteY1010" fmla="*/ 780387 h 923840"/>
              <a:gd name="connsiteX1011" fmla="*/ 1381056 w 1737783"/>
              <a:gd name="connsiteY1011" fmla="*/ 782833 h 923840"/>
              <a:gd name="connsiteX1012" fmla="*/ 1374100 w 1737783"/>
              <a:gd name="connsiteY1012" fmla="*/ 784105 h 923840"/>
              <a:gd name="connsiteX1013" fmla="*/ 1366850 w 1737783"/>
              <a:gd name="connsiteY1013" fmla="*/ 782246 h 923840"/>
              <a:gd name="connsiteX1014" fmla="*/ 1359796 w 1737783"/>
              <a:gd name="connsiteY1014" fmla="*/ 783029 h 923840"/>
              <a:gd name="connsiteX1015" fmla="*/ 1353036 w 1737783"/>
              <a:gd name="connsiteY1015" fmla="*/ 786649 h 923840"/>
              <a:gd name="connsiteX1016" fmla="*/ 1345982 w 1737783"/>
              <a:gd name="connsiteY1016" fmla="*/ 786160 h 923840"/>
              <a:gd name="connsiteX1017" fmla="*/ 1339025 w 1737783"/>
              <a:gd name="connsiteY1017" fmla="*/ 787824 h 923840"/>
              <a:gd name="connsiteX1018" fmla="*/ 1331873 w 1737783"/>
              <a:gd name="connsiteY1018" fmla="*/ 787335 h 923840"/>
              <a:gd name="connsiteX1019" fmla="*/ 1324721 w 1737783"/>
              <a:gd name="connsiteY1019" fmla="*/ 785671 h 923840"/>
              <a:gd name="connsiteX1020" fmla="*/ 1317765 w 1737783"/>
              <a:gd name="connsiteY1020" fmla="*/ 787824 h 923840"/>
              <a:gd name="connsiteX1021" fmla="*/ 1310711 w 1737783"/>
              <a:gd name="connsiteY1021" fmla="*/ 787824 h 923840"/>
              <a:gd name="connsiteX1022" fmla="*/ 1303951 w 1737783"/>
              <a:gd name="connsiteY1022" fmla="*/ 791151 h 923840"/>
              <a:gd name="connsiteX1023" fmla="*/ 1296798 w 1737783"/>
              <a:gd name="connsiteY1023" fmla="*/ 790466 h 923840"/>
              <a:gd name="connsiteX1024" fmla="*/ 1289842 w 1737783"/>
              <a:gd name="connsiteY1024" fmla="*/ 792031 h 923840"/>
              <a:gd name="connsiteX1025" fmla="*/ 1282886 w 1737783"/>
              <a:gd name="connsiteY1025" fmla="*/ 793793 h 923840"/>
              <a:gd name="connsiteX1026" fmla="*/ 1275832 w 1737783"/>
              <a:gd name="connsiteY1026" fmla="*/ 793793 h 923840"/>
              <a:gd name="connsiteX1027" fmla="*/ 1268680 w 1737783"/>
              <a:gd name="connsiteY1027" fmla="*/ 793793 h 923840"/>
              <a:gd name="connsiteX1028" fmla="*/ 1261528 w 1737783"/>
              <a:gd name="connsiteY1028" fmla="*/ 792031 h 923840"/>
              <a:gd name="connsiteX1029" fmla="*/ 1254474 w 1737783"/>
              <a:gd name="connsiteY1029" fmla="*/ 792521 h 923840"/>
              <a:gd name="connsiteX1030" fmla="*/ 1247713 w 1737783"/>
              <a:gd name="connsiteY1030" fmla="*/ 796435 h 923840"/>
              <a:gd name="connsiteX1031" fmla="*/ 1240561 w 1737783"/>
              <a:gd name="connsiteY1031" fmla="*/ 796435 h 923840"/>
              <a:gd name="connsiteX1032" fmla="*/ 1233311 w 1737783"/>
              <a:gd name="connsiteY1032" fmla="*/ 793695 h 923840"/>
              <a:gd name="connsiteX1033" fmla="*/ 1226649 w 1737783"/>
              <a:gd name="connsiteY1033" fmla="*/ 798490 h 923840"/>
              <a:gd name="connsiteX1034" fmla="*/ 1219301 w 1737783"/>
              <a:gd name="connsiteY1034" fmla="*/ 795358 h 923840"/>
              <a:gd name="connsiteX1035" fmla="*/ 1212344 w 1737783"/>
              <a:gd name="connsiteY1035" fmla="*/ 796239 h 923840"/>
              <a:gd name="connsiteX1036" fmla="*/ 1205388 w 1737783"/>
              <a:gd name="connsiteY1036" fmla="*/ 798686 h 923840"/>
              <a:gd name="connsiteX1037" fmla="*/ 1198432 w 1737783"/>
              <a:gd name="connsiteY1037" fmla="*/ 800545 h 923840"/>
              <a:gd name="connsiteX1038" fmla="*/ 1191182 w 1737783"/>
              <a:gd name="connsiteY1038" fmla="*/ 797120 h 923840"/>
              <a:gd name="connsiteX1039" fmla="*/ 1184226 w 1737783"/>
              <a:gd name="connsiteY1039" fmla="*/ 798686 h 923840"/>
              <a:gd name="connsiteX1040" fmla="*/ 1177074 w 1737783"/>
              <a:gd name="connsiteY1040" fmla="*/ 797218 h 923840"/>
              <a:gd name="connsiteX1041" fmla="*/ 1170216 w 1737783"/>
              <a:gd name="connsiteY1041" fmla="*/ 801426 h 923840"/>
              <a:gd name="connsiteX1042" fmla="*/ 1163161 w 1737783"/>
              <a:gd name="connsiteY1042" fmla="*/ 800740 h 923840"/>
              <a:gd name="connsiteX1043" fmla="*/ 1156107 w 1737783"/>
              <a:gd name="connsiteY1043" fmla="*/ 800740 h 923840"/>
              <a:gd name="connsiteX1044" fmla="*/ 1149151 w 1737783"/>
              <a:gd name="connsiteY1044" fmla="*/ 803383 h 923840"/>
              <a:gd name="connsiteX1045" fmla="*/ 1141999 w 1737783"/>
              <a:gd name="connsiteY1045" fmla="*/ 801230 h 923840"/>
              <a:gd name="connsiteX1046" fmla="*/ 1134945 w 1737783"/>
              <a:gd name="connsiteY1046" fmla="*/ 801915 h 923840"/>
              <a:gd name="connsiteX1047" fmla="*/ 1127989 w 1737783"/>
              <a:gd name="connsiteY1047" fmla="*/ 804557 h 923840"/>
              <a:gd name="connsiteX1048" fmla="*/ 1120935 w 1737783"/>
              <a:gd name="connsiteY1048" fmla="*/ 804557 h 923840"/>
              <a:gd name="connsiteX1049" fmla="*/ 1113978 w 1737783"/>
              <a:gd name="connsiteY1049" fmla="*/ 805535 h 923840"/>
              <a:gd name="connsiteX1050" fmla="*/ 1106826 w 1737783"/>
              <a:gd name="connsiteY1050" fmla="*/ 803676 h 923840"/>
              <a:gd name="connsiteX1051" fmla="*/ 1099870 w 1737783"/>
              <a:gd name="connsiteY1051" fmla="*/ 805927 h 923840"/>
              <a:gd name="connsiteX1052" fmla="*/ 1092718 w 1737783"/>
              <a:gd name="connsiteY1052" fmla="*/ 803774 h 923840"/>
              <a:gd name="connsiteX1053" fmla="*/ 1085664 w 1737783"/>
              <a:gd name="connsiteY1053" fmla="*/ 803774 h 923840"/>
              <a:gd name="connsiteX1054" fmla="*/ 1078708 w 1737783"/>
              <a:gd name="connsiteY1054" fmla="*/ 806416 h 923840"/>
              <a:gd name="connsiteX1055" fmla="*/ 1071457 w 1737783"/>
              <a:gd name="connsiteY1055" fmla="*/ 803187 h 923840"/>
              <a:gd name="connsiteX1056" fmla="*/ 1064599 w 1737783"/>
              <a:gd name="connsiteY1056" fmla="*/ 807003 h 923840"/>
              <a:gd name="connsiteX1057" fmla="*/ 1057545 w 1737783"/>
              <a:gd name="connsiteY1057" fmla="*/ 805927 h 923840"/>
              <a:gd name="connsiteX1058" fmla="*/ 1050491 w 1737783"/>
              <a:gd name="connsiteY1058" fmla="*/ 807590 h 923840"/>
              <a:gd name="connsiteX1059" fmla="*/ 1043339 w 1737783"/>
              <a:gd name="connsiteY1059" fmla="*/ 804655 h 923840"/>
              <a:gd name="connsiteX1060" fmla="*/ 1036383 w 1737783"/>
              <a:gd name="connsiteY1060" fmla="*/ 806318 h 923840"/>
              <a:gd name="connsiteX1061" fmla="*/ 1029427 w 1737783"/>
              <a:gd name="connsiteY1061" fmla="*/ 809645 h 923840"/>
              <a:gd name="connsiteX1062" fmla="*/ 1022274 w 1737783"/>
              <a:gd name="connsiteY1062" fmla="*/ 807982 h 923840"/>
              <a:gd name="connsiteX1063" fmla="*/ 1015220 w 1737783"/>
              <a:gd name="connsiteY1063" fmla="*/ 806122 h 923840"/>
              <a:gd name="connsiteX1064" fmla="*/ 1008166 w 1737783"/>
              <a:gd name="connsiteY1064" fmla="*/ 807395 h 923840"/>
              <a:gd name="connsiteX1065" fmla="*/ 1001112 w 1737783"/>
              <a:gd name="connsiteY1065" fmla="*/ 806416 h 923840"/>
              <a:gd name="connsiteX1066" fmla="*/ 994058 w 1737783"/>
              <a:gd name="connsiteY1066" fmla="*/ 808373 h 923840"/>
              <a:gd name="connsiteX1067" fmla="*/ 987102 w 1737783"/>
              <a:gd name="connsiteY1067" fmla="*/ 811211 h 923840"/>
              <a:gd name="connsiteX1068" fmla="*/ 980047 w 1737783"/>
              <a:gd name="connsiteY1068" fmla="*/ 811211 h 923840"/>
              <a:gd name="connsiteX1069" fmla="*/ 972895 w 1737783"/>
              <a:gd name="connsiteY1069" fmla="*/ 808275 h 923840"/>
              <a:gd name="connsiteX1070" fmla="*/ 965841 w 1737783"/>
              <a:gd name="connsiteY1070" fmla="*/ 807297 h 923840"/>
              <a:gd name="connsiteX1071" fmla="*/ 958885 w 1737783"/>
              <a:gd name="connsiteY1071" fmla="*/ 809449 h 923840"/>
              <a:gd name="connsiteX1072" fmla="*/ 951733 w 1737783"/>
              <a:gd name="connsiteY1072" fmla="*/ 808569 h 923840"/>
              <a:gd name="connsiteX1073" fmla="*/ 944875 w 1737783"/>
              <a:gd name="connsiteY1073" fmla="*/ 812092 h 923840"/>
              <a:gd name="connsiteX1074" fmla="*/ 937820 w 1737783"/>
              <a:gd name="connsiteY1074" fmla="*/ 812972 h 923840"/>
              <a:gd name="connsiteX1075" fmla="*/ 930668 w 1737783"/>
              <a:gd name="connsiteY1075" fmla="*/ 810330 h 923840"/>
              <a:gd name="connsiteX1076" fmla="*/ 923614 w 1737783"/>
              <a:gd name="connsiteY1076" fmla="*/ 809058 h 923840"/>
              <a:gd name="connsiteX1077" fmla="*/ 916658 w 1737783"/>
              <a:gd name="connsiteY1077" fmla="*/ 813070 h 923840"/>
              <a:gd name="connsiteX1078" fmla="*/ 909604 w 1737783"/>
              <a:gd name="connsiteY1078" fmla="*/ 813070 h 923840"/>
              <a:gd name="connsiteX1079" fmla="*/ 902550 w 1737783"/>
              <a:gd name="connsiteY1079" fmla="*/ 813070 h 923840"/>
              <a:gd name="connsiteX1080" fmla="*/ 895397 w 1737783"/>
              <a:gd name="connsiteY1080" fmla="*/ 810037 h 923840"/>
              <a:gd name="connsiteX1081" fmla="*/ 888343 w 1737783"/>
              <a:gd name="connsiteY1081" fmla="*/ 810526 h 923840"/>
              <a:gd name="connsiteX1082" fmla="*/ 881289 w 1737783"/>
              <a:gd name="connsiteY1082" fmla="*/ 810526 h 923840"/>
              <a:gd name="connsiteX1083" fmla="*/ 874333 w 1737783"/>
              <a:gd name="connsiteY1083" fmla="*/ 812092 h 923840"/>
              <a:gd name="connsiteX1084" fmla="*/ 867279 w 1737783"/>
              <a:gd name="connsiteY1084" fmla="*/ 813070 h 923840"/>
              <a:gd name="connsiteX1085" fmla="*/ 860225 w 1737783"/>
              <a:gd name="connsiteY1085" fmla="*/ 811211 h 923840"/>
              <a:gd name="connsiteX1086" fmla="*/ 853170 w 1737783"/>
              <a:gd name="connsiteY1086" fmla="*/ 813168 h 923840"/>
              <a:gd name="connsiteX1087" fmla="*/ 846116 w 1737783"/>
              <a:gd name="connsiteY1087" fmla="*/ 812092 h 923840"/>
              <a:gd name="connsiteX1088" fmla="*/ 839062 w 1737783"/>
              <a:gd name="connsiteY1088" fmla="*/ 814440 h 923840"/>
              <a:gd name="connsiteX1089" fmla="*/ 832008 w 1737783"/>
              <a:gd name="connsiteY1089" fmla="*/ 812287 h 923840"/>
              <a:gd name="connsiteX1090" fmla="*/ 824954 w 1737783"/>
              <a:gd name="connsiteY1090" fmla="*/ 810624 h 923840"/>
              <a:gd name="connsiteX1091" fmla="*/ 817900 w 1737783"/>
              <a:gd name="connsiteY1091" fmla="*/ 813070 h 923840"/>
              <a:gd name="connsiteX1092" fmla="*/ 810846 w 1737783"/>
              <a:gd name="connsiteY1092" fmla="*/ 814244 h 923840"/>
              <a:gd name="connsiteX1093" fmla="*/ 803792 w 1737783"/>
              <a:gd name="connsiteY1093" fmla="*/ 811700 h 923840"/>
              <a:gd name="connsiteX1094" fmla="*/ 796737 w 1737783"/>
              <a:gd name="connsiteY1094" fmla="*/ 810135 h 923840"/>
              <a:gd name="connsiteX1095" fmla="*/ 789683 w 1737783"/>
              <a:gd name="connsiteY1095" fmla="*/ 810135 h 923840"/>
              <a:gd name="connsiteX1096" fmla="*/ 782629 w 1737783"/>
              <a:gd name="connsiteY1096" fmla="*/ 814342 h 923840"/>
              <a:gd name="connsiteX1097" fmla="*/ 775575 w 1737783"/>
              <a:gd name="connsiteY1097" fmla="*/ 811505 h 923840"/>
              <a:gd name="connsiteX1098" fmla="*/ 768521 w 1737783"/>
              <a:gd name="connsiteY1098" fmla="*/ 811994 h 923840"/>
              <a:gd name="connsiteX1099" fmla="*/ 761467 w 1737783"/>
              <a:gd name="connsiteY1099" fmla="*/ 810037 h 923840"/>
              <a:gd name="connsiteX1100" fmla="*/ 754412 w 1737783"/>
              <a:gd name="connsiteY1100" fmla="*/ 811113 h 923840"/>
              <a:gd name="connsiteX1101" fmla="*/ 747358 w 1737783"/>
              <a:gd name="connsiteY1101" fmla="*/ 813266 h 923840"/>
              <a:gd name="connsiteX1102" fmla="*/ 740304 w 1737783"/>
              <a:gd name="connsiteY1102" fmla="*/ 814929 h 923840"/>
              <a:gd name="connsiteX1103" fmla="*/ 733250 w 1737783"/>
              <a:gd name="connsiteY1103" fmla="*/ 812287 h 923840"/>
              <a:gd name="connsiteX1104" fmla="*/ 726196 w 1737783"/>
              <a:gd name="connsiteY1104" fmla="*/ 814440 h 923840"/>
              <a:gd name="connsiteX1105" fmla="*/ 719142 w 1737783"/>
              <a:gd name="connsiteY1105" fmla="*/ 813755 h 923840"/>
              <a:gd name="connsiteX1106" fmla="*/ 712087 w 1737783"/>
              <a:gd name="connsiteY1106" fmla="*/ 813755 h 923840"/>
              <a:gd name="connsiteX1107" fmla="*/ 705131 w 1737783"/>
              <a:gd name="connsiteY1107" fmla="*/ 813070 h 923840"/>
              <a:gd name="connsiteX1108" fmla="*/ 698077 w 1737783"/>
              <a:gd name="connsiteY1108" fmla="*/ 811896 h 923840"/>
              <a:gd name="connsiteX1109" fmla="*/ 691023 w 1737783"/>
              <a:gd name="connsiteY1109" fmla="*/ 810526 h 923840"/>
              <a:gd name="connsiteX1110" fmla="*/ 683969 w 1737783"/>
              <a:gd name="connsiteY1110" fmla="*/ 812385 h 923840"/>
              <a:gd name="connsiteX1111" fmla="*/ 676915 w 1737783"/>
              <a:gd name="connsiteY1111" fmla="*/ 810722 h 923840"/>
              <a:gd name="connsiteX1112" fmla="*/ 669861 w 1737783"/>
              <a:gd name="connsiteY1112" fmla="*/ 810232 h 923840"/>
              <a:gd name="connsiteX1113" fmla="*/ 662806 w 1737783"/>
              <a:gd name="connsiteY1113" fmla="*/ 812777 h 923840"/>
              <a:gd name="connsiteX1114" fmla="*/ 655752 w 1737783"/>
              <a:gd name="connsiteY1114" fmla="*/ 811309 h 923840"/>
              <a:gd name="connsiteX1115" fmla="*/ 648698 w 1737783"/>
              <a:gd name="connsiteY1115" fmla="*/ 811309 h 923840"/>
              <a:gd name="connsiteX1116" fmla="*/ 641644 w 1737783"/>
              <a:gd name="connsiteY1116" fmla="*/ 811994 h 923840"/>
              <a:gd name="connsiteX1117" fmla="*/ 634590 w 1737783"/>
              <a:gd name="connsiteY1117" fmla="*/ 812483 h 923840"/>
              <a:gd name="connsiteX1118" fmla="*/ 627536 w 1737783"/>
              <a:gd name="connsiteY1118" fmla="*/ 809939 h 923840"/>
              <a:gd name="connsiteX1119" fmla="*/ 620481 w 1737783"/>
              <a:gd name="connsiteY1119" fmla="*/ 811309 h 923840"/>
              <a:gd name="connsiteX1120" fmla="*/ 613427 w 1737783"/>
              <a:gd name="connsiteY1120" fmla="*/ 810135 h 923840"/>
              <a:gd name="connsiteX1121" fmla="*/ 606373 w 1737783"/>
              <a:gd name="connsiteY1121" fmla="*/ 812679 h 923840"/>
              <a:gd name="connsiteX1122" fmla="*/ 599319 w 1737783"/>
              <a:gd name="connsiteY1122" fmla="*/ 810722 h 923840"/>
              <a:gd name="connsiteX1123" fmla="*/ 592265 w 1737783"/>
              <a:gd name="connsiteY1123" fmla="*/ 812189 h 923840"/>
              <a:gd name="connsiteX1124" fmla="*/ 585211 w 1737783"/>
              <a:gd name="connsiteY1124" fmla="*/ 812189 h 923840"/>
              <a:gd name="connsiteX1125" fmla="*/ 578157 w 1737783"/>
              <a:gd name="connsiteY1125" fmla="*/ 811113 h 923840"/>
              <a:gd name="connsiteX1126" fmla="*/ 571200 w 1737783"/>
              <a:gd name="connsiteY1126" fmla="*/ 809254 h 923840"/>
              <a:gd name="connsiteX1127" fmla="*/ 564146 w 1737783"/>
              <a:gd name="connsiteY1127" fmla="*/ 809939 h 923840"/>
              <a:gd name="connsiteX1128" fmla="*/ 557092 w 1737783"/>
              <a:gd name="connsiteY1128" fmla="*/ 809352 h 923840"/>
              <a:gd name="connsiteX1129" fmla="*/ 549940 w 1737783"/>
              <a:gd name="connsiteY1129" fmla="*/ 810330 h 923840"/>
              <a:gd name="connsiteX1130" fmla="*/ 542886 w 1737783"/>
              <a:gd name="connsiteY1130" fmla="*/ 811113 h 923840"/>
              <a:gd name="connsiteX1131" fmla="*/ 535930 w 1737783"/>
              <a:gd name="connsiteY1131" fmla="*/ 809058 h 923840"/>
              <a:gd name="connsiteX1132" fmla="*/ 528875 w 1737783"/>
              <a:gd name="connsiteY1132" fmla="*/ 807297 h 923840"/>
              <a:gd name="connsiteX1133" fmla="*/ 521723 w 1737783"/>
              <a:gd name="connsiteY1133" fmla="*/ 810526 h 923840"/>
              <a:gd name="connsiteX1134" fmla="*/ 514767 w 1737783"/>
              <a:gd name="connsiteY1134" fmla="*/ 807297 h 923840"/>
              <a:gd name="connsiteX1135" fmla="*/ 507811 w 1737783"/>
              <a:gd name="connsiteY1135" fmla="*/ 807297 h 923840"/>
              <a:gd name="connsiteX1136" fmla="*/ 500659 w 1737783"/>
              <a:gd name="connsiteY1136" fmla="*/ 809939 h 923840"/>
              <a:gd name="connsiteX1137" fmla="*/ 493507 w 1737783"/>
              <a:gd name="connsiteY1137" fmla="*/ 810526 h 923840"/>
              <a:gd name="connsiteX1138" fmla="*/ 486453 w 1737783"/>
              <a:gd name="connsiteY1138" fmla="*/ 810526 h 923840"/>
              <a:gd name="connsiteX1139" fmla="*/ 479496 w 1737783"/>
              <a:gd name="connsiteY1139" fmla="*/ 808471 h 923840"/>
              <a:gd name="connsiteX1140" fmla="*/ 472442 w 1737783"/>
              <a:gd name="connsiteY1140" fmla="*/ 808471 h 923840"/>
              <a:gd name="connsiteX1141" fmla="*/ 465486 w 1737783"/>
              <a:gd name="connsiteY1141" fmla="*/ 805731 h 923840"/>
              <a:gd name="connsiteX1142" fmla="*/ 458432 w 1737783"/>
              <a:gd name="connsiteY1142" fmla="*/ 806807 h 923840"/>
              <a:gd name="connsiteX1143" fmla="*/ 451280 w 1737783"/>
              <a:gd name="connsiteY1143" fmla="*/ 809743 h 923840"/>
              <a:gd name="connsiteX1144" fmla="*/ 444226 w 1737783"/>
              <a:gd name="connsiteY1144" fmla="*/ 809743 h 923840"/>
              <a:gd name="connsiteX1145" fmla="*/ 437171 w 1737783"/>
              <a:gd name="connsiteY1145" fmla="*/ 808373 h 923840"/>
              <a:gd name="connsiteX1146" fmla="*/ 430215 w 1737783"/>
              <a:gd name="connsiteY1146" fmla="*/ 805731 h 923840"/>
              <a:gd name="connsiteX1147" fmla="*/ 423063 w 1737783"/>
              <a:gd name="connsiteY1147" fmla="*/ 808373 h 923840"/>
              <a:gd name="connsiteX1148" fmla="*/ 416107 w 1737783"/>
              <a:gd name="connsiteY1148" fmla="*/ 805927 h 923840"/>
              <a:gd name="connsiteX1149" fmla="*/ 409151 w 1737783"/>
              <a:gd name="connsiteY1149" fmla="*/ 804067 h 923840"/>
              <a:gd name="connsiteX1150" fmla="*/ 401999 w 1737783"/>
              <a:gd name="connsiteY1150" fmla="*/ 805633 h 923840"/>
              <a:gd name="connsiteX1151" fmla="*/ 395042 w 1737783"/>
              <a:gd name="connsiteY1151" fmla="*/ 804850 h 923840"/>
              <a:gd name="connsiteX1152" fmla="*/ 387890 w 1737783"/>
              <a:gd name="connsiteY1152" fmla="*/ 806220 h 923840"/>
              <a:gd name="connsiteX1153" fmla="*/ 380934 w 1737783"/>
              <a:gd name="connsiteY1153" fmla="*/ 803676 h 923840"/>
              <a:gd name="connsiteX1154" fmla="*/ 373880 w 1737783"/>
              <a:gd name="connsiteY1154" fmla="*/ 803676 h 923840"/>
              <a:gd name="connsiteX1155" fmla="*/ 366826 w 1737783"/>
              <a:gd name="connsiteY1155" fmla="*/ 802698 h 923840"/>
              <a:gd name="connsiteX1156" fmla="*/ 359674 w 1737783"/>
              <a:gd name="connsiteY1156" fmla="*/ 805242 h 923840"/>
              <a:gd name="connsiteX1157" fmla="*/ 352718 w 1737783"/>
              <a:gd name="connsiteY1157" fmla="*/ 803578 h 923840"/>
              <a:gd name="connsiteX1158" fmla="*/ 345663 w 1737783"/>
              <a:gd name="connsiteY1158" fmla="*/ 802110 h 923840"/>
              <a:gd name="connsiteX1159" fmla="*/ 338511 w 1737783"/>
              <a:gd name="connsiteY1159" fmla="*/ 804557 h 923840"/>
              <a:gd name="connsiteX1160" fmla="*/ 331653 w 1737783"/>
              <a:gd name="connsiteY1160" fmla="*/ 801426 h 923840"/>
              <a:gd name="connsiteX1161" fmla="*/ 324501 w 1737783"/>
              <a:gd name="connsiteY1161" fmla="*/ 803187 h 923840"/>
              <a:gd name="connsiteX1162" fmla="*/ 317447 w 1737783"/>
              <a:gd name="connsiteY1162" fmla="*/ 801523 h 923840"/>
              <a:gd name="connsiteX1163" fmla="*/ 310491 w 1737783"/>
              <a:gd name="connsiteY1163" fmla="*/ 799958 h 923840"/>
              <a:gd name="connsiteX1164" fmla="*/ 303437 w 1737783"/>
              <a:gd name="connsiteY1164" fmla="*/ 799958 h 923840"/>
              <a:gd name="connsiteX1165" fmla="*/ 296284 w 1737783"/>
              <a:gd name="connsiteY1165" fmla="*/ 801034 h 923840"/>
              <a:gd name="connsiteX1166" fmla="*/ 289426 w 1737783"/>
              <a:gd name="connsiteY1166" fmla="*/ 798686 h 923840"/>
              <a:gd name="connsiteX1167" fmla="*/ 282274 w 1737783"/>
              <a:gd name="connsiteY1167" fmla="*/ 800153 h 923840"/>
              <a:gd name="connsiteX1168" fmla="*/ 275318 w 1737783"/>
              <a:gd name="connsiteY1168" fmla="*/ 797707 h 923840"/>
              <a:gd name="connsiteX1169" fmla="*/ 268166 w 1737783"/>
              <a:gd name="connsiteY1169" fmla="*/ 798490 h 923840"/>
              <a:gd name="connsiteX1170" fmla="*/ 261308 w 1737783"/>
              <a:gd name="connsiteY1170" fmla="*/ 796435 h 923840"/>
              <a:gd name="connsiteX1171" fmla="*/ 254155 w 1737783"/>
              <a:gd name="connsiteY1171" fmla="*/ 796435 h 923840"/>
              <a:gd name="connsiteX1172" fmla="*/ 247101 w 1737783"/>
              <a:gd name="connsiteY1172" fmla="*/ 796435 h 923840"/>
              <a:gd name="connsiteX1173" fmla="*/ 240047 w 1737783"/>
              <a:gd name="connsiteY1173" fmla="*/ 796435 h 923840"/>
              <a:gd name="connsiteX1174" fmla="*/ 233091 w 1737783"/>
              <a:gd name="connsiteY1174" fmla="*/ 795946 h 923840"/>
              <a:gd name="connsiteX1175" fmla="*/ 225939 w 1737783"/>
              <a:gd name="connsiteY1175" fmla="*/ 795946 h 923840"/>
              <a:gd name="connsiteX1176" fmla="*/ 219179 w 1737783"/>
              <a:gd name="connsiteY1176" fmla="*/ 792031 h 923840"/>
              <a:gd name="connsiteX1177" fmla="*/ 212124 w 1737783"/>
              <a:gd name="connsiteY1177" fmla="*/ 791444 h 923840"/>
              <a:gd name="connsiteX1178" fmla="*/ 204874 w 1737783"/>
              <a:gd name="connsiteY1178" fmla="*/ 794282 h 923840"/>
              <a:gd name="connsiteX1179" fmla="*/ 198016 w 1737783"/>
              <a:gd name="connsiteY1179" fmla="*/ 790857 h 923840"/>
              <a:gd name="connsiteX1180" fmla="*/ 191060 w 1737783"/>
              <a:gd name="connsiteY1180" fmla="*/ 790074 h 923840"/>
              <a:gd name="connsiteX1181" fmla="*/ 183908 w 1737783"/>
              <a:gd name="connsiteY1181" fmla="*/ 790857 h 923840"/>
              <a:gd name="connsiteX1182" fmla="*/ 176854 w 1737783"/>
              <a:gd name="connsiteY1182" fmla="*/ 790857 h 923840"/>
              <a:gd name="connsiteX1183" fmla="*/ 169702 w 1737783"/>
              <a:gd name="connsiteY1183" fmla="*/ 792325 h 923840"/>
              <a:gd name="connsiteX1184" fmla="*/ 162549 w 1737783"/>
              <a:gd name="connsiteY1184" fmla="*/ 792912 h 923840"/>
              <a:gd name="connsiteX1185" fmla="*/ 155887 w 1737783"/>
              <a:gd name="connsiteY1185" fmla="*/ 788019 h 923840"/>
              <a:gd name="connsiteX1186" fmla="*/ 148637 w 1737783"/>
              <a:gd name="connsiteY1186" fmla="*/ 790857 h 923840"/>
              <a:gd name="connsiteX1187" fmla="*/ 141583 w 1737783"/>
              <a:gd name="connsiteY1187" fmla="*/ 789977 h 923840"/>
              <a:gd name="connsiteX1188" fmla="*/ 134823 w 1737783"/>
              <a:gd name="connsiteY1188" fmla="*/ 786356 h 923840"/>
              <a:gd name="connsiteX1189" fmla="*/ 127671 w 1737783"/>
              <a:gd name="connsiteY1189" fmla="*/ 786943 h 923840"/>
              <a:gd name="connsiteX1190" fmla="*/ 121694 w 1737783"/>
              <a:gd name="connsiteY1190" fmla="*/ 787628 h 92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</a:cxnLst>
            <a:rect l="l" t="t" r="r" b="b"/>
            <a:pathLst>
              <a:path w="1737783" h="923840">
                <a:moveTo>
                  <a:pt x="1562015" y="494555"/>
                </a:moveTo>
                <a:cubicBezTo>
                  <a:pt x="1559958" y="493381"/>
                  <a:pt x="1558488" y="491130"/>
                  <a:pt x="1556430" y="489956"/>
                </a:cubicBezTo>
                <a:cubicBezTo>
                  <a:pt x="1554373" y="488781"/>
                  <a:pt x="1551238" y="489956"/>
                  <a:pt x="1549180" y="488586"/>
                </a:cubicBezTo>
                <a:cubicBezTo>
                  <a:pt x="1547123" y="487216"/>
                  <a:pt x="1544771" y="486922"/>
                  <a:pt x="1542714" y="485846"/>
                </a:cubicBezTo>
                <a:cubicBezTo>
                  <a:pt x="1540657" y="484770"/>
                  <a:pt x="1539775" y="481051"/>
                  <a:pt x="1537717" y="480072"/>
                </a:cubicBezTo>
                <a:cubicBezTo>
                  <a:pt x="1535660" y="479094"/>
                  <a:pt x="1532818" y="479290"/>
                  <a:pt x="1530663" y="478409"/>
                </a:cubicBezTo>
                <a:cubicBezTo>
                  <a:pt x="1528508" y="477528"/>
                  <a:pt x="1525960" y="477430"/>
                  <a:pt x="1523805" y="476550"/>
                </a:cubicBezTo>
                <a:cubicBezTo>
                  <a:pt x="1521650" y="475669"/>
                  <a:pt x="1519984" y="473614"/>
                  <a:pt x="1517828" y="472733"/>
                </a:cubicBezTo>
                <a:cubicBezTo>
                  <a:pt x="1515673" y="471853"/>
                  <a:pt x="1512930" y="472733"/>
                  <a:pt x="1510774" y="471363"/>
                </a:cubicBezTo>
                <a:cubicBezTo>
                  <a:pt x="1508619" y="469993"/>
                  <a:pt x="1506169" y="470287"/>
                  <a:pt x="1504014" y="469504"/>
                </a:cubicBezTo>
                <a:cubicBezTo>
                  <a:pt x="1501859" y="468721"/>
                  <a:pt x="1500193" y="466079"/>
                  <a:pt x="1497940" y="465296"/>
                </a:cubicBezTo>
                <a:cubicBezTo>
                  <a:pt x="1495686" y="464514"/>
                  <a:pt x="1493923" y="462459"/>
                  <a:pt x="1491669" y="461774"/>
                </a:cubicBezTo>
                <a:lnTo>
                  <a:pt x="1484909" y="459817"/>
                </a:lnTo>
                <a:cubicBezTo>
                  <a:pt x="1482656" y="459230"/>
                  <a:pt x="1479912" y="459817"/>
                  <a:pt x="1477659" y="459817"/>
                </a:cubicBezTo>
                <a:cubicBezTo>
                  <a:pt x="1475406" y="459817"/>
                  <a:pt x="1473544" y="456783"/>
                  <a:pt x="1471291" y="456294"/>
                </a:cubicBezTo>
                <a:cubicBezTo>
                  <a:pt x="1469037" y="455805"/>
                  <a:pt x="1465608" y="459719"/>
                  <a:pt x="1463355" y="459230"/>
                </a:cubicBezTo>
                <a:cubicBezTo>
                  <a:pt x="1461101" y="458740"/>
                  <a:pt x="1459436" y="454924"/>
                  <a:pt x="1457182" y="454435"/>
                </a:cubicBezTo>
                <a:cubicBezTo>
                  <a:pt x="1454929" y="453945"/>
                  <a:pt x="1452382" y="454435"/>
                  <a:pt x="1450030" y="454435"/>
                </a:cubicBezTo>
                <a:cubicBezTo>
                  <a:pt x="1447679" y="454435"/>
                  <a:pt x="1445230" y="455120"/>
                  <a:pt x="1442878" y="454435"/>
                </a:cubicBezTo>
                <a:cubicBezTo>
                  <a:pt x="1440527" y="453750"/>
                  <a:pt x="1438469" y="452282"/>
                  <a:pt x="1436118" y="451988"/>
                </a:cubicBezTo>
                <a:cubicBezTo>
                  <a:pt x="1433767" y="451695"/>
                  <a:pt x="1431219" y="453358"/>
                  <a:pt x="1428868" y="453163"/>
                </a:cubicBezTo>
                <a:cubicBezTo>
                  <a:pt x="1426517" y="452967"/>
                  <a:pt x="1424459" y="450325"/>
                  <a:pt x="1422108" y="450129"/>
                </a:cubicBezTo>
                <a:cubicBezTo>
                  <a:pt x="1419756" y="449933"/>
                  <a:pt x="1417405" y="450129"/>
                  <a:pt x="1415151" y="450129"/>
                </a:cubicBezTo>
                <a:cubicBezTo>
                  <a:pt x="1412898" y="450129"/>
                  <a:pt x="1410351" y="450129"/>
                  <a:pt x="1408097" y="450129"/>
                </a:cubicBezTo>
                <a:cubicBezTo>
                  <a:pt x="1405844" y="450129"/>
                  <a:pt x="1403296" y="451205"/>
                  <a:pt x="1400945" y="451108"/>
                </a:cubicBezTo>
                <a:cubicBezTo>
                  <a:pt x="1398594" y="451010"/>
                  <a:pt x="1396438" y="446998"/>
                  <a:pt x="1394087" y="446998"/>
                </a:cubicBezTo>
                <a:cubicBezTo>
                  <a:pt x="1391735" y="446998"/>
                  <a:pt x="1389286" y="447976"/>
                  <a:pt x="1386935" y="447976"/>
                </a:cubicBezTo>
                <a:cubicBezTo>
                  <a:pt x="1384584" y="447976"/>
                  <a:pt x="1382232" y="447096"/>
                  <a:pt x="1379881" y="447193"/>
                </a:cubicBezTo>
                <a:cubicBezTo>
                  <a:pt x="1377529" y="447291"/>
                  <a:pt x="1375276" y="450716"/>
                  <a:pt x="1372925" y="450814"/>
                </a:cubicBezTo>
                <a:cubicBezTo>
                  <a:pt x="1370573" y="450912"/>
                  <a:pt x="1368222" y="450031"/>
                  <a:pt x="1365870" y="450129"/>
                </a:cubicBezTo>
                <a:cubicBezTo>
                  <a:pt x="1363519" y="450227"/>
                  <a:pt x="1361168" y="449346"/>
                  <a:pt x="1358816" y="449542"/>
                </a:cubicBezTo>
                <a:cubicBezTo>
                  <a:pt x="1356465" y="449738"/>
                  <a:pt x="1354015" y="449542"/>
                  <a:pt x="1351664" y="449542"/>
                </a:cubicBezTo>
                <a:cubicBezTo>
                  <a:pt x="1349313" y="449542"/>
                  <a:pt x="1347059" y="450423"/>
                  <a:pt x="1344708" y="450716"/>
                </a:cubicBezTo>
                <a:cubicBezTo>
                  <a:pt x="1342357" y="451010"/>
                  <a:pt x="1340299" y="452967"/>
                  <a:pt x="1337948" y="453260"/>
                </a:cubicBezTo>
                <a:cubicBezTo>
                  <a:pt x="1335596" y="453554"/>
                  <a:pt x="1333539" y="455315"/>
                  <a:pt x="1331187" y="455707"/>
                </a:cubicBezTo>
                <a:cubicBezTo>
                  <a:pt x="1328836" y="456098"/>
                  <a:pt x="1326485" y="455707"/>
                  <a:pt x="1324133" y="455707"/>
                </a:cubicBezTo>
                <a:cubicBezTo>
                  <a:pt x="1321782" y="455707"/>
                  <a:pt x="1319627" y="456979"/>
                  <a:pt x="1317373" y="457370"/>
                </a:cubicBezTo>
                <a:cubicBezTo>
                  <a:pt x="1315119" y="457762"/>
                  <a:pt x="1312474" y="457370"/>
                  <a:pt x="1310221" y="457370"/>
                </a:cubicBezTo>
                <a:cubicBezTo>
                  <a:pt x="1307968" y="457370"/>
                  <a:pt x="1305910" y="459523"/>
                  <a:pt x="1303657" y="460110"/>
                </a:cubicBezTo>
                <a:cubicBezTo>
                  <a:pt x="1301403" y="460697"/>
                  <a:pt x="1299248" y="461969"/>
                  <a:pt x="1296994" y="462557"/>
                </a:cubicBezTo>
                <a:cubicBezTo>
                  <a:pt x="1294741" y="463144"/>
                  <a:pt x="1292096" y="462557"/>
                  <a:pt x="1289842" y="462557"/>
                </a:cubicBezTo>
                <a:cubicBezTo>
                  <a:pt x="1287589" y="462557"/>
                  <a:pt x="1284944" y="462557"/>
                  <a:pt x="1282690" y="463437"/>
                </a:cubicBezTo>
                <a:cubicBezTo>
                  <a:pt x="1280437" y="464318"/>
                  <a:pt x="1279065" y="467449"/>
                  <a:pt x="1276812" y="468134"/>
                </a:cubicBezTo>
                <a:cubicBezTo>
                  <a:pt x="1274558" y="468819"/>
                  <a:pt x="1271129" y="465786"/>
                  <a:pt x="1268876" y="466569"/>
                </a:cubicBezTo>
                <a:cubicBezTo>
                  <a:pt x="1266622" y="467351"/>
                  <a:pt x="1264173" y="471168"/>
                  <a:pt x="1262018" y="471951"/>
                </a:cubicBezTo>
                <a:cubicBezTo>
                  <a:pt x="1262018" y="469602"/>
                  <a:pt x="1259960" y="466275"/>
                  <a:pt x="1259568" y="463927"/>
                </a:cubicBezTo>
                <a:cubicBezTo>
                  <a:pt x="1259176" y="461578"/>
                  <a:pt x="1261038" y="458936"/>
                  <a:pt x="1260646" y="456587"/>
                </a:cubicBezTo>
                <a:cubicBezTo>
                  <a:pt x="1260254" y="454239"/>
                  <a:pt x="1258001" y="452282"/>
                  <a:pt x="1257609" y="449933"/>
                </a:cubicBezTo>
                <a:cubicBezTo>
                  <a:pt x="1257217" y="447585"/>
                  <a:pt x="1258099" y="445041"/>
                  <a:pt x="1257609" y="442692"/>
                </a:cubicBezTo>
                <a:cubicBezTo>
                  <a:pt x="1257119" y="440344"/>
                  <a:pt x="1255257" y="438387"/>
                  <a:pt x="1254768" y="436038"/>
                </a:cubicBezTo>
                <a:cubicBezTo>
                  <a:pt x="1254277" y="433690"/>
                  <a:pt x="1252906" y="431635"/>
                  <a:pt x="1252416" y="429286"/>
                </a:cubicBezTo>
                <a:cubicBezTo>
                  <a:pt x="1251926" y="426938"/>
                  <a:pt x="1252416" y="424491"/>
                  <a:pt x="1251926" y="422143"/>
                </a:cubicBezTo>
                <a:cubicBezTo>
                  <a:pt x="1251436" y="419794"/>
                  <a:pt x="1250457" y="417642"/>
                  <a:pt x="1249967" y="415391"/>
                </a:cubicBezTo>
                <a:cubicBezTo>
                  <a:pt x="1249477" y="413140"/>
                  <a:pt x="1251436" y="410205"/>
                  <a:pt x="1250946" y="407856"/>
                </a:cubicBezTo>
                <a:cubicBezTo>
                  <a:pt x="1250457" y="405508"/>
                  <a:pt x="1248595" y="403551"/>
                  <a:pt x="1248105" y="401300"/>
                </a:cubicBezTo>
                <a:cubicBezTo>
                  <a:pt x="1247615" y="399049"/>
                  <a:pt x="1247027" y="396701"/>
                  <a:pt x="1246537" y="394352"/>
                </a:cubicBezTo>
                <a:cubicBezTo>
                  <a:pt x="1246048" y="392004"/>
                  <a:pt x="1245558" y="389753"/>
                  <a:pt x="1244970" y="387405"/>
                </a:cubicBezTo>
                <a:cubicBezTo>
                  <a:pt x="1244382" y="385056"/>
                  <a:pt x="1243402" y="383001"/>
                  <a:pt x="1242912" y="380653"/>
                </a:cubicBezTo>
                <a:cubicBezTo>
                  <a:pt x="1242423" y="378304"/>
                  <a:pt x="1241149" y="376249"/>
                  <a:pt x="1240561" y="373901"/>
                </a:cubicBezTo>
                <a:cubicBezTo>
                  <a:pt x="1239973" y="371552"/>
                  <a:pt x="1241247" y="368910"/>
                  <a:pt x="1240561" y="366562"/>
                </a:cubicBezTo>
                <a:cubicBezTo>
                  <a:pt x="1239875" y="364213"/>
                  <a:pt x="1237426" y="362550"/>
                  <a:pt x="1236838" y="360299"/>
                </a:cubicBezTo>
                <a:cubicBezTo>
                  <a:pt x="1236250" y="358048"/>
                  <a:pt x="1237328" y="355211"/>
                  <a:pt x="1236838" y="352960"/>
                </a:cubicBezTo>
                <a:cubicBezTo>
                  <a:pt x="1236348" y="350709"/>
                  <a:pt x="1235662" y="348361"/>
                  <a:pt x="1234977" y="346110"/>
                </a:cubicBezTo>
                <a:cubicBezTo>
                  <a:pt x="1234291" y="343859"/>
                  <a:pt x="1231547" y="342196"/>
                  <a:pt x="1230862" y="339945"/>
                </a:cubicBezTo>
                <a:cubicBezTo>
                  <a:pt x="1230176" y="337695"/>
                  <a:pt x="1229686" y="335444"/>
                  <a:pt x="1229000" y="333193"/>
                </a:cubicBezTo>
                <a:cubicBezTo>
                  <a:pt x="1228314" y="330943"/>
                  <a:pt x="1229000" y="328203"/>
                  <a:pt x="1228412" y="325952"/>
                </a:cubicBezTo>
                <a:cubicBezTo>
                  <a:pt x="1227825" y="323702"/>
                  <a:pt x="1226453" y="321549"/>
                  <a:pt x="1225767" y="319298"/>
                </a:cubicBezTo>
                <a:cubicBezTo>
                  <a:pt x="1225081" y="317048"/>
                  <a:pt x="1227335" y="313818"/>
                  <a:pt x="1226551" y="311568"/>
                </a:cubicBezTo>
                <a:cubicBezTo>
                  <a:pt x="1225767" y="309317"/>
                  <a:pt x="1222436" y="307947"/>
                  <a:pt x="1221652" y="305794"/>
                </a:cubicBezTo>
                <a:cubicBezTo>
                  <a:pt x="1220868" y="303641"/>
                  <a:pt x="1218811" y="301782"/>
                  <a:pt x="1218027" y="299532"/>
                </a:cubicBezTo>
                <a:cubicBezTo>
                  <a:pt x="1217243" y="297281"/>
                  <a:pt x="1217145" y="294835"/>
                  <a:pt x="1216263" y="292682"/>
                </a:cubicBezTo>
                <a:cubicBezTo>
                  <a:pt x="1215382" y="290529"/>
                  <a:pt x="1216949" y="287300"/>
                  <a:pt x="1216263" y="285147"/>
                </a:cubicBezTo>
                <a:cubicBezTo>
                  <a:pt x="1215578" y="282994"/>
                  <a:pt x="1213912" y="280939"/>
                  <a:pt x="1213030" y="278787"/>
                </a:cubicBezTo>
                <a:cubicBezTo>
                  <a:pt x="1212149" y="276634"/>
                  <a:pt x="1208818" y="275362"/>
                  <a:pt x="1207936" y="273209"/>
                </a:cubicBezTo>
                <a:cubicBezTo>
                  <a:pt x="1207054" y="271056"/>
                  <a:pt x="1208818" y="267729"/>
                  <a:pt x="1207936" y="265478"/>
                </a:cubicBezTo>
                <a:cubicBezTo>
                  <a:pt x="1207054" y="263228"/>
                  <a:pt x="1205976" y="261173"/>
                  <a:pt x="1204996" y="259020"/>
                </a:cubicBezTo>
                <a:cubicBezTo>
                  <a:pt x="1204017" y="256867"/>
                  <a:pt x="1200882" y="255693"/>
                  <a:pt x="1199902" y="253540"/>
                </a:cubicBezTo>
                <a:cubicBezTo>
                  <a:pt x="1198922" y="251387"/>
                  <a:pt x="1200686" y="247963"/>
                  <a:pt x="1199902" y="245810"/>
                </a:cubicBezTo>
                <a:cubicBezTo>
                  <a:pt x="1199118" y="243657"/>
                  <a:pt x="1197061" y="241895"/>
                  <a:pt x="1196081" y="239841"/>
                </a:cubicBezTo>
                <a:cubicBezTo>
                  <a:pt x="1195101" y="237786"/>
                  <a:pt x="1192064" y="236513"/>
                  <a:pt x="1190986" y="234459"/>
                </a:cubicBezTo>
                <a:cubicBezTo>
                  <a:pt x="1189908" y="232404"/>
                  <a:pt x="1190006" y="229566"/>
                  <a:pt x="1188929" y="227511"/>
                </a:cubicBezTo>
                <a:cubicBezTo>
                  <a:pt x="1187851" y="225456"/>
                  <a:pt x="1186381" y="223499"/>
                  <a:pt x="1185303" y="221444"/>
                </a:cubicBezTo>
                <a:cubicBezTo>
                  <a:pt x="1184226" y="219389"/>
                  <a:pt x="1183932" y="216747"/>
                  <a:pt x="1182756" y="214692"/>
                </a:cubicBezTo>
                <a:cubicBezTo>
                  <a:pt x="1181581" y="212637"/>
                  <a:pt x="1180601" y="210484"/>
                  <a:pt x="1179425" y="208429"/>
                </a:cubicBezTo>
                <a:cubicBezTo>
                  <a:pt x="1178250" y="206375"/>
                  <a:pt x="1174918" y="205592"/>
                  <a:pt x="1173743" y="203634"/>
                </a:cubicBezTo>
                <a:cubicBezTo>
                  <a:pt x="1172567" y="201677"/>
                  <a:pt x="1171587" y="199329"/>
                  <a:pt x="1170411" y="197372"/>
                </a:cubicBezTo>
                <a:cubicBezTo>
                  <a:pt x="1169236" y="195415"/>
                  <a:pt x="1166982" y="193947"/>
                  <a:pt x="1165709" y="191892"/>
                </a:cubicBezTo>
                <a:cubicBezTo>
                  <a:pt x="1164435" y="189837"/>
                  <a:pt x="1163749" y="187586"/>
                  <a:pt x="1162476" y="185629"/>
                </a:cubicBezTo>
                <a:cubicBezTo>
                  <a:pt x="1161202" y="183672"/>
                  <a:pt x="1160516" y="181226"/>
                  <a:pt x="1159243" y="179269"/>
                </a:cubicBezTo>
                <a:cubicBezTo>
                  <a:pt x="1157969" y="177312"/>
                  <a:pt x="1155519" y="176137"/>
                  <a:pt x="1154148" y="174180"/>
                </a:cubicBezTo>
                <a:cubicBezTo>
                  <a:pt x="1152776" y="172223"/>
                  <a:pt x="1154148" y="168407"/>
                  <a:pt x="1152776" y="166548"/>
                </a:cubicBezTo>
                <a:cubicBezTo>
                  <a:pt x="1151404" y="164689"/>
                  <a:pt x="1149837" y="162927"/>
                  <a:pt x="1148465" y="160970"/>
                </a:cubicBezTo>
                <a:cubicBezTo>
                  <a:pt x="1147094" y="159013"/>
                  <a:pt x="1144546" y="158132"/>
                  <a:pt x="1143077" y="156273"/>
                </a:cubicBezTo>
                <a:cubicBezTo>
                  <a:pt x="1141607" y="154414"/>
                  <a:pt x="1138962" y="153533"/>
                  <a:pt x="1137492" y="151674"/>
                </a:cubicBezTo>
                <a:cubicBezTo>
                  <a:pt x="1136022" y="149815"/>
                  <a:pt x="1136414" y="146586"/>
                  <a:pt x="1134945" y="144726"/>
                </a:cubicBezTo>
                <a:cubicBezTo>
                  <a:pt x="1133475" y="142867"/>
                  <a:pt x="1133181" y="140127"/>
                  <a:pt x="1131614" y="138366"/>
                </a:cubicBezTo>
                <a:cubicBezTo>
                  <a:pt x="1130046" y="136604"/>
                  <a:pt x="1127205" y="135919"/>
                  <a:pt x="1125735" y="134158"/>
                </a:cubicBezTo>
                <a:cubicBezTo>
                  <a:pt x="1124266" y="132397"/>
                  <a:pt x="1120641" y="132397"/>
                  <a:pt x="1119073" y="130635"/>
                </a:cubicBezTo>
                <a:cubicBezTo>
                  <a:pt x="1117505" y="128874"/>
                  <a:pt x="1118485" y="124862"/>
                  <a:pt x="1116918" y="123198"/>
                </a:cubicBezTo>
                <a:cubicBezTo>
                  <a:pt x="1115350" y="121535"/>
                  <a:pt x="1111137" y="122122"/>
                  <a:pt x="1109569" y="120458"/>
                </a:cubicBezTo>
                <a:cubicBezTo>
                  <a:pt x="1108002" y="118795"/>
                  <a:pt x="1108492" y="114979"/>
                  <a:pt x="1106826" y="113315"/>
                </a:cubicBezTo>
                <a:cubicBezTo>
                  <a:pt x="1105161" y="111652"/>
                  <a:pt x="1103299" y="110184"/>
                  <a:pt x="1101634" y="108618"/>
                </a:cubicBezTo>
                <a:cubicBezTo>
                  <a:pt x="1099968" y="107052"/>
                  <a:pt x="1098988" y="104508"/>
                  <a:pt x="1097323" y="102943"/>
                </a:cubicBezTo>
                <a:cubicBezTo>
                  <a:pt x="1095657" y="101377"/>
                  <a:pt x="1093894" y="99713"/>
                  <a:pt x="1092130" y="98148"/>
                </a:cubicBezTo>
                <a:cubicBezTo>
                  <a:pt x="1090367" y="96582"/>
                  <a:pt x="1088505" y="95212"/>
                  <a:pt x="1086741" y="93646"/>
                </a:cubicBezTo>
                <a:cubicBezTo>
                  <a:pt x="1084978" y="92081"/>
                  <a:pt x="1081451" y="92570"/>
                  <a:pt x="1079687" y="91004"/>
                </a:cubicBezTo>
                <a:cubicBezTo>
                  <a:pt x="1077924" y="89439"/>
                  <a:pt x="1076356" y="87677"/>
                  <a:pt x="1074593" y="86112"/>
                </a:cubicBezTo>
                <a:cubicBezTo>
                  <a:pt x="1072829" y="84546"/>
                  <a:pt x="1072829" y="80925"/>
                  <a:pt x="1070968" y="79458"/>
                </a:cubicBezTo>
                <a:cubicBezTo>
                  <a:pt x="1069106" y="77990"/>
                  <a:pt x="1066559" y="77500"/>
                  <a:pt x="1064697" y="76033"/>
                </a:cubicBezTo>
                <a:cubicBezTo>
                  <a:pt x="1062836" y="74565"/>
                  <a:pt x="1060680" y="73586"/>
                  <a:pt x="1058819" y="72216"/>
                </a:cubicBezTo>
                <a:cubicBezTo>
                  <a:pt x="1056957" y="70846"/>
                  <a:pt x="1054312" y="70455"/>
                  <a:pt x="1052450" y="69085"/>
                </a:cubicBezTo>
                <a:cubicBezTo>
                  <a:pt x="1050589" y="67715"/>
                  <a:pt x="1048335" y="66737"/>
                  <a:pt x="1046474" y="65367"/>
                </a:cubicBezTo>
                <a:cubicBezTo>
                  <a:pt x="1044612" y="63997"/>
                  <a:pt x="1044319" y="60278"/>
                  <a:pt x="1042359" y="58908"/>
                </a:cubicBezTo>
                <a:lnTo>
                  <a:pt x="1036383" y="55288"/>
                </a:lnTo>
                <a:cubicBezTo>
                  <a:pt x="1034423" y="54016"/>
                  <a:pt x="1031386" y="54407"/>
                  <a:pt x="1029328" y="53135"/>
                </a:cubicBezTo>
                <a:cubicBezTo>
                  <a:pt x="1027271" y="51863"/>
                  <a:pt x="1026781" y="48438"/>
                  <a:pt x="1024724" y="47264"/>
                </a:cubicBezTo>
                <a:cubicBezTo>
                  <a:pt x="1022666" y="46089"/>
                  <a:pt x="1019139" y="47264"/>
                  <a:pt x="1017082" y="46383"/>
                </a:cubicBezTo>
                <a:cubicBezTo>
                  <a:pt x="1015024" y="45502"/>
                  <a:pt x="1013848" y="42664"/>
                  <a:pt x="1011791" y="41588"/>
                </a:cubicBezTo>
                <a:cubicBezTo>
                  <a:pt x="1009734" y="40512"/>
                  <a:pt x="1008656" y="37478"/>
                  <a:pt x="1006598" y="36402"/>
                </a:cubicBezTo>
                <a:cubicBezTo>
                  <a:pt x="1004541" y="35325"/>
                  <a:pt x="1001994" y="35032"/>
                  <a:pt x="999838" y="33955"/>
                </a:cubicBezTo>
                <a:cubicBezTo>
                  <a:pt x="997683" y="32879"/>
                  <a:pt x="994352" y="34640"/>
                  <a:pt x="992196" y="33955"/>
                </a:cubicBezTo>
                <a:cubicBezTo>
                  <a:pt x="990041" y="33270"/>
                  <a:pt x="988963" y="29846"/>
                  <a:pt x="986905" y="28867"/>
                </a:cubicBezTo>
                <a:cubicBezTo>
                  <a:pt x="984848" y="27888"/>
                  <a:pt x="981419" y="29748"/>
                  <a:pt x="979263" y="28867"/>
                </a:cubicBezTo>
                <a:cubicBezTo>
                  <a:pt x="977108" y="27986"/>
                  <a:pt x="975835" y="24855"/>
                  <a:pt x="973679" y="23974"/>
                </a:cubicBezTo>
                <a:cubicBezTo>
                  <a:pt x="971524" y="23094"/>
                  <a:pt x="969956" y="20452"/>
                  <a:pt x="967801" y="19669"/>
                </a:cubicBezTo>
                <a:cubicBezTo>
                  <a:pt x="965645" y="18886"/>
                  <a:pt x="962608" y="20158"/>
                  <a:pt x="960453" y="19669"/>
                </a:cubicBezTo>
                <a:cubicBezTo>
                  <a:pt x="958297" y="19179"/>
                  <a:pt x="955946" y="18397"/>
                  <a:pt x="953692" y="17712"/>
                </a:cubicBezTo>
                <a:cubicBezTo>
                  <a:pt x="951439" y="17027"/>
                  <a:pt x="949871" y="14287"/>
                  <a:pt x="947618" y="13602"/>
                </a:cubicBezTo>
                <a:cubicBezTo>
                  <a:pt x="945364" y="12917"/>
                  <a:pt x="942033" y="15852"/>
                  <a:pt x="939780" y="15265"/>
                </a:cubicBezTo>
                <a:cubicBezTo>
                  <a:pt x="937527" y="14678"/>
                  <a:pt x="936449" y="9785"/>
                  <a:pt x="934195" y="9198"/>
                </a:cubicBezTo>
                <a:cubicBezTo>
                  <a:pt x="931942" y="8611"/>
                  <a:pt x="929395" y="8709"/>
                  <a:pt x="927141" y="8220"/>
                </a:cubicBezTo>
                <a:cubicBezTo>
                  <a:pt x="924888" y="7731"/>
                  <a:pt x="922046" y="9492"/>
                  <a:pt x="919793" y="9003"/>
                </a:cubicBezTo>
                <a:cubicBezTo>
                  <a:pt x="917540" y="8513"/>
                  <a:pt x="915188" y="8318"/>
                  <a:pt x="912837" y="7926"/>
                </a:cubicBezTo>
                <a:cubicBezTo>
                  <a:pt x="910486" y="7535"/>
                  <a:pt x="908624" y="4991"/>
                  <a:pt x="906273" y="4599"/>
                </a:cubicBezTo>
                <a:cubicBezTo>
                  <a:pt x="903921" y="4208"/>
                  <a:pt x="901178" y="7241"/>
                  <a:pt x="898827" y="6850"/>
                </a:cubicBezTo>
                <a:cubicBezTo>
                  <a:pt x="896475" y="6458"/>
                  <a:pt x="894614" y="3229"/>
                  <a:pt x="892360" y="2936"/>
                </a:cubicBezTo>
                <a:cubicBezTo>
                  <a:pt x="890107" y="2642"/>
                  <a:pt x="887364" y="5480"/>
                  <a:pt x="885012" y="5284"/>
                </a:cubicBezTo>
                <a:cubicBezTo>
                  <a:pt x="882661" y="5088"/>
                  <a:pt x="880603" y="1761"/>
                  <a:pt x="878252" y="1566"/>
                </a:cubicBezTo>
                <a:cubicBezTo>
                  <a:pt x="875901" y="1370"/>
                  <a:pt x="873647" y="685"/>
                  <a:pt x="871296" y="587"/>
                </a:cubicBezTo>
                <a:cubicBezTo>
                  <a:pt x="868945" y="489"/>
                  <a:pt x="866593" y="0"/>
                  <a:pt x="864242" y="0"/>
                </a:cubicBezTo>
                <a:cubicBezTo>
                  <a:pt x="861890" y="0"/>
                  <a:pt x="859539" y="3131"/>
                  <a:pt x="857187" y="3131"/>
                </a:cubicBezTo>
                <a:cubicBezTo>
                  <a:pt x="854836" y="3131"/>
                  <a:pt x="852485" y="1468"/>
                  <a:pt x="850133" y="1468"/>
                </a:cubicBezTo>
                <a:cubicBezTo>
                  <a:pt x="847782" y="1468"/>
                  <a:pt x="845528" y="3523"/>
                  <a:pt x="843177" y="3621"/>
                </a:cubicBezTo>
                <a:cubicBezTo>
                  <a:pt x="840826" y="3719"/>
                  <a:pt x="838474" y="1761"/>
                  <a:pt x="836123" y="1859"/>
                </a:cubicBezTo>
                <a:cubicBezTo>
                  <a:pt x="833772" y="1957"/>
                  <a:pt x="831322" y="294"/>
                  <a:pt x="828971" y="489"/>
                </a:cubicBezTo>
                <a:cubicBezTo>
                  <a:pt x="826620" y="685"/>
                  <a:pt x="824268" y="1468"/>
                  <a:pt x="822015" y="1664"/>
                </a:cubicBezTo>
                <a:cubicBezTo>
                  <a:pt x="819761" y="1859"/>
                  <a:pt x="817410" y="3327"/>
                  <a:pt x="815156" y="3621"/>
                </a:cubicBezTo>
                <a:lnTo>
                  <a:pt x="808102" y="4403"/>
                </a:lnTo>
                <a:cubicBezTo>
                  <a:pt x="805849" y="4403"/>
                  <a:pt x="803792" y="6948"/>
                  <a:pt x="801440" y="7339"/>
                </a:cubicBezTo>
                <a:cubicBezTo>
                  <a:pt x="799089" y="7731"/>
                  <a:pt x="796835" y="7339"/>
                  <a:pt x="794484" y="8024"/>
                </a:cubicBezTo>
                <a:cubicBezTo>
                  <a:pt x="792133" y="8709"/>
                  <a:pt x="789781" y="8024"/>
                  <a:pt x="787528" y="8807"/>
                </a:cubicBezTo>
                <a:cubicBezTo>
                  <a:pt x="785274" y="9590"/>
                  <a:pt x="782727" y="8807"/>
                  <a:pt x="780474" y="8807"/>
                </a:cubicBezTo>
                <a:lnTo>
                  <a:pt x="773517" y="10275"/>
                </a:lnTo>
                <a:cubicBezTo>
                  <a:pt x="771264" y="10764"/>
                  <a:pt x="769109" y="11840"/>
                  <a:pt x="766855" y="12330"/>
                </a:cubicBezTo>
                <a:cubicBezTo>
                  <a:pt x="764602" y="12819"/>
                  <a:pt x="761859" y="11840"/>
                  <a:pt x="759605" y="12330"/>
                </a:cubicBezTo>
                <a:cubicBezTo>
                  <a:pt x="757352" y="12819"/>
                  <a:pt x="756176" y="17418"/>
                  <a:pt x="753922" y="18005"/>
                </a:cubicBezTo>
                <a:cubicBezTo>
                  <a:pt x="751669" y="18592"/>
                  <a:pt x="748730" y="16831"/>
                  <a:pt x="746477" y="17516"/>
                </a:cubicBezTo>
                <a:cubicBezTo>
                  <a:pt x="744223" y="18201"/>
                  <a:pt x="742166" y="19375"/>
                  <a:pt x="739912" y="20060"/>
                </a:cubicBezTo>
                <a:cubicBezTo>
                  <a:pt x="737659" y="20745"/>
                  <a:pt x="735699" y="22115"/>
                  <a:pt x="733446" y="22898"/>
                </a:cubicBezTo>
                <a:cubicBezTo>
                  <a:pt x="731193" y="23681"/>
                  <a:pt x="728253" y="22311"/>
                  <a:pt x="726098" y="22898"/>
                </a:cubicBezTo>
                <a:cubicBezTo>
                  <a:pt x="723942" y="23485"/>
                  <a:pt x="722571" y="26910"/>
                  <a:pt x="720415" y="27791"/>
                </a:cubicBezTo>
                <a:cubicBezTo>
                  <a:pt x="718260" y="28671"/>
                  <a:pt x="716006" y="29258"/>
                  <a:pt x="713851" y="30139"/>
                </a:cubicBezTo>
                <a:cubicBezTo>
                  <a:pt x="711696" y="31020"/>
                  <a:pt x="708952" y="30628"/>
                  <a:pt x="706797" y="31509"/>
                </a:cubicBezTo>
                <a:cubicBezTo>
                  <a:pt x="704641" y="32390"/>
                  <a:pt x="703564" y="35717"/>
                  <a:pt x="701408" y="36598"/>
                </a:cubicBezTo>
                <a:cubicBezTo>
                  <a:pt x="699253" y="37478"/>
                  <a:pt x="696804" y="37870"/>
                  <a:pt x="694746" y="38750"/>
                </a:cubicBezTo>
                <a:cubicBezTo>
                  <a:pt x="692688" y="39631"/>
                  <a:pt x="689749" y="38750"/>
                  <a:pt x="687594" y="40120"/>
                </a:cubicBezTo>
                <a:cubicBezTo>
                  <a:pt x="685438" y="41490"/>
                  <a:pt x="683479" y="42273"/>
                  <a:pt x="681324" y="43252"/>
                </a:cubicBezTo>
                <a:cubicBezTo>
                  <a:pt x="679168" y="44230"/>
                  <a:pt x="676327" y="43252"/>
                  <a:pt x="674171" y="44719"/>
                </a:cubicBezTo>
                <a:cubicBezTo>
                  <a:pt x="672016" y="46187"/>
                  <a:pt x="672016" y="50689"/>
                  <a:pt x="669959" y="51765"/>
                </a:cubicBezTo>
                <a:cubicBezTo>
                  <a:pt x="667901" y="52841"/>
                  <a:pt x="665550" y="53428"/>
                  <a:pt x="663492" y="54505"/>
                </a:cubicBezTo>
                <a:cubicBezTo>
                  <a:pt x="661435" y="55581"/>
                  <a:pt x="659083" y="56266"/>
                  <a:pt x="657026" y="57343"/>
                </a:cubicBezTo>
                <a:cubicBezTo>
                  <a:pt x="654969" y="58419"/>
                  <a:pt x="651833" y="57343"/>
                  <a:pt x="649874" y="58908"/>
                </a:cubicBezTo>
                <a:cubicBezTo>
                  <a:pt x="647914" y="60474"/>
                  <a:pt x="646445" y="62333"/>
                  <a:pt x="644387" y="63507"/>
                </a:cubicBezTo>
                <a:cubicBezTo>
                  <a:pt x="642330" y="64682"/>
                  <a:pt x="639685" y="64780"/>
                  <a:pt x="637725" y="65954"/>
                </a:cubicBezTo>
                <a:lnTo>
                  <a:pt x="631748" y="69672"/>
                </a:lnTo>
                <a:cubicBezTo>
                  <a:pt x="629789" y="70944"/>
                  <a:pt x="629201" y="74369"/>
                  <a:pt x="627242" y="75641"/>
                </a:cubicBezTo>
                <a:cubicBezTo>
                  <a:pt x="625282" y="76913"/>
                  <a:pt x="623911" y="79066"/>
                  <a:pt x="621951" y="80338"/>
                </a:cubicBezTo>
                <a:cubicBezTo>
                  <a:pt x="619992" y="81610"/>
                  <a:pt x="616758" y="81023"/>
                  <a:pt x="614799" y="82295"/>
                </a:cubicBezTo>
                <a:cubicBezTo>
                  <a:pt x="612839" y="83568"/>
                  <a:pt x="612056" y="86405"/>
                  <a:pt x="610096" y="87775"/>
                </a:cubicBezTo>
                <a:cubicBezTo>
                  <a:pt x="608137" y="89145"/>
                  <a:pt x="605100" y="88950"/>
                  <a:pt x="603238" y="90319"/>
                </a:cubicBezTo>
                <a:cubicBezTo>
                  <a:pt x="601377" y="91689"/>
                  <a:pt x="601180" y="95310"/>
                  <a:pt x="599319" y="96778"/>
                </a:cubicBezTo>
                <a:cubicBezTo>
                  <a:pt x="597457" y="98246"/>
                  <a:pt x="593049" y="96778"/>
                  <a:pt x="591187" y="97659"/>
                </a:cubicBezTo>
                <a:cubicBezTo>
                  <a:pt x="589326" y="98539"/>
                  <a:pt x="589424" y="102943"/>
                  <a:pt x="587562" y="104410"/>
                </a:cubicBezTo>
                <a:lnTo>
                  <a:pt x="582271" y="109010"/>
                </a:lnTo>
                <a:cubicBezTo>
                  <a:pt x="580508" y="110477"/>
                  <a:pt x="576785" y="109792"/>
                  <a:pt x="575021" y="111260"/>
                </a:cubicBezTo>
                <a:cubicBezTo>
                  <a:pt x="573258" y="112728"/>
                  <a:pt x="573454" y="116544"/>
                  <a:pt x="571690" y="118110"/>
                </a:cubicBezTo>
                <a:cubicBezTo>
                  <a:pt x="569927" y="119676"/>
                  <a:pt x="568065" y="121143"/>
                  <a:pt x="566400" y="122709"/>
                </a:cubicBezTo>
                <a:cubicBezTo>
                  <a:pt x="564734" y="124275"/>
                  <a:pt x="563166" y="126134"/>
                  <a:pt x="561501" y="127700"/>
                </a:cubicBezTo>
                <a:cubicBezTo>
                  <a:pt x="559835" y="129265"/>
                  <a:pt x="557778" y="130635"/>
                  <a:pt x="556113" y="132299"/>
                </a:cubicBezTo>
                <a:cubicBezTo>
                  <a:pt x="554447" y="133962"/>
                  <a:pt x="551410" y="134158"/>
                  <a:pt x="549744" y="135724"/>
                </a:cubicBezTo>
                <a:cubicBezTo>
                  <a:pt x="548079" y="137289"/>
                  <a:pt x="546805" y="139442"/>
                  <a:pt x="545139" y="141106"/>
                </a:cubicBezTo>
                <a:cubicBezTo>
                  <a:pt x="543474" y="142769"/>
                  <a:pt x="543474" y="145998"/>
                  <a:pt x="541906" y="147760"/>
                </a:cubicBezTo>
                <a:cubicBezTo>
                  <a:pt x="540338" y="149521"/>
                  <a:pt x="538281" y="150695"/>
                  <a:pt x="536713" y="152457"/>
                </a:cubicBezTo>
                <a:cubicBezTo>
                  <a:pt x="535146" y="154218"/>
                  <a:pt x="533774" y="156077"/>
                  <a:pt x="532207" y="157839"/>
                </a:cubicBezTo>
                <a:cubicBezTo>
                  <a:pt x="530639" y="159600"/>
                  <a:pt x="529463" y="161655"/>
                  <a:pt x="527994" y="163416"/>
                </a:cubicBezTo>
                <a:cubicBezTo>
                  <a:pt x="526524" y="165178"/>
                  <a:pt x="525153" y="167135"/>
                  <a:pt x="523683" y="168896"/>
                </a:cubicBezTo>
                <a:cubicBezTo>
                  <a:pt x="522213" y="170658"/>
                  <a:pt x="517119" y="169581"/>
                  <a:pt x="515649" y="171441"/>
                </a:cubicBezTo>
                <a:cubicBezTo>
                  <a:pt x="514179" y="173300"/>
                  <a:pt x="514767" y="176725"/>
                  <a:pt x="513297" y="178486"/>
                </a:cubicBezTo>
                <a:cubicBezTo>
                  <a:pt x="511828" y="180247"/>
                  <a:pt x="511240" y="182792"/>
                  <a:pt x="509771" y="184651"/>
                </a:cubicBezTo>
                <a:cubicBezTo>
                  <a:pt x="508301" y="186510"/>
                  <a:pt x="507713" y="188956"/>
                  <a:pt x="506341" y="190816"/>
                </a:cubicBezTo>
                <a:cubicBezTo>
                  <a:pt x="504970" y="192675"/>
                  <a:pt x="502814" y="194045"/>
                  <a:pt x="501541" y="195904"/>
                </a:cubicBezTo>
                <a:cubicBezTo>
                  <a:pt x="500267" y="197763"/>
                  <a:pt x="496348" y="198057"/>
                  <a:pt x="494976" y="200014"/>
                </a:cubicBezTo>
                <a:cubicBezTo>
                  <a:pt x="493605" y="201971"/>
                  <a:pt x="493899" y="204907"/>
                  <a:pt x="492625" y="206864"/>
                </a:cubicBezTo>
                <a:cubicBezTo>
                  <a:pt x="491351" y="208821"/>
                  <a:pt x="488314" y="209604"/>
                  <a:pt x="487040" y="211659"/>
                </a:cubicBezTo>
                <a:cubicBezTo>
                  <a:pt x="485767" y="213714"/>
                  <a:pt x="487040" y="216943"/>
                  <a:pt x="485473" y="218900"/>
                </a:cubicBezTo>
                <a:cubicBezTo>
                  <a:pt x="483905" y="220857"/>
                  <a:pt x="480378" y="221346"/>
                  <a:pt x="479203" y="223303"/>
                </a:cubicBezTo>
                <a:cubicBezTo>
                  <a:pt x="478027" y="225260"/>
                  <a:pt x="478615" y="228392"/>
                  <a:pt x="477537" y="230447"/>
                </a:cubicBezTo>
                <a:cubicBezTo>
                  <a:pt x="476459" y="232502"/>
                  <a:pt x="474892" y="234361"/>
                  <a:pt x="473814" y="236416"/>
                </a:cubicBezTo>
                <a:cubicBezTo>
                  <a:pt x="472736" y="238471"/>
                  <a:pt x="470875" y="240232"/>
                  <a:pt x="469797" y="242287"/>
                </a:cubicBezTo>
                <a:cubicBezTo>
                  <a:pt x="468719" y="244342"/>
                  <a:pt x="467054" y="246201"/>
                  <a:pt x="466074" y="248256"/>
                </a:cubicBezTo>
                <a:cubicBezTo>
                  <a:pt x="465094" y="250311"/>
                  <a:pt x="467152" y="254029"/>
                  <a:pt x="466074" y="256084"/>
                </a:cubicBezTo>
                <a:cubicBezTo>
                  <a:pt x="464996" y="258139"/>
                  <a:pt x="462841" y="259705"/>
                  <a:pt x="461861" y="261858"/>
                </a:cubicBezTo>
                <a:cubicBezTo>
                  <a:pt x="460881" y="264011"/>
                  <a:pt x="459216" y="265772"/>
                  <a:pt x="458334" y="267925"/>
                </a:cubicBezTo>
                <a:cubicBezTo>
                  <a:pt x="457452" y="270078"/>
                  <a:pt x="458334" y="272915"/>
                  <a:pt x="457158" y="275068"/>
                </a:cubicBezTo>
                <a:cubicBezTo>
                  <a:pt x="455983" y="277221"/>
                  <a:pt x="455591" y="279471"/>
                  <a:pt x="454709" y="281624"/>
                </a:cubicBezTo>
                <a:cubicBezTo>
                  <a:pt x="453827" y="283777"/>
                  <a:pt x="450300" y="285049"/>
                  <a:pt x="449516" y="287202"/>
                </a:cubicBezTo>
                <a:cubicBezTo>
                  <a:pt x="448732" y="289355"/>
                  <a:pt x="449516" y="292095"/>
                  <a:pt x="448635" y="294345"/>
                </a:cubicBezTo>
                <a:cubicBezTo>
                  <a:pt x="447753" y="296596"/>
                  <a:pt x="447263" y="298847"/>
                  <a:pt x="446577" y="301097"/>
                </a:cubicBezTo>
                <a:cubicBezTo>
                  <a:pt x="445891" y="303348"/>
                  <a:pt x="445107" y="305501"/>
                  <a:pt x="444520" y="307751"/>
                </a:cubicBezTo>
                <a:cubicBezTo>
                  <a:pt x="443932" y="310002"/>
                  <a:pt x="442462" y="312057"/>
                  <a:pt x="441874" y="314308"/>
                </a:cubicBezTo>
                <a:cubicBezTo>
                  <a:pt x="441287" y="316558"/>
                  <a:pt x="439719" y="318613"/>
                  <a:pt x="439229" y="320962"/>
                </a:cubicBezTo>
                <a:cubicBezTo>
                  <a:pt x="438739" y="323310"/>
                  <a:pt x="441678" y="326344"/>
                  <a:pt x="441188" y="328594"/>
                </a:cubicBezTo>
                <a:cubicBezTo>
                  <a:pt x="440698" y="330845"/>
                  <a:pt x="436878" y="332508"/>
                  <a:pt x="436388" y="334759"/>
                </a:cubicBezTo>
                <a:cubicBezTo>
                  <a:pt x="435898" y="337010"/>
                  <a:pt x="437857" y="339750"/>
                  <a:pt x="437465" y="342098"/>
                </a:cubicBezTo>
                <a:cubicBezTo>
                  <a:pt x="437073" y="344447"/>
                  <a:pt x="436388" y="346697"/>
                  <a:pt x="435996" y="348948"/>
                </a:cubicBezTo>
                <a:cubicBezTo>
                  <a:pt x="435604" y="351199"/>
                  <a:pt x="433840" y="353449"/>
                  <a:pt x="433546" y="355700"/>
                </a:cubicBezTo>
                <a:cubicBezTo>
                  <a:pt x="433253" y="357950"/>
                  <a:pt x="433546" y="360495"/>
                  <a:pt x="433546" y="362843"/>
                </a:cubicBezTo>
                <a:cubicBezTo>
                  <a:pt x="433546" y="365192"/>
                  <a:pt x="431783" y="367345"/>
                  <a:pt x="431587" y="369693"/>
                </a:cubicBezTo>
                <a:cubicBezTo>
                  <a:pt x="431391" y="372042"/>
                  <a:pt x="434918" y="374586"/>
                  <a:pt x="434820" y="376934"/>
                </a:cubicBezTo>
                <a:cubicBezTo>
                  <a:pt x="434722" y="379283"/>
                  <a:pt x="433645" y="381925"/>
                  <a:pt x="433645" y="384273"/>
                </a:cubicBezTo>
                <a:cubicBezTo>
                  <a:pt x="431293" y="384273"/>
                  <a:pt x="429040" y="380751"/>
                  <a:pt x="426688" y="380359"/>
                </a:cubicBezTo>
                <a:cubicBezTo>
                  <a:pt x="424337" y="379968"/>
                  <a:pt x="421398" y="383588"/>
                  <a:pt x="419046" y="383295"/>
                </a:cubicBezTo>
                <a:cubicBezTo>
                  <a:pt x="416695" y="383001"/>
                  <a:pt x="414931" y="378891"/>
                  <a:pt x="412580" y="378500"/>
                </a:cubicBezTo>
                <a:cubicBezTo>
                  <a:pt x="410229" y="378108"/>
                  <a:pt x="407485" y="380555"/>
                  <a:pt x="405134" y="380261"/>
                </a:cubicBezTo>
                <a:cubicBezTo>
                  <a:pt x="402783" y="379968"/>
                  <a:pt x="400627" y="378402"/>
                  <a:pt x="398276" y="378206"/>
                </a:cubicBezTo>
                <a:cubicBezTo>
                  <a:pt x="395924" y="378011"/>
                  <a:pt x="393671" y="376738"/>
                  <a:pt x="391320" y="376543"/>
                </a:cubicBezTo>
                <a:cubicBezTo>
                  <a:pt x="388968" y="376347"/>
                  <a:pt x="386323" y="379576"/>
                  <a:pt x="383972" y="379478"/>
                </a:cubicBezTo>
                <a:cubicBezTo>
                  <a:pt x="381620" y="379381"/>
                  <a:pt x="379269" y="379478"/>
                  <a:pt x="376917" y="379478"/>
                </a:cubicBezTo>
                <a:cubicBezTo>
                  <a:pt x="374566" y="379478"/>
                  <a:pt x="372214" y="378793"/>
                  <a:pt x="369863" y="378696"/>
                </a:cubicBezTo>
                <a:cubicBezTo>
                  <a:pt x="367512" y="378598"/>
                  <a:pt x="365258" y="374684"/>
                  <a:pt x="362809" y="374684"/>
                </a:cubicBezTo>
                <a:lnTo>
                  <a:pt x="355755" y="374684"/>
                </a:lnTo>
                <a:cubicBezTo>
                  <a:pt x="353403" y="374684"/>
                  <a:pt x="350954" y="375662"/>
                  <a:pt x="348603" y="375760"/>
                </a:cubicBezTo>
                <a:cubicBezTo>
                  <a:pt x="346251" y="375858"/>
                  <a:pt x="343900" y="376445"/>
                  <a:pt x="341549" y="376641"/>
                </a:cubicBezTo>
                <a:cubicBezTo>
                  <a:pt x="339197" y="376836"/>
                  <a:pt x="336846" y="377619"/>
                  <a:pt x="334494" y="377815"/>
                </a:cubicBezTo>
                <a:cubicBezTo>
                  <a:pt x="332143" y="378011"/>
                  <a:pt x="329694" y="376641"/>
                  <a:pt x="327342" y="376836"/>
                </a:cubicBezTo>
                <a:cubicBezTo>
                  <a:pt x="324991" y="377032"/>
                  <a:pt x="323031" y="381044"/>
                  <a:pt x="320680" y="381338"/>
                </a:cubicBezTo>
                <a:cubicBezTo>
                  <a:pt x="318329" y="381631"/>
                  <a:pt x="315585" y="378598"/>
                  <a:pt x="313234" y="378891"/>
                </a:cubicBezTo>
                <a:cubicBezTo>
                  <a:pt x="310883" y="379185"/>
                  <a:pt x="308433" y="378891"/>
                  <a:pt x="306180" y="379381"/>
                </a:cubicBezTo>
                <a:cubicBezTo>
                  <a:pt x="303926" y="379870"/>
                  <a:pt x="301379" y="379381"/>
                  <a:pt x="299028" y="380066"/>
                </a:cubicBezTo>
                <a:cubicBezTo>
                  <a:pt x="296676" y="380751"/>
                  <a:pt x="295011" y="384078"/>
                  <a:pt x="292659" y="384567"/>
                </a:cubicBezTo>
                <a:lnTo>
                  <a:pt x="285703" y="385937"/>
                </a:lnTo>
                <a:cubicBezTo>
                  <a:pt x="283352" y="385937"/>
                  <a:pt x="281098" y="386915"/>
                  <a:pt x="278845" y="387405"/>
                </a:cubicBezTo>
                <a:cubicBezTo>
                  <a:pt x="276592" y="387894"/>
                  <a:pt x="274044" y="387405"/>
                  <a:pt x="271791" y="388383"/>
                </a:cubicBezTo>
                <a:cubicBezTo>
                  <a:pt x="269537" y="389362"/>
                  <a:pt x="266794" y="388383"/>
                  <a:pt x="264541" y="388383"/>
                </a:cubicBezTo>
                <a:cubicBezTo>
                  <a:pt x="262287" y="388383"/>
                  <a:pt x="259740" y="388383"/>
                  <a:pt x="257389" y="389362"/>
                </a:cubicBezTo>
                <a:cubicBezTo>
                  <a:pt x="255037" y="390340"/>
                  <a:pt x="253176" y="391612"/>
                  <a:pt x="250922" y="392297"/>
                </a:cubicBezTo>
                <a:cubicBezTo>
                  <a:pt x="248669" y="392982"/>
                  <a:pt x="247395" y="396896"/>
                  <a:pt x="245142" y="397581"/>
                </a:cubicBezTo>
                <a:cubicBezTo>
                  <a:pt x="242888" y="398266"/>
                  <a:pt x="240047" y="396994"/>
                  <a:pt x="237794" y="397581"/>
                </a:cubicBezTo>
                <a:cubicBezTo>
                  <a:pt x="235540" y="398169"/>
                  <a:pt x="232601" y="397581"/>
                  <a:pt x="230348" y="398169"/>
                </a:cubicBezTo>
                <a:cubicBezTo>
                  <a:pt x="228094" y="398756"/>
                  <a:pt x="226821" y="402083"/>
                  <a:pt x="224665" y="402963"/>
                </a:cubicBezTo>
                <a:cubicBezTo>
                  <a:pt x="222510" y="403844"/>
                  <a:pt x="220060" y="404235"/>
                  <a:pt x="217905" y="405116"/>
                </a:cubicBezTo>
                <a:cubicBezTo>
                  <a:pt x="215749" y="405997"/>
                  <a:pt x="212712" y="405116"/>
                  <a:pt x="210557" y="406095"/>
                </a:cubicBezTo>
                <a:cubicBezTo>
                  <a:pt x="208401" y="407073"/>
                  <a:pt x="207912" y="411672"/>
                  <a:pt x="205854" y="412651"/>
                </a:cubicBezTo>
                <a:cubicBezTo>
                  <a:pt x="203797" y="413630"/>
                  <a:pt x="201151" y="413727"/>
                  <a:pt x="198996" y="414804"/>
                </a:cubicBezTo>
                <a:cubicBezTo>
                  <a:pt x="196840" y="415880"/>
                  <a:pt x="194489" y="416272"/>
                  <a:pt x="192334" y="417348"/>
                </a:cubicBezTo>
                <a:cubicBezTo>
                  <a:pt x="190178" y="418424"/>
                  <a:pt x="189100" y="421164"/>
                  <a:pt x="186945" y="422241"/>
                </a:cubicBezTo>
                <a:cubicBezTo>
                  <a:pt x="184790" y="423317"/>
                  <a:pt x="180871" y="420969"/>
                  <a:pt x="178813" y="422241"/>
                </a:cubicBezTo>
                <a:cubicBezTo>
                  <a:pt x="176756" y="423513"/>
                  <a:pt x="175286" y="425568"/>
                  <a:pt x="173229" y="426840"/>
                </a:cubicBezTo>
                <a:cubicBezTo>
                  <a:pt x="171171" y="428112"/>
                  <a:pt x="169212" y="429384"/>
                  <a:pt x="167252" y="430656"/>
                </a:cubicBezTo>
                <a:cubicBezTo>
                  <a:pt x="165293" y="431928"/>
                  <a:pt x="164901" y="435744"/>
                  <a:pt x="162941" y="437017"/>
                </a:cubicBezTo>
                <a:cubicBezTo>
                  <a:pt x="160982" y="438289"/>
                  <a:pt x="157651" y="437017"/>
                  <a:pt x="155691" y="438876"/>
                </a:cubicBezTo>
                <a:cubicBezTo>
                  <a:pt x="153732" y="440735"/>
                  <a:pt x="152066" y="441909"/>
                  <a:pt x="150107" y="443279"/>
                </a:cubicBezTo>
                <a:cubicBezTo>
                  <a:pt x="148147" y="444649"/>
                  <a:pt x="147069" y="447193"/>
                  <a:pt x="145208" y="448564"/>
                </a:cubicBezTo>
                <a:cubicBezTo>
                  <a:pt x="143346" y="449933"/>
                  <a:pt x="140995" y="450814"/>
                  <a:pt x="139134" y="452282"/>
                </a:cubicBezTo>
                <a:cubicBezTo>
                  <a:pt x="137272" y="453750"/>
                  <a:pt x="136194" y="456098"/>
                  <a:pt x="134333" y="457566"/>
                </a:cubicBezTo>
                <a:cubicBezTo>
                  <a:pt x="132471" y="459034"/>
                  <a:pt x="131100" y="460991"/>
                  <a:pt x="129238" y="462557"/>
                </a:cubicBezTo>
                <a:cubicBezTo>
                  <a:pt x="127377" y="464122"/>
                  <a:pt x="124241" y="463927"/>
                  <a:pt x="122478" y="465492"/>
                </a:cubicBezTo>
                <a:cubicBezTo>
                  <a:pt x="120714" y="467058"/>
                  <a:pt x="119441" y="469113"/>
                  <a:pt x="117677" y="470678"/>
                </a:cubicBezTo>
                <a:cubicBezTo>
                  <a:pt x="115914" y="472244"/>
                  <a:pt x="112778" y="472244"/>
                  <a:pt x="111015" y="473908"/>
                </a:cubicBezTo>
                <a:cubicBezTo>
                  <a:pt x="109251" y="475571"/>
                  <a:pt x="107292" y="476941"/>
                  <a:pt x="105626" y="478605"/>
                </a:cubicBezTo>
                <a:cubicBezTo>
                  <a:pt x="103961" y="480268"/>
                  <a:pt x="103765" y="483302"/>
                  <a:pt x="102099" y="484965"/>
                </a:cubicBezTo>
                <a:cubicBezTo>
                  <a:pt x="100434" y="486629"/>
                  <a:pt x="99944" y="489369"/>
                  <a:pt x="98376" y="491130"/>
                </a:cubicBezTo>
                <a:cubicBezTo>
                  <a:pt x="96809" y="492891"/>
                  <a:pt x="95731" y="495044"/>
                  <a:pt x="94261" y="496806"/>
                </a:cubicBezTo>
                <a:cubicBezTo>
                  <a:pt x="92792" y="498567"/>
                  <a:pt x="90538" y="499839"/>
                  <a:pt x="89069" y="501600"/>
                </a:cubicBezTo>
                <a:cubicBezTo>
                  <a:pt x="87599" y="503362"/>
                  <a:pt x="84954" y="504340"/>
                  <a:pt x="83484" y="506200"/>
                </a:cubicBezTo>
                <a:cubicBezTo>
                  <a:pt x="82014" y="508059"/>
                  <a:pt x="80349" y="509722"/>
                  <a:pt x="78879" y="511581"/>
                </a:cubicBezTo>
                <a:cubicBezTo>
                  <a:pt x="77410" y="513441"/>
                  <a:pt x="74862" y="514419"/>
                  <a:pt x="73491" y="516376"/>
                </a:cubicBezTo>
                <a:cubicBezTo>
                  <a:pt x="72119" y="518333"/>
                  <a:pt x="72903" y="521758"/>
                  <a:pt x="71531" y="523618"/>
                </a:cubicBezTo>
                <a:cubicBezTo>
                  <a:pt x="70160" y="525477"/>
                  <a:pt x="68690" y="527336"/>
                  <a:pt x="67318" y="529293"/>
                </a:cubicBezTo>
                <a:cubicBezTo>
                  <a:pt x="65947" y="531250"/>
                  <a:pt x="63497" y="532424"/>
                  <a:pt x="62224" y="534382"/>
                </a:cubicBezTo>
                <a:cubicBezTo>
                  <a:pt x="60950" y="536339"/>
                  <a:pt x="59970" y="538491"/>
                  <a:pt x="58697" y="540546"/>
                </a:cubicBezTo>
                <a:cubicBezTo>
                  <a:pt x="57423" y="542601"/>
                  <a:pt x="55268" y="543971"/>
                  <a:pt x="54092" y="546026"/>
                </a:cubicBezTo>
                <a:cubicBezTo>
                  <a:pt x="52916" y="548081"/>
                  <a:pt x="53014" y="550821"/>
                  <a:pt x="51936" y="552876"/>
                </a:cubicBezTo>
                <a:cubicBezTo>
                  <a:pt x="50859" y="554931"/>
                  <a:pt x="50075" y="557279"/>
                  <a:pt x="48899" y="559334"/>
                </a:cubicBezTo>
                <a:cubicBezTo>
                  <a:pt x="47723" y="561389"/>
                  <a:pt x="48311" y="564227"/>
                  <a:pt x="47234" y="566380"/>
                </a:cubicBezTo>
                <a:cubicBezTo>
                  <a:pt x="46156" y="568533"/>
                  <a:pt x="43021" y="569511"/>
                  <a:pt x="42041" y="571664"/>
                </a:cubicBezTo>
                <a:cubicBezTo>
                  <a:pt x="41061" y="573817"/>
                  <a:pt x="40963" y="576361"/>
                  <a:pt x="39984" y="578514"/>
                </a:cubicBezTo>
                <a:cubicBezTo>
                  <a:pt x="39004" y="580667"/>
                  <a:pt x="39396" y="583309"/>
                  <a:pt x="38416" y="585461"/>
                </a:cubicBezTo>
                <a:cubicBezTo>
                  <a:pt x="37436" y="587614"/>
                  <a:pt x="35673" y="589376"/>
                  <a:pt x="34791" y="591528"/>
                </a:cubicBezTo>
                <a:cubicBezTo>
                  <a:pt x="33909" y="593681"/>
                  <a:pt x="30088" y="594757"/>
                  <a:pt x="29206" y="596910"/>
                </a:cubicBezTo>
                <a:cubicBezTo>
                  <a:pt x="28325" y="599063"/>
                  <a:pt x="30088" y="602292"/>
                  <a:pt x="29206" y="604543"/>
                </a:cubicBezTo>
                <a:cubicBezTo>
                  <a:pt x="28325" y="606794"/>
                  <a:pt x="29206" y="609338"/>
                  <a:pt x="28129" y="611588"/>
                </a:cubicBezTo>
                <a:cubicBezTo>
                  <a:pt x="27051" y="613839"/>
                  <a:pt x="22544" y="614720"/>
                  <a:pt x="21858" y="616873"/>
                </a:cubicBezTo>
                <a:cubicBezTo>
                  <a:pt x="21172" y="619025"/>
                  <a:pt x="23916" y="622450"/>
                  <a:pt x="23230" y="624701"/>
                </a:cubicBezTo>
                <a:cubicBezTo>
                  <a:pt x="22544" y="626952"/>
                  <a:pt x="20878" y="628909"/>
                  <a:pt x="20193" y="631159"/>
                </a:cubicBezTo>
                <a:cubicBezTo>
                  <a:pt x="19507" y="633410"/>
                  <a:pt x="17156" y="635269"/>
                  <a:pt x="16470" y="637520"/>
                </a:cubicBezTo>
                <a:cubicBezTo>
                  <a:pt x="15784" y="639770"/>
                  <a:pt x="18723" y="642902"/>
                  <a:pt x="18135" y="645152"/>
                </a:cubicBezTo>
                <a:cubicBezTo>
                  <a:pt x="17547" y="647403"/>
                  <a:pt x="12845" y="648773"/>
                  <a:pt x="12355" y="651122"/>
                </a:cubicBezTo>
                <a:cubicBezTo>
                  <a:pt x="11865" y="653470"/>
                  <a:pt x="14706" y="656406"/>
                  <a:pt x="14216" y="658754"/>
                </a:cubicBezTo>
                <a:cubicBezTo>
                  <a:pt x="13726" y="661103"/>
                  <a:pt x="10787" y="662864"/>
                  <a:pt x="10395" y="665115"/>
                </a:cubicBezTo>
                <a:cubicBezTo>
                  <a:pt x="10003" y="667365"/>
                  <a:pt x="12649" y="670301"/>
                  <a:pt x="12257" y="672649"/>
                </a:cubicBezTo>
                <a:cubicBezTo>
                  <a:pt x="11865" y="674998"/>
                  <a:pt x="7260" y="676662"/>
                  <a:pt x="6966" y="678912"/>
                </a:cubicBezTo>
                <a:cubicBezTo>
                  <a:pt x="6672" y="681163"/>
                  <a:pt x="10003" y="684098"/>
                  <a:pt x="9709" y="686447"/>
                </a:cubicBezTo>
                <a:cubicBezTo>
                  <a:pt x="9415" y="688795"/>
                  <a:pt x="9024" y="691046"/>
                  <a:pt x="8730" y="693394"/>
                </a:cubicBezTo>
                <a:cubicBezTo>
                  <a:pt x="8436" y="695743"/>
                  <a:pt x="5693" y="697798"/>
                  <a:pt x="5497" y="700146"/>
                </a:cubicBezTo>
                <a:lnTo>
                  <a:pt x="4909" y="707192"/>
                </a:lnTo>
                <a:cubicBezTo>
                  <a:pt x="4909" y="709541"/>
                  <a:pt x="4027" y="711889"/>
                  <a:pt x="3929" y="714237"/>
                </a:cubicBezTo>
                <a:cubicBezTo>
                  <a:pt x="3831" y="716586"/>
                  <a:pt x="5594" y="719032"/>
                  <a:pt x="5497" y="721381"/>
                </a:cubicBezTo>
                <a:cubicBezTo>
                  <a:pt x="5398" y="723729"/>
                  <a:pt x="4517" y="726078"/>
                  <a:pt x="4517" y="728426"/>
                </a:cubicBezTo>
                <a:cubicBezTo>
                  <a:pt x="4517" y="730775"/>
                  <a:pt x="3831" y="733221"/>
                  <a:pt x="3831" y="735570"/>
                </a:cubicBezTo>
                <a:cubicBezTo>
                  <a:pt x="3831" y="737918"/>
                  <a:pt x="6280" y="740169"/>
                  <a:pt x="6378" y="742517"/>
                </a:cubicBezTo>
                <a:cubicBezTo>
                  <a:pt x="6476" y="744866"/>
                  <a:pt x="4419" y="747312"/>
                  <a:pt x="4517" y="749661"/>
                </a:cubicBezTo>
                <a:cubicBezTo>
                  <a:pt x="4615" y="752009"/>
                  <a:pt x="5301" y="754358"/>
                  <a:pt x="5398" y="756706"/>
                </a:cubicBezTo>
                <a:cubicBezTo>
                  <a:pt x="5497" y="759055"/>
                  <a:pt x="7064" y="761305"/>
                  <a:pt x="7162" y="763654"/>
                </a:cubicBezTo>
                <a:cubicBezTo>
                  <a:pt x="7260" y="766002"/>
                  <a:pt x="6280" y="768449"/>
                  <a:pt x="6476" y="770797"/>
                </a:cubicBezTo>
                <a:cubicBezTo>
                  <a:pt x="6672" y="773146"/>
                  <a:pt x="7554" y="775396"/>
                  <a:pt x="7848" y="777745"/>
                </a:cubicBezTo>
                <a:cubicBezTo>
                  <a:pt x="8142" y="780093"/>
                  <a:pt x="7848" y="782442"/>
                  <a:pt x="8436" y="784790"/>
                </a:cubicBezTo>
                <a:cubicBezTo>
                  <a:pt x="9024" y="787139"/>
                  <a:pt x="9122" y="789487"/>
                  <a:pt x="9514" y="791738"/>
                </a:cubicBezTo>
                <a:cubicBezTo>
                  <a:pt x="9905" y="793989"/>
                  <a:pt x="9514" y="796044"/>
                  <a:pt x="9514" y="798392"/>
                </a:cubicBezTo>
                <a:cubicBezTo>
                  <a:pt x="8318" y="800369"/>
                  <a:pt x="7270" y="802424"/>
                  <a:pt x="6378" y="804557"/>
                </a:cubicBezTo>
                <a:cubicBezTo>
                  <a:pt x="5203" y="806710"/>
                  <a:pt x="6868" y="809939"/>
                  <a:pt x="6378" y="812189"/>
                </a:cubicBezTo>
                <a:cubicBezTo>
                  <a:pt x="5702" y="814401"/>
                  <a:pt x="5183" y="816661"/>
                  <a:pt x="4811" y="818941"/>
                </a:cubicBezTo>
                <a:cubicBezTo>
                  <a:pt x="4811" y="821290"/>
                  <a:pt x="206" y="823149"/>
                  <a:pt x="10" y="825596"/>
                </a:cubicBezTo>
                <a:cubicBezTo>
                  <a:pt x="-186" y="828042"/>
                  <a:pt x="2557" y="830488"/>
                  <a:pt x="2655" y="832935"/>
                </a:cubicBezTo>
                <a:cubicBezTo>
                  <a:pt x="2753" y="835381"/>
                  <a:pt x="1480" y="837729"/>
                  <a:pt x="1773" y="840176"/>
                </a:cubicBezTo>
                <a:cubicBezTo>
                  <a:pt x="2067" y="842622"/>
                  <a:pt x="990" y="845362"/>
                  <a:pt x="1773" y="847711"/>
                </a:cubicBezTo>
                <a:cubicBezTo>
                  <a:pt x="2557" y="850059"/>
                  <a:pt x="6672" y="851233"/>
                  <a:pt x="7554" y="853484"/>
                </a:cubicBezTo>
                <a:cubicBezTo>
                  <a:pt x="8436" y="855734"/>
                  <a:pt x="7554" y="858670"/>
                  <a:pt x="8534" y="860823"/>
                </a:cubicBezTo>
                <a:cubicBezTo>
                  <a:pt x="9514" y="862976"/>
                  <a:pt x="10591" y="865226"/>
                  <a:pt x="11963" y="867281"/>
                </a:cubicBezTo>
                <a:cubicBezTo>
                  <a:pt x="13491" y="869141"/>
                  <a:pt x="15127" y="870902"/>
                  <a:pt x="16862" y="872565"/>
                </a:cubicBezTo>
                <a:cubicBezTo>
                  <a:pt x="18429" y="874327"/>
                  <a:pt x="21074" y="874914"/>
                  <a:pt x="22936" y="876577"/>
                </a:cubicBezTo>
                <a:cubicBezTo>
                  <a:pt x="24798" y="878241"/>
                  <a:pt x="24308" y="882644"/>
                  <a:pt x="26365" y="884014"/>
                </a:cubicBezTo>
                <a:cubicBezTo>
                  <a:pt x="28423" y="885384"/>
                  <a:pt x="31460" y="884993"/>
                  <a:pt x="33713" y="886069"/>
                </a:cubicBezTo>
                <a:cubicBezTo>
                  <a:pt x="35967" y="887146"/>
                  <a:pt x="37534" y="889494"/>
                  <a:pt x="39885" y="890277"/>
                </a:cubicBezTo>
                <a:cubicBezTo>
                  <a:pt x="42217" y="891216"/>
                  <a:pt x="44608" y="892009"/>
                  <a:pt x="47038" y="892626"/>
                </a:cubicBezTo>
                <a:cubicBezTo>
                  <a:pt x="49516" y="892772"/>
                  <a:pt x="52005" y="892772"/>
                  <a:pt x="54484" y="892626"/>
                </a:cubicBezTo>
                <a:lnTo>
                  <a:pt x="61538" y="893800"/>
                </a:lnTo>
                <a:cubicBezTo>
                  <a:pt x="63791" y="893800"/>
                  <a:pt x="66437" y="891745"/>
                  <a:pt x="68788" y="891941"/>
                </a:cubicBezTo>
                <a:cubicBezTo>
                  <a:pt x="71139" y="892136"/>
                  <a:pt x="73295" y="893604"/>
                  <a:pt x="75646" y="893800"/>
                </a:cubicBezTo>
                <a:cubicBezTo>
                  <a:pt x="77998" y="893995"/>
                  <a:pt x="80447" y="892821"/>
                  <a:pt x="82798" y="893017"/>
                </a:cubicBezTo>
                <a:lnTo>
                  <a:pt x="89852" y="893017"/>
                </a:lnTo>
                <a:cubicBezTo>
                  <a:pt x="92204" y="893017"/>
                  <a:pt x="94457" y="894191"/>
                  <a:pt x="96809" y="894387"/>
                </a:cubicBezTo>
                <a:cubicBezTo>
                  <a:pt x="99160" y="894583"/>
                  <a:pt x="101511" y="895170"/>
                  <a:pt x="103863" y="895365"/>
                </a:cubicBezTo>
                <a:lnTo>
                  <a:pt x="110819" y="895365"/>
                </a:lnTo>
                <a:cubicBezTo>
                  <a:pt x="113170" y="895365"/>
                  <a:pt x="115620" y="895365"/>
                  <a:pt x="117971" y="895365"/>
                </a:cubicBezTo>
                <a:cubicBezTo>
                  <a:pt x="120323" y="895365"/>
                  <a:pt x="122674" y="895365"/>
                  <a:pt x="125025" y="895365"/>
                </a:cubicBezTo>
                <a:cubicBezTo>
                  <a:pt x="127377" y="895365"/>
                  <a:pt x="129630" y="896931"/>
                  <a:pt x="131981" y="897127"/>
                </a:cubicBezTo>
                <a:cubicBezTo>
                  <a:pt x="134333" y="897322"/>
                  <a:pt x="136586" y="898595"/>
                  <a:pt x="138840" y="898790"/>
                </a:cubicBezTo>
                <a:cubicBezTo>
                  <a:pt x="141093" y="898986"/>
                  <a:pt x="143640" y="897812"/>
                  <a:pt x="145992" y="898008"/>
                </a:cubicBezTo>
                <a:cubicBezTo>
                  <a:pt x="148343" y="898203"/>
                  <a:pt x="150499" y="900845"/>
                  <a:pt x="152850" y="901041"/>
                </a:cubicBezTo>
                <a:lnTo>
                  <a:pt x="159904" y="901824"/>
                </a:lnTo>
                <a:cubicBezTo>
                  <a:pt x="162256" y="901824"/>
                  <a:pt x="164901" y="897616"/>
                  <a:pt x="167252" y="897812"/>
                </a:cubicBezTo>
                <a:cubicBezTo>
                  <a:pt x="169604" y="898008"/>
                  <a:pt x="171759" y="901335"/>
                  <a:pt x="174110" y="901530"/>
                </a:cubicBezTo>
                <a:cubicBezTo>
                  <a:pt x="176462" y="901726"/>
                  <a:pt x="178911" y="899475"/>
                  <a:pt x="181263" y="899671"/>
                </a:cubicBezTo>
                <a:cubicBezTo>
                  <a:pt x="183614" y="899867"/>
                  <a:pt x="185867" y="900845"/>
                  <a:pt x="188219" y="901041"/>
                </a:cubicBezTo>
                <a:cubicBezTo>
                  <a:pt x="190570" y="901237"/>
                  <a:pt x="192726" y="903683"/>
                  <a:pt x="195077" y="903879"/>
                </a:cubicBezTo>
                <a:cubicBezTo>
                  <a:pt x="197428" y="904074"/>
                  <a:pt x="199780" y="904759"/>
                  <a:pt x="202131" y="904857"/>
                </a:cubicBezTo>
                <a:cubicBezTo>
                  <a:pt x="204482" y="904955"/>
                  <a:pt x="207030" y="901726"/>
                  <a:pt x="209381" y="901824"/>
                </a:cubicBezTo>
                <a:cubicBezTo>
                  <a:pt x="211733" y="901922"/>
                  <a:pt x="213888" y="905738"/>
                  <a:pt x="216239" y="905836"/>
                </a:cubicBezTo>
                <a:cubicBezTo>
                  <a:pt x="218591" y="905934"/>
                  <a:pt x="221040" y="904759"/>
                  <a:pt x="223391" y="904857"/>
                </a:cubicBezTo>
                <a:cubicBezTo>
                  <a:pt x="225743" y="904955"/>
                  <a:pt x="228094" y="904172"/>
                  <a:pt x="230446" y="904368"/>
                </a:cubicBezTo>
                <a:cubicBezTo>
                  <a:pt x="232797" y="904564"/>
                  <a:pt x="234952" y="907304"/>
                  <a:pt x="237304" y="907402"/>
                </a:cubicBezTo>
                <a:cubicBezTo>
                  <a:pt x="239655" y="907499"/>
                  <a:pt x="242105" y="905934"/>
                  <a:pt x="244456" y="906129"/>
                </a:cubicBezTo>
                <a:cubicBezTo>
                  <a:pt x="246807" y="906325"/>
                  <a:pt x="249257" y="906129"/>
                  <a:pt x="251608" y="906129"/>
                </a:cubicBezTo>
                <a:cubicBezTo>
                  <a:pt x="253960" y="906129"/>
                  <a:pt x="256115" y="908967"/>
                  <a:pt x="258466" y="909163"/>
                </a:cubicBezTo>
                <a:lnTo>
                  <a:pt x="265520" y="909163"/>
                </a:lnTo>
                <a:cubicBezTo>
                  <a:pt x="267872" y="909163"/>
                  <a:pt x="270419" y="906521"/>
                  <a:pt x="272771" y="906717"/>
                </a:cubicBezTo>
                <a:cubicBezTo>
                  <a:pt x="275122" y="906912"/>
                  <a:pt x="277375" y="908086"/>
                  <a:pt x="279727" y="908282"/>
                </a:cubicBezTo>
                <a:cubicBezTo>
                  <a:pt x="282078" y="908478"/>
                  <a:pt x="284527" y="907402"/>
                  <a:pt x="286781" y="907499"/>
                </a:cubicBezTo>
                <a:cubicBezTo>
                  <a:pt x="289034" y="907597"/>
                  <a:pt x="291484" y="908967"/>
                  <a:pt x="293835" y="909065"/>
                </a:cubicBezTo>
                <a:cubicBezTo>
                  <a:pt x="296186" y="909163"/>
                  <a:pt x="298342" y="911609"/>
                  <a:pt x="300693" y="911805"/>
                </a:cubicBezTo>
                <a:cubicBezTo>
                  <a:pt x="303045" y="912001"/>
                  <a:pt x="305494" y="910435"/>
                  <a:pt x="307845" y="910631"/>
                </a:cubicBezTo>
                <a:cubicBezTo>
                  <a:pt x="310197" y="910826"/>
                  <a:pt x="312548" y="911511"/>
                  <a:pt x="314900" y="911609"/>
                </a:cubicBezTo>
                <a:cubicBezTo>
                  <a:pt x="317251" y="911707"/>
                  <a:pt x="319700" y="909065"/>
                  <a:pt x="322052" y="909261"/>
                </a:cubicBezTo>
                <a:cubicBezTo>
                  <a:pt x="324403" y="909456"/>
                  <a:pt x="326656" y="910826"/>
                  <a:pt x="329008" y="910924"/>
                </a:cubicBezTo>
                <a:cubicBezTo>
                  <a:pt x="331359" y="911022"/>
                  <a:pt x="333809" y="910141"/>
                  <a:pt x="336160" y="910239"/>
                </a:cubicBezTo>
                <a:cubicBezTo>
                  <a:pt x="338511" y="910337"/>
                  <a:pt x="340863" y="909359"/>
                  <a:pt x="343214" y="909456"/>
                </a:cubicBezTo>
                <a:cubicBezTo>
                  <a:pt x="345565" y="909554"/>
                  <a:pt x="347917" y="910533"/>
                  <a:pt x="350268" y="910631"/>
                </a:cubicBezTo>
                <a:cubicBezTo>
                  <a:pt x="352620" y="910729"/>
                  <a:pt x="354873" y="911707"/>
                  <a:pt x="357224" y="911805"/>
                </a:cubicBezTo>
                <a:cubicBezTo>
                  <a:pt x="359576" y="911903"/>
                  <a:pt x="361829" y="914251"/>
                  <a:pt x="364181" y="914447"/>
                </a:cubicBezTo>
                <a:lnTo>
                  <a:pt x="371235" y="914447"/>
                </a:lnTo>
                <a:cubicBezTo>
                  <a:pt x="373586" y="914447"/>
                  <a:pt x="376134" y="911316"/>
                  <a:pt x="378485" y="911413"/>
                </a:cubicBezTo>
                <a:cubicBezTo>
                  <a:pt x="380836" y="911511"/>
                  <a:pt x="383090" y="912392"/>
                  <a:pt x="385441" y="912490"/>
                </a:cubicBezTo>
                <a:cubicBezTo>
                  <a:pt x="387792" y="912588"/>
                  <a:pt x="390046" y="916013"/>
                  <a:pt x="392397" y="916111"/>
                </a:cubicBezTo>
                <a:cubicBezTo>
                  <a:pt x="394749" y="916208"/>
                  <a:pt x="397296" y="912001"/>
                  <a:pt x="399647" y="912196"/>
                </a:cubicBezTo>
                <a:cubicBezTo>
                  <a:pt x="401999" y="912392"/>
                  <a:pt x="404154" y="915915"/>
                  <a:pt x="406505" y="916013"/>
                </a:cubicBezTo>
                <a:cubicBezTo>
                  <a:pt x="408857" y="916111"/>
                  <a:pt x="411208" y="916013"/>
                  <a:pt x="413560" y="916013"/>
                </a:cubicBezTo>
                <a:cubicBezTo>
                  <a:pt x="415911" y="916013"/>
                  <a:pt x="418360" y="914349"/>
                  <a:pt x="420712" y="914447"/>
                </a:cubicBezTo>
                <a:cubicBezTo>
                  <a:pt x="423063" y="914545"/>
                  <a:pt x="425414" y="913175"/>
                  <a:pt x="427766" y="913273"/>
                </a:cubicBezTo>
                <a:cubicBezTo>
                  <a:pt x="430117" y="913371"/>
                  <a:pt x="432371" y="917285"/>
                  <a:pt x="434722" y="917383"/>
                </a:cubicBezTo>
                <a:cubicBezTo>
                  <a:pt x="437073" y="917481"/>
                  <a:pt x="439425" y="916502"/>
                  <a:pt x="441776" y="916600"/>
                </a:cubicBezTo>
                <a:cubicBezTo>
                  <a:pt x="444128" y="916698"/>
                  <a:pt x="446381" y="918655"/>
                  <a:pt x="448732" y="918753"/>
                </a:cubicBezTo>
                <a:cubicBezTo>
                  <a:pt x="451084" y="918851"/>
                  <a:pt x="453631" y="915132"/>
                  <a:pt x="455983" y="915230"/>
                </a:cubicBezTo>
                <a:cubicBezTo>
                  <a:pt x="458334" y="915328"/>
                  <a:pt x="460588" y="916502"/>
                  <a:pt x="462939" y="916600"/>
                </a:cubicBezTo>
                <a:cubicBezTo>
                  <a:pt x="465290" y="916698"/>
                  <a:pt x="467641" y="917676"/>
                  <a:pt x="469993" y="917774"/>
                </a:cubicBezTo>
                <a:cubicBezTo>
                  <a:pt x="472344" y="917872"/>
                  <a:pt x="474794" y="915719"/>
                  <a:pt x="477145" y="915719"/>
                </a:cubicBezTo>
                <a:cubicBezTo>
                  <a:pt x="479496" y="915719"/>
                  <a:pt x="481750" y="918459"/>
                  <a:pt x="484101" y="918557"/>
                </a:cubicBezTo>
                <a:cubicBezTo>
                  <a:pt x="486453" y="918655"/>
                  <a:pt x="488804" y="918557"/>
                  <a:pt x="491155" y="918557"/>
                </a:cubicBezTo>
                <a:cubicBezTo>
                  <a:pt x="493507" y="918557"/>
                  <a:pt x="495956" y="916404"/>
                  <a:pt x="498307" y="916502"/>
                </a:cubicBezTo>
                <a:cubicBezTo>
                  <a:pt x="500659" y="916600"/>
                  <a:pt x="503010" y="916502"/>
                  <a:pt x="505362" y="916502"/>
                </a:cubicBezTo>
                <a:cubicBezTo>
                  <a:pt x="507713" y="916502"/>
                  <a:pt x="510064" y="916502"/>
                  <a:pt x="512416" y="916502"/>
                </a:cubicBezTo>
                <a:cubicBezTo>
                  <a:pt x="514767" y="916502"/>
                  <a:pt x="517021" y="918851"/>
                  <a:pt x="519372" y="918851"/>
                </a:cubicBezTo>
                <a:cubicBezTo>
                  <a:pt x="521723" y="918851"/>
                  <a:pt x="524173" y="917187"/>
                  <a:pt x="526524" y="917187"/>
                </a:cubicBezTo>
                <a:cubicBezTo>
                  <a:pt x="528875" y="917187"/>
                  <a:pt x="531129" y="919829"/>
                  <a:pt x="533480" y="919927"/>
                </a:cubicBezTo>
                <a:cubicBezTo>
                  <a:pt x="535832" y="920025"/>
                  <a:pt x="538183" y="919927"/>
                  <a:pt x="540534" y="920514"/>
                </a:cubicBezTo>
                <a:cubicBezTo>
                  <a:pt x="542886" y="921101"/>
                  <a:pt x="545237" y="918263"/>
                  <a:pt x="547588" y="918361"/>
                </a:cubicBezTo>
                <a:cubicBezTo>
                  <a:pt x="549940" y="918459"/>
                  <a:pt x="552193" y="922080"/>
                  <a:pt x="554545" y="922080"/>
                </a:cubicBezTo>
                <a:cubicBezTo>
                  <a:pt x="556896" y="922080"/>
                  <a:pt x="559346" y="918753"/>
                  <a:pt x="561697" y="918753"/>
                </a:cubicBezTo>
                <a:cubicBezTo>
                  <a:pt x="564048" y="918753"/>
                  <a:pt x="566400" y="920220"/>
                  <a:pt x="568751" y="920318"/>
                </a:cubicBezTo>
                <a:cubicBezTo>
                  <a:pt x="571103" y="920416"/>
                  <a:pt x="573454" y="919144"/>
                  <a:pt x="575805" y="919242"/>
                </a:cubicBezTo>
                <a:cubicBezTo>
                  <a:pt x="578157" y="919340"/>
                  <a:pt x="580508" y="922471"/>
                  <a:pt x="582859" y="922569"/>
                </a:cubicBezTo>
                <a:cubicBezTo>
                  <a:pt x="585211" y="922667"/>
                  <a:pt x="587562" y="921297"/>
                  <a:pt x="589913" y="921297"/>
                </a:cubicBezTo>
                <a:cubicBezTo>
                  <a:pt x="592265" y="921297"/>
                  <a:pt x="594616" y="918459"/>
                  <a:pt x="596968" y="918459"/>
                </a:cubicBezTo>
                <a:cubicBezTo>
                  <a:pt x="599319" y="918459"/>
                  <a:pt x="601671" y="920514"/>
                  <a:pt x="604022" y="920514"/>
                </a:cubicBezTo>
                <a:cubicBezTo>
                  <a:pt x="606373" y="920514"/>
                  <a:pt x="608725" y="922765"/>
                  <a:pt x="611076" y="922765"/>
                </a:cubicBezTo>
                <a:cubicBezTo>
                  <a:pt x="613427" y="922765"/>
                  <a:pt x="615779" y="921786"/>
                  <a:pt x="618130" y="921884"/>
                </a:cubicBezTo>
                <a:cubicBezTo>
                  <a:pt x="620481" y="921982"/>
                  <a:pt x="622833" y="923254"/>
                  <a:pt x="625184" y="923254"/>
                </a:cubicBezTo>
                <a:cubicBezTo>
                  <a:pt x="627536" y="923254"/>
                  <a:pt x="629887" y="921590"/>
                  <a:pt x="632238" y="921590"/>
                </a:cubicBezTo>
                <a:cubicBezTo>
                  <a:pt x="634590" y="921590"/>
                  <a:pt x="636941" y="919144"/>
                  <a:pt x="639293" y="919144"/>
                </a:cubicBezTo>
                <a:cubicBezTo>
                  <a:pt x="641644" y="919144"/>
                  <a:pt x="643995" y="919144"/>
                  <a:pt x="646347" y="919144"/>
                </a:cubicBezTo>
                <a:cubicBezTo>
                  <a:pt x="648698" y="919144"/>
                  <a:pt x="651049" y="922275"/>
                  <a:pt x="653401" y="922275"/>
                </a:cubicBezTo>
                <a:cubicBezTo>
                  <a:pt x="655752" y="922275"/>
                  <a:pt x="658104" y="923645"/>
                  <a:pt x="660455" y="923645"/>
                </a:cubicBezTo>
                <a:cubicBezTo>
                  <a:pt x="662806" y="923645"/>
                  <a:pt x="665158" y="921786"/>
                  <a:pt x="667509" y="921786"/>
                </a:cubicBezTo>
                <a:cubicBezTo>
                  <a:pt x="669861" y="921786"/>
                  <a:pt x="672212" y="922862"/>
                  <a:pt x="674563" y="922960"/>
                </a:cubicBezTo>
                <a:cubicBezTo>
                  <a:pt x="676915" y="923058"/>
                  <a:pt x="679266" y="919633"/>
                  <a:pt x="681618" y="919633"/>
                </a:cubicBezTo>
                <a:cubicBezTo>
                  <a:pt x="683969" y="919633"/>
                  <a:pt x="686320" y="919046"/>
                  <a:pt x="688672" y="919046"/>
                </a:cubicBezTo>
                <a:cubicBezTo>
                  <a:pt x="691023" y="919046"/>
                  <a:pt x="693374" y="921884"/>
                  <a:pt x="695726" y="921884"/>
                </a:cubicBezTo>
                <a:cubicBezTo>
                  <a:pt x="698077" y="921884"/>
                  <a:pt x="700429" y="923450"/>
                  <a:pt x="702780" y="923450"/>
                </a:cubicBezTo>
                <a:cubicBezTo>
                  <a:pt x="705131" y="923450"/>
                  <a:pt x="707483" y="919633"/>
                  <a:pt x="709834" y="919633"/>
                </a:cubicBezTo>
                <a:lnTo>
                  <a:pt x="723942" y="919633"/>
                </a:lnTo>
                <a:cubicBezTo>
                  <a:pt x="726294" y="919633"/>
                  <a:pt x="728645" y="922765"/>
                  <a:pt x="730996" y="922765"/>
                </a:cubicBezTo>
                <a:lnTo>
                  <a:pt x="738051" y="922765"/>
                </a:lnTo>
                <a:lnTo>
                  <a:pt x="745105" y="922765"/>
                </a:lnTo>
                <a:cubicBezTo>
                  <a:pt x="747456" y="922765"/>
                  <a:pt x="749808" y="921395"/>
                  <a:pt x="752159" y="921395"/>
                </a:cubicBezTo>
                <a:cubicBezTo>
                  <a:pt x="754511" y="921395"/>
                  <a:pt x="756862" y="920514"/>
                  <a:pt x="759213" y="920514"/>
                </a:cubicBezTo>
                <a:cubicBezTo>
                  <a:pt x="761564" y="920514"/>
                  <a:pt x="763916" y="922471"/>
                  <a:pt x="766267" y="922471"/>
                </a:cubicBezTo>
                <a:cubicBezTo>
                  <a:pt x="768619" y="922471"/>
                  <a:pt x="770970" y="920612"/>
                  <a:pt x="773321" y="920612"/>
                </a:cubicBezTo>
                <a:cubicBezTo>
                  <a:pt x="775673" y="920612"/>
                  <a:pt x="778024" y="921786"/>
                  <a:pt x="780376" y="921786"/>
                </a:cubicBezTo>
                <a:cubicBezTo>
                  <a:pt x="782727" y="921786"/>
                  <a:pt x="785078" y="919438"/>
                  <a:pt x="787430" y="919438"/>
                </a:cubicBezTo>
                <a:cubicBezTo>
                  <a:pt x="789781" y="919438"/>
                  <a:pt x="792230" y="921688"/>
                  <a:pt x="794582" y="921688"/>
                </a:cubicBezTo>
                <a:cubicBezTo>
                  <a:pt x="796933" y="921688"/>
                  <a:pt x="799285" y="923352"/>
                  <a:pt x="801636" y="923352"/>
                </a:cubicBezTo>
                <a:cubicBezTo>
                  <a:pt x="803987" y="923352"/>
                  <a:pt x="806241" y="920905"/>
                  <a:pt x="808592" y="920905"/>
                </a:cubicBezTo>
                <a:cubicBezTo>
                  <a:pt x="810944" y="920905"/>
                  <a:pt x="813295" y="919731"/>
                  <a:pt x="815646" y="919731"/>
                </a:cubicBezTo>
                <a:cubicBezTo>
                  <a:pt x="817998" y="919731"/>
                  <a:pt x="820447" y="922275"/>
                  <a:pt x="822798" y="922275"/>
                </a:cubicBezTo>
                <a:cubicBezTo>
                  <a:pt x="825150" y="922275"/>
                  <a:pt x="827501" y="923841"/>
                  <a:pt x="829853" y="923841"/>
                </a:cubicBezTo>
                <a:cubicBezTo>
                  <a:pt x="832204" y="923841"/>
                  <a:pt x="834555" y="923841"/>
                  <a:pt x="836907" y="923841"/>
                </a:cubicBezTo>
                <a:cubicBezTo>
                  <a:pt x="839258" y="923841"/>
                  <a:pt x="841512" y="919535"/>
                  <a:pt x="843863" y="919535"/>
                </a:cubicBezTo>
                <a:cubicBezTo>
                  <a:pt x="846214" y="919535"/>
                  <a:pt x="848664" y="922373"/>
                  <a:pt x="851015" y="922373"/>
                </a:cubicBezTo>
                <a:cubicBezTo>
                  <a:pt x="853367" y="922373"/>
                  <a:pt x="855718" y="921786"/>
                  <a:pt x="858069" y="921688"/>
                </a:cubicBezTo>
                <a:cubicBezTo>
                  <a:pt x="860421" y="921590"/>
                  <a:pt x="862772" y="923645"/>
                  <a:pt x="865123" y="923547"/>
                </a:cubicBezTo>
                <a:cubicBezTo>
                  <a:pt x="867475" y="923450"/>
                  <a:pt x="869826" y="922471"/>
                  <a:pt x="872178" y="922373"/>
                </a:cubicBezTo>
                <a:cubicBezTo>
                  <a:pt x="874529" y="922275"/>
                  <a:pt x="876782" y="920220"/>
                  <a:pt x="879134" y="920123"/>
                </a:cubicBezTo>
                <a:cubicBezTo>
                  <a:pt x="881485" y="920025"/>
                  <a:pt x="883836" y="918459"/>
                  <a:pt x="886188" y="918361"/>
                </a:cubicBezTo>
                <a:cubicBezTo>
                  <a:pt x="888539" y="918263"/>
                  <a:pt x="890989" y="920905"/>
                  <a:pt x="893340" y="920808"/>
                </a:cubicBezTo>
                <a:cubicBezTo>
                  <a:pt x="895691" y="920710"/>
                  <a:pt x="897945" y="918557"/>
                  <a:pt x="900296" y="918557"/>
                </a:cubicBezTo>
                <a:cubicBezTo>
                  <a:pt x="902648" y="918557"/>
                  <a:pt x="904999" y="918557"/>
                  <a:pt x="907350" y="918557"/>
                </a:cubicBezTo>
                <a:lnTo>
                  <a:pt x="914404" y="918557"/>
                </a:lnTo>
                <a:cubicBezTo>
                  <a:pt x="916756" y="918557"/>
                  <a:pt x="919205" y="919144"/>
                  <a:pt x="921557" y="919046"/>
                </a:cubicBezTo>
                <a:cubicBezTo>
                  <a:pt x="923908" y="918948"/>
                  <a:pt x="926260" y="920123"/>
                  <a:pt x="928611" y="920025"/>
                </a:cubicBezTo>
                <a:cubicBezTo>
                  <a:pt x="930962" y="919927"/>
                  <a:pt x="933314" y="921199"/>
                  <a:pt x="935665" y="921101"/>
                </a:cubicBezTo>
                <a:cubicBezTo>
                  <a:pt x="938016" y="921003"/>
                  <a:pt x="940368" y="919144"/>
                  <a:pt x="942719" y="919046"/>
                </a:cubicBezTo>
                <a:cubicBezTo>
                  <a:pt x="945070" y="918948"/>
                  <a:pt x="947422" y="920514"/>
                  <a:pt x="949773" y="920416"/>
                </a:cubicBezTo>
                <a:cubicBezTo>
                  <a:pt x="952125" y="920318"/>
                  <a:pt x="954476" y="920416"/>
                  <a:pt x="956827" y="920416"/>
                </a:cubicBezTo>
                <a:cubicBezTo>
                  <a:pt x="959179" y="920416"/>
                  <a:pt x="961432" y="917676"/>
                  <a:pt x="963784" y="917578"/>
                </a:cubicBezTo>
                <a:cubicBezTo>
                  <a:pt x="966135" y="917481"/>
                  <a:pt x="968584" y="918753"/>
                  <a:pt x="970936" y="918753"/>
                </a:cubicBezTo>
                <a:cubicBezTo>
                  <a:pt x="973287" y="918753"/>
                  <a:pt x="975638" y="918068"/>
                  <a:pt x="977990" y="917970"/>
                </a:cubicBezTo>
                <a:cubicBezTo>
                  <a:pt x="980341" y="917872"/>
                  <a:pt x="982595" y="917089"/>
                  <a:pt x="984946" y="916991"/>
                </a:cubicBezTo>
                <a:cubicBezTo>
                  <a:pt x="987297" y="916893"/>
                  <a:pt x="989649" y="916208"/>
                  <a:pt x="992000" y="916208"/>
                </a:cubicBezTo>
                <a:cubicBezTo>
                  <a:pt x="994352" y="916208"/>
                  <a:pt x="996801" y="918459"/>
                  <a:pt x="999152" y="918361"/>
                </a:cubicBezTo>
                <a:cubicBezTo>
                  <a:pt x="1001504" y="918263"/>
                  <a:pt x="1003757" y="916698"/>
                  <a:pt x="1006109" y="916600"/>
                </a:cubicBezTo>
                <a:cubicBezTo>
                  <a:pt x="1008460" y="916502"/>
                  <a:pt x="1010909" y="917481"/>
                  <a:pt x="1013261" y="917383"/>
                </a:cubicBezTo>
                <a:cubicBezTo>
                  <a:pt x="1015612" y="917285"/>
                  <a:pt x="1017865" y="914545"/>
                  <a:pt x="1020217" y="914447"/>
                </a:cubicBezTo>
                <a:cubicBezTo>
                  <a:pt x="1022568" y="914349"/>
                  <a:pt x="1024919" y="916111"/>
                  <a:pt x="1027271" y="916013"/>
                </a:cubicBezTo>
                <a:cubicBezTo>
                  <a:pt x="1029622" y="915915"/>
                  <a:pt x="1031974" y="914251"/>
                  <a:pt x="1034325" y="914153"/>
                </a:cubicBezTo>
                <a:lnTo>
                  <a:pt x="1041379" y="914153"/>
                </a:lnTo>
                <a:cubicBezTo>
                  <a:pt x="1043731" y="914153"/>
                  <a:pt x="1046082" y="914936"/>
                  <a:pt x="1048434" y="914838"/>
                </a:cubicBezTo>
                <a:cubicBezTo>
                  <a:pt x="1050785" y="914741"/>
                  <a:pt x="1053234" y="916306"/>
                  <a:pt x="1055586" y="916208"/>
                </a:cubicBezTo>
                <a:cubicBezTo>
                  <a:pt x="1057937" y="916111"/>
                  <a:pt x="1060190" y="915132"/>
                  <a:pt x="1062542" y="915034"/>
                </a:cubicBezTo>
                <a:cubicBezTo>
                  <a:pt x="1064893" y="914936"/>
                  <a:pt x="1067245" y="915034"/>
                  <a:pt x="1069596" y="915034"/>
                </a:cubicBezTo>
                <a:cubicBezTo>
                  <a:pt x="1071947" y="915034"/>
                  <a:pt x="1074299" y="913664"/>
                  <a:pt x="1076650" y="913566"/>
                </a:cubicBezTo>
                <a:cubicBezTo>
                  <a:pt x="1079002" y="913468"/>
                  <a:pt x="1081255" y="912392"/>
                  <a:pt x="1083606" y="912294"/>
                </a:cubicBezTo>
                <a:cubicBezTo>
                  <a:pt x="1085958" y="912196"/>
                  <a:pt x="1088407" y="913958"/>
                  <a:pt x="1090758" y="913860"/>
                </a:cubicBezTo>
                <a:cubicBezTo>
                  <a:pt x="1093110" y="913762"/>
                  <a:pt x="1095559" y="915132"/>
                  <a:pt x="1097911" y="915034"/>
                </a:cubicBezTo>
                <a:cubicBezTo>
                  <a:pt x="1100262" y="914936"/>
                  <a:pt x="1102417" y="911316"/>
                  <a:pt x="1104769" y="911218"/>
                </a:cubicBezTo>
                <a:cubicBezTo>
                  <a:pt x="1107120" y="911120"/>
                  <a:pt x="1109668" y="914056"/>
                  <a:pt x="1112019" y="913958"/>
                </a:cubicBezTo>
                <a:lnTo>
                  <a:pt x="1119073" y="913958"/>
                </a:lnTo>
                <a:cubicBezTo>
                  <a:pt x="1121424" y="913958"/>
                  <a:pt x="1123580" y="910924"/>
                  <a:pt x="1125931" y="910729"/>
                </a:cubicBezTo>
                <a:cubicBezTo>
                  <a:pt x="1128283" y="910533"/>
                  <a:pt x="1130536" y="909750"/>
                  <a:pt x="1132887" y="909554"/>
                </a:cubicBezTo>
                <a:cubicBezTo>
                  <a:pt x="1135239" y="909359"/>
                  <a:pt x="1137590" y="908869"/>
                  <a:pt x="1139942" y="908772"/>
                </a:cubicBezTo>
                <a:cubicBezTo>
                  <a:pt x="1142293" y="908674"/>
                  <a:pt x="1144742" y="910337"/>
                  <a:pt x="1147094" y="910239"/>
                </a:cubicBezTo>
                <a:lnTo>
                  <a:pt x="1154148" y="910239"/>
                </a:lnTo>
                <a:cubicBezTo>
                  <a:pt x="1156499" y="910239"/>
                  <a:pt x="1158949" y="912490"/>
                  <a:pt x="1161300" y="912392"/>
                </a:cubicBezTo>
                <a:cubicBezTo>
                  <a:pt x="1163651" y="912294"/>
                  <a:pt x="1165905" y="910729"/>
                  <a:pt x="1168256" y="910631"/>
                </a:cubicBezTo>
                <a:cubicBezTo>
                  <a:pt x="1170607" y="910533"/>
                  <a:pt x="1172763" y="907108"/>
                  <a:pt x="1175114" y="907010"/>
                </a:cubicBezTo>
                <a:lnTo>
                  <a:pt x="1182169" y="907010"/>
                </a:lnTo>
                <a:cubicBezTo>
                  <a:pt x="1184520" y="907010"/>
                  <a:pt x="1186969" y="907793"/>
                  <a:pt x="1189320" y="907597"/>
                </a:cubicBezTo>
                <a:cubicBezTo>
                  <a:pt x="1191672" y="907402"/>
                  <a:pt x="1194121" y="909750"/>
                  <a:pt x="1196473" y="909554"/>
                </a:cubicBezTo>
                <a:cubicBezTo>
                  <a:pt x="1198824" y="909359"/>
                  <a:pt x="1200979" y="906325"/>
                  <a:pt x="1203331" y="906227"/>
                </a:cubicBezTo>
                <a:cubicBezTo>
                  <a:pt x="1205682" y="906129"/>
                  <a:pt x="1208132" y="907989"/>
                  <a:pt x="1210483" y="907793"/>
                </a:cubicBezTo>
                <a:cubicBezTo>
                  <a:pt x="1212835" y="907597"/>
                  <a:pt x="1215284" y="909163"/>
                  <a:pt x="1217635" y="908967"/>
                </a:cubicBezTo>
                <a:cubicBezTo>
                  <a:pt x="1219986" y="908772"/>
                  <a:pt x="1222240" y="906717"/>
                  <a:pt x="1224591" y="906521"/>
                </a:cubicBezTo>
                <a:cubicBezTo>
                  <a:pt x="1226943" y="906325"/>
                  <a:pt x="1229294" y="906521"/>
                  <a:pt x="1231645" y="906521"/>
                </a:cubicBezTo>
                <a:cubicBezTo>
                  <a:pt x="1233997" y="906521"/>
                  <a:pt x="1236250" y="904564"/>
                  <a:pt x="1238602" y="904368"/>
                </a:cubicBezTo>
                <a:cubicBezTo>
                  <a:pt x="1240953" y="904172"/>
                  <a:pt x="1243402" y="906325"/>
                  <a:pt x="1245754" y="906129"/>
                </a:cubicBezTo>
                <a:cubicBezTo>
                  <a:pt x="1248105" y="905934"/>
                  <a:pt x="1250359" y="904955"/>
                  <a:pt x="1252710" y="904759"/>
                </a:cubicBezTo>
                <a:cubicBezTo>
                  <a:pt x="1255061" y="904564"/>
                  <a:pt x="1257511" y="904759"/>
                  <a:pt x="1259862" y="904759"/>
                </a:cubicBezTo>
                <a:cubicBezTo>
                  <a:pt x="1262213" y="904759"/>
                  <a:pt x="1264271" y="901530"/>
                  <a:pt x="1266622" y="901335"/>
                </a:cubicBezTo>
                <a:cubicBezTo>
                  <a:pt x="1268974" y="901139"/>
                  <a:pt x="1271423" y="902313"/>
                  <a:pt x="1273775" y="902117"/>
                </a:cubicBezTo>
                <a:cubicBezTo>
                  <a:pt x="1276126" y="901922"/>
                  <a:pt x="1278575" y="902900"/>
                  <a:pt x="1280927" y="902704"/>
                </a:cubicBezTo>
                <a:cubicBezTo>
                  <a:pt x="1283278" y="902509"/>
                  <a:pt x="1285335" y="899573"/>
                  <a:pt x="1287687" y="899377"/>
                </a:cubicBezTo>
                <a:cubicBezTo>
                  <a:pt x="1290038" y="899182"/>
                  <a:pt x="1292585" y="901824"/>
                  <a:pt x="1294937" y="901628"/>
                </a:cubicBezTo>
                <a:cubicBezTo>
                  <a:pt x="1297288" y="901432"/>
                  <a:pt x="1299444" y="899084"/>
                  <a:pt x="1301795" y="898888"/>
                </a:cubicBezTo>
                <a:cubicBezTo>
                  <a:pt x="1304146" y="898693"/>
                  <a:pt x="1306596" y="899769"/>
                  <a:pt x="1308947" y="899573"/>
                </a:cubicBezTo>
                <a:cubicBezTo>
                  <a:pt x="1311299" y="899377"/>
                  <a:pt x="1313748" y="900356"/>
                  <a:pt x="1316099" y="900160"/>
                </a:cubicBezTo>
                <a:cubicBezTo>
                  <a:pt x="1318451" y="899965"/>
                  <a:pt x="1320704" y="898986"/>
                  <a:pt x="1323056" y="898790"/>
                </a:cubicBezTo>
                <a:cubicBezTo>
                  <a:pt x="1325407" y="898595"/>
                  <a:pt x="1327660" y="896931"/>
                  <a:pt x="1330012" y="896735"/>
                </a:cubicBezTo>
                <a:cubicBezTo>
                  <a:pt x="1332363" y="896540"/>
                  <a:pt x="1334812" y="898301"/>
                  <a:pt x="1337164" y="898105"/>
                </a:cubicBezTo>
                <a:cubicBezTo>
                  <a:pt x="1339515" y="897910"/>
                  <a:pt x="1341671" y="895757"/>
                  <a:pt x="1344022" y="895561"/>
                </a:cubicBezTo>
                <a:cubicBezTo>
                  <a:pt x="1346373" y="895365"/>
                  <a:pt x="1348921" y="897225"/>
                  <a:pt x="1351272" y="897029"/>
                </a:cubicBezTo>
                <a:cubicBezTo>
                  <a:pt x="1353624" y="896833"/>
                  <a:pt x="1355779" y="895365"/>
                  <a:pt x="1358130" y="895170"/>
                </a:cubicBezTo>
                <a:cubicBezTo>
                  <a:pt x="1360482" y="894974"/>
                  <a:pt x="1363029" y="896344"/>
                  <a:pt x="1365283" y="896148"/>
                </a:cubicBezTo>
                <a:cubicBezTo>
                  <a:pt x="1367536" y="895953"/>
                  <a:pt x="1369985" y="895072"/>
                  <a:pt x="1372337" y="894876"/>
                </a:cubicBezTo>
                <a:cubicBezTo>
                  <a:pt x="1374688" y="894681"/>
                  <a:pt x="1376942" y="894191"/>
                  <a:pt x="1379293" y="893995"/>
                </a:cubicBezTo>
                <a:cubicBezTo>
                  <a:pt x="1381644" y="893800"/>
                  <a:pt x="1383996" y="893213"/>
                  <a:pt x="1386249" y="892919"/>
                </a:cubicBezTo>
                <a:lnTo>
                  <a:pt x="1393303" y="892332"/>
                </a:lnTo>
                <a:cubicBezTo>
                  <a:pt x="1395654" y="892332"/>
                  <a:pt x="1397908" y="891256"/>
                  <a:pt x="1400259" y="891060"/>
                </a:cubicBezTo>
                <a:cubicBezTo>
                  <a:pt x="1402611" y="890864"/>
                  <a:pt x="1405256" y="894093"/>
                  <a:pt x="1407607" y="893800"/>
                </a:cubicBezTo>
                <a:lnTo>
                  <a:pt x="1414661" y="893213"/>
                </a:lnTo>
                <a:cubicBezTo>
                  <a:pt x="1417013" y="893213"/>
                  <a:pt x="1419070" y="889494"/>
                  <a:pt x="1421422" y="889299"/>
                </a:cubicBezTo>
                <a:cubicBezTo>
                  <a:pt x="1423773" y="889103"/>
                  <a:pt x="1426320" y="891745"/>
                  <a:pt x="1428672" y="891451"/>
                </a:cubicBezTo>
                <a:cubicBezTo>
                  <a:pt x="1431023" y="891158"/>
                  <a:pt x="1433375" y="891451"/>
                  <a:pt x="1435726" y="891451"/>
                </a:cubicBezTo>
                <a:cubicBezTo>
                  <a:pt x="1438077" y="891451"/>
                  <a:pt x="1440331" y="889690"/>
                  <a:pt x="1442584" y="889494"/>
                </a:cubicBezTo>
                <a:lnTo>
                  <a:pt x="1449638" y="888711"/>
                </a:lnTo>
                <a:cubicBezTo>
                  <a:pt x="1451990" y="888711"/>
                  <a:pt x="1454145" y="886167"/>
                  <a:pt x="1456497" y="885972"/>
                </a:cubicBezTo>
                <a:cubicBezTo>
                  <a:pt x="1458848" y="885776"/>
                  <a:pt x="1461003" y="884406"/>
                  <a:pt x="1463355" y="884112"/>
                </a:cubicBezTo>
                <a:cubicBezTo>
                  <a:pt x="1465706" y="883819"/>
                  <a:pt x="1468450" y="887929"/>
                  <a:pt x="1470801" y="887733"/>
                </a:cubicBezTo>
                <a:cubicBezTo>
                  <a:pt x="1473152" y="887537"/>
                  <a:pt x="1475112" y="883819"/>
                  <a:pt x="1477463" y="883623"/>
                </a:cubicBezTo>
                <a:cubicBezTo>
                  <a:pt x="1479815" y="883427"/>
                  <a:pt x="1482166" y="883623"/>
                  <a:pt x="1484517" y="883623"/>
                </a:cubicBezTo>
                <a:cubicBezTo>
                  <a:pt x="1486869" y="883623"/>
                  <a:pt x="1489514" y="886167"/>
                  <a:pt x="1491865" y="885874"/>
                </a:cubicBezTo>
                <a:cubicBezTo>
                  <a:pt x="1494217" y="885580"/>
                  <a:pt x="1496470" y="884210"/>
                  <a:pt x="1498724" y="884014"/>
                </a:cubicBezTo>
                <a:cubicBezTo>
                  <a:pt x="1500977" y="883819"/>
                  <a:pt x="1503132" y="880883"/>
                  <a:pt x="1505484" y="880687"/>
                </a:cubicBezTo>
                <a:cubicBezTo>
                  <a:pt x="1507835" y="880492"/>
                  <a:pt x="1510284" y="880687"/>
                  <a:pt x="1512636" y="880687"/>
                </a:cubicBezTo>
                <a:cubicBezTo>
                  <a:pt x="1514987" y="880687"/>
                  <a:pt x="1517339" y="880687"/>
                  <a:pt x="1519690" y="880687"/>
                </a:cubicBezTo>
                <a:cubicBezTo>
                  <a:pt x="1522042" y="880687"/>
                  <a:pt x="1524295" y="879415"/>
                  <a:pt x="1526646" y="879122"/>
                </a:cubicBezTo>
                <a:cubicBezTo>
                  <a:pt x="1528998" y="878828"/>
                  <a:pt x="1531153" y="877654"/>
                  <a:pt x="1533504" y="877360"/>
                </a:cubicBezTo>
                <a:cubicBezTo>
                  <a:pt x="1535856" y="877067"/>
                  <a:pt x="1538697" y="881274"/>
                  <a:pt x="1541049" y="880981"/>
                </a:cubicBezTo>
                <a:cubicBezTo>
                  <a:pt x="1543400" y="880687"/>
                  <a:pt x="1545261" y="876088"/>
                  <a:pt x="1547613" y="875893"/>
                </a:cubicBezTo>
                <a:cubicBezTo>
                  <a:pt x="1549964" y="875697"/>
                  <a:pt x="1552707" y="879611"/>
                  <a:pt x="1555059" y="879317"/>
                </a:cubicBezTo>
                <a:cubicBezTo>
                  <a:pt x="1557410" y="879024"/>
                  <a:pt x="1559664" y="877850"/>
                  <a:pt x="1561917" y="877556"/>
                </a:cubicBezTo>
                <a:lnTo>
                  <a:pt x="1568971" y="876969"/>
                </a:lnTo>
                <a:cubicBezTo>
                  <a:pt x="1571323" y="876969"/>
                  <a:pt x="1573576" y="875403"/>
                  <a:pt x="1575927" y="875110"/>
                </a:cubicBezTo>
                <a:cubicBezTo>
                  <a:pt x="1578279" y="874816"/>
                  <a:pt x="1580728" y="875990"/>
                  <a:pt x="1583079" y="875697"/>
                </a:cubicBezTo>
                <a:cubicBezTo>
                  <a:pt x="1585431" y="875403"/>
                  <a:pt x="1587586" y="873740"/>
                  <a:pt x="1589938" y="873544"/>
                </a:cubicBezTo>
                <a:cubicBezTo>
                  <a:pt x="1592289" y="873348"/>
                  <a:pt x="1594738" y="874425"/>
                  <a:pt x="1597090" y="874229"/>
                </a:cubicBezTo>
                <a:lnTo>
                  <a:pt x="1604144" y="873544"/>
                </a:lnTo>
                <a:cubicBezTo>
                  <a:pt x="1606495" y="873544"/>
                  <a:pt x="1608553" y="870511"/>
                  <a:pt x="1610806" y="870315"/>
                </a:cubicBezTo>
                <a:cubicBezTo>
                  <a:pt x="1613059" y="870119"/>
                  <a:pt x="1615313" y="868456"/>
                  <a:pt x="1617664" y="868162"/>
                </a:cubicBezTo>
                <a:cubicBezTo>
                  <a:pt x="1620016" y="867868"/>
                  <a:pt x="1622269" y="866988"/>
                  <a:pt x="1624621" y="866694"/>
                </a:cubicBezTo>
                <a:lnTo>
                  <a:pt x="1631675" y="866107"/>
                </a:lnTo>
                <a:cubicBezTo>
                  <a:pt x="1634026" y="866107"/>
                  <a:pt x="1636867" y="869532"/>
                  <a:pt x="1639121" y="869238"/>
                </a:cubicBezTo>
                <a:cubicBezTo>
                  <a:pt x="1641374" y="868945"/>
                  <a:pt x="1643236" y="864248"/>
                  <a:pt x="1645587" y="863954"/>
                </a:cubicBezTo>
                <a:lnTo>
                  <a:pt x="1652641" y="863074"/>
                </a:lnTo>
                <a:cubicBezTo>
                  <a:pt x="1654895" y="863074"/>
                  <a:pt x="1657834" y="866498"/>
                  <a:pt x="1660087" y="866205"/>
                </a:cubicBezTo>
                <a:cubicBezTo>
                  <a:pt x="1662341" y="865911"/>
                  <a:pt x="1664300" y="861802"/>
                  <a:pt x="1666651" y="861508"/>
                </a:cubicBezTo>
                <a:cubicBezTo>
                  <a:pt x="1669003" y="861214"/>
                  <a:pt x="1671452" y="862291"/>
                  <a:pt x="1673804" y="861508"/>
                </a:cubicBezTo>
                <a:cubicBezTo>
                  <a:pt x="1676155" y="860725"/>
                  <a:pt x="1678702" y="862976"/>
                  <a:pt x="1681054" y="862682"/>
                </a:cubicBezTo>
                <a:cubicBezTo>
                  <a:pt x="1683405" y="862389"/>
                  <a:pt x="1686149" y="862682"/>
                  <a:pt x="1688402" y="861997"/>
                </a:cubicBezTo>
                <a:cubicBezTo>
                  <a:pt x="1690655" y="861312"/>
                  <a:pt x="1692125" y="857007"/>
                  <a:pt x="1694476" y="856322"/>
                </a:cubicBezTo>
                <a:cubicBezTo>
                  <a:pt x="1696828" y="855637"/>
                  <a:pt x="1699081" y="855343"/>
                  <a:pt x="1701236" y="854462"/>
                </a:cubicBezTo>
                <a:cubicBezTo>
                  <a:pt x="1703392" y="853582"/>
                  <a:pt x="1707311" y="855734"/>
                  <a:pt x="1709368" y="854462"/>
                </a:cubicBezTo>
                <a:cubicBezTo>
                  <a:pt x="1711534" y="853171"/>
                  <a:pt x="1713630" y="851771"/>
                  <a:pt x="1715639" y="850255"/>
                </a:cubicBezTo>
                <a:cubicBezTo>
                  <a:pt x="1717598" y="848885"/>
                  <a:pt x="1718872" y="846341"/>
                  <a:pt x="1720635" y="844775"/>
                </a:cubicBezTo>
                <a:cubicBezTo>
                  <a:pt x="1722614" y="843248"/>
                  <a:pt x="1724515" y="841614"/>
                  <a:pt x="1726318" y="839882"/>
                </a:cubicBezTo>
                <a:cubicBezTo>
                  <a:pt x="1727788" y="838023"/>
                  <a:pt x="1727200" y="834598"/>
                  <a:pt x="1728473" y="832543"/>
                </a:cubicBezTo>
                <a:cubicBezTo>
                  <a:pt x="1729894" y="830596"/>
                  <a:pt x="1731197" y="828570"/>
                  <a:pt x="1732392" y="826476"/>
                </a:cubicBezTo>
                <a:cubicBezTo>
                  <a:pt x="1733274" y="824323"/>
                  <a:pt x="1732392" y="821681"/>
                  <a:pt x="1733176" y="819333"/>
                </a:cubicBezTo>
                <a:cubicBezTo>
                  <a:pt x="1733960" y="816984"/>
                  <a:pt x="1736899" y="815223"/>
                  <a:pt x="1737291" y="812777"/>
                </a:cubicBezTo>
                <a:cubicBezTo>
                  <a:pt x="1737683" y="810330"/>
                  <a:pt x="1735038" y="807884"/>
                  <a:pt x="1735038" y="805437"/>
                </a:cubicBezTo>
                <a:cubicBezTo>
                  <a:pt x="1735038" y="802991"/>
                  <a:pt x="1737879" y="800740"/>
                  <a:pt x="1737781" y="798392"/>
                </a:cubicBezTo>
                <a:cubicBezTo>
                  <a:pt x="1737683" y="796044"/>
                  <a:pt x="1737781" y="793597"/>
                  <a:pt x="1737781" y="791249"/>
                </a:cubicBezTo>
                <a:cubicBezTo>
                  <a:pt x="1737781" y="788900"/>
                  <a:pt x="1734548" y="786747"/>
                  <a:pt x="1734450" y="784399"/>
                </a:cubicBezTo>
                <a:cubicBezTo>
                  <a:pt x="1734352" y="782050"/>
                  <a:pt x="1734450" y="779702"/>
                  <a:pt x="1734450" y="777353"/>
                </a:cubicBezTo>
                <a:cubicBezTo>
                  <a:pt x="1734450" y="775005"/>
                  <a:pt x="1736115" y="772461"/>
                  <a:pt x="1735919" y="770112"/>
                </a:cubicBezTo>
                <a:lnTo>
                  <a:pt x="1735332" y="763067"/>
                </a:lnTo>
                <a:cubicBezTo>
                  <a:pt x="1735332" y="760718"/>
                  <a:pt x="1735332" y="758272"/>
                  <a:pt x="1735332" y="755923"/>
                </a:cubicBezTo>
                <a:cubicBezTo>
                  <a:pt x="1735332" y="753575"/>
                  <a:pt x="1732686" y="751618"/>
                  <a:pt x="1732392" y="749269"/>
                </a:cubicBezTo>
                <a:cubicBezTo>
                  <a:pt x="1732099" y="746921"/>
                  <a:pt x="1730727" y="744768"/>
                  <a:pt x="1730335" y="742420"/>
                </a:cubicBezTo>
                <a:cubicBezTo>
                  <a:pt x="1729943" y="740071"/>
                  <a:pt x="1732000" y="737331"/>
                  <a:pt x="1731608" y="735080"/>
                </a:cubicBezTo>
                <a:cubicBezTo>
                  <a:pt x="1731217" y="732830"/>
                  <a:pt x="1729747" y="730579"/>
                  <a:pt x="1729257" y="728328"/>
                </a:cubicBezTo>
                <a:cubicBezTo>
                  <a:pt x="1728767" y="726078"/>
                  <a:pt x="1725926" y="724219"/>
                  <a:pt x="1725436" y="721968"/>
                </a:cubicBezTo>
                <a:cubicBezTo>
                  <a:pt x="1724946" y="719717"/>
                  <a:pt x="1727298" y="716684"/>
                  <a:pt x="1726710" y="714433"/>
                </a:cubicBezTo>
                <a:cubicBezTo>
                  <a:pt x="1726122" y="712182"/>
                  <a:pt x="1724162" y="710225"/>
                  <a:pt x="1723575" y="707975"/>
                </a:cubicBezTo>
                <a:cubicBezTo>
                  <a:pt x="1722987" y="705724"/>
                  <a:pt x="1721517" y="703669"/>
                  <a:pt x="1720929" y="701419"/>
                </a:cubicBezTo>
                <a:cubicBezTo>
                  <a:pt x="1720341" y="699168"/>
                  <a:pt x="1720929" y="696526"/>
                  <a:pt x="1719950" y="694373"/>
                </a:cubicBezTo>
                <a:cubicBezTo>
                  <a:pt x="1718970" y="692220"/>
                  <a:pt x="1720831" y="689089"/>
                  <a:pt x="1719950" y="686838"/>
                </a:cubicBezTo>
                <a:cubicBezTo>
                  <a:pt x="1719068" y="684588"/>
                  <a:pt x="1718284" y="682435"/>
                  <a:pt x="1717500" y="680184"/>
                </a:cubicBezTo>
                <a:cubicBezTo>
                  <a:pt x="1716716" y="677934"/>
                  <a:pt x="1715345" y="675976"/>
                  <a:pt x="1714463" y="673726"/>
                </a:cubicBezTo>
                <a:cubicBezTo>
                  <a:pt x="1713581" y="671475"/>
                  <a:pt x="1712895" y="669322"/>
                  <a:pt x="1712014" y="667072"/>
                </a:cubicBezTo>
                <a:cubicBezTo>
                  <a:pt x="1711132" y="664821"/>
                  <a:pt x="1709858" y="662962"/>
                  <a:pt x="1708878" y="660711"/>
                </a:cubicBezTo>
                <a:cubicBezTo>
                  <a:pt x="1707899" y="658461"/>
                  <a:pt x="1707115" y="656406"/>
                  <a:pt x="1706135" y="654253"/>
                </a:cubicBezTo>
                <a:cubicBezTo>
                  <a:pt x="1705156" y="652100"/>
                  <a:pt x="1704567" y="649752"/>
                  <a:pt x="1703588" y="647599"/>
                </a:cubicBezTo>
                <a:cubicBezTo>
                  <a:pt x="1702608" y="645446"/>
                  <a:pt x="1699767" y="644174"/>
                  <a:pt x="1698787" y="642119"/>
                </a:cubicBezTo>
                <a:cubicBezTo>
                  <a:pt x="1697808" y="640064"/>
                  <a:pt x="1697709" y="637324"/>
                  <a:pt x="1696632" y="635269"/>
                </a:cubicBezTo>
                <a:cubicBezTo>
                  <a:pt x="1695554" y="633214"/>
                  <a:pt x="1692713" y="632040"/>
                  <a:pt x="1691635" y="629985"/>
                </a:cubicBezTo>
                <a:lnTo>
                  <a:pt x="1688108" y="623820"/>
                </a:lnTo>
                <a:cubicBezTo>
                  <a:pt x="1686932" y="621765"/>
                  <a:pt x="1686638" y="619319"/>
                  <a:pt x="1685463" y="617264"/>
                </a:cubicBezTo>
                <a:cubicBezTo>
                  <a:pt x="1684287" y="615209"/>
                  <a:pt x="1684385" y="612469"/>
                  <a:pt x="1683111" y="610414"/>
                </a:cubicBezTo>
                <a:cubicBezTo>
                  <a:pt x="1681838" y="608359"/>
                  <a:pt x="1681446" y="605913"/>
                  <a:pt x="1680172" y="603956"/>
                </a:cubicBezTo>
                <a:cubicBezTo>
                  <a:pt x="1678898" y="601999"/>
                  <a:pt x="1675175" y="601607"/>
                  <a:pt x="1673804" y="599650"/>
                </a:cubicBezTo>
                <a:cubicBezTo>
                  <a:pt x="1672432" y="597693"/>
                  <a:pt x="1671452" y="595638"/>
                  <a:pt x="1670081" y="593681"/>
                </a:cubicBezTo>
                <a:cubicBezTo>
                  <a:pt x="1668709" y="591724"/>
                  <a:pt x="1668415" y="589082"/>
                  <a:pt x="1667043" y="587223"/>
                </a:cubicBezTo>
                <a:cubicBezTo>
                  <a:pt x="1665672" y="585364"/>
                  <a:pt x="1665084" y="582819"/>
                  <a:pt x="1663614" y="580862"/>
                </a:cubicBezTo>
                <a:cubicBezTo>
                  <a:pt x="1662145" y="578905"/>
                  <a:pt x="1657638" y="579590"/>
                  <a:pt x="1656168" y="577731"/>
                </a:cubicBezTo>
                <a:cubicBezTo>
                  <a:pt x="1654699" y="575872"/>
                  <a:pt x="1656168" y="571468"/>
                  <a:pt x="1655091" y="569609"/>
                </a:cubicBezTo>
                <a:cubicBezTo>
                  <a:pt x="1654013" y="567750"/>
                  <a:pt x="1651270" y="566673"/>
                  <a:pt x="1649702" y="564814"/>
                </a:cubicBezTo>
                <a:cubicBezTo>
                  <a:pt x="1648134" y="562955"/>
                  <a:pt x="1645195" y="562564"/>
                  <a:pt x="1643628" y="560802"/>
                </a:cubicBezTo>
                <a:cubicBezTo>
                  <a:pt x="1642060" y="559041"/>
                  <a:pt x="1641570" y="556301"/>
                  <a:pt x="1640002" y="554539"/>
                </a:cubicBezTo>
                <a:cubicBezTo>
                  <a:pt x="1638435" y="552778"/>
                  <a:pt x="1635496" y="552387"/>
                  <a:pt x="1633830" y="550723"/>
                </a:cubicBezTo>
                <a:cubicBezTo>
                  <a:pt x="1632165" y="549060"/>
                  <a:pt x="1632263" y="545635"/>
                  <a:pt x="1630597" y="543971"/>
                </a:cubicBezTo>
                <a:cubicBezTo>
                  <a:pt x="1628932" y="542308"/>
                  <a:pt x="1628050" y="539764"/>
                  <a:pt x="1626384" y="538198"/>
                </a:cubicBezTo>
                <a:cubicBezTo>
                  <a:pt x="1624718" y="536632"/>
                  <a:pt x="1621975" y="535947"/>
                  <a:pt x="1620212" y="534382"/>
                </a:cubicBezTo>
                <a:lnTo>
                  <a:pt x="1614921" y="529685"/>
                </a:lnTo>
                <a:cubicBezTo>
                  <a:pt x="1613158" y="528119"/>
                  <a:pt x="1609728" y="528510"/>
                  <a:pt x="1607965" y="526945"/>
                </a:cubicBezTo>
                <a:cubicBezTo>
                  <a:pt x="1606201" y="525379"/>
                  <a:pt x="1604144" y="524303"/>
                  <a:pt x="1602283" y="522835"/>
                </a:cubicBezTo>
                <a:cubicBezTo>
                  <a:pt x="1600421" y="521367"/>
                  <a:pt x="1598951" y="519508"/>
                  <a:pt x="1597090" y="518138"/>
                </a:cubicBezTo>
                <a:lnTo>
                  <a:pt x="1591505" y="513734"/>
                </a:lnTo>
                <a:cubicBezTo>
                  <a:pt x="1589644" y="512364"/>
                  <a:pt x="1588860" y="509429"/>
                  <a:pt x="1586900" y="508059"/>
                </a:cubicBezTo>
                <a:cubicBezTo>
                  <a:pt x="1584941" y="506689"/>
                  <a:pt x="1584059" y="503949"/>
                  <a:pt x="1582100" y="502677"/>
                </a:cubicBezTo>
                <a:cubicBezTo>
                  <a:pt x="1580140" y="501405"/>
                  <a:pt x="1577103" y="501502"/>
                  <a:pt x="1575143" y="500230"/>
                </a:cubicBezTo>
                <a:cubicBezTo>
                  <a:pt x="1573184" y="498958"/>
                  <a:pt x="1570931" y="498175"/>
                  <a:pt x="1568873" y="497001"/>
                </a:cubicBezTo>
                <a:close/>
                <a:moveTo>
                  <a:pt x="121792" y="787628"/>
                </a:moveTo>
                <a:cubicBezTo>
                  <a:pt x="121302" y="785280"/>
                  <a:pt x="121792" y="782833"/>
                  <a:pt x="121792" y="780485"/>
                </a:cubicBezTo>
                <a:cubicBezTo>
                  <a:pt x="121792" y="778136"/>
                  <a:pt x="118755" y="776179"/>
                  <a:pt x="118461" y="773929"/>
                </a:cubicBezTo>
                <a:cubicBezTo>
                  <a:pt x="118167" y="771678"/>
                  <a:pt x="117187" y="769231"/>
                  <a:pt x="116893" y="766981"/>
                </a:cubicBezTo>
                <a:cubicBezTo>
                  <a:pt x="116599" y="764730"/>
                  <a:pt x="119343" y="761892"/>
                  <a:pt x="119147" y="759544"/>
                </a:cubicBezTo>
                <a:cubicBezTo>
                  <a:pt x="118951" y="757195"/>
                  <a:pt x="117285" y="755043"/>
                  <a:pt x="117187" y="752694"/>
                </a:cubicBezTo>
                <a:cubicBezTo>
                  <a:pt x="117089" y="750346"/>
                  <a:pt x="115816" y="747997"/>
                  <a:pt x="115718" y="745649"/>
                </a:cubicBezTo>
                <a:cubicBezTo>
                  <a:pt x="115620" y="743300"/>
                  <a:pt x="116795" y="740952"/>
                  <a:pt x="116697" y="738603"/>
                </a:cubicBezTo>
                <a:cubicBezTo>
                  <a:pt x="116599" y="736255"/>
                  <a:pt x="115424" y="733906"/>
                  <a:pt x="115424" y="731558"/>
                </a:cubicBezTo>
                <a:cubicBezTo>
                  <a:pt x="115424" y="729209"/>
                  <a:pt x="114934" y="726763"/>
                  <a:pt x="115424" y="724414"/>
                </a:cubicBezTo>
                <a:cubicBezTo>
                  <a:pt x="115914" y="722066"/>
                  <a:pt x="117677" y="719815"/>
                  <a:pt x="117775" y="717467"/>
                </a:cubicBezTo>
                <a:cubicBezTo>
                  <a:pt x="117873" y="715118"/>
                  <a:pt x="119637" y="712868"/>
                  <a:pt x="119833" y="710519"/>
                </a:cubicBezTo>
                <a:lnTo>
                  <a:pt x="120420" y="703571"/>
                </a:lnTo>
                <a:cubicBezTo>
                  <a:pt x="120420" y="701223"/>
                  <a:pt x="119441" y="698679"/>
                  <a:pt x="119735" y="696428"/>
                </a:cubicBezTo>
                <a:cubicBezTo>
                  <a:pt x="120029" y="694177"/>
                  <a:pt x="122380" y="692025"/>
                  <a:pt x="122772" y="689774"/>
                </a:cubicBezTo>
                <a:cubicBezTo>
                  <a:pt x="123164" y="687523"/>
                  <a:pt x="119049" y="684294"/>
                  <a:pt x="119441" y="681946"/>
                </a:cubicBezTo>
                <a:cubicBezTo>
                  <a:pt x="119833" y="679597"/>
                  <a:pt x="123850" y="678031"/>
                  <a:pt x="124339" y="675781"/>
                </a:cubicBezTo>
                <a:cubicBezTo>
                  <a:pt x="124829" y="673530"/>
                  <a:pt x="124339" y="670888"/>
                  <a:pt x="124927" y="668637"/>
                </a:cubicBezTo>
                <a:cubicBezTo>
                  <a:pt x="125515" y="666387"/>
                  <a:pt x="124927" y="663647"/>
                  <a:pt x="124927" y="661396"/>
                </a:cubicBezTo>
                <a:cubicBezTo>
                  <a:pt x="124927" y="659146"/>
                  <a:pt x="127671" y="657286"/>
                  <a:pt x="128356" y="655036"/>
                </a:cubicBezTo>
                <a:cubicBezTo>
                  <a:pt x="129042" y="652785"/>
                  <a:pt x="128356" y="649947"/>
                  <a:pt x="128356" y="647697"/>
                </a:cubicBezTo>
                <a:cubicBezTo>
                  <a:pt x="128356" y="645446"/>
                  <a:pt x="132079" y="643978"/>
                  <a:pt x="132961" y="641825"/>
                </a:cubicBezTo>
                <a:cubicBezTo>
                  <a:pt x="133843" y="639673"/>
                  <a:pt x="134333" y="637324"/>
                  <a:pt x="135214" y="635171"/>
                </a:cubicBezTo>
                <a:cubicBezTo>
                  <a:pt x="136096" y="633018"/>
                  <a:pt x="136488" y="630572"/>
                  <a:pt x="137468" y="628419"/>
                </a:cubicBezTo>
                <a:cubicBezTo>
                  <a:pt x="138448" y="626267"/>
                  <a:pt x="138154" y="623527"/>
                  <a:pt x="139231" y="621374"/>
                </a:cubicBezTo>
                <a:cubicBezTo>
                  <a:pt x="140309" y="619221"/>
                  <a:pt x="144816" y="618927"/>
                  <a:pt x="145894" y="616873"/>
                </a:cubicBezTo>
                <a:cubicBezTo>
                  <a:pt x="146972" y="614818"/>
                  <a:pt x="147167" y="612273"/>
                  <a:pt x="148343" y="610218"/>
                </a:cubicBezTo>
                <a:cubicBezTo>
                  <a:pt x="149519" y="608164"/>
                  <a:pt x="151380" y="606598"/>
                  <a:pt x="152654" y="604543"/>
                </a:cubicBezTo>
                <a:cubicBezTo>
                  <a:pt x="153928" y="602488"/>
                  <a:pt x="152066" y="598672"/>
                  <a:pt x="153340" y="596715"/>
                </a:cubicBezTo>
                <a:cubicBezTo>
                  <a:pt x="154614" y="594757"/>
                  <a:pt x="156769" y="593290"/>
                  <a:pt x="158141" y="591333"/>
                </a:cubicBezTo>
                <a:cubicBezTo>
                  <a:pt x="159512" y="589376"/>
                  <a:pt x="161668" y="588103"/>
                  <a:pt x="163039" y="586146"/>
                </a:cubicBezTo>
                <a:cubicBezTo>
                  <a:pt x="164411" y="584189"/>
                  <a:pt x="166566" y="582917"/>
                  <a:pt x="168036" y="581058"/>
                </a:cubicBezTo>
                <a:cubicBezTo>
                  <a:pt x="169506" y="579199"/>
                  <a:pt x="170583" y="577144"/>
                  <a:pt x="172053" y="575285"/>
                </a:cubicBezTo>
                <a:cubicBezTo>
                  <a:pt x="173523" y="573425"/>
                  <a:pt x="173718" y="570588"/>
                  <a:pt x="175286" y="568826"/>
                </a:cubicBezTo>
                <a:cubicBezTo>
                  <a:pt x="176854" y="567065"/>
                  <a:pt x="177343" y="564325"/>
                  <a:pt x="178911" y="562564"/>
                </a:cubicBezTo>
                <a:cubicBezTo>
                  <a:pt x="180479" y="560802"/>
                  <a:pt x="182732" y="559628"/>
                  <a:pt x="184398" y="557964"/>
                </a:cubicBezTo>
                <a:cubicBezTo>
                  <a:pt x="186063" y="556301"/>
                  <a:pt x="187435" y="554246"/>
                  <a:pt x="189100" y="552582"/>
                </a:cubicBezTo>
                <a:cubicBezTo>
                  <a:pt x="190766" y="550919"/>
                  <a:pt x="193509" y="550332"/>
                  <a:pt x="195175" y="548668"/>
                </a:cubicBezTo>
                <a:cubicBezTo>
                  <a:pt x="196840" y="547005"/>
                  <a:pt x="197918" y="544754"/>
                  <a:pt x="199780" y="543188"/>
                </a:cubicBezTo>
                <a:cubicBezTo>
                  <a:pt x="201641" y="541623"/>
                  <a:pt x="202817" y="539470"/>
                  <a:pt x="204580" y="538002"/>
                </a:cubicBezTo>
                <a:cubicBezTo>
                  <a:pt x="206344" y="536534"/>
                  <a:pt x="209381" y="536437"/>
                  <a:pt x="211243" y="535067"/>
                </a:cubicBezTo>
                <a:cubicBezTo>
                  <a:pt x="213104" y="533697"/>
                  <a:pt x="215651" y="533109"/>
                  <a:pt x="217513" y="531740"/>
                </a:cubicBezTo>
                <a:cubicBezTo>
                  <a:pt x="219375" y="530369"/>
                  <a:pt x="219864" y="526847"/>
                  <a:pt x="221824" y="525575"/>
                </a:cubicBezTo>
                <a:cubicBezTo>
                  <a:pt x="223783" y="524303"/>
                  <a:pt x="227898" y="526358"/>
                  <a:pt x="229858" y="525085"/>
                </a:cubicBezTo>
                <a:cubicBezTo>
                  <a:pt x="231817" y="523813"/>
                  <a:pt x="232111" y="519801"/>
                  <a:pt x="234169" y="518627"/>
                </a:cubicBezTo>
                <a:cubicBezTo>
                  <a:pt x="236226" y="517453"/>
                  <a:pt x="237990" y="515985"/>
                  <a:pt x="240047" y="514811"/>
                </a:cubicBezTo>
                <a:cubicBezTo>
                  <a:pt x="242105" y="513636"/>
                  <a:pt x="245338" y="514811"/>
                  <a:pt x="247395" y="513636"/>
                </a:cubicBezTo>
                <a:cubicBezTo>
                  <a:pt x="249453" y="512462"/>
                  <a:pt x="250824" y="510016"/>
                  <a:pt x="252980" y="509037"/>
                </a:cubicBezTo>
                <a:cubicBezTo>
                  <a:pt x="255135" y="508059"/>
                  <a:pt x="257878" y="508450"/>
                  <a:pt x="259936" y="507472"/>
                </a:cubicBezTo>
                <a:cubicBezTo>
                  <a:pt x="261993" y="506493"/>
                  <a:pt x="263757" y="504340"/>
                  <a:pt x="265912" y="503460"/>
                </a:cubicBezTo>
                <a:cubicBezTo>
                  <a:pt x="268068" y="502579"/>
                  <a:pt x="270027" y="500915"/>
                  <a:pt x="272183" y="500035"/>
                </a:cubicBezTo>
                <a:cubicBezTo>
                  <a:pt x="274338" y="499154"/>
                  <a:pt x="276885" y="499350"/>
                  <a:pt x="279139" y="498567"/>
                </a:cubicBezTo>
                <a:cubicBezTo>
                  <a:pt x="281392" y="497784"/>
                  <a:pt x="283450" y="496610"/>
                  <a:pt x="285703" y="496023"/>
                </a:cubicBezTo>
                <a:cubicBezTo>
                  <a:pt x="287957" y="495436"/>
                  <a:pt x="290896" y="497099"/>
                  <a:pt x="293149" y="496512"/>
                </a:cubicBezTo>
                <a:cubicBezTo>
                  <a:pt x="295403" y="495925"/>
                  <a:pt x="297362" y="493968"/>
                  <a:pt x="299616" y="493479"/>
                </a:cubicBezTo>
                <a:lnTo>
                  <a:pt x="306474" y="491913"/>
                </a:lnTo>
                <a:lnTo>
                  <a:pt x="313430" y="490641"/>
                </a:lnTo>
                <a:cubicBezTo>
                  <a:pt x="315683" y="490152"/>
                  <a:pt x="317937" y="489369"/>
                  <a:pt x="320288" y="488977"/>
                </a:cubicBezTo>
                <a:cubicBezTo>
                  <a:pt x="322639" y="488586"/>
                  <a:pt x="324795" y="487705"/>
                  <a:pt x="327146" y="487411"/>
                </a:cubicBezTo>
                <a:cubicBezTo>
                  <a:pt x="329498" y="487118"/>
                  <a:pt x="332045" y="488781"/>
                  <a:pt x="334396" y="488488"/>
                </a:cubicBezTo>
                <a:cubicBezTo>
                  <a:pt x="336748" y="488194"/>
                  <a:pt x="338805" y="486042"/>
                  <a:pt x="341157" y="485944"/>
                </a:cubicBezTo>
                <a:cubicBezTo>
                  <a:pt x="343508" y="485846"/>
                  <a:pt x="345957" y="487314"/>
                  <a:pt x="348309" y="487216"/>
                </a:cubicBezTo>
                <a:lnTo>
                  <a:pt x="355265" y="487216"/>
                </a:lnTo>
                <a:cubicBezTo>
                  <a:pt x="357616" y="487216"/>
                  <a:pt x="359968" y="484867"/>
                  <a:pt x="362319" y="484867"/>
                </a:cubicBezTo>
                <a:lnTo>
                  <a:pt x="369373" y="484867"/>
                </a:lnTo>
                <a:cubicBezTo>
                  <a:pt x="371725" y="484867"/>
                  <a:pt x="373978" y="486629"/>
                  <a:pt x="376329" y="486727"/>
                </a:cubicBezTo>
                <a:cubicBezTo>
                  <a:pt x="378681" y="486824"/>
                  <a:pt x="381032" y="486727"/>
                  <a:pt x="383384" y="486727"/>
                </a:cubicBezTo>
                <a:cubicBezTo>
                  <a:pt x="385735" y="486727"/>
                  <a:pt x="387694" y="490347"/>
                  <a:pt x="390046" y="490641"/>
                </a:cubicBezTo>
                <a:cubicBezTo>
                  <a:pt x="392397" y="490934"/>
                  <a:pt x="394945" y="488488"/>
                  <a:pt x="397296" y="488781"/>
                </a:cubicBezTo>
                <a:cubicBezTo>
                  <a:pt x="399647" y="489075"/>
                  <a:pt x="402097" y="488097"/>
                  <a:pt x="404448" y="488781"/>
                </a:cubicBezTo>
                <a:cubicBezTo>
                  <a:pt x="406799" y="489466"/>
                  <a:pt x="408955" y="490347"/>
                  <a:pt x="411208" y="490739"/>
                </a:cubicBezTo>
                <a:cubicBezTo>
                  <a:pt x="413462" y="491130"/>
                  <a:pt x="415323" y="494066"/>
                  <a:pt x="417577" y="494555"/>
                </a:cubicBezTo>
                <a:cubicBezTo>
                  <a:pt x="419830" y="495044"/>
                  <a:pt x="422280" y="494555"/>
                  <a:pt x="424533" y="495533"/>
                </a:cubicBezTo>
                <a:cubicBezTo>
                  <a:pt x="426786" y="496512"/>
                  <a:pt x="429725" y="494163"/>
                  <a:pt x="431979" y="494751"/>
                </a:cubicBezTo>
                <a:cubicBezTo>
                  <a:pt x="434232" y="495338"/>
                  <a:pt x="435604" y="498958"/>
                  <a:pt x="437857" y="499643"/>
                </a:cubicBezTo>
                <a:cubicBezTo>
                  <a:pt x="440111" y="500328"/>
                  <a:pt x="442364" y="500915"/>
                  <a:pt x="444520" y="501698"/>
                </a:cubicBezTo>
                <a:cubicBezTo>
                  <a:pt x="446675" y="502481"/>
                  <a:pt x="449712" y="501013"/>
                  <a:pt x="451966" y="501698"/>
                </a:cubicBezTo>
                <a:cubicBezTo>
                  <a:pt x="454219" y="502383"/>
                  <a:pt x="455199" y="506297"/>
                  <a:pt x="457354" y="507178"/>
                </a:cubicBezTo>
                <a:cubicBezTo>
                  <a:pt x="459510" y="508059"/>
                  <a:pt x="461959" y="508157"/>
                  <a:pt x="464016" y="509135"/>
                </a:cubicBezTo>
                <a:cubicBezTo>
                  <a:pt x="466074" y="510114"/>
                  <a:pt x="469209" y="509135"/>
                  <a:pt x="471364" y="510114"/>
                </a:cubicBezTo>
                <a:cubicBezTo>
                  <a:pt x="473520" y="511092"/>
                  <a:pt x="475186" y="513343"/>
                  <a:pt x="477439" y="514126"/>
                </a:cubicBezTo>
                <a:cubicBezTo>
                  <a:pt x="479761" y="514752"/>
                  <a:pt x="482112" y="515241"/>
                  <a:pt x="484493" y="515594"/>
                </a:cubicBezTo>
                <a:cubicBezTo>
                  <a:pt x="486805" y="516396"/>
                  <a:pt x="489167" y="517091"/>
                  <a:pt x="491547" y="517649"/>
                </a:cubicBezTo>
                <a:cubicBezTo>
                  <a:pt x="493996" y="517649"/>
                  <a:pt x="496544" y="517649"/>
                  <a:pt x="498895" y="517649"/>
                </a:cubicBezTo>
                <a:cubicBezTo>
                  <a:pt x="501247" y="517649"/>
                  <a:pt x="503500" y="514909"/>
                  <a:pt x="505852" y="514517"/>
                </a:cubicBezTo>
                <a:cubicBezTo>
                  <a:pt x="508203" y="514126"/>
                  <a:pt x="510554" y="514517"/>
                  <a:pt x="512906" y="513441"/>
                </a:cubicBezTo>
                <a:cubicBezTo>
                  <a:pt x="515100" y="512501"/>
                  <a:pt x="517226" y="511425"/>
                  <a:pt x="519274" y="510212"/>
                </a:cubicBezTo>
                <a:cubicBezTo>
                  <a:pt x="521547" y="509624"/>
                  <a:pt x="523771" y="508871"/>
                  <a:pt x="525936" y="507961"/>
                </a:cubicBezTo>
                <a:cubicBezTo>
                  <a:pt x="528141" y="507070"/>
                  <a:pt x="530306" y="506053"/>
                  <a:pt x="532403" y="504927"/>
                </a:cubicBezTo>
                <a:cubicBezTo>
                  <a:pt x="534460" y="503557"/>
                  <a:pt x="535440" y="501209"/>
                  <a:pt x="537203" y="499545"/>
                </a:cubicBezTo>
                <a:cubicBezTo>
                  <a:pt x="538967" y="497882"/>
                  <a:pt x="543082" y="498469"/>
                  <a:pt x="544649" y="496708"/>
                </a:cubicBezTo>
                <a:cubicBezTo>
                  <a:pt x="546168" y="494731"/>
                  <a:pt x="547569" y="492676"/>
                  <a:pt x="548862" y="490543"/>
                </a:cubicBezTo>
                <a:cubicBezTo>
                  <a:pt x="549724" y="488243"/>
                  <a:pt x="550450" y="485885"/>
                  <a:pt x="551018" y="483497"/>
                </a:cubicBezTo>
                <a:cubicBezTo>
                  <a:pt x="551997" y="481247"/>
                  <a:pt x="551018" y="478605"/>
                  <a:pt x="551899" y="476256"/>
                </a:cubicBezTo>
                <a:cubicBezTo>
                  <a:pt x="552781" y="473908"/>
                  <a:pt x="555230" y="472048"/>
                  <a:pt x="555427" y="469602"/>
                </a:cubicBezTo>
                <a:cubicBezTo>
                  <a:pt x="556210" y="467205"/>
                  <a:pt x="556798" y="464749"/>
                  <a:pt x="557190" y="462263"/>
                </a:cubicBezTo>
                <a:cubicBezTo>
                  <a:pt x="557190" y="459914"/>
                  <a:pt x="555035" y="457566"/>
                  <a:pt x="554545" y="455120"/>
                </a:cubicBezTo>
                <a:cubicBezTo>
                  <a:pt x="554055" y="452673"/>
                  <a:pt x="551116" y="451205"/>
                  <a:pt x="550332" y="448759"/>
                </a:cubicBezTo>
                <a:cubicBezTo>
                  <a:pt x="549548" y="446313"/>
                  <a:pt x="552291" y="443279"/>
                  <a:pt x="551704" y="441029"/>
                </a:cubicBezTo>
                <a:cubicBezTo>
                  <a:pt x="551116" y="438778"/>
                  <a:pt x="547099" y="437408"/>
                  <a:pt x="546609" y="435060"/>
                </a:cubicBezTo>
                <a:cubicBezTo>
                  <a:pt x="546119" y="432711"/>
                  <a:pt x="548470" y="429873"/>
                  <a:pt x="548079" y="427623"/>
                </a:cubicBezTo>
                <a:cubicBezTo>
                  <a:pt x="547687" y="425372"/>
                  <a:pt x="546903" y="423024"/>
                  <a:pt x="546511" y="420773"/>
                </a:cubicBezTo>
                <a:cubicBezTo>
                  <a:pt x="546119" y="418522"/>
                  <a:pt x="546511" y="416076"/>
                  <a:pt x="546511" y="413727"/>
                </a:cubicBezTo>
                <a:cubicBezTo>
                  <a:pt x="546511" y="411379"/>
                  <a:pt x="546021" y="409128"/>
                  <a:pt x="545825" y="406780"/>
                </a:cubicBezTo>
                <a:cubicBezTo>
                  <a:pt x="545629" y="404431"/>
                  <a:pt x="545237" y="402181"/>
                  <a:pt x="545139" y="399832"/>
                </a:cubicBezTo>
                <a:cubicBezTo>
                  <a:pt x="545041" y="397484"/>
                  <a:pt x="542200" y="395233"/>
                  <a:pt x="542200" y="392884"/>
                </a:cubicBezTo>
                <a:cubicBezTo>
                  <a:pt x="542200" y="390536"/>
                  <a:pt x="542690" y="388187"/>
                  <a:pt x="542690" y="385839"/>
                </a:cubicBezTo>
                <a:cubicBezTo>
                  <a:pt x="542690" y="383490"/>
                  <a:pt x="545825" y="381338"/>
                  <a:pt x="545923" y="378989"/>
                </a:cubicBezTo>
                <a:cubicBezTo>
                  <a:pt x="546021" y="376641"/>
                  <a:pt x="545041" y="374292"/>
                  <a:pt x="545335" y="371944"/>
                </a:cubicBezTo>
                <a:cubicBezTo>
                  <a:pt x="545629" y="369595"/>
                  <a:pt x="545335" y="367247"/>
                  <a:pt x="545335" y="364996"/>
                </a:cubicBezTo>
                <a:cubicBezTo>
                  <a:pt x="545335" y="362745"/>
                  <a:pt x="544649" y="360103"/>
                  <a:pt x="545335" y="357853"/>
                </a:cubicBezTo>
                <a:cubicBezTo>
                  <a:pt x="546021" y="355602"/>
                  <a:pt x="545335" y="353058"/>
                  <a:pt x="546217" y="350807"/>
                </a:cubicBezTo>
                <a:cubicBezTo>
                  <a:pt x="547099" y="348557"/>
                  <a:pt x="550234" y="346893"/>
                  <a:pt x="550724" y="344642"/>
                </a:cubicBezTo>
                <a:cubicBezTo>
                  <a:pt x="551214" y="342392"/>
                  <a:pt x="551605" y="340043"/>
                  <a:pt x="552193" y="337793"/>
                </a:cubicBezTo>
                <a:cubicBezTo>
                  <a:pt x="552781" y="335542"/>
                  <a:pt x="551605" y="332802"/>
                  <a:pt x="552193" y="330551"/>
                </a:cubicBezTo>
                <a:cubicBezTo>
                  <a:pt x="552781" y="328301"/>
                  <a:pt x="556113" y="326931"/>
                  <a:pt x="556896" y="324680"/>
                </a:cubicBezTo>
                <a:cubicBezTo>
                  <a:pt x="557680" y="322429"/>
                  <a:pt x="555524" y="319298"/>
                  <a:pt x="556308" y="317048"/>
                </a:cubicBezTo>
                <a:cubicBezTo>
                  <a:pt x="557092" y="314797"/>
                  <a:pt x="559541" y="313231"/>
                  <a:pt x="560423" y="311078"/>
                </a:cubicBezTo>
                <a:cubicBezTo>
                  <a:pt x="561305" y="308926"/>
                  <a:pt x="564146" y="307653"/>
                  <a:pt x="565126" y="305501"/>
                </a:cubicBezTo>
                <a:cubicBezTo>
                  <a:pt x="566106" y="303348"/>
                  <a:pt x="566204" y="300999"/>
                  <a:pt x="567183" y="298847"/>
                </a:cubicBezTo>
                <a:cubicBezTo>
                  <a:pt x="568163" y="296694"/>
                  <a:pt x="566498" y="293269"/>
                  <a:pt x="567183" y="291214"/>
                </a:cubicBezTo>
                <a:cubicBezTo>
                  <a:pt x="567869" y="289159"/>
                  <a:pt x="571396" y="288180"/>
                  <a:pt x="572572" y="286126"/>
                </a:cubicBezTo>
                <a:cubicBezTo>
                  <a:pt x="573748" y="284071"/>
                  <a:pt x="572572" y="280548"/>
                  <a:pt x="573356" y="278591"/>
                </a:cubicBezTo>
                <a:cubicBezTo>
                  <a:pt x="574140" y="276634"/>
                  <a:pt x="577765" y="275655"/>
                  <a:pt x="578940" y="273698"/>
                </a:cubicBezTo>
                <a:cubicBezTo>
                  <a:pt x="580116" y="271741"/>
                  <a:pt x="583055" y="270762"/>
                  <a:pt x="584329" y="268805"/>
                </a:cubicBezTo>
                <a:cubicBezTo>
                  <a:pt x="585603" y="266848"/>
                  <a:pt x="585015" y="263717"/>
                  <a:pt x="586288" y="261760"/>
                </a:cubicBezTo>
                <a:lnTo>
                  <a:pt x="590012" y="255791"/>
                </a:lnTo>
                <a:cubicBezTo>
                  <a:pt x="591383" y="253931"/>
                  <a:pt x="594518" y="253344"/>
                  <a:pt x="595890" y="251387"/>
                </a:cubicBezTo>
                <a:cubicBezTo>
                  <a:pt x="597262" y="249430"/>
                  <a:pt x="595890" y="245418"/>
                  <a:pt x="597163" y="243559"/>
                </a:cubicBezTo>
                <a:cubicBezTo>
                  <a:pt x="598437" y="241700"/>
                  <a:pt x="603434" y="242678"/>
                  <a:pt x="604904" y="240819"/>
                </a:cubicBezTo>
                <a:cubicBezTo>
                  <a:pt x="606373" y="238960"/>
                  <a:pt x="607353" y="236807"/>
                  <a:pt x="608921" y="235046"/>
                </a:cubicBezTo>
                <a:cubicBezTo>
                  <a:pt x="610488" y="233284"/>
                  <a:pt x="610096" y="229957"/>
                  <a:pt x="611664" y="228196"/>
                </a:cubicBezTo>
                <a:cubicBezTo>
                  <a:pt x="613231" y="226434"/>
                  <a:pt x="614701" y="224575"/>
                  <a:pt x="616269" y="222912"/>
                </a:cubicBezTo>
                <a:cubicBezTo>
                  <a:pt x="617836" y="221248"/>
                  <a:pt x="620971" y="220955"/>
                  <a:pt x="622637" y="219291"/>
                </a:cubicBezTo>
                <a:cubicBezTo>
                  <a:pt x="624303" y="217628"/>
                  <a:pt x="623519" y="213518"/>
                  <a:pt x="625184" y="211854"/>
                </a:cubicBezTo>
                <a:cubicBezTo>
                  <a:pt x="626850" y="210191"/>
                  <a:pt x="630671" y="210876"/>
                  <a:pt x="632337" y="209212"/>
                </a:cubicBezTo>
                <a:cubicBezTo>
                  <a:pt x="634002" y="207549"/>
                  <a:pt x="633708" y="203732"/>
                  <a:pt x="635374" y="202167"/>
                </a:cubicBezTo>
                <a:cubicBezTo>
                  <a:pt x="637039" y="200601"/>
                  <a:pt x="640958" y="201286"/>
                  <a:pt x="642722" y="199818"/>
                </a:cubicBezTo>
                <a:cubicBezTo>
                  <a:pt x="644485" y="198350"/>
                  <a:pt x="646543" y="197176"/>
                  <a:pt x="648404" y="195610"/>
                </a:cubicBezTo>
                <a:cubicBezTo>
                  <a:pt x="650266" y="194045"/>
                  <a:pt x="652127" y="192968"/>
                  <a:pt x="653989" y="191501"/>
                </a:cubicBezTo>
                <a:cubicBezTo>
                  <a:pt x="655850" y="190033"/>
                  <a:pt x="655556" y="186021"/>
                  <a:pt x="657418" y="184553"/>
                </a:cubicBezTo>
                <a:cubicBezTo>
                  <a:pt x="659279" y="183085"/>
                  <a:pt x="662121" y="182987"/>
                  <a:pt x="663982" y="181617"/>
                </a:cubicBezTo>
                <a:cubicBezTo>
                  <a:pt x="665844" y="180247"/>
                  <a:pt x="666628" y="177214"/>
                  <a:pt x="668489" y="175844"/>
                </a:cubicBezTo>
                <a:cubicBezTo>
                  <a:pt x="670350" y="174474"/>
                  <a:pt x="673486" y="174865"/>
                  <a:pt x="675445" y="173496"/>
                </a:cubicBezTo>
                <a:cubicBezTo>
                  <a:pt x="677404" y="172126"/>
                  <a:pt x="680344" y="172419"/>
                  <a:pt x="682303" y="171147"/>
                </a:cubicBezTo>
                <a:cubicBezTo>
                  <a:pt x="684263" y="169875"/>
                  <a:pt x="685830" y="168016"/>
                  <a:pt x="687790" y="166744"/>
                </a:cubicBezTo>
                <a:cubicBezTo>
                  <a:pt x="689749" y="165471"/>
                  <a:pt x="691121" y="163319"/>
                  <a:pt x="693080" y="162046"/>
                </a:cubicBezTo>
                <a:lnTo>
                  <a:pt x="699155" y="158524"/>
                </a:lnTo>
                <a:cubicBezTo>
                  <a:pt x="701114" y="157349"/>
                  <a:pt x="702192" y="154512"/>
                  <a:pt x="704250" y="153337"/>
                </a:cubicBezTo>
                <a:cubicBezTo>
                  <a:pt x="706307" y="152163"/>
                  <a:pt x="708561" y="151478"/>
                  <a:pt x="710618" y="150402"/>
                </a:cubicBezTo>
                <a:cubicBezTo>
                  <a:pt x="712675" y="149326"/>
                  <a:pt x="715027" y="148640"/>
                  <a:pt x="717084" y="147564"/>
                </a:cubicBezTo>
                <a:cubicBezTo>
                  <a:pt x="719142" y="146488"/>
                  <a:pt x="721591" y="146096"/>
                  <a:pt x="723746" y="145118"/>
                </a:cubicBezTo>
                <a:cubicBezTo>
                  <a:pt x="725902" y="144139"/>
                  <a:pt x="727959" y="143161"/>
                  <a:pt x="730115" y="142182"/>
                </a:cubicBezTo>
                <a:cubicBezTo>
                  <a:pt x="732270" y="141204"/>
                  <a:pt x="734132" y="139736"/>
                  <a:pt x="736287" y="138855"/>
                </a:cubicBezTo>
                <a:cubicBezTo>
                  <a:pt x="738443" y="137974"/>
                  <a:pt x="741186" y="138855"/>
                  <a:pt x="743341" y="137583"/>
                </a:cubicBezTo>
                <a:cubicBezTo>
                  <a:pt x="745497" y="136311"/>
                  <a:pt x="746183" y="132103"/>
                  <a:pt x="748338" y="131222"/>
                </a:cubicBezTo>
                <a:cubicBezTo>
                  <a:pt x="750494" y="130342"/>
                  <a:pt x="753629" y="131907"/>
                  <a:pt x="755784" y="131222"/>
                </a:cubicBezTo>
                <a:cubicBezTo>
                  <a:pt x="757939" y="130538"/>
                  <a:pt x="759997" y="129167"/>
                  <a:pt x="762250" y="128385"/>
                </a:cubicBezTo>
                <a:cubicBezTo>
                  <a:pt x="764504" y="127602"/>
                  <a:pt x="766463" y="126232"/>
                  <a:pt x="768717" y="125547"/>
                </a:cubicBezTo>
                <a:cubicBezTo>
                  <a:pt x="770970" y="124862"/>
                  <a:pt x="773811" y="126134"/>
                  <a:pt x="776065" y="125547"/>
                </a:cubicBezTo>
                <a:cubicBezTo>
                  <a:pt x="778318" y="124960"/>
                  <a:pt x="779788" y="121633"/>
                  <a:pt x="782041" y="121046"/>
                </a:cubicBezTo>
                <a:lnTo>
                  <a:pt x="788802" y="119382"/>
                </a:lnTo>
                <a:cubicBezTo>
                  <a:pt x="791153" y="118795"/>
                  <a:pt x="793700" y="119382"/>
                  <a:pt x="795954" y="119382"/>
                </a:cubicBezTo>
                <a:cubicBezTo>
                  <a:pt x="798207" y="119382"/>
                  <a:pt x="800069" y="115859"/>
                  <a:pt x="802322" y="115370"/>
                </a:cubicBezTo>
                <a:cubicBezTo>
                  <a:pt x="804575" y="114881"/>
                  <a:pt x="807123" y="115370"/>
                  <a:pt x="809376" y="114685"/>
                </a:cubicBezTo>
                <a:cubicBezTo>
                  <a:pt x="811629" y="114000"/>
                  <a:pt x="814275" y="115664"/>
                  <a:pt x="816626" y="115370"/>
                </a:cubicBezTo>
                <a:cubicBezTo>
                  <a:pt x="818978" y="115077"/>
                  <a:pt x="821231" y="114392"/>
                  <a:pt x="823484" y="114196"/>
                </a:cubicBezTo>
                <a:cubicBezTo>
                  <a:pt x="825738" y="114000"/>
                  <a:pt x="828383" y="115468"/>
                  <a:pt x="830637" y="115272"/>
                </a:cubicBezTo>
                <a:cubicBezTo>
                  <a:pt x="832890" y="115077"/>
                  <a:pt x="834947" y="110477"/>
                  <a:pt x="837299" y="110282"/>
                </a:cubicBezTo>
                <a:cubicBezTo>
                  <a:pt x="839650" y="110086"/>
                  <a:pt x="842002" y="110282"/>
                  <a:pt x="844353" y="110282"/>
                </a:cubicBezTo>
                <a:cubicBezTo>
                  <a:pt x="846704" y="110282"/>
                  <a:pt x="849153" y="110771"/>
                  <a:pt x="851407" y="110282"/>
                </a:cubicBezTo>
                <a:cubicBezTo>
                  <a:pt x="853661" y="109792"/>
                  <a:pt x="856110" y="112532"/>
                  <a:pt x="858461" y="112630"/>
                </a:cubicBezTo>
                <a:cubicBezTo>
                  <a:pt x="860812" y="112728"/>
                  <a:pt x="863164" y="111456"/>
                  <a:pt x="865515" y="111554"/>
                </a:cubicBezTo>
                <a:cubicBezTo>
                  <a:pt x="867867" y="111652"/>
                  <a:pt x="870022" y="113217"/>
                  <a:pt x="872374" y="113413"/>
                </a:cubicBezTo>
                <a:lnTo>
                  <a:pt x="879330" y="114000"/>
                </a:lnTo>
                <a:cubicBezTo>
                  <a:pt x="881583" y="114000"/>
                  <a:pt x="884228" y="112141"/>
                  <a:pt x="886580" y="112532"/>
                </a:cubicBezTo>
                <a:cubicBezTo>
                  <a:pt x="888931" y="112924"/>
                  <a:pt x="891478" y="112532"/>
                  <a:pt x="893732" y="112532"/>
                </a:cubicBezTo>
                <a:cubicBezTo>
                  <a:pt x="895985" y="112532"/>
                  <a:pt x="898043" y="115761"/>
                  <a:pt x="900296" y="116251"/>
                </a:cubicBezTo>
                <a:cubicBezTo>
                  <a:pt x="902550" y="116740"/>
                  <a:pt x="905293" y="115468"/>
                  <a:pt x="907644" y="116251"/>
                </a:cubicBezTo>
                <a:cubicBezTo>
                  <a:pt x="909996" y="117034"/>
                  <a:pt x="911759" y="119284"/>
                  <a:pt x="914013" y="119969"/>
                </a:cubicBezTo>
                <a:cubicBezTo>
                  <a:pt x="916266" y="120654"/>
                  <a:pt x="919401" y="118501"/>
                  <a:pt x="921655" y="119186"/>
                </a:cubicBezTo>
                <a:cubicBezTo>
                  <a:pt x="923908" y="119871"/>
                  <a:pt x="924888" y="124568"/>
                  <a:pt x="927141" y="125351"/>
                </a:cubicBezTo>
                <a:cubicBezTo>
                  <a:pt x="929395" y="126134"/>
                  <a:pt x="932530" y="123981"/>
                  <a:pt x="934783" y="124764"/>
                </a:cubicBezTo>
                <a:lnTo>
                  <a:pt x="941445" y="127210"/>
                </a:lnTo>
                <a:cubicBezTo>
                  <a:pt x="943699" y="128091"/>
                  <a:pt x="944678" y="131712"/>
                  <a:pt x="946834" y="132592"/>
                </a:cubicBezTo>
                <a:cubicBezTo>
                  <a:pt x="948989" y="133473"/>
                  <a:pt x="952419" y="131810"/>
                  <a:pt x="954574" y="132592"/>
                </a:cubicBezTo>
                <a:cubicBezTo>
                  <a:pt x="956729" y="133375"/>
                  <a:pt x="958787" y="134745"/>
                  <a:pt x="960844" y="135822"/>
                </a:cubicBezTo>
                <a:cubicBezTo>
                  <a:pt x="962902" y="136898"/>
                  <a:pt x="965351" y="137681"/>
                  <a:pt x="967409" y="138855"/>
                </a:cubicBezTo>
                <a:cubicBezTo>
                  <a:pt x="969466" y="140029"/>
                  <a:pt x="971328" y="141497"/>
                  <a:pt x="973385" y="142671"/>
                </a:cubicBezTo>
                <a:cubicBezTo>
                  <a:pt x="975443" y="143846"/>
                  <a:pt x="976324" y="146781"/>
                  <a:pt x="978382" y="148053"/>
                </a:cubicBezTo>
                <a:cubicBezTo>
                  <a:pt x="980439" y="149326"/>
                  <a:pt x="982595" y="150108"/>
                  <a:pt x="984554" y="151478"/>
                </a:cubicBezTo>
                <a:cubicBezTo>
                  <a:pt x="986514" y="152848"/>
                  <a:pt x="989747" y="152261"/>
                  <a:pt x="991706" y="153631"/>
                </a:cubicBezTo>
                <a:cubicBezTo>
                  <a:pt x="993666" y="155001"/>
                  <a:pt x="995233" y="156958"/>
                  <a:pt x="997095" y="158328"/>
                </a:cubicBezTo>
                <a:cubicBezTo>
                  <a:pt x="998956" y="159698"/>
                  <a:pt x="1001014" y="161068"/>
                  <a:pt x="1002875" y="162536"/>
                </a:cubicBezTo>
                <a:cubicBezTo>
                  <a:pt x="1004737" y="164004"/>
                  <a:pt x="1006892" y="165178"/>
                  <a:pt x="1008656" y="166646"/>
                </a:cubicBezTo>
                <a:cubicBezTo>
                  <a:pt x="1010419" y="168113"/>
                  <a:pt x="1012477" y="169581"/>
                  <a:pt x="1014240" y="171147"/>
                </a:cubicBezTo>
                <a:cubicBezTo>
                  <a:pt x="1016004" y="172713"/>
                  <a:pt x="1014240" y="177703"/>
                  <a:pt x="1016298" y="179269"/>
                </a:cubicBezTo>
                <a:cubicBezTo>
                  <a:pt x="1018355" y="180835"/>
                  <a:pt x="1021491" y="180737"/>
                  <a:pt x="1023156" y="182400"/>
                </a:cubicBezTo>
                <a:cubicBezTo>
                  <a:pt x="1024822" y="184064"/>
                  <a:pt x="1027173" y="185042"/>
                  <a:pt x="1028839" y="186706"/>
                </a:cubicBezTo>
                <a:cubicBezTo>
                  <a:pt x="1030504" y="188369"/>
                  <a:pt x="1032660" y="189641"/>
                  <a:pt x="1034227" y="191403"/>
                </a:cubicBezTo>
                <a:cubicBezTo>
                  <a:pt x="1035795" y="193164"/>
                  <a:pt x="1036775" y="195513"/>
                  <a:pt x="1038342" y="197274"/>
                </a:cubicBezTo>
                <a:cubicBezTo>
                  <a:pt x="1039910" y="199035"/>
                  <a:pt x="1039028" y="202852"/>
                  <a:pt x="1040595" y="204613"/>
                </a:cubicBezTo>
                <a:cubicBezTo>
                  <a:pt x="1042163" y="206375"/>
                  <a:pt x="1044906" y="207157"/>
                  <a:pt x="1046376" y="209016"/>
                </a:cubicBezTo>
                <a:cubicBezTo>
                  <a:pt x="1047845" y="210876"/>
                  <a:pt x="1047650" y="213909"/>
                  <a:pt x="1049021" y="215866"/>
                </a:cubicBezTo>
                <a:cubicBezTo>
                  <a:pt x="1050393" y="217823"/>
                  <a:pt x="1053822" y="218117"/>
                  <a:pt x="1055194" y="220074"/>
                </a:cubicBezTo>
                <a:cubicBezTo>
                  <a:pt x="1056565" y="222031"/>
                  <a:pt x="1055194" y="225652"/>
                  <a:pt x="1056761" y="227609"/>
                </a:cubicBezTo>
                <a:cubicBezTo>
                  <a:pt x="1058329" y="229566"/>
                  <a:pt x="1061072" y="230251"/>
                  <a:pt x="1062444" y="232306"/>
                </a:cubicBezTo>
                <a:cubicBezTo>
                  <a:pt x="1063815" y="234361"/>
                  <a:pt x="1064697" y="236416"/>
                  <a:pt x="1065971" y="238373"/>
                </a:cubicBezTo>
                <a:cubicBezTo>
                  <a:pt x="1067245" y="240330"/>
                  <a:pt x="1067734" y="242776"/>
                  <a:pt x="1069008" y="244831"/>
                </a:cubicBezTo>
                <a:cubicBezTo>
                  <a:pt x="1070282" y="246886"/>
                  <a:pt x="1070870" y="249137"/>
                  <a:pt x="1072045" y="251192"/>
                </a:cubicBezTo>
                <a:cubicBezTo>
                  <a:pt x="1073221" y="253247"/>
                  <a:pt x="1077336" y="253540"/>
                  <a:pt x="1078511" y="255595"/>
                </a:cubicBezTo>
                <a:cubicBezTo>
                  <a:pt x="1079687" y="257650"/>
                  <a:pt x="1079589" y="260390"/>
                  <a:pt x="1080667" y="262445"/>
                </a:cubicBezTo>
                <a:cubicBezTo>
                  <a:pt x="1081745" y="264500"/>
                  <a:pt x="1082136" y="267044"/>
                  <a:pt x="1083214" y="269099"/>
                </a:cubicBezTo>
                <a:cubicBezTo>
                  <a:pt x="1084292" y="271154"/>
                  <a:pt x="1086839" y="272524"/>
                  <a:pt x="1087917" y="274677"/>
                </a:cubicBezTo>
                <a:cubicBezTo>
                  <a:pt x="1088995" y="276829"/>
                  <a:pt x="1090073" y="278787"/>
                  <a:pt x="1091150" y="280939"/>
                </a:cubicBezTo>
                <a:cubicBezTo>
                  <a:pt x="1092228" y="283092"/>
                  <a:pt x="1090464" y="286419"/>
                  <a:pt x="1091150" y="288572"/>
                </a:cubicBezTo>
                <a:cubicBezTo>
                  <a:pt x="1091836" y="290725"/>
                  <a:pt x="1094383" y="292290"/>
                  <a:pt x="1095265" y="294443"/>
                </a:cubicBezTo>
                <a:cubicBezTo>
                  <a:pt x="1096147" y="296596"/>
                  <a:pt x="1097323" y="298651"/>
                  <a:pt x="1098204" y="300804"/>
                </a:cubicBezTo>
                <a:cubicBezTo>
                  <a:pt x="1099086" y="302957"/>
                  <a:pt x="1100066" y="305109"/>
                  <a:pt x="1100948" y="307360"/>
                </a:cubicBezTo>
                <a:cubicBezTo>
                  <a:pt x="1101829" y="309611"/>
                  <a:pt x="1102025" y="311959"/>
                  <a:pt x="1102907" y="314112"/>
                </a:cubicBezTo>
                <a:cubicBezTo>
                  <a:pt x="1103789" y="316265"/>
                  <a:pt x="1103691" y="318809"/>
                  <a:pt x="1104573" y="321059"/>
                </a:cubicBezTo>
                <a:cubicBezTo>
                  <a:pt x="1105454" y="323310"/>
                  <a:pt x="1109668" y="324093"/>
                  <a:pt x="1110549" y="326344"/>
                </a:cubicBezTo>
                <a:cubicBezTo>
                  <a:pt x="1111431" y="328594"/>
                  <a:pt x="1108884" y="331921"/>
                  <a:pt x="1109668" y="334172"/>
                </a:cubicBezTo>
                <a:cubicBezTo>
                  <a:pt x="1110451" y="336423"/>
                  <a:pt x="1113488" y="337793"/>
                  <a:pt x="1114272" y="340043"/>
                </a:cubicBezTo>
                <a:cubicBezTo>
                  <a:pt x="1115056" y="342294"/>
                  <a:pt x="1115546" y="344545"/>
                  <a:pt x="1116330" y="346795"/>
                </a:cubicBezTo>
                <a:cubicBezTo>
                  <a:pt x="1117113" y="349046"/>
                  <a:pt x="1116330" y="351786"/>
                  <a:pt x="1117113" y="353938"/>
                </a:cubicBezTo>
                <a:cubicBezTo>
                  <a:pt x="1117897" y="356091"/>
                  <a:pt x="1119171" y="358244"/>
                  <a:pt x="1119857" y="360495"/>
                </a:cubicBezTo>
                <a:cubicBezTo>
                  <a:pt x="1120543" y="362745"/>
                  <a:pt x="1119857" y="365387"/>
                  <a:pt x="1120641" y="367638"/>
                </a:cubicBezTo>
                <a:cubicBezTo>
                  <a:pt x="1121424" y="369889"/>
                  <a:pt x="1125637" y="371063"/>
                  <a:pt x="1126323" y="373314"/>
                </a:cubicBezTo>
                <a:cubicBezTo>
                  <a:pt x="1127009" y="375564"/>
                  <a:pt x="1126911" y="378011"/>
                  <a:pt x="1127597" y="380261"/>
                </a:cubicBezTo>
                <a:cubicBezTo>
                  <a:pt x="1128283" y="382512"/>
                  <a:pt x="1126225" y="385643"/>
                  <a:pt x="1126813" y="387894"/>
                </a:cubicBezTo>
                <a:cubicBezTo>
                  <a:pt x="1127401" y="390145"/>
                  <a:pt x="1132103" y="391319"/>
                  <a:pt x="1132691" y="393569"/>
                </a:cubicBezTo>
                <a:cubicBezTo>
                  <a:pt x="1133279" y="395820"/>
                  <a:pt x="1130340" y="399147"/>
                  <a:pt x="1130928" y="401398"/>
                </a:cubicBezTo>
                <a:cubicBezTo>
                  <a:pt x="1131516" y="403648"/>
                  <a:pt x="1134651" y="405312"/>
                  <a:pt x="1135239" y="407563"/>
                </a:cubicBezTo>
                <a:cubicBezTo>
                  <a:pt x="1135827" y="409813"/>
                  <a:pt x="1135239" y="412455"/>
                  <a:pt x="1135728" y="414804"/>
                </a:cubicBezTo>
                <a:cubicBezTo>
                  <a:pt x="1136219" y="417152"/>
                  <a:pt x="1135728" y="419599"/>
                  <a:pt x="1136414" y="421947"/>
                </a:cubicBezTo>
                <a:cubicBezTo>
                  <a:pt x="1137100" y="424296"/>
                  <a:pt x="1140823" y="425666"/>
                  <a:pt x="1141411" y="428014"/>
                </a:cubicBezTo>
                <a:cubicBezTo>
                  <a:pt x="1141999" y="430363"/>
                  <a:pt x="1142783" y="432515"/>
                  <a:pt x="1143273" y="434864"/>
                </a:cubicBezTo>
                <a:cubicBezTo>
                  <a:pt x="1143762" y="437212"/>
                  <a:pt x="1143861" y="439561"/>
                  <a:pt x="1144350" y="441909"/>
                </a:cubicBezTo>
                <a:cubicBezTo>
                  <a:pt x="1144840" y="444258"/>
                  <a:pt x="1141509" y="447291"/>
                  <a:pt x="1141999" y="449640"/>
                </a:cubicBezTo>
                <a:cubicBezTo>
                  <a:pt x="1142489" y="451988"/>
                  <a:pt x="1143273" y="454239"/>
                  <a:pt x="1143762" y="456490"/>
                </a:cubicBezTo>
                <a:cubicBezTo>
                  <a:pt x="1144252" y="458740"/>
                  <a:pt x="1145624" y="460893"/>
                  <a:pt x="1146114" y="463242"/>
                </a:cubicBezTo>
                <a:cubicBezTo>
                  <a:pt x="1146604" y="465590"/>
                  <a:pt x="1147584" y="467743"/>
                  <a:pt x="1148073" y="470091"/>
                </a:cubicBezTo>
                <a:cubicBezTo>
                  <a:pt x="1148563" y="472440"/>
                  <a:pt x="1149739" y="474593"/>
                  <a:pt x="1150229" y="476941"/>
                </a:cubicBezTo>
                <a:cubicBezTo>
                  <a:pt x="1150719" y="479290"/>
                  <a:pt x="1149543" y="481834"/>
                  <a:pt x="1150229" y="484182"/>
                </a:cubicBezTo>
                <a:cubicBezTo>
                  <a:pt x="1150915" y="486531"/>
                  <a:pt x="1154834" y="488097"/>
                  <a:pt x="1155226" y="490445"/>
                </a:cubicBezTo>
                <a:cubicBezTo>
                  <a:pt x="1155617" y="492793"/>
                  <a:pt x="1152874" y="495729"/>
                  <a:pt x="1153266" y="497980"/>
                </a:cubicBezTo>
                <a:cubicBezTo>
                  <a:pt x="1153658" y="500230"/>
                  <a:pt x="1153266" y="502775"/>
                  <a:pt x="1154050" y="505123"/>
                </a:cubicBezTo>
                <a:cubicBezTo>
                  <a:pt x="1154834" y="507472"/>
                  <a:pt x="1154050" y="509820"/>
                  <a:pt x="1154834" y="512169"/>
                </a:cubicBezTo>
                <a:cubicBezTo>
                  <a:pt x="1155617" y="514517"/>
                  <a:pt x="1158949" y="516181"/>
                  <a:pt x="1159340" y="518529"/>
                </a:cubicBezTo>
                <a:cubicBezTo>
                  <a:pt x="1159732" y="520878"/>
                  <a:pt x="1160026" y="523226"/>
                  <a:pt x="1160418" y="525477"/>
                </a:cubicBezTo>
                <a:lnTo>
                  <a:pt x="1161594" y="532424"/>
                </a:lnTo>
                <a:cubicBezTo>
                  <a:pt x="1161594" y="534773"/>
                  <a:pt x="1161594" y="537219"/>
                  <a:pt x="1161594" y="539568"/>
                </a:cubicBezTo>
                <a:cubicBezTo>
                  <a:pt x="1161594" y="541916"/>
                  <a:pt x="1160810" y="544460"/>
                  <a:pt x="1161594" y="546809"/>
                </a:cubicBezTo>
                <a:cubicBezTo>
                  <a:pt x="1162378" y="549158"/>
                  <a:pt x="1161594" y="551506"/>
                  <a:pt x="1161594" y="553855"/>
                </a:cubicBezTo>
                <a:cubicBezTo>
                  <a:pt x="1161594" y="556203"/>
                  <a:pt x="1163259" y="558356"/>
                  <a:pt x="1163553" y="560606"/>
                </a:cubicBezTo>
                <a:cubicBezTo>
                  <a:pt x="1163847" y="562857"/>
                  <a:pt x="1167472" y="564716"/>
                  <a:pt x="1167864" y="566967"/>
                </a:cubicBezTo>
                <a:cubicBezTo>
                  <a:pt x="1168256" y="569218"/>
                  <a:pt x="1166591" y="572153"/>
                  <a:pt x="1167864" y="574404"/>
                </a:cubicBezTo>
                <a:cubicBezTo>
                  <a:pt x="1169138" y="576655"/>
                  <a:pt x="1167864" y="579884"/>
                  <a:pt x="1169040" y="582037"/>
                </a:cubicBezTo>
                <a:cubicBezTo>
                  <a:pt x="1170216" y="584189"/>
                  <a:pt x="1173645" y="584874"/>
                  <a:pt x="1175114" y="586734"/>
                </a:cubicBezTo>
                <a:cubicBezTo>
                  <a:pt x="1176486" y="588749"/>
                  <a:pt x="1178024" y="590648"/>
                  <a:pt x="1179719" y="592409"/>
                </a:cubicBezTo>
                <a:cubicBezTo>
                  <a:pt x="1181483" y="594073"/>
                  <a:pt x="1182266" y="597302"/>
                  <a:pt x="1184226" y="598672"/>
                </a:cubicBezTo>
                <a:cubicBezTo>
                  <a:pt x="1186185" y="600042"/>
                  <a:pt x="1190398" y="597889"/>
                  <a:pt x="1192554" y="598672"/>
                </a:cubicBezTo>
                <a:cubicBezTo>
                  <a:pt x="1196443" y="601529"/>
                  <a:pt x="1200735" y="603809"/>
                  <a:pt x="1205290" y="605424"/>
                </a:cubicBezTo>
                <a:cubicBezTo>
                  <a:pt x="1207642" y="606011"/>
                  <a:pt x="1210287" y="604641"/>
                  <a:pt x="1212736" y="605424"/>
                </a:cubicBezTo>
                <a:cubicBezTo>
                  <a:pt x="1215186" y="606206"/>
                  <a:pt x="1217243" y="609925"/>
                  <a:pt x="1219693" y="610023"/>
                </a:cubicBezTo>
                <a:cubicBezTo>
                  <a:pt x="1222201" y="609670"/>
                  <a:pt x="1224689" y="609181"/>
                  <a:pt x="1227139" y="608555"/>
                </a:cubicBezTo>
                <a:cubicBezTo>
                  <a:pt x="1229588" y="608212"/>
                  <a:pt x="1232008" y="607723"/>
                  <a:pt x="1234389" y="607087"/>
                </a:cubicBezTo>
                <a:cubicBezTo>
                  <a:pt x="1236838" y="606500"/>
                  <a:pt x="1238112" y="602879"/>
                  <a:pt x="1240267" y="601999"/>
                </a:cubicBezTo>
                <a:cubicBezTo>
                  <a:pt x="1242423" y="601118"/>
                  <a:pt x="1245754" y="601999"/>
                  <a:pt x="1247811" y="600922"/>
                </a:cubicBezTo>
                <a:cubicBezTo>
                  <a:pt x="1249869" y="599846"/>
                  <a:pt x="1251534" y="597987"/>
                  <a:pt x="1253494" y="596812"/>
                </a:cubicBezTo>
                <a:cubicBezTo>
                  <a:pt x="1255453" y="595638"/>
                  <a:pt x="1256923" y="593192"/>
                  <a:pt x="1258980" y="592116"/>
                </a:cubicBezTo>
                <a:cubicBezTo>
                  <a:pt x="1261038" y="591039"/>
                  <a:pt x="1263389" y="590354"/>
                  <a:pt x="1265447" y="589278"/>
                </a:cubicBezTo>
                <a:cubicBezTo>
                  <a:pt x="1267504" y="588201"/>
                  <a:pt x="1269072" y="586048"/>
                  <a:pt x="1271227" y="584972"/>
                </a:cubicBezTo>
                <a:cubicBezTo>
                  <a:pt x="1273383" y="583896"/>
                  <a:pt x="1275244" y="582428"/>
                  <a:pt x="1277302" y="581352"/>
                </a:cubicBezTo>
                <a:cubicBezTo>
                  <a:pt x="1279359" y="580275"/>
                  <a:pt x="1282494" y="581352"/>
                  <a:pt x="1284650" y="580471"/>
                </a:cubicBezTo>
                <a:cubicBezTo>
                  <a:pt x="1286805" y="579590"/>
                  <a:pt x="1288765" y="578025"/>
                  <a:pt x="1290920" y="577144"/>
                </a:cubicBezTo>
                <a:cubicBezTo>
                  <a:pt x="1293075" y="576263"/>
                  <a:pt x="1296113" y="577144"/>
                  <a:pt x="1298268" y="576655"/>
                </a:cubicBezTo>
                <a:cubicBezTo>
                  <a:pt x="1300423" y="576165"/>
                  <a:pt x="1302775" y="575578"/>
                  <a:pt x="1305028" y="574795"/>
                </a:cubicBezTo>
                <a:cubicBezTo>
                  <a:pt x="1307282" y="574012"/>
                  <a:pt x="1308849" y="571468"/>
                  <a:pt x="1311103" y="570783"/>
                </a:cubicBezTo>
                <a:cubicBezTo>
                  <a:pt x="1313356" y="570098"/>
                  <a:pt x="1315218" y="568141"/>
                  <a:pt x="1317471" y="567456"/>
                </a:cubicBezTo>
                <a:cubicBezTo>
                  <a:pt x="1319724" y="566771"/>
                  <a:pt x="1321880" y="565597"/>
                  <a:pt x="1324133" y="565010"/>
                </a:cubicBezTo>
                <a:cubicBezTo>
                  <a:pt x="1326387" y="564423"/>
                  <a:pt x="1328934" y="565010"/>
                  <a:pt x="1331285" y="564227"/>
                </a:cubicBezTo>
                <a:cubicBezTo>
                  <a:pt x="1333637" y="563444"/>
                  <a:pt x="1336184" y="564227"/>
                  <a:pt x="1338437" y="564227"/>
                </a:cubicBezTo>
                <a:cubicBezTo>
                  <a:pt x="1340691" y="564227"/>
                  <a:pt x="1343140" y="564227"/>
                  <a:pt x="1345394" y="563444"/>
                </a:cubicBezTo>
                <a:cubicBezTo>
                  <a:pt x="1347647" y="562661"/>
                  <a:pt x="1350293" y="564227"/>
                  <a:pt x="1352546" y="563444"/>
                </a:cubicBezTo>
                <a:cubicBezTo>
                  <a:pt x="1354799" y="562661"/>
                  <a:pt x="1356955" y="560215"/>
                  <a:pt x="1359306" y="560019"/>
                </a:cubicBezTo>
                <a:lnTo>
                  <a:pt x="1366360" y="560019"/>
                </a:lnTo>
                <a:cubicBezTo>
                  <a:pt x="1368711" y="560019"/>
                  <a:pt x="1371063" y="561194"/>
                  <a:pt x="1373414" y="561096"/>
                </a:cubicBezTo>
                <a:cubicBezTo>
                  <a:pt x="1375766" y="560998"/>
                  <a:pt x="1378117" y="561096"/>
                  <a:pt x="1380468" y="561096"/>
                </a:cubicBezTo>
                <a:cubicBezTo>
                  <a:pt x="1382820" y="561096"/>
                  <a:pt x="1385073" y="562270"/>
                  <a:pt x="1387425" y="562270"/>
                </a:cubicBezTo>
                <a:cubicBezTo>
                  <a:pt x="1389776" y="562270"/>
                  <a:pt x="1392127" y="560900"/>
                  <a:pt x="1394479" y="560998"/>
                </a:cubicBezTo>
                <a:cubicBezTo>
                  <a:pt x="1396830" y="561096"/>
                  <a:pt x="1399182" y="560998"/>
                  <a:pt x="1401533" y="560998"/>
                </a:cubicBezTo>
                <a:cubicBezTo>
                  <a:pt x="1403884" y="560998"/>
                  <a:pt x="1406432" y="559628"/>
                  <a:pt x="1408783" y="559921"/>
                </a:cubicBezTo>
                <a:cubicBezTo>
                  <a:pt x="1411135" y="560215"/>
                  <a:pt x="1413192" y="562759"/>
                  <a:pt x="1415445" y="563053"/>
                </a:cubicBezTo>
                <a:cubicBezTo>
                  <a:pt x="1417699" y="563346"/>
                  <a:pt x="1420246" y="563053"/>
                  <a:pt x="1422597" y="563053"/>
                </a:cubicBezTo>
                <a:cubicBezTo>
                  <a:pt x="1424949" y="563053"/>
                  <a:pt x="1427496" y="562466"/>
                  <a:pt x="1429848" y="563053"/>
                </a:cubicBezTo>
                <a:cubicBezTo>
                  <a:pt x="1432199" y="563640"/>
                  <a:pt x="1434256" y="565010"/>
                  <a:pt x="1436510" y="565499"/>
                </a:cubicBezTo>
                <a:cubicBezTo>
                  <a:pt x="1438763" y="565988"/>
                  <a:pt x="1440331" y="569609"/>
                  <a:pt x="1442584" y="570196"/>
                </a:cubicBezTo>
                <a:cubicBezTo>
                  <a:pt x="1444838" y="570783"/>
                  <a:pt x="1447875" y="568826"/>
                  <a:pt x="1450128" y="569413"/>
                </a:cubicBezTo>
                <a:cubicBezTo>
                  <a:pt x="1452382" y="570000"/>
                  <a:pt x="1455027" y="569413"/>
                  <a:pt x="1457280" y="570294"/>
                </a:cubicBezTo>
                <a:cubicBezTo>
                  <a:pt x="1459534" y="571175"/>
                  <a:pt x="1460318" y="575676"/>
                  <a:pt x="1462571" y="576459"/>
                </a:cubicBezTo>
                <a:cubicBezTo>
                  <a:pt x="1464825" y="577242"/>
                  <a:pt x="1468253" y="574698"/>
                  <a:pt x="1470409" y="575578"/>
                </a:cubicBezTo>
                <a:cubicBezTo>
                  <a:pt x="1472564" y="576459"/>
                  <a:pt x="1474426" y="578220"/>
                  <a:pt x="1476581" y="579101"/>
                </a:cubicBezTo>
                <a:cubicBezTo>
                  <a:pt x="1478737" y="579982"/>
                  <a:pt x="1480109" y="582721"/>
                  <a:pt x="1482264" y="583700"/>
                </a:cubicBezTo>
                <a:cubicBezTo>
                  <a:pt x="1484419" y="584679"/>
                  <a:pt x="1487946" y="582526"/>
                  <a:pt x="1490102" y="583700"/>
                </a:cubicBezTo>
                <a:cubicBezTo>
                  <a:pt x="1492257" y="584874"/>
                  <a:pt x="1492355" y="589571"/>
                  <a:pt x="1494413" y="590648"/>
                </a:cubicBezTo>
                <a:cubicBezTo>
                  <a:pt x="1496470" y="591724"/>
                  <a:pt x="1500193" y="589865"/>
                  <a:pt x="1502251" y="590648"/>
                </a:cubicBezTo>
                <a:cubicBezTo>
                  <a:pt x="1504308" y="591430"/>
                  <a:pt x="1504994" y="595149"/>
                  <a:pt x="1506953" y="596421"/>
                </a:cubicBezTo>
                <a:cubicBezTo>
                  <a:pt x="1508913" y="597693"/>
                  <a:pt x="1512636" y="596421"/>
                  <a:pt x="1514595" y="597400"/>
                </a:cubicBezTo>
                <a:cubicBezTo>
                  <a:pt x="1516555" y="598378"/>
                  <a:pt x="1516163" y="603564"/>
                  <a:pt x="1518122" y="604836"/>
                </a:cubicBezTo>
                <a:cubicBezTo>
                  <a:pt x="1520082" y="606109"/>
                  <a:pt x="1524099" y="604836"/>
                  <a:pt x="1526059" y="605815"/>
                </a:cubicBezTo>
                <a:cubicBezTo>
                  <a:pt x="1528018" y="606794"/>
                  <a:pt x="1529781" y="608751"/>
                  <a:pt x="1531545" y="610218"/>
                </a:cubicBezTo>
                <a:cubicBezTo>
                  <a:pt x="1533309" y="611686"/>
                  <a:pt x="1533700" y="615111"/>
                  <a:pt x="1535464" y="616579"/>
                </a:cubicBezTo>
                <a:cubicBezTo>
                  <a:pt x="1537227" y="618047"/>
                  <a:pt x="1538991" y="619515"/>
                  <a:pt x="1540755" y="621080"/>
                </a:cubicBezTo>
                <a:cubicBezTo>
                  <a:pt x="1542518" y="622646"/>
                  <a:pt x="1543890" y="624505"/>
                  <a:pt x="1545653" y="626169"/>
                </a:cubicBezTo>
                <a:cubicBezTo>
                  <a:pt x="1547417" y="627832"/>
                  <a:pt x="1550356" y="627930"/>
                  <a:pt x="1552022" y="629594"/>
                </a:cubicBezTo>
                <a:cubicBezTo>
                  <a:pt x="1553687" y="631257"/>
                  <a:pt x="1554765" y="633508"/>
                  <a:pt x="1556333" y="635171"/>
                </a:cubicBezTo>
                <a:cubicBezTo>
                  <a:pt x="1557900" y="636835"/>
                  <a:pt x="1559076" y="638988"/>
                  <a:pt x="1560643" y="640651"/>
                </a:cubicBezTo>
                <a:cubicBezTo>
                  <a:pt x="1562211" y="642315"/>
                  <a:pt x="1565640" y="642608"/>
                  <a:pt x="1567109" y="644370"/>
                </a:cubicBezTo>
                <a:cubicBezTo>
                  <a:pt x="1568579" y="646131"/>
                  <a:pt x="1568579" y="649262"/>
                  <a:pt x="1570049" y="651024"/>
                </a:cubicBezTo>
                <a:cubicBezTo>
                  <a:pt x="1571518" y="652785"/>
                  <a:pt x="1573380" y="654351"/>
                  <a:pt x="1574751" y="656210"/>
                </a:cubicBezTo>
                <a:cubicBezTo>
                  <a:pt x="1576123" y="658069"/>
                  <a:pt x="1578671" y="659243"/>
                  <a:pt x="1580042" y="661103"/>
                </a:cubicBezTo>
                <a:cubicBezTo>
                  <a:pt x="1581414" y="662962"/>
                  <a:pt x="1581610" y="665702"/>
                  <a:pt x="1582884" y="667659"/>
                </a:cubicBezTo>
                <a:cubicBezTo>
                  <a:pt x="1584157" y="669616"/>
                  <a:pt x="1586019" y="671279"/>
                  <a:pt x="1587194" y="673237"/>
                </a:cubicBezTo>
                <a:cubicBezTo>
                  <a:pt x="1588370" y="675194"/>
                  <a:pt x="1589350" y="677346"/>
                  <a:pt x="1590525" y="679401"/>
                </a:cubicBezTo>
                <a:lnTo>
                  <a:pt x="1594052" y="685468"/>
                </a:lnTo>
                <a:cubicBezTo>
                  <a:pt x="1595130" y="687523"/>
                  <a:pt x="1595424" y="690067"/>
                  <a:pt x="1596502" y="692122"/>
                </a:cubicBezTo>
                <a:cubicBezTo>
                  <a:pt x="1597580" y="694177"/>
                  <a:pt x="1598951" y="696037"/>
                  <a:pt x="1600029" y="698189"/>
                </a:cubicBezTo>
                <a:cubicBezTo>
                  <a:pt x="1601107" y="700342"/>
                  <a:pt x="1604536" y="701321"/>
                  <a:pt x="1605417" y="703473"/>
                </a:cubicBezTo>
                <a:cubicBezTo>
                  <a:pt x="1606299" y="705626"/>
                  <a:pt x="1607475" y="707779"/>
                  <a:pt x="1608357" y="709932"/>
                </a:cubicBezTo>
                <a:cubicBezTo>
                  <a:pt x="1609239" y="712085"/>
                  <a:pt x="1606593" y="715607"/>
                  <a:pt x="1607377" y="717858"/>
                </a:cubicBezTo>
                <a:cubicBezTo>
                  <a:pt x="1608161" y="720109"/>
                  <a:pt x="1611590" y="721283"/>
                  <a:pt x="1612374" y="723534"/>
                </a:cubicBezTo>
                <a:cubicBezTo>
                  <a:pt x="1613158" y="725784"/>
                  <a:pt x="1612374" y="728426"/>
                  <a:pt x="1613158" y="730677"/>
                </a:cubicBezTo>
                <a:cubicBezTo>
                  <a:pt x="1613941" y="732928"/>
                  <a:pt x="1613158" y="735570"/>
                  <a:pt x="1613158" y="737820"/>
                </a:cubicBezTo>
                <a:cubicBezTo>
                  <a:pt x="1613158" y="740071"/>
                  <a:pt x="1618056" y="741441"/>
                  <a:pt x="1618644" y="743692"/>
                </a:cubicBezTo>
                <a:cubicBezTo>
                  <a:pt x="1619232" y="745942"/>
                  <a:pt x="1617664" y="748780"/>
                  <a:pt x="1618154" y="751031"/>
                </a:cubicBezTo>
                <a:cubicBezTo>
                  <a:pt x="1618644" y="753281"/>
                  <a:pt x="1618840" y="755532"/>
                  <a:pt x="1619232" y="757783"/>
                </a:cubicBezTo>
                <a:cubicBezTo>
                  <a:pt x="1616881" y="757783"/>
                  <a:pt x="1614823" y="758957"/>
                  <a:pt x="1612472" y="759250"/>
                </a:cubicBezTo>
                <a:cubicBezTo>
                  <a:pt x="1610120" y="759544"/>
                  <a:pt x="1608063" y="761305"/>
                  <a:pt x="1605711" y="761599"/>
                </a:cubicBezTo>
                <a:cubicBezTo>
                  <a:pt x="1603360" y="761892"/>
                  <a:pt x="1600519" y="758272"/>
                  <a:pt x="1598266" y="758565"/>
                </a:cubicBezTo>
                <a:cubicBezTo>
                  <a:pt x="1596012" y="758859"/>
                  <a:pt x="1593759" y="761012"/>
                  <a:pt x="1591407" y="761305"/>
                </a:cubicBezTo>
                <a:cubicBezTo>
                  <a:pt x="1589056" y="761599"/>
                  <a:pt x="1586607" y="760327"/>
                  <a:pt x="1584255" y="760620"/>
                </a:cubicBezTo>
                <a:cubicBezTo>
                  <a:pt x="1581904" y="760914"/>
                  <a:pt x="1579552" y="760620"/>
                  <a:pt x="1577201" y="760620"/>
                </a:cubicBezTo>
                <a:cubicBezTo>
                  <a:pt x="1574850" y="760620"/>
                  <a:pt x="1572694" y="762088"/>
                  <a:pt x="1570343" y="762382"/>
                </a:cubicBezTo>
                <a:cubicBezTo>
                  <a:pt x="1567992" y="762675"/>
                  <a:pt x="1565640" y="762382"/>
                  <a:pt x="1563289" y="762382"/>
                </a:cubicBezTo>
                <a:cubicBezTo>
                  <a:pt x="1560937" y="762382"/>
                  <a:pt x="1558880" y="765317"/>
                  <a:pt x="1556528" y="765611"/>
                </a:cubicBezTo>
                <a:cubicBezTo>
                  <a:pt x="1554177" y="765904"/>
                  <a:pt x="1551728" y="764926"/>
                  <a:pt x="1549376" y="765611"/>
                </a:cubicBezTo>
                <a:cubicBezTo>
                  <a:pt x="1547025" y="766296"/>
                  <a:pt x="1544869" y="767568"/>
                  <a:pt x="1542518" y="767861"/>
                </a:cubicBezTo>
                <a:lnTo>
                  <a:pt x="1535562" y="768644"/>
                </a:lnTo>
                <a:cubicBezTo>
                  <a:pt x="1533210" y="768644"/>
                  <a:pt x="1530761" y="768644"/>
                  <a:pt x="1528508" y="768644"/>
                </a:cubicBezTo>
                <a:cubicBezTo>
                  <a:pt x="1526254" y="768644"/>
                  <a:pt x="1523805" y="768644"/>
                  <a:pt x="1521454" y="768644"/>
                </a:cubicBezTo>
                <a:lnTo>
                  <a:pt x="1514400" y="769623"/>
                </a:lnTo>
                <a:cubicBezTo>
                  <a:pt x="1512048" y="769623"/>
                  <a:pt x="1509795" y="770504"/>
                  <a:pt x="1507443" y="770699"/>
                </a:cubicBezTo>
                <a:cubicBezTo>
                  <a:pt x="1505092" y="770895"/>
                  <a:pt x="1502838" y="771874"/>
                  <a:pt x="1500487" y="772069"/>
                </a:cubicBezTo>
                <a:cubicBezTo>
                  <a:pt x="1498136" y="772265"/>
                  <a:pt x="1495686" y="771384"/>
                  <a:pt x="1493335" y="772069"/>
                </a:cubicBezTo>
                <a:cubicBezTo>
                  <a:pt x="1490984" y="772754"/>
                  <a:pt x="1488632" y="771384"/>
                  <a:pt x="1486281" y="772069"/>
                </a:cubicBezTo>
                <a:cubicBezTo>
                  <a:pt x="1483929" y="772754"/>
                  <a:pt x="1481676" y="773929"/>
                  <a:pt x="1479423" y="774124"/>
                </a:cubicBezTo>
                <a:cubicBezTo>
                  <a:pt x="1477169" y="774320"/>
                  <a:pt x="1474426" y="772167"/>
                  <a:pt x="1472075" y="772461"/>
                </a:cubicBezTo>
                <a:cubicBezTo>
                  <a:pt x="1469723" y="772754"/>
                  <a:pt x="1467372" y="772461"/>
                  <a:pt x="1465118" y="772950"/>
                </a:cubicBezTo>
                <a:cubicBezTo>
                  <a:pt x="1462865" y="773439"/>
                  <a:pt x="1460905" y="777940"/>
                  <a:pt x="1458554" y="778136"/>
                </a:cubicBezTo>
                <a:cubicBezTo>
                  <a:pt x="1456203" y="778332"/>
                  <a:pt x="1453557" y="775494"/>
                  <a:pt x="1451206" y="775690"/>
                </a:cubicBezTo>
                <a:cubicBezTo>
                  <a:pt x="1448855" y="775886"/>
                  <a:pt x="1446699" y="778528"/>
                  <a:pt x="1444446" y="778821"/>
                </a:cubicBezTo>
                <a:cubicBezTo>
                  <a:pt x="1442192" y="779115"/>
                  <a:pt x="1439645" y="778821"/>
                  <a:pt x="1437293" y="778821"/>
                </a:cubicBezTo>
                <a:cubicBezTo>
                  <a:pt x="1434942" y="778821"/>
                  <a:pt x="1432395" y="776864"/>
                  <a:pt x="1430043" y="777158"/>
                </a:cubicBezTo>
                <a:cubicBezTo>
                  <a:pt x="1427692" y="777451"/>
                  <a:pt x="1425341" y="777158"/>
                  <a:pt x="1422989" y="777158"/>
                </a:cubicBezTo>
                <a:cubicBezTo>
                  <a:pt x="1420638" y="777158"/>
                  <a:pt x="1418678" y="781072"/>
                  <a:pt x="1416327" y="781365"/>
                </a:cubicBezTo>
                <a:cubicBezTo>
                  <a:pt x="1413976" y="781659"/>
                  <a:pt x="1411330" y="778234"/>
                  <a:pt x="1408979" y="778528"/>
                </a:cubicBezTo>
                <a:cubicBezTo>
                  <a:pt x="1406628" y="778821"/>
                  <a:pt x="1404472" y="780387"/>
                  <a:pt x="1402121" y="780583"/>
                </a:cubicBezTo>
                <a:cubicBezTo>
                  <a:pt x="1399769" y="780778"/>
                  <a:pt x="1397516" y="782050"/>
                  <a:pt x="1395165" y="782344"/>
                </a:cubicBezTo>
                <a:cubicBezTo>
                  <a:pt x="1392813" y="782638"/>
                  <a:pt x="1390266" y="780093"/>
                  <a:pt x="1387915" y="780387"/>
                </a:cubicBezTo>
                <a:cubicBezTo>
                  <a:pt x="1385563" y="780680"/>
                  <a:pt x="1383408" y="782540"/>
                  <a:pt x="1381056" y="782833"/>
                </a:cubicBezTo>
                <a:cubicBezTo>
                  <a:pt x="1378705" y="783127"/>
                  <a:pt x="1376452" y="783910"/>
                  <a:pt x="1374100" y="784105"/>
                </a:cubicBezTo>
                <a:cubicBezTo>
                  <a:pt x="1371749" y="784301"/>
                  <a:pt x="1369201" y="782050"/>
                  <a:pt x="1366850" y="782246"/>
                </a:cubicBezTo>
                <a:lnTo>
                  <a:pt x="1359796" y="783029"/>
                </a:lnTo>
                <a:cubicBezTo>
                  <a:pt x="1357543" y="783029"/>
                  <a:pt x="1355387" y="786454"/>
                  <a:pt x="1353036" y="786649"/>
                </a:cubicBezTo>
                <a:cubicBezTo>
                  <a:pt x="1350684" y="786845"/>
                  <a:pt x="1348333" y="785965"/>
                  <a:pt x="1345982" y="786160"/>
                </a:cubicBezTo>
                <a:cubicBezTo>
                  <a:pt x="1343630" y="786356"/>
                  <a:pt x="1341377" y="787628"/>
                  <a:pt x="1339025" y="787824"/>
                </a:cubicBezTo>
                <a:cubicBezTo>
                  <a:pt x="1336674" y="788019"/>
                  <a:pt x="1334225" y="787139"/>
                  <a:pt x="1331873" y="787335"/>
                </a:cubicBezTo>
                <a:cubicBezTo>
                  <a:pt x="1329522" y="787530"/>
                  <a:pt x="1327072" y="785475"/>
                  <a:pt x="1324721" y="785671"/>
                </a:cubicBezTo>
                <a:cubicBezTo>
                  <a:pt x="1322370" y="785867"/>
                  <a:pt x="1320116" y="787628"/>
                  <a:pt x="1317765" y="787824"/>
                </a:cubicBezTo>
                <a:cubicBezTo>
                  <a:pt x="1315414" y="788019"/>
                  <a:pt x="1313062" y="787824"/>
                  <a:pt x="1310711" y="787824"/>
                </a:cubicBezTo>
                <a:cubicBezTo>
                  <a:pt x="1308360" y="787824"/>
                  <a:pt x="1306302" y="790955"/>
                  <a:pt x="1303951" y="791151"/>
                </a:cubicBezTo>
                <a:cubicBezTo>
                  <a:pt x="1301599" y="791347"/>
                  <a:pt x="1299150" y="790270"/>
                  <a:pt x="1296798" y="790466"/>
                </a:cubicBezTo>
                <a:cubicBezTo>
                  <a:pt x="1294447" y="790662"/>
                  <a:pt x="1292194" y="791934"/>
                  <a:pt x="1289842" y="792031"/>
                </a:cubicBezTo>
                <a:cubicBezTo>
                  <a:pt x="1287491" y="792129"/>
                  <a:pt x="1285237" y="793597"/>
                  <a:pt x="1282886" y="793793"/>
                </a:cubicBezTo>
                <a:cubicBezTo>
                  <a:pt x="1280535" y="793989"/>
                  <a:pt x="1278183" y="793304"/>
                  <a:pt x="1275832" y="793793"/>
                </a:cubicBezTo>
                <a:cubicBezTo>
                  <a:pt x="1273480" y="794282"/>
                  <a:pt x="1271031" y="793793"/>
                  <a:pt x="1268680" y="793793"/>
                </a:cubicBezTo>
                <a:cubicBezTo>
                  <a:pt x="1266328" y="793793"/>
                  <a:pt x="1263879" y="791836"/>
                  <a:pt x="1261528" y="792031"/>
                </a:cubicBezTo>
                <a:lnTo>
                  <a:pt x="1254474" y="792521"/>
                </a:lnTo>
                <a:cubicBezTo>
                  <a:pt x="1252122" y="792521"/>
                  <a:pt x="1250065" y="796239"/>
                  <a:pt x="1247713" y="796435"/>
                </a:cubicBezTo>
                <a:cubicBezTo>
                  <a:pt x="1245362" y="796631"/>
                  <a:pt x="1242912" y="795946"/>
                  <a:pt x="1240561" y="796435"/>
                </a:cubicBezTo>
                <a:cubicBezTo>
                  <a:pt x="1238210" y="796924"/>
                  <a:pt x="1235662" y="793499"/>
                  <a:pt x="1233311" y="793695"/>
                </a:cubicBezTo>
                <a:cubicBezTo>
                  <a:pt x="1230960" y="793891"/>
                  <a:pt x="1228902" y="798294"/>
                  <a:pt x="1226649" y="798490"/>
                </a:cubicBezTo>
                <a:cubicBezTo>
                  <a:pt x="1224395" y="798686"/>
                  <a:pt x="1221652" y="795163"/>
                  <a:pt x="1219301" y="795358"/>
                </a:cubicBezTo>
                <a:cubicBezTo>
                  <a:pt x="1216949" y="795554"/>
                  <a:pt x="1214696" y="796141"/>
                  <a:pt x="1212344" y="796239"/>
                </a:cubicBezTo>
                <a:cubicBezTo>
                  <a:pt x="1209993" y="796337"/>
                  <a:pt x="1207740" y="798490"/>
                  <a:pt x="1205388" y="798686"/>
                </a:cubicBezTo>
                <a:cubicBezTo>
                  <a:pt x="1203037" y="798881"/>
                  <a:pt x="1200784" y="800447"/>
                  <a:pt x="1198432" y="800545"/>
                </a:cubicBezTo>
                <a:cubicBezTo>
                  <a:pt x="1196081" y="800643"/>
                  <a:pt x="1193534" y="797022"/>
                  <a:pt x="1191182" y="797120"/>
                </a:cubicBezTo>
                <a:cubicBezTo>
                  <a:pt x="1188831" y="797218"/>
                  <a:pt x="1186577" y="798588"/>
                  <a:pt x="1184226" y="798686"/>
                </a:cubicBezTo>
                <a:cubicBezTo>
                  <a:pt x="1181875" y="798783"/>
                  <a:pt x="1179425" y="797120"/>
                  <a:pt x="1177074" y="797218"/>
                </a:cubicBezTo>
                <a:cubicBezTo>
                  <a:pt x="1174722" y="797316"/>
                  <a:pt x="1172567" y="801328"/>
                  <a:pt x="1170216" y="801426"/>
                </a:cubicBezTo>
                <a:cubicBezTo>
                  <a:pt x="1167864" y="801523"/>
                  <a:pt x="1165513" y="800643"/>
                  <a:pt x="1163161" y="800740"/>
                </a:cubicBezTo>
                <a:cubicBezTo>
                  <a:pt x="1160810" y="800838"/>
                  <a:pt x="1158361" y="800153"/>
                  <a:pt x="1156107" y="800740"/>
                </a:cubicBezTo>
                <a:cubicBezTo>
                  <a:pt x="1153854" y="801328"/>
                  <a:pt x="1151502" y="803187"/>
                  <a:pt x="1149151" y="803383"/>
                </a:cubicBezTo>
                <a:cubicBezTo>
                  <a:pt x="1146800" y="803578"/>
                  <a:pt x="1144350" y="801034"/>
                  <a:pt x="1141999" y="801230"/>
                </a:cubicBezTo>
                <a:cubicBezTo>
                  <a:pt x="1139648" y="801426"/>
                  <a:pt x="1137296" y="801817"/>
                  <a:pt x="1134945" y="801915"/>
                </a:cubicBezTo>
                <a:cubicBezTo>
                  <a:pt x="1132594" y="802013"/>
                  <a:pt x="1130340" y="804459"/>
                  <a:pt x="1127989" y="804557"/>
                </a:cubicBezTo>
                <a:cubicBezTo>
                  <a:pt x="1125637" y="804655"/>
                  <a:pt x="1123286" y="804557"/>
                  <a:pt x="1120935" y="804557"/>
                </a:cubicBezTo>
                <a:cubicBezTo>
                  <a:pt x="1118583" y="804557"/>
                  <a:pt x="1116330" y="805340"/>
                  <a:pt x="1113978" y="805535"/>
                </a:cubicBezTo>
                <a:cubicBezTo>
                  <a:pt x="1111627" y="805731"/>
                  <a:pt x="1109178" y="803578"/>
                  <a:pt x="1106826" y="803676"/>
                </a:cubicBezTo>
                <a:cubicBezTo>
                  <a:pt x="1104475" y="803774"/>
                  <a:pt x="1102221" y="805829"/>
                  <a:pt x="1099870" y="805927"/>
                </a:cubicBezTo>
                <a:cubicBezTo>
                  <a:pt x="1097519" y="806025"/>
                  <a:pt x="1095069" y="803676"/>
                  <a:pt x="1092718" y="803774"/>
                </a:cubicBezTo>
                <a:cubicBezTo>
                  <a:pt x="1090367" y="803872"/>
                  <a:pt x="1088015" y="803774"/>
                  <a:pt x="1085664" y="803774"/>
                </a:cubicBezTo>
                <a:cubicBezTo>
                  <a:pt x="1083312" y="803774"/>
                  <a:pt x="1081059" y="806318"/>
                  <a:pt x="1078708" y="806416"/>
                </a:cubicBezTo>
                <a:cubicBezTo>
                  <a:pt x="1076356" y="806514"/>
                  <a:pt x="1073809" y="803089"/>
                  <a:pt x="1071457" y="803187"/>
                </a:cubicBezTo>
                <a:cubicBezTo>
                  <a:pt x="1069106" y="803285"/>
                  <a:pt x="1066951" y="806905"/>
                  <a:pt x="1064599" y="807003"/>
                </a:cubicBezTo>
                <a:cubicBezTo>
                  <a:pt x="1062248" y="807101"/>
                  <a:pt x="1059896" y="805829"/>
                  <a:pt x="1057545" y="805927"/>
                </a:cubicBezTo>
                <a:cubicBezTo>
                  <a:pt x="1055194" y="806025"/>
                  <a:pt x="1052842" y="807492"/>
                  <a:pt x="1050491" y="807590"/>
                </a:cubicBezTo>
                <a:cubicBezTo>
                  <a:pt x="1048139" y="807688"/>
                  <a:pt x="1045690" y="804557"/>
                  <a:pt x="1043339" y="804655"/>
                </a:cubicBezTo>
                <a:cubicBezTo>
                  <a:pt x="1040987" y="804753"/>
                  <a:pt x="1038734" y="806220"/>
                  <a:pt x="1036383" y="806318"/>
                </a:cubicBezTo>
                <a:cubicBezTo>
                  <a:pt x="1034031" y="806416"/>
                  <a:pt x="1031778" y="809547"/>
                  <a:pt x="1029427" y="809645"/>
                </a:cubicBezTo>
                <a:cubicBezTo>
                  <a:pt x="1027075" y="809743"/>
                  <a:pt x="1024626" y="807884"/>
                  <a:pt x="1022274" y="807982"/>
                </a:cubicBezTo>
                <a:cubicBezTo>
                  <a:pt x="1019923" y="808080"/>
                  <a:pt x="1017474" y="806025"/>
                  <a:pt x="1015220" y="806122"/>
                </a:cubicBezTo>
                <a:cubicBezTo>
                  <a:pt x="1012967" y="806220"/>
                  <a:pt x="1010517" y="807297"/>
                  <a:pt x="1008166" y="807395"/>
                </a:cubicBezTo>
                <a:cubicBezTo>
                  <a:pt x="1005815" y="807492"/>
                  <a:pt x="1003463" y="806318"/>
                  <a:pt x="1001112" y="806416"/>
                </a:cubicBezTo>
                <a:cubicBezTo>
                  <a:pt x="998761" y="806514"/>
                  <a:pt x="996409" y="808373"/>
                  <a:pt x="994058" y="808373"/>
                </a:cubicBezTo>
                <a:cubicBezTo>
                  <a:pt x="991706" y="808373"/>
                  <a:pt x="989453" y="811113"/>
                  <a:pt x="987102" y="811211"/>
                </a:cubicBezTo>
                <a:cubicBezTo>
                  <a:pt x="984750" y="811309"/>
                  <a:pt x="982399" y="811211"/>
                  <a:pt x="980047" y="811211"/>
                </a:cubicBezTo>
                <a:cubicBezTo>
                  <a:pt x="977696" y="811211"/>
                  <a:pt x="975247" y="808275"/>
                  <a:pt x="972895" y="808275"/>
                </a:cubicBezTo>
                <a:cubicBezTo>
                  <a:pt x="970544" y="808275"/>
                  <a:pt x="968193" y="807199"/>
                  <a:pt x="965841" y="807297"/>
                </a:cubicBezTo>
                <a:cubicBezTo>
                  <a:pt x="963490" y="807395"/>
                  <a:pt x="961236" y="809352"/>
                  <a:pt x="958885" y="809449"/>
                </a:cubicBezTo>
                <a:cubicBezTo>
                  <a:pt x="956534" y="809547"/>
                  <a:pt x="954084" y="808471"/>
                  <a:pt x="951733" y="808569"/>
                </a:cubicBezTo>
                <a:cubicBezTo>
                  <a:pt x="949381" y="808667"/>
                  <a:pt x="947226" y="811994"/>
                  <a:pt x="944875" y="812092"/>
                </a:cubicBezTo>
                <a:cubicBezTo>
                  <a:pt x="942523" y="812189"/>
                  <a:pt x="940172" y="812874"/>
                  <a:pt x="937820" y="812972"/>
                </a:cubicBezTo>
                <a:cubicBezTo>
                  <a:pt x="935469" y="813070"/>
                  <a:pt x="933020" y="810330"/>
                  <a:pt x="930668" y="810330"/>
                </a:cubicBezTo>
                <a:cubicBezTo>
                  <a:pt x="928317" y="810330"/>
                  <a:pt x="925966" y="808960"/>
                  <a:pt x="923614" y="809058"/>
                </a:cubicBezTo>
                <a:cubicBezTo>
                  <a:pt x="921263" y="809156"/>
                  <a:pt x="919009" y="812972"/>
                  <a:pt x="916658" y="813070"/>
                </a:cubicBezTo>
                <a:lnTo>
                  <a:pt x="909604" y="813070"/>
                </a:lnTo>
                <a:lnTo>
                  <a:pt x="902550" y="813070"/>
                </a:lnTo>
                <a:cubicBezTo>
                  <a:pt x="900198" y="813070"/>
                  <a:pt x="897749" y="810037"/>
                  <a:pt x="895397" y="810037"/>
                </a:cubicBezTo>
                <a:cubicBezTo>
                  <a:pt x="893046" y="810037"/>
                  <a:pt x="890695" y="810526"/>
                  <a:pt x="888343" y="810526"/>
                </a:cubicBezTo>
                <a:lnTo>
                  <a:pt x="881289" y="810526"/>
                </a:lnTo>
                <a:cubicBezTo>
                  <a:pt x="878938" y="810526"/>
                  <a:pt x="876684" y="811994"/>
                  <a:pt x="874333" y="812092"/>
                </a:cubicBezTo>
                <a:cubicBezTo>
                  <a:pt x="871982" y="812189"/>
                  <a:pt x="869630" y="812972"/>
                  <a:pt x="867279" y="813070"/>
                </a:cubicBezTo>
                <a:cubicBezTo>
                  <a:pt x="864928" y="813168"/>
                  <a:pt x="862576" y="811113"/>
                  <a:pt x="860225" y="811211"/>
                </a:cubicBezTo>
                <a:cubicBezTo>
                  <a:pt x="857873" y="811309"/>
                  <a:pt x="855522" y="813168"/>
                  <a:pt x="853170" y="813168"/>
                </a:cubicBezTo>
                <a:cubicBezTo>
                  <a:pt x="850819" y="813168"/>
                  <a:pt x="848468" y="811994"/>
                  <a:pt x="846116" y="812092"/>
                </a:cubicBezTo>
                <a:cubicBezTo>
                  <a:pt x="843765" y="812189"/>
                  <a:pt x="841414" y="814440"/>
                  <a:pt x="839062" y="814440"/>
                </a:cubicBezTo>
                <a:cubicBezTo>
                  <a:pt x="836711" y="814440"/>
                  <a:pt x="834360" y="812189"/>
                  <a:pt x="832008" y="812287"/>
                </a:cubicBezTo>
                <a:cubicBezTo>
                  <a:pt x="829657" y="812385"/>
                  <a:pt x="827305" y="810624"/>
                  <a:pt x="824954" y="810624"/>
                </a:cubicBezTo>
                <a:cubicBezTo>
                  <a:pt x="822603" y="810624"/>
                  <a:pt x="820251" y="813070"/>
                  <a:pt x="817900" y="813070"/>
                </a:cubicBezTo>
                <a:cubicBezTo>
                  <a:pt x="815548" y="813070"/>
                  <a:pt x="813197" y="814244"/>
                  <a:pt x="810846" y="814244"/>
                </a:cubicBezTo>
                <a:cubicBezTo>
                  <a:pt x="808494" y="814244"/>
                  <a:pt x="806143" y="811700"/>
                  <a:pt x="803792" y="811700"/>
                </a:cubicBezTo>
                <a:cubicBezTo>
                  <a:pt x="801440" y="811700"/>
                  <a:pt x="799089" y="810135"/>
                  <a:pt x="796737" y="810135"/>
                </a:cubicBezTo>
                <a:cubicBezTo>
                  <a:pt x="794386" y="810135"/>
                  <a:pt x="792035" y="810135"/>
                  <a:pt x="789683" y="810135"/>
                </a:cubicBezTo>
                <a:cubicBezTo>
                  <a:pt x="787332" y="810135"/>
                  <a:pt x="784980" y="814342"/>
                  <a:pt x="782629" y="814342"/>
                </a:cubicBezTo>
                <a:cubicBezTo>
                  <a:pt x="780278" y="814342"/>
                  <a:pt x="777926" y="811407"/>
                  <a:pt x="775575" y="811505"/>
                </a:cubicBezTo>
                <a:cubicBezTo>
                  <a:pt x="773223" y="811602"/>
                  <a:pt x="770872" y="811994"/>
                  <a:pt x="768521" y="811994"/>
                </a:cubicBezTo>
                <a:cubicBezTo>
                  <a:pt x="766169" y="811994"/>
                  <a:pt x="763818" y="810037"/>
                  <a:pt x="761467" y="810037"/>
                </a:cubicBezTo>
                <a:cubicBezTo>
                  <a:pt x="759115" y="810037"/>
                  <a:pt x="756764" y="811113"/>
                  <a:pt x="754412" y="811113"/>
                </a:cubicBezTo>
                <a:cubicBezTo>
                  <a:pt x="752061" y="811113"/>
                  <a:pt x="749710" y="813266"/>
                  <a:pt x="747358" y="813266"/>
                </a:cubicBezTo>
                <a:cubicBezTo>
                  <a:pt x="745007" y="813266"/>
                  <a:pt x="742655" y="814832"/>
                  <a:pt x="740304" y="814929"/>
                </a:cubicBezTo>
                <a:cubicBezTo>
                  <a:pt x="737953" y="815027"/>
                  <a:pt x="735601" y="812287"/>
                  <a:pt x="733250" y="812287"/>
                </a:cubicBezTo>
                <a:cubicBezTo>
                  <a:pt x="730899" y="812287"/>
                  <a:pt x="728547" y="814440"/>
                  <a:pt x="726196" y="814440"/>
                </a:cubicBezTo>
                <a:cubicBezTo>
                  <a:pt x="723845" y="814440"/>
                  <a:pt x="721493" y="813755"/>
                  <a:pt x="719142" y="813755"/>
                </a:cubicBezTo>
                <a:lnTo>
                  <a:pt x="712087" y="813755"/>
                </a:lnTo>
                <a:cubicBezTo>
                  <a:pt x="709736" y="813755"/>
                  <a:pt x="707483" y="813070"/>
                  <a:pt x="705131" y="813070"/>
                </a:cubicBezTo>
                <a:cubicBezTo>
                  <a:pt x="702780" y="813070"/>
                  <a:pt x="700429" y="811896"/>
                  <a:pt x="698077" y="811896"/>
                </a:cubicBezTo>
                <a:cubicBezTo>
                  <a:pt x="695726" y="811896"/>
                  <a:pt x="693374" y="810526"/>
                  <a:pt x="691023" y="810526"/>
                </a:cubicBezTo>
                <a:cubicBezTo>
                  <a:pt x="688672" y="810526"/>
                  <a:pt x="686320" y="812385"/>
                  <a:pt x="683969" y="812385"/>
                </a:cubicBezTo>
                <a:cubicBezTo>
                  <a:pt x="681618" y="812385"/>
                  <a:pt x="679266" y="810722"/>
                  <a:pt x="676915" y="810722"/>
                </a:cubicBezTo>
                <a:cubicBezTo>
                  <a:pt x="674563" y="810722"/>
                  <a:pt x="672212" y="810232"/>
                  <a:pt x="669861" y="810232"/>
                </a:cubicBezTo>
                <a:cubicBezTo>
                  <a:pt x="667509" y="810232"/>
                  <a:pt x="665158" y="812777"/>
                  <a:pt x="662806" y="812777"/>
                </a:cubicBezTo>
                <a:cubicBezTo>
                  <a:pt x="660455" y="812777"/>
                  <a:pt x="658104" y="811309"/>
                  <a:pt x="655752" y="811309"/>
                </a:cubicBezTo>
                <a:cubicBezTo>
                  <a:pt x="653401" y="811309"/>
                  <a:pt x="651049" y="811309"/>
                  <a:pt x="648698" y="811309"/>
                </a:cubicBezTo>
                <a:cubicBezTo>
                  <a:pt x="646347" y="811309"/>
                  <a:pt x="643995" y="811994"/>
                  <a:pt x="641644" y="811994"/>
                </a:cubicBezTo>
                <a:cubicBezTo>
                  <a:pt x="639293" y="811994"/>
                  <a:pt x="636941" y="812483"/>
                  <a:pt x="634590" y="812483"/>
                </a:cubicBezTo>
                <a:cubicBezTo>
                  <a:pt x="632238" y="812483"/>
                  <a:pt x="629887" y="810037"/>
                  <a:pt x="627536" y="809939"/>
                </a:cubicBezTo>
                <a:cubicBezTo>
                  <a:pt x="625184" y="809841"/>
                  <a:pt x="622833" y="811309"/>
                  <a:pt x="620481" y="811309"/>
                </a:cubicBezTo>
                <a:cubicBezTo>
                  <a:pt x="618130" y="811309"/>
                  <a:pt x="615779" y="810135"/>
                  <a:pt x="613427" y="810135"/>
                </a:cubicBezTo>
                <a:cubicBezTo>
                  <a:pt x="611076" y="810135"/>
                  <a:pt x="608725" y="812777"/>
                  <a:pt x="606373" y="812679"/>
                </a:cubicBezTo>
                <a:cubicBezTo>
                  <a:pt x="604022" y="812581"/>
                  <a:pt x="601671" y="810819"/>
                  <a:pt x="599319" y="810722"/>
                </a:cubicBezTo>
                <a:cubicBezTo>
                  <a:pt x="596968" y="810624"/>
                  <a:pt x="594616" y="812287"/>
                  <a:pt x="592265" y="812189"/>
                </a:cubicBezTo>
                <a:lnTo>
                  <a:pt x="585211" y="812189"/>
                </a:lnTo>
                <a:cubicBezTo>
                  <a:pt x="582859" y="812189"/>
                  <a:pt x="580508" y="811113"/>
                  <a:pt x="578157" y="811113"/>
                </a:cubicBezTo>
                <a:cubicBezTo>
                  <a:pt x="575805" y="811113"/>
                  <a:pt x="573552" y="809352"/>
                  <a:pt x="571200" y="809254"/>
                </a:cubicBezTo>
                <a:cubicBezTo>
                  <a:pt x="568849" y="809156"/>
                  <a:pt x="566498" y="810037"/>
                  <a:pt x="564146" y="809939"/>
                </a:cubicBezTo>
                <a:cubicBezTo>
                  <a:pt x="561795" y="809841"/>
                  <a:pt x="559444" y="809939"/>
                  <a:pt x="557092" y="809352"/>
                </a:cubicBezTo>
                <a:cubicBezTo>
                  <a:pt x="554741" y="808765"/>
                  <a:pt x="552291" y="810428"/>
                  <a:pt x="549940" y="810330"/>
                </a:cubicBezTo>
                <a:cubicBezTo>
                  <a:pt x="547588" y="810232"/>
                  <a:pt x="545237" y="811211"/>
                  <a:pt x="542886" y="811113"/>
                </a:cubicBezTo>
                <a:cubicBezTo>
                  <a:pt x="540534" y="811015"/>
                  <a:pt x="538281" y="809058"/>
                  <a:pt x="535930" y="809058"/>
                </a:cubicBezTo>
                <a:cubicBezTo>
                  <a:pt x="533578" y="809058"/>
                  <a:pt x="531227" y="807297"/>
                  <a:pt x="528875" y="807297"/>
                </a:cubicBezTo>
                <a:cubicBezTo>
                  <a:pt x="526524" y="807297"/>
                  <a:pt x="524075" y="810624"/>
                  <a:pt x="521723" y="810526"/>
                </a:cubicBezTo>
                <a:cubicBezTo>
                  <a:pt x="519372" y="810428"/>
                  <a:pt x="517119" y="807297"/>
                  <a:pt x="514767" y="807297"/>
                </a:cubicBezTo>
                <a:lnTo>
                  <a:pt x="507811" y="807297"/>
                </a:lnTo>
                <a:cubicBezTo>
                  <a:pt x="505460" y="807297"/>
                  <a:pt x="503010" y="810037"/>
                  <a:pt x="500659" y="809939"/>
                </a:cubicBezTo>
                <a:cubicBezTo>
                  <a:pt x="498307" y="809841"/>
                  <a:pt x="495858" y="810526"/>
                  <a:pt x="493507" y="810526"/>
                </a:cubicBezTo>
                <a:cubicBezTo>
                  <a:pt x="491155" y="810526"/>
                  <a:pt x="488804" y="810526"/>
                  <a:pt x="486453" y="810526"/>
                </a:cubicBezTo>
                <a:cubicBezTo>
                  <a:pt x="484101" y="810526"/>
                  <a:pt x="481848" y="808569"/>
                  <a:pt x="479496" y="808471"/>
                </a:cubicBezTo>
                <a:lnTo>
                  <a:pt x="472442" y="808471"/>
                </a:lnTo>
                <a:cubicBezTo>
                  <a:pt x="470091" y="808471"/>
                  <a:pt x="467838" y="805731"/>
                  <a:pt x="465486" y="805731"/>
                </a:cubicBezTo>
                <a:cubicBezTo>
                  <a:pt x="463135" y="805731"/>
                  <a:pt x="460783" y="806905"/>
                  <a:pt x="458432" y="806807"/>
                </a:cubicBezTo>
                <a:cubicBezTo>
                  <a:pt x="456080" y="806710"/>
                  <a:pt x="453631" y="809841"/>
                  <a:pt x="451280" y="809743"/>
                </a:cubicBezTo>
                <a:lnTo>
                  <a:pt x="444226" y="809743"/>
                </a:lnTo>
                <a:cubicBezTo>
                  <a:pt x="441874" y="809743"/>
                  <a:pt x="439523" y="808471"/>
                  <a:pt x="437171" y="808373"/>
                </a:cubicBezTo>
                <a:cubicBezTo>
                  <a:pt x="434820" y="808275"/>
                  <a:pt x="432567" y="805829"/>
                  <a:pt x="430215" y="805731"/>
                </a:cubicBezTo>
                <a:cubicBezTo>
                  <a:pt x="427864" y="805633"/>
                  <a:pt x="425414" y="808471"/>
                  <a:pt x="423063" y="808373"/>
                </a:cubicBezTo>
                <a:cubicBezTo>
                  <a:pt x="420712" y="808275"/>
                  <a:pt x="418458" y="806025"/>
                  <a:pt x="416107" y="805927"/>
                </a:cubicBezTo>
                <a:cubicBezTo>
                  <a:pt x="413755" y="805829"/>
                  <a:pt x="411502" y="804165"/>
                  <a:pt x="409151" y="804067"/>
                </a:cubicBezTo>
                <a:cubicBezTo>
                  <a:pt x="406799" y="803970"/>
                  <a:pt x="404350" y="805829"/>
                  <a:pt x="401999" y="805633"/>
                </a:cubicBezTo>
                <a:cubicBezTo>
                  <a:pt x="399647" y="805437"/>
                  <a:pt x="397394" y="804948"/>
                  <a:pt x="395042" y="804850"/>
                </a:cubicBezTo>
                <a:cubicBezTo>
                  <a:pt x="392691" y="804753"/>
                  <a:pt x="390242" y="806318"/>
                  <a:pt x="387890" y="806220"/>
                </a:cubicBezTo>
                <a:cubicBezTo>
                  <a:pt x="385539" y="806122"/>
                  <a:pt x="383286" y="803774"/>
                  <a:pt x="380934" y="803676"/>
                </a:cubicBezTo>
                <a:cubicBezTo>
                  <a:pt x="378583" y="803578"/>
                  <a:pt x="376231" y="804263"/>
                  <a:pt x="373880" y="803676"/>
                </a:cubicBezTo>
                <a:cubicBezTo>
                  <a:pt x="371529" y="803089"/>
                  <a:pt x="369177" y="802795"/>
                  <a:pt x="366826" y="802698"/>
                </a:cubicBezTo>
                <a:cubicBezTo>
                  <a:pt x="364475" y="802600"/>
                  <a:pt x="362025" y="805437"/>
                  <a:pt x="359674" y="805242"/>
                </a:cubicBezTo>
                <a:cubicBezTo>
                  <a:pt x="357322" y="805046"/>
                  <a:pt x="355069" y="803676"/>
                  <a:pt x="352718" y="803578"/>
                </a:cubicBezTo>
                <a:cubicBezTo>
                  <a:pt x="350366" y="803480"/>
                  <a:pt x="348015" y="802208"/>
                  <a:pt x="345663" y="802110"/>
                </a:cubicBezTo>
                <a:cubicBezTo>
                  <a:pt x="343312" y="802013"/>
                  <a:pt x="340863" y="804655"/>
                  <a:pt x="338511" y="804557"/>
                </a:cubicBezTo>
                <a:cubicBezTo>
                  <a:pt x="336160" y="804459"/>
                  <a:pt x="334005" y="801523"/>
                  <a:pt x="331653" y="801426"/>
                </a:cubicBezTo>
                <a:cubicBezTo>
                  <a:pt x="329302" y="801328"/>
                  <a:pt x="326852" y="803285"/>
                  <a:pt x="324501" y="803187"/>
                </a:cubicBezTo>
                <a:cubicBezTo>
                  <a:pt x="322150" y="803089"/>
                  <a:pt x="319798" y="801719"/>
                  <a:pt x="317447" y="801523"/>
                </a:cubicBezTo>
                <a:cubicBezTo>
                  <a:pt x="315095" y="801328"/>
                  <a:pt x="312842" y="800056"/>
                  <a:pt x="310491" y="799958"/>
                </a:cubicBezTo>
                <a:cubicBezTo>
                  <a:pt x="308139" y="799860"/>
                  <a:pt x="305788" y="800545"/>
                  <a:pt x="303437" y="799958"/>
                </a:cubicBezTo>
                <a:cubicBezTo>
                  <a:pt x="301085" y="799371"/>
                  <a:pt x="298636" y="801132"/>
                  <a:pt x="296284" y="801034"/>
                </a:cubicBezTo>
                <a:cubicBezTo>
                  <a:pt x="293933" y="800936"/>
                  <a:pt x="291778" y="798783"/>
                  <a:pt x="289426" y="798686"/>
                </a:cubicBezTo>
                <a:cubicBezTo>
                  <a:pt x="287075" y="798588"/>
                  <a:pt x="284625" y="800349"/>
                  <a:pt x="282274" y="800153"/>
                </a:cubicBezTo>
                <a:cubicBezTo>
                  <a:pt x="279923" y="799958"/>
                  <a:pt x="277669" y="797805"/>
                  <a:pt x="275318" y="797707"/>
                </a:cubicBezTo>
                <a:cubicBezTo>
                  <a:pt x="272967" y="797609"/>
                  <a:pt x="270517" y="798588"/>
                  <a:pt x="268166" y="798490"/>
                </a:cubicBezTo>
                <a:cubicBezTo>
                  <a:pt x="265814" y="798392"/>
                  <a:pt x="263659" y="796533"/>
                  <a:pt x="261308" y="796435"/>
                </a:cubicBezTo>
                <a:cubicBezTo>
                  <a:pt x="258956" y="796337"/>
                  <a:pt x="256507" y="796435"/>
                  <a:pt x="254155" y="796435"/>
                </a:cubicBezTo>
                <a:cubicBezTo>
                  <a:pt x="251804" y="796435"/>
                  <a:pt x="249453" y="796435"/>
                  <a:pt x="247101" y="796435"/>
                </a:cubicBezTo>
                <a:cubicBezTo>
                  <a:pt x="244750" y="796435"/>
                  <a:pt x="242398" y="796435"/>
                  <a:pt x="240047" y="796435"/>
                </a:cubicBezTo>
                <a:lnTo>
                  <a:pt x="233091" y="795946"/>
                </a:lnTo>
                <a:cubicBezTo>
                  <a:pt x="230739" y="795946"/>
                  <a:pt x="228290" y="795946"/>
                  <a:pt x="225939" y="795946"/>
                </a:cubicBezTo>
                <a:cubicBezTo>
                  <a:pt x="223587" y="795946"/>
                  <a:pt x="221530" y="792227"/>
                  <a:pt x="219179" y="792031"/>
                </a:cubicBezTo>
                <a:lnTo>
                  <a:pt x="212124" y="791444"/>
                </a:lnTo>
                <a:cubicBezTo>
                  <a:pt x="209773" y="791444"/>
                  <a:pt x="207226" y="794478"/>
                  <a:pt x="204874" y="794282"/>
                </a:cubicBezTo>
                <a:cubicBezTo>
                  <a:pt x="202523" y="794086"/>
                  <a:pt x="200368" y="791053"/>
                  <a:pt x="198016" y="790857"/>
                </a:cubicBezTo>
                <a:cubicBezTo>
                  <a:pt x="195665" y="790662"/>
                  <a:pt x="193411" y="790270"/>
                  <a:pt x="191060" y="790074"/>
                </a:cubicBezTo>
                <a:cubicBezTo>
                  <a:pt x="188709" y="789879"/>
                  <a:pt x="186259" y="791053"/>
                  <a:pt x="183908" y="790857"/>
                </a:cubicBezTo>
                <a:lnTo>
                  <a:pt x="176854" y="790857"/>
                </a:lnTo>
                <a:cubicBezTo>
                  <a:pt x="174502" y="790857"/>
                  <a:pt x="172053" y="792423"/>
                  <a:pt x="169702" y="792325"/>
                </a:cubicBezTo>
                <a:cubicBezTo>
                  <a:pt x="167350" y="792227"/>
                  <a:pt x="164901" y="793108"/>
                  <a:pt x="162549" y="792912"/>
                </a:cubicBezTo>
                <a:cubicBezTo>
                  <a:pt x="160198" y="792717"/>
                  <a:pt x="158239" y="788215"/>
                  <a:pt x="155887" y="788019"/>
                </a:cubicBezTo>
                <a:cubicBezTo>
                  <a:pt x="153536" y="787824"/>
                  <a:pt x="150890" y="791053"/>
                  <a:pt x="148637" y="790857"/>
                </a:cubicBezTo>
                <a:cubicBezTo>
                  <a:pt x="146384" y="790662"/>
                  <a:pt x="143934" y="790172"/>
                  <a:pt x="141583" y="789977"/>
                </a:cubicBezTo>
                <a:cubicBezTo>
                  <a:pt x="139231" y="789781"/>
                  <a:pt x="137174" y="786552"/>
                  <a:pt x="134823" y="786356"/>
                </a:cubicBezTo>
                <a:cubicBezTo>
                  <a:pt x="132471" y="786160"/>
                  <a:pt x="130022" y="787139"/>
                  <a:pt x="127671" y="786943"/>
                </a:cubicBezTo>
                <a:cubicBezTo>
                  <a:pt x="125319" y="786747"/>
                  <a:pt x="124045" y="787824"/>
                  <a:pt x="121694" y="787628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 w="97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00A29E2D-55EF-4374-98D4-999140563F35}"/>
              </a:ext>
            </a:extLst>
          </p:cNvPr>
          <p:cNvSpPr/>
          <p:nvPr/>
        </p:nvSpPr>
        <p:spPr>
          <a:xfrm>
            <a:off x="1040010" y="685929"/>
            <a:ext cx="493333" cy="194151"/>
          </a:xfrm>
          <a:custGeom>
            <a:avLst/>
            <a:gdLst>
              <a:gd name="connsiteX0" fmla="*/ 683567 w 740000"/>
              <a:gd name="connsiteY0" fmla="*/ 108522 h 291227"/>
              <a:gd name="connsiteX1" fmla="*/ 677199 w 740000"/>
              <a:gd name="connsiteY1" fmla="*/ 104315 h 291227"/>
              <a:gd name="connsiteX2" fmla="*/ 674945 w 740000"/>
              <a:gd name="connsiteY2" fmla="*/ 97073 h 291227"/>
              <a:gd name="connsiteX3" fmla="*/ 667989 w 740000"/>
              <a:gd name="connsiteY3" fmla="*/ 93453 h 291227"/>
              <a:gd name="connsiteX4" fmla="*/ 666324 w 740000"/>
              <a:gd name="connsiteY4" fmla="*/ 85624 h 291227"/>
              <a:gd name="connsiteX5" fmla="*/ 660543 w 740000"/>
              <a:gd name="connsiteY5" fmla="*/ 81025 h 291227"/>
              <a:gd name="connsiteX6" fmla="*/ 656134 w 740000"/>
              <a:gd name="connsiteY6" fmla="*/ 75448 h 291227"/>
              <a:gd name="connsiteX7" fmla="*/ 649962 w 740000"/>
              <a:gd name="connsiteY7" fmla="*/ 71338 h 291227"/>
              <a:gd name="connsiteX8" fmla="*/ 645455 w 740000"/>
              <a:gd name="connsiteY8" fmla="*/ 65760 h 291227"/>
              <a:gd name="connsiteX9" fmla="*/ 639870 w 740000"/>
              <a:gd name="connsiteY9" fmla="*/ 61259 h 291227"/>
              <a:gd name="connsiteX10" fmla="*/ 635756 w 740000"/>
              <a:gd name="connsiteY10" fmla="*/ 55192 h 291227"/>
              <a:gd name="connsiteX11" fmla="*/ 627526 w 740000"/>
              <a:gd name="connsiteY11" fmla="*/ 53822 h 291227"/>
              <a:gd name="connsiteX12" fmla="*/ 623803 w 740000"/>
              <a:gd name="connsiteY12" fmla="*/ 47070 h 291227"/>
              <a:gd name="connsiteX13" fmla="*/ 616749 w 740000"/>
              <a:gd name="connsiteY13" fmla="*/ 44526 h 291227"/>
              <a:gd name="connsiteX14" fmla="*/ 610870 w 740000"/>
              <a:gd name="connsiteY14" fmla="*/ 40612 h 291227"/>
              <a:gd name="connsiteX15" fmla="*/ 604992 w 740000"/>
              <a:gd name="connsiteY15" fmla="*/ 36697 h 291227"/>
              <a:gd name="connsiteX16" fmla="*/ 599603 w 740000"/>
              <a:gd name="connsiteY16" fmla="*/ 31903 h 291227"/>
              <a:gd name="connsiteX17" fmla="*/ 594214 w 740000"/>
              <a:gd name="connsiteY17" fmla="*/ 26814 h 291227"/>
              <a:gd name="connsiteX18" fmla="*/ 586278 w 740000"/>
              <a:gd name="connsiteY18" fmla="*/ 26814 h 291227"/>
              <a:gd name="connsiteX19" fmla="*/ 581478 w 740000"/>
              <a:gd name="connsiteY19" fmla="*/ 20356 h 291227"/>
              <a:gd name="connsiteX20" fmla="*/ 574326 w 740000"/>
              <a:gd name="connsiteY20" fmla="*/ 18888 h 291227"/>
              <a:gd name="connsiteX21" fmla="*/ 568545 w 740000"/>
              <a:gd name="connsiteY21" fmla="*/ 13995 h 291227"/>
              <a:gd name="connsiteX22" fmla="*/ 561883 w 740000"/>
              <a:gd name="connsiteY22" fmla="*/ 11255 h 291227"/>
              <a:gd name="connsiteX23" fmla="*/ 554927 w 740000"/>
              <a:gd name="connsiteY23" fmla="*/ 9298 h 291227"/>
              <a:gd name="connsiteX24" fmla="*/ 546893 w 740000"/>
              <a:gd name="connsiteY24" fmla="*/ 11353 h 291227"/>
              <a:gd name="connsiteX25" fmla="*/ 540622 w 740000"/>
              <a:gd name="connsiteY25" fmla="*/ 7145 h 291227"/>
              <a:gd name="connsiteX26" fmla="*/ 533666 w 740000"/>
              <a:gd name="connsiteY26" fmla="*/ 5482 h 291227"/>
              <a:gd name="connsiteX27" fmla="*/ 526808 w 740000"/>
              <a:gd name="connsiteY27" fmla="*/ 3623 h 291227"/>
              <a:gd name="connsiteX28" fmla="*/ 519460 w 740000"/>
              <a:gd name="connsiteY28" fmla="*/ 4699 h 291227"/>
              <a:gd name="connsiteX29" fmla="*/ 512406 w 740000"/>
              <a:gd name="connsiteY29" fmla="*/ 4014 h 291227"/>
              <a:gd name="connsiteX30" fmla="*/ 505450 w 740000"/>
              <a:gd name="connsiteY30" fmla="*/ 2 h 291227"/>
              <a:gd name="connsiteX31" fmla="*/ 498297 w 740000"/>
              <a:gd name="connsiteY31" fmla="*/ 3329 h 291227"/>
              <a:gd name="connsiteX32" fmla="*/ 491145 w 740000"/>
              <a:gd name="connsiteY32" fmla="*/ 1666 h 291227"/>
              <a:gd name="connsiteX33" fmla="*/ 483895 w 740000"/>
              <a:gd name="connsiteY33" fmla="*/ 1666 h 291227"/>
              <a:gd name="connsiteX34" fmla="*/ 477135 w 740000"/>
              <a:gd name="connsiteY34" fmla="*/ 4993 h 291227"/>
              <a:gd name="connsiteX35" fmla="*/ 469689 w 740000"/>
              <a:gd name="connsiteY35" fmla="*/ 3818 h 291227"/>
              <a:gd name="connsiteX36" fmla="*/ 462831 w 740000"/>
              <a:gd name="connsiteY36" fmla="*/ 5971 h 291227"/>
              <a:gd name="connsiteX37" fmla="*/ 455973 w 740000"/>
              <a:gd name="connsiteY37" fmla="*/ 7830 h 291227"/>
              <a:gd name="connsiteX38" fmla="*/ 449702 w 740000"/>
              <a:gd name="connsiteY38" fmla="*/ 11647 h 291227"/>
              <a:gd name="connsiteX39" fmla="*/ 442550 w 740000"/>
              <a:gd name="connsiteY39" fmla="*/ 12625 h 291227"/>
              <a:gd name="connsiteX40" fmla="*/ 437064 w 740000"/>
              <a:gd name="connsiteY40" fmla="*/ 17812 h 291227"/>
              <a:gd name="connsiteX41" fmla="*/ 429030 w 740000"/>
              <a:gd name="connsiteY41" fmla="*/ 17812 h 291227"/>
              <a:gd name="connsiteX42" fmla="*/ 423837 w 740000"/>
              <a:gd name="connsiteY42" fmla="*/ 23096 h 291227"/>
              <a:gd name="connsiteX43" fmla="*/ 418448 w 740000"/>
              <a:gd name="connsiteY43" fmla="*/ 27793 h 291227"/>
              <a:gd name="connsiteX44" fmla="*/ 411590 w 740000"/>
              <a:gd name="connsiteY44" fmla="*/ 30239 h 291227"/>
              <a:gd name="connsiteX45" fmla="*/ 406789 w 740000"/>
              <a:gd name="connsiteY45" fmla="*/ 35719 h 291227"/>
              <a:gd name="connsiteX46" fmla="*/ 398854 w 740000"/>
              <a:gd name="connsiteY46" fmla="*/ 36991 h 291227"/>
              <a:gd name="connsiteX47" fmla="*/ 395914 w 740000"/>
              <a:gd name="connsiteY47" fmla="*/ 44624 h 291227"/>
              <a:gd name="connsiteX48" fmla="*/ 387978 w 740000"/>
              <a:gd name="connsiteY48" fmla="*/ 46385 h 291227"/>
              <a:gd name="connsiteX49" fmla="*/ 383961 w 740000"/>
              <a:gd name="connsiteY49" fmla="*/ 52550 h 291227"/>
              <a:gd name="connsiteX50" fmla="*/ 377397 w 740000"/>
              <a:gd name="connsiteY50" fmla="*/ 55975 h 291227"/>
              <a:gd name="connsiteX51" fmla="*/ 375928 w 740000"/>
              <a:gd name="connsiteY51" fmla="*/ 64390 h 291227"/>
              <a:gd name="connsiteX52" fmla="*/ 370147 w 740000"/>
              <a:gd name="connsiteY52" fmla="*/ 68696 h 291227"/>
              <a:gd name="connsiteX53" fmla="*/ 366914 w 740000"/>
              <a:gd name="connsiteY53" fmla="*/ 75154 h 291227"/>
              <a:gd name="connsiteX54" fmla="*/ 362309 w 740000"/>
              <a:gd name="connsiteY54" fmla="*/ 80536 h 291227"/>
              <a:gd name="connsiteX55" fmla="*/ 358390 w 740000"/>
              <a:gd name="connsiteY55" fmla="*/ 86407 h 291227"/>
              <a:gd name="connsiteX56" fmla="*/ 352316 w 740000"/>
              <a:gd name="connsiteY56" fmla="*/ 90419 h 291227"/>
              <a:gd name="connsiteX57" fmla="*/ 346045 w 740000"/>
              <a:gd name="connsiteY57" fmla="*/ 86309 h 291227"/>
              <a:gd name="connsiteX58" fmla="*/ 342322 w 740000"/>
              <a:gd name="connsiteY58" fmla="*/ 79557 h 291227"/>
              <a:gd name="connsiteX59" fmla="*/ 334582 w 740000"/>
              <a:gd name="connsiteY59" fmla="*/ 77894 h 291227"/>
              <a:gd name="connsiteX60" fmla="*/ 330565 w 740000"/>
              <a:gd name="connsiteY60" fmla="*/ 71436 h 291227"/>
              <a:gd name="connsiteX61" fmla="*/ 322825 w 740000"/>
              <a:gd name="connsiteY61" fmla="*/ 69968 h 291227"/>
              <a:gd name="connsiteX62" fmla="*/ 318221 w 740000"/>
              <a:gd name="connsiteY62" fmla="*/ 64097 h 291227"/>
              <a:gd name="connsiteX63" fmla="*/ 312734 w 740000"/>
              <a:gd name="connsiteY63" fmla="*/ 59595 h 291227"/>
              <a:gd name="connsiteX64" fmla="*/ 306170 w 740000"/>
              <a:gd name="connsiteY64" fmla="*/ 56562 h 291227"/>
              <a:gd name="connsiteX65" fmla="*/ 298920 w 740000"/>
              <a:gd name="connsiteY65" fmla="*/ 54898 h 291227"/>
              <a:gd name="connsiteX66" fmla="*/ 294707 w 740000"/>
              <a:gd name="connsiteY66" fmla="*/ 47853 h 291227"/>
              <a:gd name="connsiteX67" fmla="*/ 287653 w 740000"/>
              <a:gd name="connsiteY67" fmla="*/ 45994 h 291227"/>
              <a:gd name="connsiteX68" fmla="*/ 280892 w 740000"/>
              <a:gd name="connsiteY68" fmla="*/ 43547 h 291227"/>
              <a:gd name="connsiteX69" fmla="*/ 274034 w 740000"/>
              <a:gd name="connsiteY69" fmla="*/ 41394 h 291227"/>
              <a:gd name="connsiteX70" fmla="*/ 268254 w 740000"/>
              <a:gd name="connsiteY70" fmla="*/ 36893 h 291227"/>
              <a:gd name="connsiteX71" fmla="*/ 261200 w 740000"/>
              <a:gd name="connsiteY71" fmla="*/ 35327 h 291227"/>
              <a:gd name="connsiteX72" fmla="*/ 254831 w 740000"/>
              <a:gd name="connsiteY72" fmla="*/ 32000 h 291227"/>
              <a:gd name="connsiteX73" fmla="*/ 247875 w 740000"/>
              <a:gd name="connsiteY73" fmla="*/ 30533 h 291227"/>
              <a:gd name="connsiteX74" fmla="*/ 241409 w 740000"/>
              <a:gd name="connsiteY74" fmla="*/ 27206 h 291227"/>
              <a:gd name="connsiteX75" fmla="*/ 234551 w 740000"/>
              <a:gd name="connsiteY75" fmla="*/ 25248 h 291227"/>
              <a:gd name="connsiteX76" fmla="*/ 227398 w 740000"/>
              <a:gd name="connsiteY76" fmla="*/ 24661 h 291227"/>
              <a:gd name="connsiteX77" fmla="*/ 220442 w 740000"/>
              <a:gd name="connsiteY77" fmla="*/ 22998 h 291227"/>
              <a:gd name="connsiteX78" fmla="*/ 213388 w 740000"/>
              <a:gd name="connsiteY78" fmla="*/ 21921 h 291227"/>
              <a:gd name="connsiteX79" fmla="*/ 206138 w 740000"/>
              <a:gd name="connsiteY79" fmla="*/ 21921 h 291227"/>
              <a:gd name="connsiteX80" fmla="*/ 199084 w 740000"/>
              <a:gd name="connsiteY80" fmla="*/ 20258 h 291227"/>
              <a:gd name="connsiteX81" fmla="*/ 191932 w 740000"/>
              <a:gd name="connsiteY81" fmla="*/ 20258 h 291227"/>
              <a:gd name="connsiteX82" fmla="*/ 184878 w 740000"/>
              <a:gd name="connsiteY82" fmla="*/ 21139 h 291227"/>
              <a:gd name="connsiteX83" fmla="*/ 177823 w 740000"/>
              <a:gd name="connsiteY83" fmla="*/ 22900 h 291227"/>
              <a:gd name="connsiteX84" fmla="*/ 170475 w 740000"/>
              <a:gd name="connsiteY84" fmla="*/ 20943 h 291227"/>
              <a:gd name="connsiteX85" fmla="*/ 163911 w 740000"/>
              <a:gd name="connsiteY85" fmla="*/ 25151 h 291227"/>
              <a:gd name="connsiteX86" fmla="*/ 156171 w 740000"/>
              <a:gd name="connsiteY86" fmla="*/ 22117 h 291227"/>
              <a:gd name="connsiteX87" fmla="*/ 149999 w 740000"/>
              <a:gd name="connsiteY87" fmla="*/ 27793 h 291227"/>
              <a:gd name="connsiteX88" fmla="*/ 143140 w 740000"/>
              <a:gd name="connsiteY88" fmla="*/ 29358 h 291227"/>
              <a:gd name="connsiteX89" fmla="*/ 136380 w 740000"/>
              <a:gd name="connsiteY89" fmla="*/ 31511 h 291227"/>
              <a:gd name="connsiteX90" fmla="*/ 128542 w 740000"/>
              <a:gd name="connsiteY90" fmla="*/ 30533 h 291227"/>
              <a:gd name="connsiteX91" fmla="*/ 122468 w 740000"/>
              <a:gd name="connsiteY91" fmla="*/ 34545 h 291227"/>
              <a:gd name="connsiteX92" fmla="*/ 115316 w 740000"/>
              <a:gd name="connsiteY92" fmla="*/ 36208 h 291227"/>
              <a:gd name="connsiteX93" fmla="*/ 109535 w 740000"/>
              <a:gd name="connsiteY93" fmla="*/ 40612 h 291227"/>
              <a:gd name="connsiteX94" fmla="*/ 104441 w 740000"/>
              <a:gd name="connsiteY94" fmla="*/ 45896 h 291227"/>
              <a:gd name="connsiteX95" fmla="*/ 97876 w 740000"/>
              <a:gd name="connsiteY95" fmla="*/ 48733 h 291227"/>
              <a:gd name="connsiteX96" fmla="*/ 91312 w 740000"/>
              <a:gd name="connsiteY96" fmla="*/ 51865 h 291227"/>
              <a:gd name="connsiteX97" fmla="*/ 86805 w 740000"/>
              <a:gd name="connsiteY97" fmla="*/ 57638 h 291227"/>
              <a:gd name="connsiteX98" fmla="*/ 81417 w 740000"/>
              <a:gd name="connsiteY98" fmla="*/ 62139 h 291227"/>
              <a:gd name="connsiteX99" fmla="*/ 75146 w 740000"/>
              <a:gd name="connsiteY99" fmla="*/ 65760 h 291227"/>
              <a:gd name="connsiteX100" fmla="*/ 69170 w 740000"/>
              <a:gd name="connsiteY100" fmla="*/ 69968 h 291227"/>
              <a:gd name="connsiteX101" fmla="*/ 64173 w 740000"/>
              <a:gd name="connsiteY101" fmla="*/ 75154 h 291227"/>
              <a:gd name="connsiteX102" fmla="*/ 60254 w 740000"/>
              <a:gd name="connsiteY102" fmla="*/ 81221 h 291227"/>
              <a:gd name="connsiteX103" fmla="*/ 55649 w 740000"/>
              <a:gd name="connsiteY103" fmla="*/ 86701 h 291227"/>
              <a:gd name="connsiteX104" fmla="*/ 50947 w 740000"/>
              <a:gd name="connsiteY104" fmla="*/ 92181 h 291227"/>
              <a:gd name="connsiteX105" fmla="*/ 45950 w 740000"/>
              <a:gd name="connsiteY105" fmla="*/ 97563 h 291227"/>
              <a:gd name="connsiteX106" fmla="*/ 44480 w 740000"/>
              <a:gd name="connsiteY106" fmla="*/ 105000 h 291227"/>
              <a:gd name="connsiteX107" fmla="*/ 41639 w 740000"/>
              <a:gd name="connsiteY107" fmla="*/ 111654 h 291227"/>
              <a:gd name="connsiteX108" fmla="*/ 37230 w 740000"/>
              <a:gd name="connsiteY108" fmla="*/ 117329 h 291227"/>
              <a:gd name="connsiteX109" fmla="*/ 32527 w 740000"/>
              <a:gd name="connsiteY109" fmla="*/ 122907 h 291227"/>
              <a:gd name="connsiteX110" fmla="*/ 28706 w 740000"/>
              <a:gd name="connsiteY110" fmla="*/ 129072 h 291227"/>
              <a:gd name="connsiteX111" fmla="*/ 27433 w 740000"/>
              <a:gd name="connsiteY111" fmla="*/ 136411 h 291227"/>
              <a:gd name="connsiteX112" fmla="*/ 26845 w 740000"/>
              <a:gd name="connsiteY112" fmla="*/ 143848 h 291227"/>
              <a:gd name="connsiteX113" fmla="*/ 23612 w 740000"/>
              <a:gd name="connsiteY113" fmla="*/ 150208 h 291227"/>
              <a:gd name="connsiteX114" fmla="*/ 18125 w 740000"/>
              <a:gd name="connsiteY114" fmla="*/ 155786 h 291227"/>
              <a:gd name="connsiteX115" fmla="*/ 16852 w 740000"/>
              <a:gd name="connsiteY115" fmla="*/ 162929 h 291227"/>
              <a:gd name="connsiteX116" fmla="*/ 13520 w 740000"/>
              <a:gd name="connsiteY116" fmla="*/ 169290 h 291227"/>
              <a:gd name="connsiteX117" fmla="*/ 14206 w 740000"/>
              <a:gd name="connsiteY117" fmla="*/ 177020 h 291227"/>
              <a:gd name="connsiteX118" fmla="*/ 8524 w 740000"/>
              <a:gd name="connsiteY118" fmla="*/ 182794 h 291227"/>
              <a:gd name="connsiteX119" fmla="*/ 6564 w 740000"/>
              <a:gd name="connsiteY119" fmla="*/ 189741 h 291227"/>
              <a:gd name="connsiteX120" fmla="*/ 6564 w 740000"/>
              <a:gd name="connsiteY120" fmla="*/ 197178 h 291227"/>
              <a:gd name="connsiteX121" fmla="*/ 3331 w 740000"/>
              <a:gd name="connsiteY121" fmla="*/ 203734 h 291227"/>
              <a:gd name="connsiteX122" fmla="*/ 1372 w 740000"/>
              <a:gd name="connsiteY122" fmla="*/ 210584 h 291227"/>
              <a:gd name="connsiteX123" fmla="*/ 2351 w 740000"/>
              <a:gd name="connsiteY123" fmla="*/ 217923 h 291227"/>
              <a:gd name="connsiteX124" fmla="*/ 0 w 740000"/>
              <a:gd name="connsiteY124" fmla="*/ 224675 h 291227"/>
              <a:gd name="connsiteX125" fmla="*/ 1861 w 740000"/>
              <a:gd name="connsiteY125" fmla="*/ 231623 h 291227"/>
              <a:gd name="connsiteX126" fmla="*/ 1078 w 740000"/>
              <a:gd name="connsiteY126" fmla="*/ 238864 h 291227"/>
              <a:gd name="connsiteX127" fmla="*/ 4409 w 740000"/>
              <a:gd name="connsiteY127" fmla="*/ 245225 h 291227"/>
              <a:gd name="connsiteX128" fmla="*/ 7642 w 740000"/>
              <a:gd name="connsiteY128" fmla="*/ 251389 h 291227"/>
              <a:gd name="connsiteX129" fmla="*/ 13227 w 740000"/>
              <a:gd name="connsiteY129" fmla="*/ 255793 h 291227"/>
              <a:gd name="connsiteX130" fmla="*/ 17048 w 740000"/>
              <a:gd name="connsiteY130" fmla="*/ 261370 h 291227"/>
              <a:gd name="connsiteX131" fmla="*/ 22142 w 740000"/>
              <a:gd name="connsiteY131" fmla="*/ 265872 h 291227"/>
              <a:gd name="connsiteX132" fmla="*/ 26845 w 740000"/>
              <a:gd name="connsiteY132" fmla="*/ 271254 h 291227"/>
              <a:gd name="connsiteX133" fmla="*/ 33605 w 740000"/>
              <a:gd name="connsiteY133" fmla="*/ 273309 h 291227"/>
              <a:gd name="connsiteX134" fmla="*/ 39680 w 740000"/>
              <a:gd name="connsiteY134" fmla="*/ 276538 h 291227"/>
              <a:gd name="connsiteX135" fmla="*/ 46244 w 740000"/>
              <a:gd name="connsiteY135" fmla="*/ 279180 h 291227"/>
              <a:gd name="connsiteX136" fmla="*/ 53298 w 740000"/>
              <a:gd name="connsiteY136" fmla="*/ 279180 h 291227"/>
              <a:gd name="connsiteX137" fmla="*/ 60156 w 740000"/>
              <a:gd name="connsiteY137" fmla="*/ 279865 h 291227"/>
              <a:gd name="connsiteX138" fmla="*/ 67308 w 740000"/>
              <a:gd name="connsiteY138" fmla="*/ 282018 h 291227"/>
              <a:gd name="connsiteX139" fmla="*/ 74167 w 740000"/>
              <a:gd name="connsiteY139" fmla="*/ 279865 h 291227"/>
              <a:gd name="connsiteX140" fmla="*/ 79947 w 740000"/>
              <a:gd name="connsiteY140" fmla="*/ 275364 h 291227"/>
              <a:gd name="connsiteX141" fmla="*/ 85826 w 740000"/>
              <a:gd name="connsiteY141" fmla="*/ 272037 h 291227"/>
              <a:gd name="connsiteX142" fmla="*/ 91802 w 740000"/>
              <a:gd name="connsiteY142" fmla="*/ 269003 h 291227"/>
              <a:gd name="connsiteX143" fmla="*/ 98562 w 740000"/>
              <a:gd name="connsiteY143" fmla="*/ 265970 h 291227"/>
              <a:gd name="connsiteX144" fmla="*/ 103755 w 740000"/>
              <a:gd name="connsiteY144" fmla="*/ 260979 h 291227"/>
              <a:gd name="connsiteX145" fmla="*/ 105420 w 740000"/>
              <a:gd name="connsiteY145" fmla="*/ 253738 h 291227"/>
              <a:gd name="connsiteX146" fmla="*/ 107282 w 740000"/>
              <a:gd name="connsiteY146" fmla="*/ 247084 h 291227"/>
              <a:gd name="connsiteX147" fmla="*/ 110417 w 740000"/>
              <a:gd name="connsiteY147" fmla="*/ 240723 h 291227"/>
              <a:gd name="connsiteX148" fmla="*/ 111789 w 740000"/>
              <a:gd name="connsiteY148" fmla="*/ 233776 h 291227"/>
              <a:gd name="connsiteX149" fmla="*/ 113258 w 740000"/>
              <a:gd name="connsiteY149" fmla="*/ 226828 h 291227"/>
              <a:gd name="connsiteX150" fmla="*/ 113258 w 740000"/>
              <a:gd name="connsiteY150" fmla="*/ 219587 h 291227"/>
              <a:gd name="connsiteX151" fmla="*/ 115708 w 740000"/>
              <a:gd name="connsiteY151" fmla="*/ 212835 h 291227"/>
              <a:gd name="connsiteX152" fmla="*/ 117275 w 740000"/>
              <a:gd name="connsiteY152" fmla="*/ 205789 h 291227"/>
              <a:gd name="connsiteX153" fmla="*/ 119039 w 740000"/>
              <a:gd name="connsiteY153" fmla="*/ 198940 h 291227"/>
              <a:gd name="connsiteX154" fmla="*/ 120704 w 740000"/>
              <a:gd name="connsiteY154" fmla="*/ 191894 h 291227"/>
              <a:gd name="connsiteX155" fmla="*/ 124134 w 740000"/>
              <a:gd name="connsiteY155" fmla="*/ 185436 h 291227"/>
              <a:gd name="connsiteX156" fmla="*/ 126387 w 740000"/>
              <a:gd name="connsiteY156" fmla="*/ 178586 h 291227"/>
              <a:gd name="connsiteX157" fmla="*/ 128640 w 740000"/>
              <a:gd name="connsiteY157" fmla="*/ 171736 h 291227"/>
              <a:gd name="connsiteX158" fmla="*/ 135596 w 740000"/>
              <a:gd name="connsiteY158" fmla="*/ 167235 h 291227"/>
              <a:gd name="connsiteX159" fmla="*/ 135596 w 740000"/>
              <a:gd name="connsiteY159" fmla="*/ 159113 h 291227"/>
              <a:gd name="connsiteX160" fmla="*/ 143336 w 740000"/>
              <a:gd name="connsiteY160" fmla="*/ 155884 h 291227"/>
              <a:gd name="connsiteX161" fmla="*/ 146374 w 740000"/>
              <a:gd name="connsiteY161" fmla="*/ 149230 h 291227"/>
              <a:gd name="connsiteX162" fmla="*/ 151664 w 740000"/>
              <a:gd name="connsiteY162" fmla="*/ 144239 h 291227"/>
              <a:gd name="connsiteX163" fmla="*/ 158425 w 740000"/>
              <a:gd name="connsiteY163" fmla="*/ 141597 h 291227"/>
              <a:gd name="connsiteX164" fmla="*/ 164499 w 740000"/>
              <a:gd name="connsiteY164" fmla="*/ 138172 h 291227"/>
              <a:gd name="connsiteX165" fmla="*/ 170965 w 740000"/>
              <a:gd name="connsiteY165" fmla="*/ 135726 h 291227"/>
              <a:gd name="connsiteX166" fmla="*/ 177921 w 740000"/>
              <a:gd name="connsiteY166" fmla="*/ 134649 h 291227"/>
              <a:gd name="connsiteX167" fmla="*/ 184486 w 740000"/>
              <a:gd name="connsiteY167" fmla="*/ 130442 h 291227"/>
              <a:gd name="connsiteX168" fmla="*/ 191540 w 740000"/>
              <a:gd name="connsiteY168" fmla="*/ 129952 h 291227"/>
              <a:gd name="connsiteX169" fmla="*/ 198398 w 740000"/>
              <a:gd name="connsiteY169" fmla="*/ 133182 h 291227"/>
              <a:gd name="connsiteX170" fmla="*/ 205452 w 740000"/>
              <a:gd name="connsiteY170" fmla="*/ 132007 h 291227"/>
              <a:gd name="connsiteX171" fmla="*/ 212310 w 740000"/>
              <a:gd name="connsiteY171" fmla="*/ 133671 h 291227"/>
              <a:gd name="connsiteX172" fmla="*/ 218973 w 740000"/>
              <a:gd name="connsiteY172" fmla="*/ 135628 h 291227"/>
              <a:gd name="connsiteX173" fmla="*/ 224655 w 740000"/>
              <a:gd name="connsiteY173" fmla="*/ 140227 h 291227"/>
              <a:gd name="connsiteX174" fmla="*/ 231219 w 740000"/>
              <a:gd name="connsiteY174" fmla="*/ 141988 h 291227"/>
              <a:gd name="connsiteX175" fmla="*/ 238861 w 740000"/>
              <a:gd name="connsiteY175" fmla="*/ 141988 h 291227"/>
              <a:gd name="connsiteX176" fmla="*/ 243956 w 740000"/>
              <a:gd name="connsiteY176" fmla="*/ 147175 h 291227"/>
              <a:gd name="connsiteX177" fmla="*/ 251304 w 740000"/>
              <a:gd name="connsiteY177" fmla="*/ 148545 h 291227"/>
              <a:gd name="connsiteX178" fmla="*/ 254831 w 740000"/>
              <a:gd name="connsiteY178" fmla="*/ 155688 h 291227"/>
              <a:gd name="connsiteX179" fmla="*/ 262179 w 740000"/>
              <a:gd name="connsiteY179" fmla="*/ 157352 h 291227"/>
              <a:gd name="connsiteX180" fmla="*/ 268254 w 740000"/>
              <a:gd name="connsiteY180" fmla="*/ 160776 h 291227"/>
              <a:gd name="connsiteX181" fmla="*/ 272859 w 740000"/>
              <a:gd name="connsiteY181" fmla="*/ 166158 h 291227"/>
              <a:gd name="connsiteX182" fmla="*/ 277071 w 740000"/>
              <a:gd name="connsiteY182" fmla="*/ 171834 h 291227"/>
              <a:gd name="connsiteX183" fmla="*/ 284322 w 740000"/>
              <a:gd name="connsiteY183" fmla="*/ 174182 h 291227"/>
              <a:gd name="connsiteX184" fmla="*/ 287751 w 740000"/>
              <a:gd name="connsiteY184" fmla="*/ 180641 h 291227"/>
              <a:gd name="connsiteX185" fmla="*/ 291768 w 740000"/>
              <a:gd name="connsiteY185" fmla="*/ 186414 h 291227"/>
              <a:gd name="connsiteX186" fmla="*/ 299704 w 740000"/>
              <a:gd name="connsiteY186" fmla="*/ 188371 h 291227"/>
              <a:gd name="connsiteX187" fmla="*/ 303623 w 740000"/>
              <a:gd name="connsiteY187" fmla="*/ 194243 h 291227"/>
              <a:gd name="connsiteX188" fmla="*/ 309305 w 740000"/>
              <a:gd name="connsiteY188" fmla="*/ 198450 h 291227"/>
              <a:gd name="connsiteX189" fmla="*/ 310873 w 740000"/>
              <a:gd name="connsiteY189" fmla="*/ 206474 h 291227"/>
              <a:gd name="connsiteX190" fmla="*/ 318123 w 740000"/>
              <a:gd name="connsiteY190" fmla="*/ 209214 h 291227"/>
              <a:gd name="connsiteX191" fmla="*/ 322727 w 740000"/>
              <a:gd name="connsiteY191" fmla="*/ 214400 h 291227"/>
              <a:gd name="connsiteX192" fmla="*/ 325765 w 740000"/>
              <a:gd name="connsiteY192" fmla="*/ 220859 h 291227"/>
              <a:gd name="connsiteX193" fmla="*/ 330957 w 740000"/>
              <a:gd name="connsiteY193" fmla="*/ 226045 h 291227"/>
              <a:gd name="connsiteX194" fmla="*/ 337522 w 740000"/>
              <a:gd name="connsiteY194" fmla="*/ 229372 h 291227"/>
              <a:gd name="connsiteX195" fmla="*/ 343498 w 740000"/>
              <a:gd name="connsiteY195" fmla="*/ 233580 h 291227"/>
              <a:gd name="connsiteX196" fmla="*/ 350944 w 740000"/>
              <a:gd name="connsiteY196" fmla="*/ 233580 h 291227"/>
              <a:gd name="connsiteX197" fmla="*/ 357802 w 740000"/>
              <a:gd name="connsiteY197" fmla="*/ 235733 h 291227"/>
              <a:gd name="connsiteX198" fmla="*/ 364954 w 740000"/>
              <a:gd name="connsiteY198" fmla="*/ 236809 h 291227"/>
              <a:gd name="connsiteX199" fmla="*/ 372009 w 740000"/>
              <a:gd name="connsiteY199" fmla="*/ 235146 h 291227"/>
              <a:gd name="connsiteX200" fmla="*/ 379749 w 740000"/>
              <a:gd name="connsiteY200" fmla="*/ 236124 h 291227"/>
              <a:gd name="connsiteX201" fmla="*/ 385333 w 740000"/>
              <a:gd name="connsiteY201" fmla="*/ 230449 h 291227"/>
              <a:gd name="connsiteX202" fmla="*/ 392681 w 740000"/>
              <a:gd name="connsiteY202" fmla="*/ 228981 h 291227"/>
              <a:gd name="connsiteX203" fmla="*/ 397580 w 740000"/>
              <a:gd name="connsiteY203" fmla="*/ 223305 h 291227"/>
              <a:gd name="connsiteX204" fmla="*/ 403066 w 740000"/>
              <a:gd name="connsiteY204" fmla="*/ 218804 h 291227"/>
              <a:gd name="connsiteX205" fmla="*/ 407965 w 740000"/>
              <a:gd name="connsiteY205" fmla="*/ 213618 h 291227"/>
              <a:gd name="connsiteX206" fmla="*/ 413844 w 740000"/>
              <a:gd name="connsiteY206" fmla="*/ 208921 h 291227"/>
              <a:gd name="connsiteX207" fmla="*/ 414725 w 740000"/>
              <a:gd name="connsiteY207" fmla="*/ 201190 h 291227"/>
              <a:gd name="connsiteX208" fmla="*/ 418057 w 740000"/>
              <a:gd name="connsiteY208" fmla="*/ 195025 h 291227"/>
              <a:gd name="connsiteX209" fmla="*/ 422367 w 740000"/>
              <a:gd name="connsiteY209" fmla="*/ 189154 h 291227"/>
              <a:gd name="connsiteX210" fmla="*/ 424327 w 740000"/>
              <a:gd name="connsiteY210" fmla="*/ 182402 h 291227"/>
              <a:gd name="connsiteX211" fmla="*/ 425601 w 740000"/>
              <a:gd name="connsiteY211" fmla="*/ 175259 h 291227"/>
              <a:gd name="connsiteX212" fmla="*/ 431381 w 740000"/>
              <a:gd name="connsiteY212" fmla="*/ 170170 h 291227"/>
              <a:gd name="connsiteX213" fmla="*/ 432949 w 740000"/>
              <a:gd name="connsiteY213" fmla="*/ 163125 h 291227"/>
              <a:gd name="connsiteX214" fmla="*/ 435692 w 740000"/>
              <a:gd name="connsiteY214" fmla="*/ 156569 h 291227"/>
              <a:gd name="connsiteX215" fmla="*/ 441472 w 740000"/>
              <a:gd name="connsiteY215" fmla="*/ 151872 h 291227"/>
              <a:gd name="connsiteX216" fmla="*/ 446175 w 740000"/>
              <a:gd name="connsiteY216" fmla="*/ 146685 h 291227"/>
              <a:gd name="connsiteX217" fmla="*/ 449506 w 740000"/>
              <a:gd name="connsiteY217" fmla="*/ 140521 h 291227"/>
              <a:gd name="connsiteX218" fmla="*/ 451956 w 740000"/>
              <a:gd name="connsiteY218" fmla="*/ 133182 h 291227"/>
              <a:gd name="connsiteX219" fmla="*/ 458128 w 740000"/>
              <a:gd name="connsiteY219" fmla="*/ 129463 h 291227"/>
              <a:gd name="connsiteX220" fmla="*/ 464594 w 740000"/>
              <a:gd name="connsiteY220" fmla="*/ 126234 h 291227"/>
              <a:gd name="connsiteX221" fmla="*/ 469591 w 740000"/>
              <a:gd name="connsiteY221" fmla="*/ 121243 h 291227"/>
              <a:gd name="connsiteX222" fmla="*/ 475763 w 740000"/>
              <a:gd name="connsiteY222" fmla="*/ 117916 h 291227"/>
              <a:gd name="connsiteX223" fmla="*/ 482230 w 740000"/>
              <a:gd name="connsiteY223" fmla="*/ 115176 h 291227"/>
              <a:gd name="connsiteX224" fmla="*/ 488892 w 740000"/>
              <a:gd name="connsiteY224" fmla="*/ 112730 h 291227"/>
              <a:gd name="connsiteX225" fmla="*/ 496142 w 740000"/>
              <a:gd name="connsiteY225" fmla="*/ 114394 h 291227"/>
              <a:gd name="connsiteX226" fmla="*/ 503098 w 740000"/>
              <a:gd name="connsiteY226" fmla="*/ 111849 h 291227"/>
              <a:gd name="connsiteX227" fmla="*/ 509858 w 740000"/>
              <a:gd name="connsiteY227" fmla="*/ 114687 h 291227"/>
              <a:gd name="connsiteX228" fmla="*/ 516423 w 740000"/>
              <a:gd name="connsiteY228" fmla="*/ 117036 h 291227"/>
              <a:gd name="connsiteX229" fmla="*/ 523575 w 740000"/>
              <a:gd name="connsiteY229" fmla="*/ 117036 h 291227"/>
              <a:gd name="connsiteX230" fmla="*/ 529551 w 740000"/>
              <a:gd name="connsiteY230" fmla="*/ 121145 h 291227"/>
              <a:gd name="connsiteX231" fmla="*/ 537879 w 740000"/>
              <a:gd name="connsiteY231" fmla="*/ 120069 h 291227"/>
              <a:gd name="connsiteX232" fmla="*/ 542386 w 740000"/>
              <a:gd name="connsiteY232" fmla="*/ 126919 h 291227"/>
              <a:gd name="connsiteX233" fmla="*/ 549048 w 740000"/>
              <a:gd name="connsiteY233" fmla="*/ 129757 h 291227"/>
              <a:gd name="connsiteX234" fmla="*/ 553555 w 740000"/>
              <a:gd name="connsiteY234" fmla="*/ 135530 h 291227"/>
              <a:gd name="connsiteX235" fmla="*/ 560119 w 740000"/>
              <a:gd name="connsiteY235" fmla="*/ 138759 h 291227"/>
              <a:gd name="connsiteX236" fmla="*/ 564626 w 740000"/>
              <a:gd name="connsiteY236" fmla="*/ 144337 h 291227"/>
              <a:gd name="connsiteX237" fmla="*/ 572366 w 740000"/>
              <a:gd name="connsiteY237" fmla="*/ 146783 h 291227"/>
              <a:gd name="connsiteX238" fmla="*/ 574032 w 740000"/>
              <a:gd name="connsiteY238" fmla="*/ 154905 h 291227"/>
              <a:gd name="connsiteX239" fmla="*/ 579910 w 740000"/>
              <a:gd name="connsiteY239" fmla="*/ 159211 h 291227"/>
              <a:gd name="connsiteX240" fmla="*/ 585691 w 740000"/>
              <a:gd name="connsiteY240" fmla="*/ 163908 h 291227"/>
              <a:gd name="connsiteX241" fmla="*/ 590589 w 740000"/>
              <a:gd name="connsiteY241" fmla="*/ 169192 h 291227"/>
              <a:gd name="connsiteX242" fmla="*/ 592059 w 740000"/>
              <a:gd name="connsiteY242" fmla="*/ 176922 h 291227"/>
              <a:gd name="connsiteX243" fmla="*/ 598329 w 740000"/>
              <a:gd name="connsiteY243" fmla="*/ 181326 h 291227"/>
              <a:gd name="connsiteX244" fmla="*/ 598329 w 740000"/>
              <a:gd name="connsiteY244" fmla="*/ 189448 h 291227"/>
              <a:gd name="connsiteX245" fmla="*/ 603914 w 740000"/>
              <a:gd name="connsiteY245" fmla="*/ 194438 h 291227"/>
              <a:gd name="connsiteX246" fmla="*/ 606951 w 740000"/>
              <a:gd name="connsiteY246" fmla="*/ 200897 h 291227"/>
              <a:gd name="connsiteX247" fmla="*/ 612242 w 740000"/>
              <a:gd name="connsiteY247" fmla="*/ 206279 h 291227"/>
              <a:gd name="connsiteX248" fmla="*/ 612242 w 740000"/>
              <a:gd name="connsiteY248" fmla="*/ 214107 h 291227"/>
              <a:gd name="connsiteX249" fmla="*/ 615475 w 740000"/>
              <a:gd name="connsiteY249" fmla="*/ 220565 h 291227"/>
              <a:gd name="connsiteX250" fmla="*/ 619492 w 740000"/>
              <a:gd name="connsiteY250" fmla="*/ 226437 h 291227"/>
              <a:gd name="connsiteX251" fmla="*/ 619492 w 740000"/>
              <a:gd name="connsiteY251" fmla="*/ 228589 h 291227"/>
              <a:gd name="connsiteX252" fmla="*/ 620961 w 740000"/>
              <a:gd name="connsiteY252" fmla="*/ 234950 h 291227"/>
              <a:gd name="connsiteX253" fmla="*/ 619982 w 740000"/>
              <a:gd name="connsiteY253" fmla="*/ 241702 h 291227"/>
              <a:gd name="connsiteX254" fmla="*/ 623313 w 740000"/>
              <a:gd name="connsiteY254" fmla="*/ 247671 h 291227"/>
              <a:gd name="connsiteX255" fmla="*/ 626546 w 740000"/>
              <a:gd name="connsiteY255" fmla="*/ 253346 h 291227"/>
              <a:gd name="connsiteX256" fmla="*/ 629975 w 740000"/>
              <a:gd name="connsiteY256" fmla="*/ 258728 h 291227"/>
              <a:gd name="connsiteX257" fmla="*/ 631151 w 740000"/>
              <a:gd name="connsiteY257" fmla="*/ 266165 h 291227"/>
              <a:gd name="connsiteX258" fmla="*/ 636735 w 740000"/>
              <a:gd name="connsiteY258" fmla="*/ 270862 h 291227"/>
              <a:gd name="connsiteX259" fmla="*/ 641340 w 740000"/>
              <a:gd name="connsiteY259" fmla="*/ 276244 h 291227"/>
              <a:gd name="connsiteX260" fmla="*/ 648002 w 740000"/>
              <a:gd name="connsiteY260" fmla="*/ 278984 h 291227"/>
              <a:gd name="connsiteX261" fmla="*/ 654371 w 740000"/>
              <a:gd name="connsiteY261" fmla="*/ 281626 h 291227"/>
              <a:gd name="connsiteX262" fmla="*/ 660151 w 740000"/>
              <a:gd name="connsiteY262" fmla="*/ 285540 h 291227"/>
              <a:gd name="connsiteX263" fmla="*/ 667205 w 740000"/>
              <a:gd name="connsiteY263" fmla="*/ 286323 h 291227"/>
              <a:gd name="connsiteX264" fmla="*/ 673574 w 740000"/>
              <a:gd name="connsiteY264" fmla="*/ 290433 h 291227"/>
              <a:gd name="connsiteX265" fmla="*/ 680824 w 740000"/>
              <a:gd name="connsiteY265" fmla="*/ 288868 h 291227"/>
              <a:gd name="connsiteX266" fmla="*/ 688074 w 740000"/>
              <a:gd name="connsiteY266" fmla="*/ 291216 h 291227"/>
              <a:gd name="connsiteX267" fmla="*/ 694736 w 740000"/>
              <a:gd name="connsiteY267" fmla="*/ 287693 h 291227"/>
              <a:gd name="connsiteX268" fmla="*/ 701300 w 740000"/>
              <a:gd name="connsiteY268" fmla="*/ 285247 h 291227"/>
              <a:gd name="connsiteX269" fmla="*/ 708159 w 740000"/>
              <a:gd name="connsiteY269" fmla="*/ 282996 h 291227"/>
              <a:gd name="connsiteX270" fmla="*/ 713253 w 740000"/>
              <a:gd name="connsiteY270" fmla="*/ 277908 h 291227"/>
              <a:gd name="connsiteX271" fmla="*/ 720699 w 740000"/>
              <a:gd name="connsiteY271" fmla="*/ 275168 h 291227"/>
              <a:gd name="connsiteX272" fmla="*/ 722267 w 740000"/>
              <a:gd name="connsiteY272" fmla="*/ 267046 h 291227"/>
              <a:gd name="connsiteX273" fmla="*/ 728341 w 740000"/>
              <a:gd name="connsiteY273" fmla="*/ 262545 h 291227"/>
              <a:gd name="connsiteX274" fmla="*/ 730203 w 740000"/>
              <a:gd name="connsiteY274" fmla="*/ 255499 h 291227"/>
              <a:gd name="connsiteX275" fmla="*/ 734612 w 740000"/>
              <a:gd name="connsiteY275" fmla="*/ 249530 h 291227"/>
              <a:gd name="connsiteX276" fmla="*/ 738139 w 740000"/>
              <a:gd name="connsiteY276" fmla="*/ 243072 h 291227"/>
              <a:gd name="connsiteX277" fmla="*/ 736865 w 740000"/>
              <a:gd name="connsiteY277" fmla="*/ 235537 h 291227"/>
              <a:gd name="connsiteX278" fmla="*/ 740000 w 740000"/>
              <a:gd name="connsiteY278" fmla="*/ 228491 h 291227"/>
              <a:gd name="connsiteX279" fmla="*/ 738237 w 740000"/>
              <a:gd name="connsiteY279" fmla="*/ 221348 h 291227"/>
              <a:gd name="connsiteX280" fmla="*/ 738237 w 740000"/>
              <a:gd name="connsiteY280" fmla="*/ 214107 h 291227"/>
              <a:gd name="connsiteX281" fmla="*/ 735493 w 740000"/>
              <a:gd name="connsiteY281" fmla="*/ 207355 h 291227"/>
              <a:gd name="connsiteX282" fmla="*/ 734514 w 740000"/>
              <a:gd name="connsiteY282" fmla="*/ 200114 h 291227"/>
              <a:gd name="connsiteX283" fmla="*/ 730791 w 740000"/>
              <a:gd name="connsiteY283" fmla="*/ 193851 h 291227"/>
              <a:gd name="connsiteX284" fmla="*/ 726382 w 740000"/>
              <a:gd name="connsiteY284" fmla="*/ 187980 h 291227"/>
              <a:gd name="connsiteX285" fmla="*/ 723051 w 740000"/>
              <a:gd name="connsiteY285" fmla="*/ 181815 h 291227"/>
              <a:gd name="connsiteX286" fmla="*/ 722463 w 740000"/>
              <a:gd name="connsiteY286" fmla="*/ 174280 h 291227"/>
              <a:gd name="connsiteX287" fmla="*/ 720405 w 740000"/>
              <a:gd name="connsiteY287" fmla="*/ 167235 h 291227"/>
              <a:gd name="connsiteX288" fmla="*/ 716094 w 740000"/>
              <a:gd name="connsiteY288" fmla="*/ 161559 h 291227"/>
              <a:gd name="connsiteX289" fmla="*/ 712763 w 740000"/>
              <a:gd name="connsiteY289" fmla="*/ 155199 h 291227"/>
              <a:gd name="connsiteX290" fmla="*/ 707865 w 740000"/>
              <a:gd name="connsiteY290" fmla="*/ 149915 h 291227"/>
              <a:gd name="connsiteX291" fmla="*/ 706003 w 740000"/>
              <a:gd name="connsiteY291" fmla="*/ 142576 h 291227"/>
              <a:gd name="connsiteX292" fmla="*/ 698949 w 740000"/>
              <a:gd name="connsiteY292" fmla="*/ 138661 h 291227"/>
              <a:gd name="connsiteX293" fmla="*/ 696990 w 740000"/>
              <a:gd name="connsiteY293" fmla="*/ 131322 h 291227"/>
              <a:gd name="connsiteX294" fmla="*/ 694344 w 740000"/>
              <a:gd name="connsiteY294" fmla="*/ 124570 h 291227"/>
              <a:gd name="connsiteX295" fmla="*/ 687976 w 740000"/>
              <a:gd name="connsiteY295" fmla="*/ 120363 h 291227"/>
              <a:gd name="connsiteX296" fmla="*/ 685820 w 740000"/>
              <a:gd name="connsiteY296" fmla="*/ 113219 h 291227"/>
              <a:gd name="connsiteX297" fmla="*/ 683567 w 740000"/>
              <a:gd name="connsiteY297" fmla="*/ 108522 h 291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</a:cxnLst>
            <a:rect l="l" t="t" r="r" b="b"/>
            <a:pathLst>
              <a:path w="740000" h="291227">
                <a:moveTo>
                  <a:pt x="683567" y="108522"/>
                </a:moveTo>
                <a:cubicBezTo>
                  <a:pt x="682195" y="106565"/>
                  <a:pt x="678668" y="106174"/>
                  <a:pt x="677199" y="104315"/>
                </a:cubicBezTo>
                <a:cubicBezTo>
                  <a:pt x="675729" y="102455"/>
                  <a:pt x="676415" y="98933"/>
                  <a:pt x="674945" y="97073"/>
                </a:cubicBezTo>
                <a:cubicBezTo>
                  <a:pt x="673476" y="95214"/>
                  <a:pt x="669459" y="95312"/>
                  <a:pt x="667989" y="93453"/>
                </a:cubicBezTo>
                <a:cubicBezTo>
                  <a:pt x="666519" y="91594"/>
                  <a:pt x="667989" y="87386"/>
                  <a:pt x="666324" y="85624"/>
                </a:cubicBezTo>
                <a:cubicBezTo>
                  <a:pt x="664658" y="83863"/>
                  <a:pt x="662111" y="82787"/>
                  <a:pt x="660543" y="81025"/>
                </a:cubicBezTo>
                <a:cubicBezTo>
                  <a:pt x="658975" y="79264"/>
                  <a:pt x="657702" y="77111"/>
                  <a:pt x="656134" y="75448"/>
                </a:cubicBezTo>
                <a:cubicBezTo>
                  <a:pt x="654567" y="73784"/>
                  <a:pt x="651627" y="73001"/>
                  <a:pt x="649962" y="71338"/>
                </a:cubicBezTo>
                <a:cubicBezTo>
                  <a:pt x="648296" y="69674"/>
                  <a:pt x="647219" y="67424"/>
                  <a:pt x="645455" y="65760"/>
                </a:cubicBezTo>
                <a:cubicBezTo>
                  <a:pt x="643691" y="64097"/>
                  <a:pt x="641634" y="62824"/>
                  <a:pt x="639870" y="61259"/>
                </a:cubicBezTo>
                <a:cubicBezTo>
                  <a:pt x="638107" y="59693"/>
                  <a:pt x="637519" y="56660"/>
                  <a:pt x="635756" y="55192"/>
                </a:cubicBezTo>
                <a:cubicBezTo>
                  <a:pt x="633992" y="53724"/>
                  <a:pt x="629387" y="55192"/>
                  <a:pt x="627526" y="53822"/>
                </a:cubicBezTo>
                <a:cubicBezTo>
                  <a:pt x="625664" y="52452"/>
                  <a:pt x="625664" y="48538"/>
                  <a:pt x="623803" y="47070"/>
                </a:cubicBezTo>
                <a:cubicBezTo>
                  <a:pt x="621941" y="45602"/>
                  <a:pt x="618708" y="45896"/>
                  <a:pt x="616749" y="44526"/>
                </a:cubicBezTo>
                <a:cubicBezTo>
                  <a:pt x="614789" y="43156"/>
                  <a:pt x="612830" y="41981"/>
                  <a:pt x="610870" y="40612"/>
                </a:cubicBezTo>
                <a:lnTo>
                  <a:pt x="604992" y="36697"/>
                </a:lnTo>
                <a:cubicBezTo>
                  <a:pt x="603032" y="35327"/>
                  <a:pt x="601660" y="33077"/>
                  <a:pt x="599603" y="31903"/>
                </a:cubicBezTo>
                <a:cubicBezTo>
                  <a:pt x="597546" y="30728"/>
                  <a:pt x="596272" y="27988"/>
                  <a:pt x="594214" y="26814"/>
                </a:cubicBezTo>
                <a:cubicBezTo>
                  <a:pt x="592157" y="25640"/>
                  <a:pt x="588434" y="27695"/>
                  <a:pt x="586278" y="26814"/>
                </a:cubicBezTo>
                <a:cubicBezTo>
                  <a:pt x="584123" y="25933"/>
                  <a:pt x="583633" y="21432"/>
                  <a:pt x="581478" y="20356"/>
                </a:cubicBezTo>
                <a:cubicBezTo>
                  <a:pt x="579322" y="19279"/>
                  <a:pt x="576481" y="19769"/>
                  <a:pt x="574326" y="18888"/>
                </a:cubicBezTo>
                <a:cubicBezTo>
                  <a:pt x="572170" y="18007"/>
                  <a:pt x="570799" y="14876"/>
                  <a:pt x="568545" y="13995"/>
                </a:cubicBezTo>
                <a:cubicBezTo>
                  <a:pt x="566292" y="13115"/>
                  <a:pt x="564136" y="12038"/>
                  <a:pt x="561883" y="11255"/>
                </a:cubicBezTo>
                <a:cubicBezTo>
                  <a:pt x="559629" y="10472"/>
                  <a:pt x="557180" y="9983"/>
                  <a:pt x="554927" y="9298"/>
                </a:cubicBezTo>
                <a:cubicBezTo>
                  <a:pt x="552673" y="8613"/>
                  <a:pt x="549146" y="11940"/>
                  <a:pt x="546893" y="11353"/>
                </a:cubicBezTo>
                <a:cubicBezTo>
                  <a:pt x="544639" y="10766"/>
                  <a:pt x="542876" y="7635"/>
                  <a:pt x="540622" y="7145"/>
                </a:cubicBezTo>
                <a:cubicBezTo>
                  <a:pt x="538369" y="6656"/>
                  <a:pt x="536018" y="5873"/>
                  <a:pt x="533666" y="5482"/>
                </a:cubicBezTo>
                <a:cubicBezTo>
                  <a:pt x="531315" y="5090"/>
                  <a:pt x="529062" y="4014"/>
                  <a:pt x="526808" y="3623"/>
                </a:cubicBezTo>
                <a:cubicBezTo>
                  <a:pt x="524555" y="3231"/>
                  <a:pt x="521713" y="4993"/>
                  <a:pt x="519460" y="4699"/>
                </a:cubicBezTo>
                <a:lnTo>
                  <a:pt x="512406" y="4014"/>
                </a:lnTo>
                <a:cubicBezTo>
                  <a:pt x="509956" y="4014"/>
                  <a:pt x="507801" y="100"/>
                  <a:pt x="505450" y="2"/>
                </a:cubicBezTo>
                <a:cubicBezTo>
                  <a:pt x="503098" y="-96"/>
                  <a:pt x="500649" y="3329"/>
                  <a:pt x="498297" y="3329"/>
                </a:cubicBezTo>
                <a:cubicBezTo>
                  <a:pt x="495946" y="3329"/>
                  <a:pt x="493497" y="1568"/>
                  <a:pt x="491145" y="1666"/>
                </a:cubicBezTo>
                <a:cubicBezTo>
                  <a:pt x="488794" y="1763"/>
                  <a:pt x="486247" y="1176"/>
                  <a:pt x="483895" y="1666"/>
                </a:cubicBezTo>
                <a:cubicBezTo>
                  <a:pt x="481544" y="2155"/>
                  <a:pt x="479486" y="4699"/>
                  <a:pt x="477135" y="4993"/>
                </a:cubicBezTo>
                <a:cubicBezTo>
                  <a:pt x="474784" y="5286"/>
                  <a:pt x="472040" y="3427"/>
                  <a:pt x="469689" y="3818"/>
                </a:cubicBezTo>
                <a:cubicBezTo>
                  <a:pt x="467338" y="4210"/>
                  <a:pt x="465182" y="5384"/>
                  <a:pt x="462831" y="5971"/>
                </a:cubicBezTo>
                <a:lnTo>
                  <a:pt x="455973" y="7830"/>
                </a:lnTo>
                <a:cubicBezTo>
                  <a:pt x="453621" y="8418"/>
                  <a:pt x="451956" y="10864"/>
                  <a:pt x="449702" y="11647"/>
                </a:cubicBezTo>
                <a:cubicBezTo>
                  <a:pt x="447449" y="12430"/>
                  <a:pt x="444706" y="11647"/>
                  <a:pt x="442550" y="12625"/>
                </a:cubicBezTo>
                <a:cubicBezTo>
                  <a:pt x="440395" y="13604"/>
                  <a:pt x="439219" y="16833"/>
                  <a:pt x="437064" y="17812"/>
                </a:cubicBezTo>
                <a:cubicBezTo>
                  <a:pt x="434908" y="18790"/>
                  <a:pt x="431185" y="16539"/>
                  <a:pt x="429030" y="17812"/>
                </a:cubicBezTo>
                <a:cubicBezTo>
                  <a:pt x="426874" y="19084"/>
                  <a:pt x="425894" y="21921"/>
                  <a:pt x="423837" y="23096"/>
                </a:cubicBezTo>
                <a:cubicBezTo>
                  <a:pt x="421780" y="24270"/>
                  <a:pt x="420408" y="26521"/>
                  <a:pt x="418448" y="27793"/>
                </a:cubicBezTo>
                <a:cubicBezTo>
                  <a:pt x="416489" y="29065"/>
                  <a:pt x="413550" y="28869"/>
                  <a:pt x="411590" y="30239"/>
                </a:cubicBezTo>
                <a:cubicBezTo>
                  <a:pt x="409631" y="31609"/>
                  <a:pt x="408749" y="34251"/>
                  <a:pt x="406789" y="35719"/>
                </a:cubicBezTo>
                <a:cubicBezTo>
                  <a:pt x="404830" y="37187"/>
                  <a:pt x="400617" y="35719"/>
                  <a:pt x="398854" y="36991"/>
                </a:cubicBezTo>
                <a:cubicBezTo>
                  <a:pt x="397090" y="38263"/>
                  <a:pt x="397776" y="43058"/>
                  <a:pt x="395914" y="44624"/>
                </a:cubicBezTo>
                <a:cubicBezTo>
                  <a:pt x="394053" y="46189"/>
                  <a:pt x="389742" y="44624"/>
                  <a:pt x="387978" y="46385"/>
                </a:cubicBezTo>
                <a:cubicBezTo>
                  <a:pt x="386215" y="48146"/>
                  <a:pt x="385725" y="50886"/>
                  <a:pt x="383961" y="52550"/>
                </a:cubicBezTo>
                <a:cubicBezTo>
                  <a:pt x="382198" y="54213"/>
                  <a:pt x="378965" y="54311"/>
                  <a:pt x="377397" y="55975"/>
                </a:cubicBezTo>
                <a:cubicBezTo>
                  <a:pt x="375830" y="57638"/>
                  <a:pt x="377397" y="62629"/>
                  <a:pt x="375928" y="64390"/>
                </a:cubicBezTo>
                <a:cubicBezTo>
                  <a:pt x="374458" y="66151"/>
                  <a:pt x="371715" y="66836"/>
                  <a:pt x="370147" y="68696"/>
                </a:cubicBezTo>
                <a:cubicBezTo>
                  <a:pt x="368579" y="70555"/>
                  <a:pt x="368384" y="73295"/>
                  <a:pt x="366914" y="75154"/>
                </a:cubicBezTo>
                <a:cubicBezTo>
                  <a:pt x="365444" y="77013"/>
                  <a:pt x="363681" y="78677"/>
                  <a:pt x="362309" y="80536"/>
                </a:cubicBezTo>
                <a:cubicBezTo>
                  <a:pt x="360937" y="82395"/>
                  <a:pt x="359762" y="84450"/>
                  <a:pt x="358390" y="86407"/>
                </a:cubicBezTo>
                <a:cubicBezTo>
                  <a:pt x="357019" y="88364"/>
                  <a:pt x="353687" y="88462"/>
                  <a:pt x="352316" y="90419"/>
                </a:cubicBezTo>
                <a:cubicBezTo>
                  <a:pt x="350454" y="87875"/>
                  <a:pt x="347907" y="87875"/>
                  <a:pt x="346045" y="86309"/>
                </a:cubicBezTo>
                <a:cubicBezTo>
                  <a:pt x="344184" y="84744"/>
                  <a:pt x="344184" y="81025"/>
                  <a:pt x="342322" y="79557"/>
                </a:cubicBezTo>
                <a:cubicBezTo>
                  <a:pt x="340461" y="78090"/>
                  <a:pt x="336542" y="79557"/>
                  <a:pt x="334582" y="77894"/>
                </a:cubicBezTo>
                <a:cubicBezTo>
                  <a:pt x="332623" y="76230"/>
                  <a:pt x="332427" y="72806"/>
                  <a:pt x="330565" y="71436"/>
                </a:cubicBezTo>
                <a:cubicBezTo>
                  <a:pt x="328704" y="70066"/>
                  <a:pt x="324785" y="71436"/>
                  <a:pt x="322825" y="69968"/>
                </a:cubicBezTo>
                <a:cubicBezTo>
                  <a:pt x="320866" y="68500"/>
                  <a:pt x="320180" y="65466"/>
                  <a:pt x="318221" y="64097"/>
                </a:cubicBezTo>
                <a:cubicBezTo>
                  <a:pt x="316261" y="62727"/>
                  <a:pt x="314694" y="60867"/>
                  <a:pt x="312734" y="59595"/>
                </a:cubicBezTo>
                <a:cubicBezTo>
                  <a:pt x="310775" y="58323"/>
                  <a:pt x="308129" y="57834"/>
                  <a:pt x="306170" y="56562"/>
                </a:cubicBezTo>
                <a:cubicBezTo>
                  <a:pt x="304210" y="55290"/>
                  <a:pt x="300977" y="56562"/>
                  <a:pt x="298920" y="54898"/>
                </a:cubicBezTo>
                <a:cubicBezTo>
                  <a:pt x="296862" y="53235"/>
                  <a:pt x="296764" y="49027"/>
                  <a:pt x="294707" y="47853"/>
                </a:cubicBezTo>
                <a:cubicBezTo>
                  <a:pt x="292649" y="46678"/>
                  <a:pt x="289710" y="47070"/>
                  <a:pt x="287653" y="45994"/>
                </a:cubicBezTo>
                <a:cubicBezTo>
                  <a:pt x="285595" y="44917"/>
                  <a:pt x="283048" y="44526"/>
                  <a:pt x="280892" y="43547"/>
                </a:cubicBezTo>
                <a:cubicBezTo>
                  <a:pt x="278737" y="42569"/>
                  <a:pt x="276190" y="42373"/>
                  <a:pt x="274034" y="41394"/>
                </a:cubicBezTo>
                <a:cubicBezTo>
                  <a:pt x="271879" y="40416"/>
                  <a:pt x="270409" y="37774"/>
                  <a:pt x="268254" y="36893"/>
                </a:cubicBezTo>
                <a:cubicBezTo>
                  <a:pt x="266098" y="36012"/>
                  <a:pt x="263453" y="36110"/>
                  <a:pt x="261200" y="35327"/>
                </a:cubicBezTo>
                <a:cubicBezTo>
                  <a:pt x="258946" y="34545"/>
                  <a:pt x="257085" y="32783"/>
                  <a:pt x="254831" y="32000"/>
                </a:cubicBezTo>
                <a:cubicBezTo>
                  <a:pt x="252578" y="31218"/>
                  <a:pt x="250129" y="31218"/>
                  <a:pt x="247875" y="30533"/>
                </a:cubicBezTo>
                <a:cubicBezTo>
                  <a:pt x="245622" y="29848"/>
                  <a:pt x="243662" y="27793"/>
                  <a:pt x="241409" y="27206"/>
                </a:cubicBezTo>
                <a:lnTo>
                  <a:pt x="234551" y="25248"/>
                </a:lnTo>
                <a:cubicBezTo>
                  <a:pt x="232199" y="24759"/>
                  <a:pt x="229652" y="25248"/>
                  <a:pt x="227398" y="24661"/>
                </a:cubicBezTo>
                <a:cubicBezTo>
                  <a:pt x="225145" y="24074"/>
                  <a:pt x="222794" y="23389"/>
                  <a:pt x="220442" y="22998"/>
                </a:cubicBezTo>
                <a:cubicBezTo>
                  <a:pt x="218091" y="22606"/>
                  <a:pt x="215740" y="22117"/>
                  <a:pt x="213388" y="21921"/>
                </a:cubicBezTo>
                <a:cubicBezTo>
                  <a:pt x="211037" y="21726"/>
                  <a:pt x="208489" y="22411"/>
                  <a:pt x="206138" y="21921"/>
                </a:cubicBezTo>
                <a:cubicBezTo>
                  <a:pt x="203787" y="21432"/>
                  <a:pt x="201435" y="20356"/>
                  <a:pt x="199084" y="20258"/>
                </a:cubicBezTo>
                <a:cubicBezTo>
                  <a:pt x="196732" y="20160"/>
                  <a:pt x="194283" y="20258"/>
                  <a:pt x="191932" y="20258"/>
                </a:cubicBezTo>
                <a:cubicBezTo>
                  <a:pt x="189580" y="20258"/>
                  <a:pt x="187229" y="21041"/>
                  <a:pt x="184878" y="21139"/>
                </a:cubicBezTo>
                <a:cubicBezTo>
                  <a:pt x="182526" y="21236"/>
                  <a:pt x="180175" y="22704"/>
                  <a:pt x="177823" y="22900"/>
                </a:cubicBezTo>
                <a:cubicBezTo>
                  <a:pt x="175472" y="23096"/>
                  <a:pt x="172925" y="20747"/>
                  <a:pt x="170475" y="20943"/>
                </a:cubicBezTo>
                <a:cubicBezTo>
                  <a:pt x="168026" y="21139"/>
                  <a:pt x="166262" y="24857"/>
                  <a:pt x="163911" y="25151"/>
                </a:cubicBezTo>
                <a:cubicBezTo>
                  <a:pt x="161560" y="25444"/>
                  <a:pt x="158523" y="21726"/>
                  <a:pt x="156171" y="22117"/>
                </a:cubicBezTo>
                <a:cubicBezTo>
                  <a:pt x="153820" y="22509"/>
                  <a:pt x="152350" y="27206"/>
                  <a:pt x="149999" y="27793"/>
                </a:cubicBezTo>
                <a:lnTo>
                  <a:pt x="143140" y="29358"/>
                </a:lnTo>
                <a:lnTo>
                  <a:pt x="136380" y="31511"/>
                </a:lnTo>
                <a:cubicBezTo>
                  <a:pt x="134127" y="32196"/>
                  <a:pt x="130796" y="29652"/>
                  <a:pt x="128542" y="30533"/>
                </a:cubicBezTo>
                <a:cubicBezTo>
                  <a:pt x="126289" y="31413"/>
                  <a:pt x="124623" y="33664"/>
                  <a:pt x="122468" y="34545"/>
                </a:cubicBezTo>
                <a:cubicBezTo>
                  <a:pt x="120313" y="35425"/>
                  <a:pt x="117471" y="35132"/>
                  <a:pt x="115316" y="36208"/>
                </a:cubicBezTo>
                <a:cubicBezTo>
                  <a:pt x="113160" y="37284"/>
                  <a:pt x="111593" y="39437"/>
                  <a:pt x="109535" y="40612"/>
                </a:cubicBezTo>
                <a:cubicBezTo>
                  <a:pt x="107478" y="41786"/>
                  <a:pt x="106400" y="44624"/>
                  <a:pt x="104441" y="45896"/>
                </a:cubicBezTo>
                <a:cubicBezTo>
                  <a:pt x="102481" y="47168"/>
                  <a:pt x="99836" y="47461"/>
                  <a:pt x="97876" y="48733"/>
                </a:cubicBezTo>
                <a:cubicBezTo>
                  <a:pt x="95917" y="50006"/>
                  <a:pt x="93272" y="50495"/>
                  <a:pt x="91312" y="51865"/>
                </a:cubicBezTo>
                <a:cubicBezTo>
                  <a:pt x="89353" y="53235"/>
                  <a:pt x="88667" y="56170"/>
                  <a:pt x="86805" y="57638"/>
                </a:cubicBezTo>
                <a:lnTo>
                  <a:pt x="81417" y="62139"/>
                </a:lnTo>
                <a:cubicBezTo>
                  <a:pt x="79653" y="63705"/>
                  <a:pt x="76812" y="64097"/>
                  <a:pt x="75146" y="65760"/>
                </a:cubicBezTo>
                <a:cubicBezTo>
                  <a:pt x="73481" y="67424"/>
                  <a:pt x="70835" y="68304"/>
                  <a:pt x="69170" y="69968"/>
                </a:cubicBezTo>
                <a:cubicBezTo>
                  <a:pt x="67504" y="71631"/>
                  <a:pt x="65741" y="73393"/>
                  <a:pt x="64173" y="75154"/>
                </a:cubicBezTo>
                <a:cubicBezTo>
                  <a:pt x="62606" y="76915"/>
                  <a:pt x="61724" y="79362"/>
                  <a:pt x="60254" y="81221"/>
                </a:cubicBezTo>
                <a:cubicBezTo>
                  <a:pt x="58785" y="83080"/>
                  <a:pt x="57119" y="84842"/>
                  <a:pt x="55649" y="86701"/>
                </a:cubicBezTo>
                <a:cubicBezTo>
                  <a:pt x="54180" y="88560"/>
                  <a:pt x="52318" y="90224"/>
                  <a:pt x="50947" y="92181"/>
                </a:cubicBezTo>
                <a:cubicBezTo>
                  <a:pt x="49575" y="94138"/>
                  <a:pt x="47322" y="95508"/>
                  <a:pt x="45950" y="97563"/>
                </a:cubicBezTo>
                <a:cubicBezTo>
                  <a:pt x="44578" y="99618"/>
                  <a:pt x="45950" y="102945"/>
                  <a:pt x="44480" y="105000"/>
                </a:cubicBezTo>
                <a:cubicBezTo>
                  <a:pt x="43011" y="107054"/>
                  <a:pt x="42815" y="109599"/>
                  <a:pt x="41639" y="111654"/>
                </a:cubicBezTo>
                <a:cubicBezTo>
                  <a:pt x="40463" y="113709"/>
                  <a:pt x="38308" y="115176"/>
                  <a:pt x="37230" y="117329"/>
                </a:cubicBezTo>
                <a:cubicBezTo>
                  <a:pt x="36153" y="119482"/>
                  <a:pt x="33605" y="120754"/>
                  <a:pt x="32527" y="122907"/>
                </a:cubicBezTo>
                <a:cubicBezTo>
                  <a:pt x="31450" y="125060"/>
                  <a:pt x="29784" y="126919"/>
                  <a:pt x="28706" y="129072"/>
                </a:cubicBezTo>
                <a:cubicBezTo>
                  <a:pt x="27629" y="131224"/>
                  <a:pt x="28706" y="134160"/>
                  <a:pt x="27433" y="136411"/>
                </a:cubicBezTo>
                <a:cubicBezTo>
                  <a:pt x="26159" y="138661"/>
                  <a:pt x="27433" y="141597"/>
                  <a:pt x="26845" y="143848"/>
                </a:cubicBezTo>
                <a:cubicBezTo>
                  <a:pt x="26257" y="146098"/>
                  <a:pt x="24494" y="147958"/>
                  <a:pt x="23612" y="150208"/>
                </a:cubicBezTo>
                <a:cubicBezTo>
                  <a:pt x="22730" y="152459"/>
                  <a:pt x="19007" y="153535"/>
                  <a:pt x="18125" y="155786"/>
                </a:cubicBezTo>
                <a:cubicBezTo>
                  <a:pt x="17244" y="158037"/>
                  <a:pt x="18125" y="160679"/>
                  <a:pt x="16852" y="162929"/>
                </a:cubicBezTo>
                <a:cubicBezTo>
                  <a:pt x="15578" y="165180"/>
                  <a:pt x="14304" y="167039"/>
                  <a:pt x="13520" y="169290"/>
                </a:cubicBezTo>
                <a:cubicBezTo>
                  <a:pt x="12737" y="171540"/>
                  <a:pt x="14892" y="174770"/>
                  <a:pt x="14206" y="177020"/>
                </a:cubicBezTo>
                <a:cubicBezTo>
                  <a:pt x="13520" y="179271"/>
                  <a:pt x="9210" y="180543"/>
                  <a:pt x="8524" y="182794"/>
                </a:cubicBezTo>
                <a:cubicBezTo>
                  <a:pt x="7838" y="185044"/>
                  <a:pt x="7250" y="187393"/>
                  <a:pt x="6564" y="189741"/>
                </a:cubicBezTo>
                <a:cubicBezTo>
                  <a:pt x="5878" y="192090"/>
                  <a:pt x="7348" y="194830"/>
                  <a:pt x="6564" y="197178"/>
                </a:cubicBezTo>
                <a:cubicBezTo>
                  <a:pt x="5780" y="199527"/>
                  <a:pt x="3919" y="201386"/>
                  <a:pt x="3331" y="203734"/>
                </a:cubicBezTo>
                <a:cubicBezTo>
                  <a:pt x="2743" y="206083"/>
                  <a:pt x="1861" y="208334"/>
                  <a:pt x="1372" y="210584"/>
                </a:cubicBezTo>
                <a:cubicBezTo>
                  <a:pt x="882" y="212835"/>
                  <a:pt x="2645" y="215673"/>
                  <a:pt x="2351" y="217923"/>
                </a:cubicBezTo>
                <a:cubicBezTo>
                  <a:pt x="2057" y="220174"/>
                  <a:pt x="98" y="222425"/>
                  <a:pt x="0" y="224675"/>
                </a:cubicBezTo>
                <a:cubicBezTo>
                  <a:pt x="470" y="227029"/>
                  <a:pt x="1092" y="229350"/>
                  <a:pt x="1861" y="231623"/>
                </a:cubicBezTo>
                <a:cubicBezTo>
                  <a:pt x="1861" y="233873"/>
                  <a:pt x="588" y="236613"/>
                  <a:pt x="1078" y="238864"/>
                </a:cubicBezTo>
                <a:cubicBezTo>
                  <a:pt x="2052" y="241053"/>
                  <a:pt x="3164" y="243177"/>
                  <a:pt x="4409" y="245225"/>
                </a:cubicBezTo>
                <a:cubicBezTo>
                  <a:pt x="5330" y="247358"/>
                  <a:pt x="6410" y="249419"/>
                  <a:pt x="7642" y="251389"/>
                </a:cubicBezTo>
                <a:cubicBezTo>
                  <a:pt x="8818" y="253346"/>
                  <a:pt x="11855" y="254031"/>
                  <a:pt x="13227" y="255793"/>
                </a:cubicBezTo>
                <a:cubicBezTo>
                  <a:pt x="14397" y="257721"/>
                  <a:pt x="15673" y="259583"/>
                  <a:pt x="17048" y="261370"/>
                </a:cubicBezTo>
                <a:cubicBezTo>
                  <a:pt x="18649" y="262976"/>
                  <a:pt x="20351" y="264479"/>
                  <a:pt x="22142" y="265872"/>
                </a:cubicBezTo>
                <a:cubicBezTo>
                  <a:pt x="24004" y="267340"/>
                  <a:pt x="24885" y="270080"/>
                  <a:pt x="26845" y="271254"/>
                </a:cubicBezTo>
                <a:cubicBezTo>
                  <a:pt x="29061" y="272054"/>
                  <a:pt x="31317" y="272740"/>
                  <a:pt x="33605" y="273309"/>
                </a:cubicBezTo>
                <a:cubicBezTo>
                  <a:pt x="35556" y="274518"/>
                  <a:pt x="37585" y="275598"/>
                  <a:pt x="39680" y="276538"/>
                </a:cubicBezTo>
                <a:cubicBezTo>
                  <a:pt x="41814" y="277544"/>
                  <a:pt x="44007" y="278426"/>
                  <a:pt x="46244" y="279180"/>
                </a:cubicBezTo>
                <a:cubicBezTo>
                  <a:pt x="48497" y="279767"/>
                  <a:pt x="50947" y="278691"/>
                  <a:pt x="53298" y="279180"/>
                </a:cubicBezTo>
                <a:cubicBezTo>
                  <a:pt x="55566" y="279559"/>
                  <a:pt x="57858" y="279787"/>
                  <a:pt x="60156" y="279865"/>
                </a:cubicBezTo>
                <a:cubicBezTo>
                  <a:pt x="62410" y="279865"/>
                  <a:pt x="64957" y="282213"/>
                  <a:pt x="67308" y="282018"/>
                </a:cubicBezTo>
                <a:cubicBezTo>
                  <a:pt x="69634" y="281434"/>
                  <a:pt x="71925" y="280715"/>
                  <a:pt x="74167" y="279865"/>
                </a:cubicBezTo>
                <a:cubicBezTo>
                  <a:pt x="76420" y="279376"/>
                  <a:pt x="77792" y="276146"/>
                  <a:pt x="79947" y="275364"/>
                </a:cubicBezTo>
                <a:cubicBezTo>
                  <a:pt x="81979" y="274388"/>
                  <a:pt x="83943" y="273276"/>
                  <a:pt x="85826" y="272037"/>
                </a:cubicBezTo>
                <a:cubicBezTo>
                  <a:pt x="87894" y="271183"/>
                  <a:pt x="89892" y="270169"/>
                  <a:pt x="91802" y="269003"/>
                </a:cubicBezTo>
                <a:cubicBezTo>
                  <a:pt x="93663" y="267535"/>
                  <a:pt x="96995" y="267731"/>
                  <a:pt x="98562" y="265970"/>
                </a:cubicBezTo>
                <a:cubicBezTo>
                  <a:pt x="100435" y="264460"/>
                  <a:pt x="102173" y="262790"/>
                  <a:pt x="103755" y="260979"/>
                </a:cubicBezTo>
                <a:cubicBezTo>
                  <a:pt x="105028" y="259120"/>
                  <a:pt x="104343" y="255891"/>
                  <a:pt x="105420" y="253738"/>
                </a:cubicBezTo>
                <a:cubicBezTo>
                  <a:pt x="106202" y="251568"/>
                  <a:pt x="106824" y="249344"/>
                  <a:pt x="107282" y="247084"/>
                </a:cubicBezTo>
                <a:cubicBezTo>
                  <a:pt x="108444" y="245023"/>
                  <a:pt x="109490" y="242900"/>
                  <a:pt x="110417" y="240723"/>
                </a:cubicBezTo>
                <a:cubicBezTo>
                  <a:pt x="111005" y="238570"/>
                  <a:pt x="111201" y="236124"/>
                  <a:pt x="111789" y="233776"/>
                </a:cubicBezTo>
                <a:lnTo>
                  <a:pt x="113258" y="226828"/>
                </a:lnTo>
                <a:cubicBezTo>
                  <a:pt x="113846" y="224577"/>
                  <a:pt x="113258" y="221935"/>
                  <a:pt x="113258" y="219587"/>
                </a:cubicBezTo>
                <a:cubicBezTo>
                  <a:pt x="113258" y="217238"/>
                  <a:pt x="115120" y="215183"/>
                  <a:pt x="115708" y="212835"/>
                </a:cubicBezTo>
                <a:cubicBezTo>
                  <a:pt x="116296" y="210486"/>
                  <a:pt x="116589" y="208138"/>
                  <a:pt x="117275" y="205789"/>
                </a:cubicBezTo>
                <a:cubicBezTo>
                  <a:pt x="117961" y="203441"/>
                  <a:pt x="118353" y="201190"/>
                  <a:pt x="119039" y="198940"/>
                </a:cubicBezTo>
                <a:cubicBezTo>
                  <a:pt x="119725" y="196689"/>
                  <a:pt x="119921" y="194145"/>
                  <a:pt x="120704" y="191894"/>
                </a:cubicBezTo>
                <a:cubicBezTo>
                  <a:pt x="121488" y="189643"/>
                  <a:pt x="123252" y="187686"/>
                  <a:pt x="124134" y="185436"/>
                </a:cubicBezTo>
                <a:cubicBezTo>
                  <a:pt x="125015" y="183185"/>
                  <a:pt x="125505" y="180837"/>
                  <a:pt x="126387" y="178586"/>
                </a:cubicBezTo>
                <a:cubicBezTo>
                  <a:pt x="127269" y="176335"/>
                  <a:pt x="127661" y="173791"/>
                  <a:pt x="128640" y="171736"/>
                </a:cubicBezTo>
                <a:cubicBezTo>
                  <a:pt x="129620" y="169681"/>
                  <a:pt x="134421" y="169290"/>
                  <a:pt x="135596" y="167235"/>
                </a:cubicBezTo>
                <a:cubicBezTo>
                  <a:pt x="136772" y="165180"/>
                  <a:pt x="134715" y="161070"/>
                  <a:pt x="135596" y="159113"/>
                </a:cubicBezTo>
                <a:cubicBezTo>
                  <a:pt x="136478" y="157156"/>
                  <a:pt x="141867" y="157743"/>
                  <a:pt x="143336" y="155884"/>
                </a:cubicBezTo>
                <a:cubicBezTo>
                  <a:pt x="144806" y="154024"/>
                  <a:pt x="144708" y="150893"/>
                  <a:pt x="146374" y="149230"/>
                </a:cubicBezTo>
                <a:cubicBezTo>
                  <a:pt x="148040" y="147467"/>
                  <a:pt x="149807" y="145801"/>
                  <a:pt x="151664" y="144239"/>
                </a:cubicBezTo>
                <a:cubicBezTo>
                  <a:pt x="153428" y="142771"/>
                  <a:pt x="156367" y="142869"/>
                  <a:pt x="158425" y="141597"/>
                </a:cubicBezTo>
                <a:cubicBezTo>
                  <a:pt x="160347" y="140283"/>
                  <a:pt x="162380" y="139137"/>
                  <a:pt x="164499" y="138172"/>
                </a:cubicBezTo>
                <a:cubicBezTo>
                  <a:pt x="166591" y="137197"/>
                  <a:pt x="168752" y="136379"/>
                  <a:pt x="170965" y="135726"/>
                </a:cubicBezTo>
                <a:cubicBezTo>
                  <a:pt x="173257" y="135209"/>
                  <a:pt x="175581" y="134850"/>
                  <a:pt x="177921" y="134649"/>
                </a:cubicBezTo>
                <a:cubicBezTo>
                  <a:pt x="180175" y="134649"/>
                  <a:pt x="182036" y="130539"/>
                  <a:pt x="184486" y="130442"/>
                </a:cubicBezTo>
                <a:cubicBezTo>
                  <a:pt x="186935" y="130344"/>
                  <a:pt x="189286" y="129952"/>
                  <a:pt x="191540" y="129952"/>
                </a:cubicBezTo>
                <a:cubicBezTo>
                  <a:pt x="193793" y="129952"/>
                  <a:pt x="196145" y="133084"/>
                  <a:pt x="198398" y="133182"/>
                </a:cubicBezTo>
                <a:cubicBezTo>
                  <a:pt x="200651" y="133279"/>
                  <a:pt x="203199" y="131714"/>
                  <a:pt x="205452" y="132007"/>
                </a:cubicBezTo>
                <a:cubicBezTo>
                  <a:pt x="207706" y="132301"/>
                  <a:pt x="210057" y="133182"/>
                  <a:pt x="212310" y="133671"/>
                </a:cubicBezTo>
                <a:cubicBezTo>
                  <a:pt x="214564" y="134160"/>
                  <a:pt x="216719" y="134943"/>
                  <a:pt x="218973" y="135628"/>
                </a:cubicBezTo>
                <a:cubicBezTo>
                  <a:pt x="221226" y="136313"/>
                  <a:pt x="222500" y="139444"/>
                  <a:pt x="224655" y="140227"/>
                </a:cubicBezTo>
                <a:cubicBezTo>
                  <a:pt x="226811" y="141010"/>
                  <a:pt x="229162" y="141010"/>
                  <a:pt x="231219" y="141988"/>
                </a:cubicBezTo>
                <a:cubicBezTo>
                  <a:pt x="233277" y="142967"/>
                  <a:pt x="236804" y="141010"/>
                  <a:pt x="238861" y="141988"/>
                </a:cubicBezTo>
                <a:cubicBezTo>
                  <a:pt x="240919" y="142967"/>
                  <a:pt x="241997" y="146000"/>
                  <a:pt x="243956" y="147175"/>
                </a:cubicBezTo>
                <a:cubicBezTo>
                  <a:pt x="245916" y="148349"/>
                  <a:pt x="249345" y="147175"/>
                  <a:pt x="251304" y="148545"/>
                </a:cubicBezTo>
                <a:cubicBezTo>
                  <a:pt x="253264" y="149915"/>
                  <a:pt x="252970" y="154318"/>
                  <a:pt x="254831" y="155688"/>
                </a:cubicBezTo>
                <a:cubicBezTo>
                  <a:pt x="256693" y="157058"/>
                  <a:pt x="260318" y="155688"/>
                  <a:pt x="262179" y="157352"/>
                </a:cubicBezTo>
                <a:cubicBezTo>
                  <a:pt x="264041" y="159015"/>
                  <a:pt x="266490" y="159309"/>
                  <a:pt x="268254" y="160776"/>
                </a:cubicBezTo>
                <a:cubicBezTo>
                  <a:pt x="270017" y="162244"/>
                  <a:pt x="271095" y="164691"/>
                  <a:pt x="272859" y="166158"/>
                </a:cubicBezTo>
                <a:cubicBezTo>
                  <a:pt x="274622" y="167626"/>
                  <a:pt x="275308" y="170366"/>
                  <a:pt x="277071" y="171834"/>
                </a:cubicBezTo>
                <a:cubicBezTo>
                  <a:pt x="278835" y="173302"/>
                  <a:pt x="282558" y="172617"/>
                  <a:pt x="284322" y="174182"/>
                </a:cubicBezTo>
                <a:cubicBezTo>
                  <a:pt x="286085" y="175748"/>
                  <a:pt x="286085" y="178977"/>
                  <a:pt x="287751" y="180641"/>
                </a:cubicBezTo>
                <a:cubicBezTo>
                  <a:pt x="289416" y="182304"/>
                  <a:pt x="290200" y="184849"/>
                  <a:pt x="291768" y="186414"/>
                </a:cubicBezTo>
                <a:cubicBezTo>
                  <a:pt x="293335" y="187980"/>
                  <a:pt x="298038" y="186414"/>
                  <a:pt x="299704" y="188371"/>
                </a:cubicBezTo>
                <a:cubicBezTo>
                  <a:pt x="301369" y="190328"/>
                  <a:pt x="301957" y="192579"/>
                  <a:pt x="303623" y="194243"/>
                </a:cubicBezTo>
                <a:cubicBezTo>
                  <a:pt x="305288" y="195906"/>
                  <a:pt x="307737" y="196787"/>
                  <a:pt x="309305" y="198450"/>
                </a:cubicBezTo>
                <a:cubicBezTo>
                  <a:pt x="310873" y="200114"/>
                  <a:pt x="309305" y="204811"/>
                  <a:pt x="310873" y="206474"/>
                </a:cubicBezTo>
                <a:cubicBezTo>
                  <a:pt x="312440" y="208138"/>
                  <a:pt x="316653" y="207453"/>
                  <a:pt x="318123" y="209214"/>
                </a:cubicBezTo>
                <a:cubicBezTo>
                  <a:pt x="319592" y="210976"/>
                  <a:pt x="321160" y="212737"/>
                  <a:pt x="322727" y="214400"/>
                </a:cubicBezTo>
                <a:cubicBezTo>
                  <a:pt x="324295" y="216064"/>
                  <a:pt x="324295" y="219195"/>
                  <a:pt x="325765" y="220859"/>
                </a:cubicBezTo>
                <a:cubicBezTo>
                  <a:pt x="327370" y="222708"/>
                  <a:pt x="329107" y="224441"/>
                  <a:pt x="330957" y="226045"/>
                </a:cubicBezTo>
                <a:cubicBezTo>
                  <a:pt x="333074" y="227290"/>
                  <a:pt x="335266" y="228401"/>
                  <a:pt x="337522" y="229372"/>
                </a:cubicBezTo>
                <a:cubicBezTo>
                  <a:pt x="339426" y="230895"/>
                  <a:pt x="341422" y="232300"/>
                  <a:pt x="343498" y="233580"/>
                </a:cubicBezTo>
                <a:cubicBezTo>
                  <a:pt x="345751" y="234558"/>
                  <a:pt x="348691" y="233580"/>
                  <a:pt x="350944" y="233580"/>
                </a:cubicBezTo>
                <a:cubicBezTo>
                  <a:pt x="353171" y="234474"/>
                  <a:pt x="355464" y="235194"/>
                  <a:pt x="357802" y="235733"/>
                </a:cubicBezTo>
                <a:cubicBezTo>
                  <a:pt x="360162" y="236242"/>
                  <a:pt x="362550" y="236602"/>
                  <a:pt x="364954" y="236809"/>
                </a:cubicBezTo>
                <a:cubicBezTo>
                  <a:pt x="367355" y="236487"/>
                  <a:pt x="369718" y="235930"/>
                  <a:pt x="372009" y="235146"/>
                </a:cubicBezTo>
                <a:cubicBezTo>
                  <a:pt x="374360" y="235146"/>
                  <a:pt x="377397" y="236809"/>
                  <a:pt x="379749" y="236124"/>
                </a:cubicBezTo>
                <a:cubicBezTo>
                  <a:pt x="382100" y="235439"/>
                  <a:pt x="383178" y="231427"/>
                  <a:pt x="385333" y="230449"/>
                </a:cubicBezTo>
                <a:cubicBezTo>
                  <a:pt x="387489" y="229470"/>
                  <a:pt x="390624" y="230449"/>
                  <a:pt x="392681" y="228981"/>
                </a:cubicBezTo>
                <a:cubicBezTo>
                  <a:pt x="394739" y="227513"/>
                  <a:pt x="395718" y="224773"/>
                  <a:pt x="397580" y="223305"/>
                </a:cubicBezTo>
                <a:cubicBezTo>
                  <a:pt x="399514" y="221937"/>
                  <a:pt x="401347" y="220433"/>
                  <a:pt x="403066" y="218804"/>
                </a:cubicBezTo>
                <a:cubicBezTo>
                  <a:pt x="404830" y="217140"/>
                  <a:pt x="406398" y="215379"/>
                  <a:pt x="407965" y="213618"/>
                </a:cubicBezTo>
                <a:cubicBezTo>
                  <a:pt x="409533" y="211856"/>
                  <a:pt x="412472" y="210976"/>
                  <a:pt x="413844" y="208921"/>
                </a:cubicBezTo>
                <a:cubicBezTo>
                  <a:pt x="415215" y="206866"/>
                  <a:pt x="413844" y="203343"/>
                  <a:pt x="414725" y="201190"/>
                </a:cubicBezTo>
                <a:cubicBezTo>
                  <a:pt x="415607" y="199037"/>
                  <a:pt x="417175" y="197276"/>
                  <a:pt x="418057" y="195025"/>
                </a:cubicBezTo>
                <a:cubicBezTo>
                  <a:pt x="418938" y="192775"/>
                  <a:pt x="421486" y="191307"/>
                  <a:pt x="422367" y="189154"/>
                </a:cubicBezTo>
                <a:cubicBezTo>
                  <a:pt x="423249" y="187001"/>
                  <a:pt x="423445" y="184555"/>
                  <a:pt x="424327" y="182402"/>
                </a:cubicBezTo>
                <a:cubicBezTo>
                  <a:pt x="425209" y="180249"/>
                  <a:pt x="424327" y="177314"/>
                  <a:pt x="425601" y="175259"/>
                </a:cubicBezTo>
                <a:cubicBezTo>
                  <a:pt x="426874" y="173204"/>
                  <a:pt x="430303" y="172225"/>
                  <a:pt x="431381" y="170170"/>
                </a:cubicBezTo>
                <a:cubicBezTo>
                  <a:pt x="432459" y="168115"/>
                  <a:pt x="431381" y="165180"/>
                  <a:pt x="432949" y="163125"/>
                </a:cubicBezTo>
                <a:cubicBezTo>
                  <a:pt x="434516" y="161070"/>
                  <a:pt x="434516" y="158526"/>
                  <a:pt x="435692" y="156569"/>
                </a:cubicBezTo>
                <a:cubicBezTo>
                  <a:pt x="436868" y="154612"/>
                  <a:pt x="440199" y="153829"/>
                  <a:pt x="441472" y="151872"/>
                </a:cubicBezTo>
                <a:cubicBezTo>
                  <a:pt x="442746" y="149915"/>
                  <a:pt x="444804" y="148545"/>
                  <a:pt x="446175" y="146685"/>
                </a:cubicBezTo>
                <a:cubicBezTo>
                  <a:pt x="447547" y="144826"/>
                  <a:pt x="448037" y="142282"/>
                  <a:pt x="449506" y="140521"/>
                </a:cubicBezTo>
                <a:cubicBezTo>
                  <a:pt x="450976" y="138759"/>
                  <a:pt x="450290" y="134943"/>
                  <a:pt x="451956" y="133182"/>
                </a:cubicBezTo>
                <a:cubicBezTo>
                  <a:pt x="453621" y="131420"/>
                  <a:pt x="456462" y="130931"/>
                  <a:pt x="458128" y="129463"/>
                </a:cubicBezTo>
                <a:cubicBezTo>
                  <a:pt x="459794" y="127995"/>
                  <a:pt x="462733" y="127702"/>
                  <a:pt x="464594" y="126234"/>
                </a:cubicBezTo>
                <a:cubicBezTo>
                  <a:pt x="466456" y="124766"/>
                  <a:pt x="467632" y="122515"/>
                  <a:pt x="469591" y="121243"/>
                </a:cubicBezTo>
                <a:cubicBezTo>
                  <a:pt x="471570" y="120002"/>
                  <a:pt x="473637" y="118890"/>
                  <a:pt x="475763" y="117916"/>
                </a:cubicBezTo>
                <a:cubicBezTo>
                  <a:pt x="477850" y="116845"/>
                  <a:pt x="480006" y="115929"/>
                  <a:pt x="482230" y="115176"/>
                </a:cubicBezTo>
                <a:cubicBezTo>
                  <a:pt x="484385" y="114491"/>
                  <a:pt x="486639" y="113219"/>
                  <a:pt x="488892" y="112730"/>
                </a:cubicBezTo>
                <a:cubicBezTo>
                  <a:pt x="491145" y="112241"/>
                  <a:pt x="493791" y="114589"/>
                  <a:pt x="496142" y="114394"/>
                </a:cubicBezTo>
                <a:cubicBezTo>
                  <a:pt x="498493" y="114198"/>
                  <a:pt x="500747" y="111751"/>
                  <a:pt x="503098" y="111849"/>
                </a:cubicBezTo>
                <a:cubicBezTo>
                  <a:pt x="505450" y="111947"/>
                  <a:pt x="507507" y="114296"/>
                  <a:pt x="509858" y="114687"/>
                </a:cubicBezTo>
                <a:cubicBezTo>
                  <a:pt x="512210" y="115079"/>
                  <a:pt x="514071" y="116448"/>
                  <a:pt x="516423" y="117036"/>
                </a:cubicBezTo>
                <a:cubicBezTo>
                  <a:pt x="518774" y="117623"/>
                  <a:pt x="521322" y="116351"/>
                  <a:pt x="523575" y="117036"/>
                </a:cubicBezTo>
                <a:cubicBezTo>
                  <a:pt x="525828" y="117721"/>
                  <a:pt x="527298" y="120167"/>
                  <a:pt x="529551" y="121145"/>
                </a:cubicBezTo>
                <a:cubicBezTo>
                  <a:pt x="531805" y="122124"/>
                  <a:pt x="535724" y="118993"/>
                  <a:pt x="537879" y="120069"/>
                </a:cubicBezTo>
                <a:cubicBezTo>
                  <a:pt x="540035" y="121145"/>
                  <a:pt x="540328" y="125745"/>
                  <a:pt x="542386" y="126919"/>
                </a:cubicBezTo>
                <a:cubicBezTo>
                  <a:pt x="544443" y="128093"/>
                  <a:pt x="546991" y="128387"/>
                  <a:pt x="549048" y="129757"/>
                </a:cubicBezTo>
                <a:cubicBezTo>
                  <a:pt x="551106" y="131127"/>
                  <a:pt x="551694" y="134062"/>
                  <a:pt x="553555" y="135530"/>
                </a:cubicBezTo>
                <a:cubicBezTo>
                  <a:pt x="555417" y="136998"/>
                  <a:pt x="558258" y="137096"/>
                  <a:pt x="560119" y="138759"/>
                </a:cubicBezTo>
                <a:cubicBezTo>
                  <a:pt x="561981" y="140423"/>
                  <a:pt x="562863" y="142673"/>
                  <a:pt x="564626" y="144337"/>
                </a:cubicBezTo>
                <a:cubicBezTo>
                  <a:pt x="566390" y="146000"/>
                  <a:pt x="570701" y="145022"/>
                  <a:pt x="572366" y="146783"/>
                </a:cubicBezTo>
                <a:cubicBezTo>
                  <a:pt x="574032" y="148545"/>
                  <a:pt x="572366" y="153046"/>
                  <a:pt x="574032" y="154905"/>
                </a:cubicBezTo>
                <a:cubicBezTo>
                  <a:pt x="575697" y="156764"/>
                  <a:pt x="578441" y="157352"/>
                  <a:pt x="579910" y="159211"/>
                </a:cubicBezTo>
                <a:cubicBezTo>
                  <a:pt x="581380" y="161070"/>
                  <a:pt x="584221" y="161951"/>
                  <a:pt x="585691" y="163908"/>
                </a:cubicBezTo>
                <a:cubicBezTo>
                  <a:pt x="587160" y="165865"/>
                  <a:pt x="589218" y="167235"/>
                  <a:pt x="590589" y="169192"/>
                </a:cubicBezTo>
                <a:cubicBezTo>
                  <a:pt x="591961" y="171149"/>
                  <a:pt x="590589" y="174965"/>
                  <a:pt x="592059" y="176922"/>
                </a:cubicBezTo>
                <a:cubicBezTo>
                  <a:pt x="593529" y="178879"/>
                  <a:pt x="597056" y="179271"/>
                  <a:pt x="598329" y="181326"/>
                </a:cubicBezTo>
                <a:cubicBezTo>
                  <a:pt x="599603" y="183381"/>
                  <a:pt x="597546" y="187393"/>
                  <a:pt x="598329" y="189448"/>
                </a:cubicBezTo>
                <a:cubicBezTo>
                  <a:pt x="599113" y="191503"/>
                  <a:pt x="602738" y="192383"/>
                  <a:pt x="603914" y="194438"/>
                </a:cubicBezTo>
                <a:cubicBezTo>
                  <a:pt x="605090" y="196493"/>
                  <a:pt x="605873" y="198842"/>
                  <a:pt x="606951" y="200897"/>
                </a:cubicBezTo>
                <a:cubicBezTo>
                  <a:pt x="608029" y="202952"/>
                  <a:pt x="611066" y="204126"/>
                  <a:pt x="612242" y="206279"/>
                </a:cubicBezTo>
                <a:cubicBezTo>
                  <a:pt x="613417" y="208431"/>
                  <a:pt x="611556" y="212052"/>
                  <a:pt x="612242" y="214107"/>
                </a:cubicBezTo>
                <a:cubicBezTo>
                  <a:pt x="612928" y="216162"/>
                  <a:pt x="614397" y="218413"/>
                  <a:pt x="615475" y="220565"/>
                </a:cubicBezTo>
                <a:cubicBezTo>
                  <a:pt x="616553" y="222718"/>
                  <a:pt x="618512" y="224382"/>
                  <a:pt x="619492" y="226437"/>
                </a:cubicBezTo>
                <a:cubicBezTo>
                  <a:pt x="620472" y="228491"/>
                  <a:pt x="619492" y="227806"/>
                  <a:pt x="619492" y="228589"/>
                </a:cubicBezTo>
                <a:cubicBezTo>
                  <a:pt x="619492" y="229372"/>
                  <a:pt x="620765" y="232797"/>
                  <a:pt x="620961" y="234950"/>
                </a:cubicBezTo>
                <a:cubicBezTo>
                  <a:pt x="621157" y="237103"/>
                  <a:pt x="619688" y="239549"/>
                  <a:pt x="619982" y="241702"/>
                </a:cubicBezTo>
                <a:cubicBezTo>
                  <a:pt x="620276" y="243855"/>
                  <a:pt x="622823" y="245616"/>
                  <a:pt x="623313" y="247671"/>
                </a:cubicBezTo>
                <a:cubicBezTo>
                  <a:pt x="623803" y="249726"/>
                  <a:pt x="625762" y="251389"/>
                  <a:pt x="626546" y="253346"/>
                </a:cubicBezTo>
                <a:cubicBezTo>
                  <a:pt x="627330" y="255304"/>
                  <a:pt x="628995" y="256869"/>
                  <a:pt x="629975" y="258728"/>
                </a:cubicBezTo>
                <a:cubicBezTo>
                  <a:pt x="630955" y="260588"/>
                  <a:pt x="629975" y="264306"/>
                  <a:pt x="631151" y="266165"/>
                </a:cubicBezTo>
                <a:cubicBezTo>
                  <a:pt x="632326" y="268025"/>
                  <a:pt x="635168" y="269199"/>
                  <a:pt x="636735" y="270862"/>
                </a:cubicBezTo>
                <a:cubicBezTo>
                  <a:pt x="638107" y="272787"/>
                  <a:pt x="639655" y="274589"/>
                  <a:pt x="641340" y="276244"/>
                </a:cubicBezTo>
                <a:cubicBezTo>
                  <a:pt x="643104" y="277810"/>
                  <a:pt x="645945" y="277810"/>
                  <a:pt x="648002" y="278984"/>
                </a:cubicBezTo>
                <a:cubicBezTo>
                  <a:pt x="650070" y="279982"/>
                  <a:pt x="652196" y="280864"/>
                  <a:pt x="654371" y="281626"/>
                </a:cubicBezTo>
                <a:cubicBezTo>
                  <a:pt x="656428" y="282605"/>
                  <a:pt x="657898" y="284855"/>
                  <a:pt x="660151" y="285540"/>
                </a:cubicBezTo>
                <a:cubicBezTo>
                  <a:pt x="662405" y="286225"/>
                  <a:pt x="664854" y="285540"/>
                  <a:pt x="667205" y="286323"/>
                </a:cubicBezTo>
                <a:cubicBezTo>
                  <a:pt x="669557" y="287106"/>
                  <a:pt x="671222" y="290140"/>
                  <a:pt x="673574" y="290433"/>
                </a:cubicBezTo>
                <a:cubicBezTo>
                  <a:pt x="675925" y="290727"/>
                  <a:pt x="678472" y="288672"/>
                  <a:pt x="680824" y="288868"/>
                </a:cubicBezTo>
                <a:cubicBezTo>
                  <a:pt x="683175" y="289063"/>
                  <a:pt x="685722" y="291412"/>
                  <a:pt x="688074" y="291216"/>
                </a:cubicBezTo>
                <a:cubicBezTo>
                  <a:pt x="690425" y="291020"/>
                  <a:pt x="692483" y="288280"/>
                  <a:pt x="694736" y="287693"/>
                </a:cubicBezTo>
                <a:cubicBezTo>
                  <a:pt x="696999" y="287084"/>
                  <a:pt x="699194" y="286265"/>
                  <a:pt x="701300" y="285247"/>
                </a:cubicBezTo>
                <a:cubicBezTo>
                  <a:pt x="703652" y="284718"/>
                  <a:pt x="705954" y="283965"/>
                  <a:pt x="708159" y="282996"/>
                </a:cubicBezTo>
                <a:cubicBezTo>
                  <a:pt x="710216" y="281724"/>
                  <a:pt x="711392" y="279473"/>
                  <a:pt x="713253" y="277908"/>
                </a:cubicBezTo>
                <a:cubicBezTo>
                  <a:pt x="715115" y="276342"/>
                  <a:pt x="719034" y="276929"/>
                  <a:pt x="720699" y="275168"/>
                </a:cubicBezTo>
                <a:cubicBezTo>
                  <a:pt x="722365" y="273407"/>
                  <a:pt x="720699" y="269003"/>
                  <a:pt x="722267" y="267046"/>
                </a:cubicBezTo>
                <a:cubicBezTo>
                  <a:pt x="723834" y="265089"/>
                  <a:pt x="727068" y="264600"/>
                  <a:pt x="728341" y="262545"/>
                </a:cubicBezTo>
                <a:cubicBezTo>
                  <a:pt x="729615" y="260490"/>
                  <a:pt x="729223" y="257652"/>
                  <a:pt x="730203" y="255499"/>
                </a:cubicBezTo>
                <a:cubicBezTo>
                  <a:pt x="731183" y="253346"/>
                  <a:pt x="733828" y="251781"/>
                  <a:pt x="734612" y="249530"/>
                </a:cubicBezTo>
                <a:cubicBezTo>
                  <a:pt x="735395" y="247279"/>
                  <a:pt x="737649" y="245322"/>
                  <a:pt x="738139" y="243072"/>
                </a:cubicBezTo>
                <a:cubicBezTo>
                  <a:pt x="738629" y="240821"/>
                  <a:pt x="736669" y="237983"/>
                  <a:pt x="736865" y="235537"/>
                </a:cubicBezTo>
                <a:cubicBezTo>
                  <a:pt x="737061" y="233091"/>
                  <a:pt x="740000" y="230938"/>
                  <a:pt x="740000" y="228491"/>
                </a:cubicBezTo>
                <a:cubicBezTo>
                  <a:pt x="740000" y="226045"/>
                  <a:pt x="738433" y="223697"/>
                  <a:pt x="738237" y="221348"/>
                </a:cubicBezTo>
                <a:cubicBezTo>
                  <a:pt x="738041" y="219000"/>
                  <a:pt x="738237" y="216455"/>
                  <a:pt x="738237" y="214107"/>
                </a:cubicBezTo>
                <a:cubicBezTo>
                  <a:pt x="738237" y="211758"/>
                  <a:pt x="736081" y="209606"/>
                  <a:pt x="735493" y="207355"/>
                </a:cubicBezTo>
                <a:cubicBezTo>
                  <a:pt x="734906" y="205104"/>
                  <a:pt x="735493" y="202462"/>
                  <a:pt x="734514" y="200114"/>
                </a:cubicBezTo>
                <a:cubicBezTo>
                  <a:pt x="733534" y="197765"/>
                  <a:pt x="731672" y="196102"/>
                  <a:pt x="730791" y="193851"/>
                </a:cubicBezTo>
                <a:cubicBezTo>
                  <a:pt x="729909" y="191600"/>
                  <a:pt x="727362" y="190231"/>
                  <a:pt x="726382" y="187980"/>
                </a:cubicBezTo>
                <a:cubicBezTo>
                  <a:pt x="725402" y="185729"/>
                  <a:pt x="724030" y="183968"/>
                  <a:pt x="723051" y="181815"/>
                </a:cubicBezTo>
                <a:cubicBezTo>
                  <a:pt x="722071" y="179662"/>
                  <a:pt x="723541" y="176335"/>
                  <a:pt x="722463" y="174280"/>
                </a:cubicBezTo>
                <a:cubicBezTo>
                  <a:pt x="721385" y="172225"/>
                  <a:pt x="721581" y="169388"/>
                  <a:pt x="720405" y="167235"/>
                </a:cubicBezTo>
                <a:cubicBezTo>
                  <a:pt x="719230" y="165082"/>
                  <a:pt x="717270" y="163614"/>
                  <a:pt x="716094" y="161559"/>
                </a:cubicBezTo>
                <a:cubicBezTo>
                  <a:pt x="714919" y="159504"/>
                  <a:pt x="713939" y="157254"/>
                  <a:pt x="712763" y="155199"/>
                </a:cubicBezTo>
                <a:cubicBezTo>
                  <a:pt x="711588" y="153144"/>
                  <a:pt x="709040" y="151872"/>
                  <a:pt x="707865" y="149915"/>
                </a:cubicBezTo>
                <a:cubicBezTo>
                  <a:pt x="706689" y="147958"/>
                  <a:pt x="707277" y="144533"/>
                  <a:pt x="706003" y="142576"/>
                </a:cubicBezTo>
                <a:cubicBezTo>
                  <a:pt x="704730" y="140618"/>
                  <a:pt x="700223" y="140618"/>
                  <a:pt x="698949" y="138661"/>
                </a:cubicBezTo>
                <a:cubicBezTo>
                  <a:pt x="697675" y="136704"/>
                  <a:pt x="698361" y="133279"/>
                  <a:pt x="696990" y="131322"/>
                </a:cubicBezTo>
                <a:cubicBezTo>
                  <a:pt x="695618" y="129365"/>
                  <a:pt x="695618" y="126527"/>
                  <a:pt x="694344" y="124570"/>
                </a:cubicBezTo>
                <a:cubicBezTo>
                  <a:pt x="693071" y="122613"/>
                  <a:pt x="689347" y="122222"/>
                  <a:pt x="687976" y="120363"/>
                </a:cubicBezTo>
                <a:cubicBezTo>
                  <a:pt x="686604" y="118503"/>
                  <a:pt x="687192" y="115079"/>
                  <a:pt x="685820" y="113219"/>
                </a:cubicBezTo>
                <a:cubicBezTo>
                  <a:pt x="684449" y="111360"/>
                  <a:pt x="684547" y="110382"/>
                  <a:pt x="683567" y="10852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7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6BA624A2-4319-4A75-A9E7-B14A7643B866}"/>
              </a:ext>
            </a:extLst>
          </p:cNvPr>
          <p:cNvSpPr/>
          <p:nvPr/>
        </p:nvSpPr>
        <p:spPr>
          <a:xfrm>
            <a:off x="3205302" y="1319495"/>
            <a:ext cx="348337" cy="173008"/>
          </a:xfrm>
          <a:custGeom>
            <a:avLst/>
            <a:gdLst>
              <a:gd name="connsiteX0" fmla="*/ 365061 w 522505"/>
              <a:gd name="connsiteY0" fmla="*/ 1970 h 259512"/>
              <a:gd name="connsiteX1" fmla="*/ 357713 w 522505"/>
              <a:gd name="connsiteY1" fmla="*/ 13 h 259512"/>
              <a:gd name="connsiteX2" fmla="*/ 350952 w 522505"/>
              <a:gd name="connsiteY2" fmla="*/ 3829 h 259512"/>
              <a:gd name="connsiteX3" fmla="*/ 343996 w 522505"/>
              <a:gd name="connsiteY3" fmla="*/ 4807 h 259512"/>
              <a:gd name="connsiteX4" fmla="*/ 336648 w 522505"/>
              <a:gd name="connsiteY4" fmla="*/ 4807 h 259512"/>
              <a:gd name="connsiteX5" fmla="*/ 330280 w 522505"/>
              <a:gd name="connsiteY5" fmla="*/ 8722 h 259512"/>
              <a:gd name="connsiteX6" fmla="*/ 322736 w 522505"/>
              <a:gd name="connsiteY6" fmla="*/ 8722 h 259512"/>
              <a:gd name="connsiteX7" fmla="*/ 317053 w 522505"/>
              <a:gd name="connsiteY7" fmla="*/ 13614 h 259512"/>
              <a:gd name="connsiteX8" fmla="*/ 310979 w 522505"/>
              <a:gd name="connsiteY8" fmla="*/ 17431 h 259512"/>
              <a:gd name="connsiteX9" fmla="*/ 303141 w 522505"/>
              <a:gd name="connsiteY9" fmla="*/ 17431 h 259512"/>
              <a:gd name="connsiteX10" fmla="*/ 297654 w 522505"/>
              <a:gd name="connsiteY10" fmla="*/ 22128 h 259512"/>
              <a:gd name="connsiteX11" fmla="*/ 290894 w 522505"/>
              <a:gd name="connsiteY11" fmla="*/ 24965 h 259512"/>
              <a:gd name="connsiteX12" fmla="*/ 285800 w 522505"/>
              <a:gd name="connsiteY12" fmla="*/ 30054 h 259512"/>
              <a:gd name="connsiteX13" fmla="*/ 278745 w 522505"/>
              <a:gd name="connsiteY13" fmla="*/ 32696 h 259512"/>
              <a:gd name="connsiteX14" fmla="*/ 275316 w 522505"/>
              <a:gd name="connsiteY14" fmla="*/ 39644 h 259512"/>
              <a:gd name="connsiteX15" fmla="*/ 270222 w 522505"/>
              <a:gd name="connsiteY15" fmla="*/ 44536 h 259512"/>
              <a:gd name="connsiteX16" fmla="*/ 264245 w 522505"/>
              <a:gd name="connsiteY16" fmla="*/ 48646 h 259512"/>
              <a:gd name="connsiteX17" fmla="*/ 259836 w 522505"/>
              <a:gd name="connsiteY17" fmla="*/ 54224 h 259512"/>
              <a:gd name="connsiteX18" fmla="*/ 255036 w 522505"/>
              <a:gd name="connsiteY18" fmla="*/ 58529 h 259512"/>
              <a:gd name="connsiteX19" fmla="*/ 249353 w 522505"/>
              <a:gd name="connsiteY19" fmla="*/ 55692 h 259512"/>
              <a:gd name="connsiteX20" fmla="*/ 244944 w 522505"/>
              <a:gd name="connsiteY20" fmla="*/ 49918 h 259512"/>
              <a:gd name="connsiteX21" fmla="*/ 237400 w 522505"/>
              <a:gd name="connsiteY21" fmla="*/ 48646 h 259512"/>
              <a:gd name="connsiteX22" fmla="*/ 232894 w 522505"/>
              <a:gd name="connsiteY22" fmla="*/ 42677 h 259512"/>
              <a:gd name="connsiteX23" fmla="*/ 227113 w 522505"/>
              <a:gd name="connsiteY23" fmla="*/ 38763 h 259512"/>
              <a:gd name="connsiteX24" fmla="*/ 219961 w 522505"/>
              <a:gd name="connsiteY24" fmla="*/ 37589 h 259512"/>
              <a:gd name="connsiteX25" fmla="*/ 214474 w 522505"/>
              <a:gd name="connsiteY25" fmla="*/ 32500 h 259512"/>
              <a:gd name="connsiteX26" fmla="*/ 206832 w 522505"/>
              <a:gd name="connsiteY26" fmla="*/ 32989 h 259512"/>
              <a:gd name="connsiteX27" fmla="*/ 200072 w 522505"/>
              <a:gd name="connsiteY27" fmla="*/ 31717 h 259512"/>
              <a:gd name="connsiteX28" fmla="*/ 193508 w 522505"/>
              <a:gd name="connsiteY28" fmla="*/ 29467 h 259512"/>
              <a:gd name="connsiteX29" fmla="*/ 187041 w 522505"/>
              <a:gd name="connsiteY29" fmla="*/ 27118 h 259512"/>
              <a:gd name="connsiteX30" fmla="*/ 180575 w 522505"/>
              <a:gd name="connsiteY30" fmla="*/ 23595 h 259512"/>
              <a:gd name="connsiteX31" fmla="*/ 173325 w 522505"/>
              <a:gd name="connsiteY31" fmla="*/ 25259 h 259512"/>
              <a:gd name="connsiteX32" fmla="*/ 166467 w 522505"/>
              <a:gd name="connsiteY32" fmla="*/ 23400 h 259512"/>
              <a:gd name="connsiteX33" fmla="*/ 159511 w 522505"/>
              <a:gd name="connsiteY33" fmla="*/ 23400 h 259512"/>
              <a:gd name="connsiteX34" fmla="*/ 152653 w 522505"/>
              <a:gd name="connsiteY34" fmla="*/ 25846 h 259512"/>
              <a:gd name="connsiteX35" fmla="*/ 145598 w 522505"/>
              <a:gd name="connsiteY35" fmla="*/ 23008 h 259512"/>
              <a:gd name="connsiteX36" fmla="*/ 138544 w 522505"/>
              <a:gd name="connsiteY36" fmla="*/ 23791 h 259512"/>
              <a:gd name="connsiteX37" fmla="*/ 131490 w 522505"/>
              <a:gd name="connsiteY37" fmla="*/ 25063 h 259512"/>
              <a:gd name="connsiteX38" fmla="*/ 125024 w 522505"/>
              <a:gd name="connsiteY38" fmla="*/ 29075 h 259512"/>
              <a:gd name="connsiteX39" fmla="*/ 117970 w 522505"/>
              <a:gd name="connsiteY39" fmla="*/ 29760 h 259512"/>
              <a:gd name="connsiteX40" fmla="*/ 111111 w 522505"/>
              <a:gd name="connsiteY40" fmla="*/ 31619 h 259512"/>
              <a:gd name="connsiteX41" fmla="*/ 104645 w 522505"/>
              <a:gd name="connsiteY41" fmla="*/ 34555 h 259512"/>
              <a:gd name="connsiteX42" fmla="*/ 97591 w 522505"/>
              <a:gd name="connsiteY42" fmla="*/ 35925 h 259512"/>
              <a:gd name="connsiteX43" fmla="*/ 91810 w 522505"/>
              <a:gd name="connsiteY43" fmla="*/ 40231 h 259512"/>
              <a:gd name="connsiteX44" fmla="*/ 85050 w 522505"/>
              <a:gd name="connsiteY44" fmla="*/ 42481 h 259512"/>
              <a:gd name="connsiteX45" fmla="*/ 78486 w 522505"/>
              <a:gd name="connsiteY45" fmla="*/ 45319 h 259512"/>
              <a:gd name="connsiteX46" fmla="*/ 72510 w 522505"/>
              <a:gd name="connsiteY46" fmla="*/ 49233 h 259512"/>
              <a:gd name="connsiteX47" fmla="*/ 65455 w 522505"/>
              <a:gd name="connsiteY47" fmla="*/ 51680 h 259512"/>
              <a:gd name="connsiteX48" fmla="*/ 61536 w 522505"/>
              <a:gd name="connsiteY48" fmla="*/ 58236 h 259512"/>
              <a:gd name="connsiteX49" fmla="*/ 56246 w 522505"/>
              <a:gd name="connsiteY49" fmla="*/ 62933 h 259512"/>
              <a:gd name="connsiteX50" fmla="*/ 49289 w 522505"/>
              <a:gd name="connsiteY50" fmla="*/ 66064 h 259512"/>
              <a:gd name="connsiteX51" fmla="*/ 46448 w 522505"/>
              <a:gd name="connsiteY51" fmla="*/ 73110 h 259512"/>
              <a:gd name="connsiteX52" fmla="*/ 42235 w 522505"/>
              <a:gd name="connsiteY52" fmla="*/ 78785 h 259512"/>
              <a:gd name="connsiteX53" fmla="*/ 35965 w 522505"/>
              <a:gd name="connsiteY53" fmla="*/ 82993 h 259512"/>
              <a:gd name="connsiteX54" fmla="*/ 34397 w 522505"/>
              <a:gd name="connsiteY54" fmla="*/ 90528 h 259512"/>
              <a:gd name="connsiteX55" fmla="*/ 29891 w 522505"/>
              <a:gd name="connsiteY55" fmla="*/ 96007 h 259512"/>
              <a:gd name="connsiteX56" fmla="*/ 25188 w 522505"/>
              <a:gd name="connsiteY56" fmla="*/ 101389 h 259512"/>
              <a:gd name="connsiteX57" fmla="*/ 22837 w 522505"/>
              <a:gd name="connsiteY57" fmla="*/ 108141 h 259512"/>
              <a:gd name="connsiteX58" fmla="*/ 17840 w 522505"/>
              <a:gd name="connsiteY58" fmla="*/ 113621 h 259512"/>
              <a:gd name="connsiteX59" fmla="*/ 16664 w 522505"/>
              <a:gd name="connsiteY59" fmla="*/ 120862 h 259512"/>
              <a:gd name="connsiteX60" fmla="*/ 11471 w 522505"/>
              <a:gd name="connsiteY60" fmla="*/ 126440 h 259512"/>
              <a:gd name="connsiteX61" fmla="*/ 10394 w 522505"/>
              <a:gd name="connsiteY61" fmla="*/ 133584 h 259512"/>
              <a:gd name="connsiteX62" fmla="*/ 9316 w 522505"/>
              <a:gd name="connsiteY62" fmla="*/ 140629 h 259512"/>
              <a:gd name="connsiteX63" fmla="*/ 5103 w 522505"/>
              <a:gd name="connsiteY63" fmla="*/ 146892 h 259512"/>
              <a:gd name="connsiteX64" fmla="*/ 3045 w 522505"/>
              <a:gd name="connsiteY64" fmla="*/ 153839 h 259512"/>
              <a:gd name="connsiteX65" fmla="*/ 4907 w 522505"/>
              <a:gd name="connsiteY65" fmla="*/ 161374 h 259512"/>
              <a:gd name="connsiteX66" fmla="*/ 4319 w 522505"/>
              <a:gd name="connsiteY66" fmla="*/ 168420 h 259512"/>
              <a:gd name="connsiteX67" fmla="*/ 8 w 522505"/>
              <a:gd name="connsiteY67" fmla="*/ 175074 h 259512"/>
              <a:gd name="connsiteX68" fmla="*/ 2948 w 522505"/>
              <a:gd name="connsiteY68" fmla="*/ 182413 h 259512"/>
              <a:gd name="connsiteX69" fmla="*/ 2948 w 522505"/>
              <a:gd name="connsiteY69" fmla="*/ 189458 h 259512"/>
              <a:gd name="connsiteX70" fmla="*/ 2948 w 522505"/>
              <a:gd name="connsiteY70" fmla="*/ 196504 h 259512"/>
              <a:gd name="connsiteX71" fmla="*/ 792 w 522505"/>
              <a:gd name="connsiteY71" fmla="*/ 203745 h 259512"/>
              <a:gd name="connsiteX72" fmla="*/ 2164 w 522505"/>
              <a:gd name="connsiteY72" fmla="*/ 210790 h 259512"/>
              <a:gd name="connsiteX73" fmla="*/ 4123 w 522505"/>
              <a:gd name="connsiteY73" fmla="*/ 217738 h 259512"/>
              <a:gd name="connsiteX74" fmla="*/ 3536 w 522505"/>
              <a:gd name="connsiteY74" fmla="*/ 225371 h 259512"/>
              <a:gd name="connsiteX75" fmla="*/ 10492 w 522505"/>
              <a:gd name="connsiteY75" fmla="*/ 238875 h 259512"/>
              <a:gd name="connsiteX76" fmla="*/ 18036 w 522505"/>
              <a:gd name="connsiteY76" fmla="*/ 241908 h 259512"/>
              <a:gd name="connsiteX77" fmla="*/ 21661 w 522505"/>
              <a:gd name="connsiteY77" fmla="*/ 249149 h 259512"/>
              <a:gd name="connsiteX78" fmla="*/ 29107 w 522505"/>
              <a:gd name="connsiteY78" fmla="*/ 251204 h 259512"/>
              <a:gd name="connsiteX79" fmla="*/ 35377 w 522505"/>
              <a:gd name="connsiteY79" fmla="*/ 255118 h 259512"/>
              <a:gd name="connsiteX80" fmla="*/ 43313 w 522505"/>
              <a:gd name="connsiteY80" fmla="*/ 254042 h 259512"/>
              <a:gd name="connsiteX81" fmla="*/ 49877 w 522505"/>
              <a:gd name="connsiteY81" fmla="*/ 257956 h 259512"/>
              <a:gd name="connsiteX82" fmla="*/ 57225 w 522505"/>
              <a:gd name="connsiteY82" fmla="*/ 259228 h 259512"/>
              <a:gd name="connsiteX83" fmla="*/ 64671 w 522505"/>
              <a:gd name="connsiteY83" fmla="*/ 259228 h 259512"/>
              <a:gd name="connsiteX84" fmla="*/ 72020 w 522505"/>
              <a:gd name="connsiteY84" fmla="*/ 257467 h 259512"/>
              <a:gd name="connsiteX85" fmla="*/ 78290 w 522505"/>
              <a:gd name="connsiteY85" fmla="*/ 253259 h 259512"/>
              <a:gd name="connsiteX86" fmla="*/ 85148 w 522505"/>
              <a:gd name="connsiteY86" fmla="*/ 251008 h 259512"/>
              <a:gd name="connsiteX87" fmla="*/ 92006 w 522505"/>
              <a:gd name="connsiteY87" fmla="*/ 247877 h 259512"/>
              <a:gd name="connsiteX88" fmla="*/ 95533 w 522505"/>
              <a:gd name="connsiteY88" fmla="*/ 241125 h 259512"/>
              <a:gd name="connsiteX89" fmla="*/ 101412 w 522505"/>
              <a:gd name="connsiteY89" fmla="*/ 236624 h 259512"/>
              <a:gd name="connsiteX90" fmla="*/ 106311 w 522505"/>
              <a:gd name="connsiteY90" fmla="*/ 230948 h 259512"/>
              <a:gd name="connsiteX91" fmla="*/ 109054 w 522505"/>
              <a:gd name="connsiteY91" fmla="*/ 224099 h 259512"/>
              <a:gd name="connsiteX92" fmla="*/ 111209 w 522505"/>
              <a:gd name="connsiteY92" fmla="*/ 216955 h 259512"/>
              <a:gd name="connsiteX93" fmla="*/ 112581 w 522505"/>
              <a:gd name="connsiteY93" fmla="*/ 209714 h 259512"/>
              <a:gd name="connsiteX94" fmla="*/ 109642 w 522505"/>
              <a:gd name="connsiteY94" fmla="*/ 202277 h 259512"/>
              <a:gd name="connsiteX95" fmla="*/ 109642 w 522505"/>
              <a:gd name="connsiteY95" fmla="*/ 195232 h 259512"/>
              <a:gd name="connsiteX96" fmla="*/ 111111 w 522505"/>
              <a:gd name="connsiteY96" fmla="*/ 187893 h 259512"/>
              <a:gd name="connsiteX97" fmla="*/ 108368 w 522505"/>
              <a:gd name="connsiteY97" fmla="*/ 181043 h 259512"/>
              <a:gd name="connsiteX98" fmla="*/ 111699 w 522505"/>
              <a:gd name="connsiteY98" fmla="*/ 174193 h 259512"/>
              <a:gd name="connsiteX99" fmla="*/ 111699 w 522505"/>
              <a:gd name="connsiteY99" fmla="*/ 167245 h 259512"/>
              <a:gd name="connsiteX100" fmla="*/ 112973 w 522505"/>
              <a:gd name="connsiteY100" fmla="*/ 160200 h 259512"/>
              <a:gd name="connsiteX101" fmla="*/ 118655 w 522505"/>
              <a:gd name="connsiteY101" fmla="*/ 155503 h 259512"/>
              <a:gd name="connsiteX102" fmla="*/ 123554 w 522505"/>
              <a:gd name="connsiteY102" fmla="*/ 150806 h 259512"/>
              <a:gd name="connsiteX103" fmla="*/ 127277 w 522505"/>
              <a:gd name="connsiteY103" fmla="*/ 144347 h 259512"/>
              <a:gd name="connsiteX104" fmla="*/ 133352 w 522505"/>
              <a:gd name="connsiteY104" fmla="*/ 140727 h 259512"/>
              <a:gd name="connsiteX105" fmla="*/ 141092 w 522505"/>
              <a:gd name="connsiteY105" fmla="*/ 141510 h 259512"/>
              <a:gd name="connsiteX106" fmla="*/ 146872 w 522505"/>
              <a:gd name="connsiteY106" fmla="*/ 137204 h 259512"/>
              <a:gd name="connsiteX107" fmla="*/ 153632 w 522505"/>
              <a:gd name="connsiteY107" fmla="*/ 134953 h 259512"/>
              <a:gd name="connsiteX108" fmla="*/ 160686 w 522505"/>
              <a:gd name="connsiteY108" fmla="*/ 134953 h 259512"/>
              <a:gd name="connsiteX109" fmla="*/ 167838 w 522505"/>
              <a:gd name="connsiteY109" fmla="*/ 134366 h 259512"/>
              <a:gd name="connsiteX110" fmla="*/ 174109 w 522505"/>
              <a:gd name="connsiteY110" fmla="*/ 138378 h 259512"/>
              <a:gd name="connsiteX111" fmla="*/ 180379 w 522505"/>
              <a:gd name="connsiteY111" fmla="*/ 141216 h 259512"/>
              <a:gd name="connsiteX112" fmla="*/ 186062 w 522505"/>
              <a:gd name="connsiteY112" fmla="*/ 144739 h 259512"/>
              <a:gd name="connsiteX113" fmla="*/ 193802 w 522505"/>
              <a:gd name="connsiteY113" fmla="*/ 146207 h 259512"/>
              <a:gd name="connsiteX114" fmla="*/ 195173 w 522505"/>
              <a:gd name="connsiteY114" fmla="*/ 154329 h 259512"/>
              <a:gd name="connsiteX115" fmla="*/ 202129 w 522505"/>
              <a:gd name="connsiteY115" fmla="*/ 157949 h 259512"/>
              <a:gd name="connsiteX116" fmla="*/ 204383 w 522505"/>
              <a:gd name="connsiteY116" fmla="*/ 164603 h 259512"/>
              <a:gd name="connsiteX117" fmla="*/ 204383 w 522505"/>
              <a:gd name="connsiteY117" fmla="*/ 171844 h 259512"/>
              <a:gd name="connsiteX118" fmla="*/ 206832 w 522505"/>
              <a:gd name="connsiteY118" fmla="*/ 178401 h 259512"/>
              <a:gd name="connsiteX119" fmla="*/ 206048 w 522505"/>
              <a:gd name="connsiteY119" fmla="*/ 185740 h 259512"/>
              <a:gd name="connsiteX120" fmla="*/ 209968 w 522505"/>
              <a:gd name="connsiteY120" fmla="*/ 192198 h 259512"/>
              <a:gd name="connsiteX121" fmla="*/ 213788 w 522505"/>
              <a:gd name="connsiteY121" fmla="*/ 198167 h 259512"/>
              <a:gd name="connsiteX122" fmla="*/ 213788 w 522505"/>
              <a:gd name="connsiteY122" fmla="*/ 206289 h 259512"/>
              <a:gd name="connsiteX123" fmla="*/ 221136 w 522505"/>
              <a:gd name="connsiteY123" fmla="*/ 209812 h 259512"/>
              <a:gd name="connsiteX124" fmla="*/ 223488 w 522505"/>
              <a:gd name="connsiteY124" fmla="*/ 216955 h 259512"/>
              <a:gd name="connsiteX125" fmla="*/ 230738 w 522505"/>
              <a:gd name="connsiteY125" fmla="*/ 219206 h 259512"/>
              <a:gd name="connsiteX126" fmla="*/ 234559 w 522505"/>
              <a:gd name="connsiteY126" fmla="*/ 226251 h 259512"/>
              <a:gd name="connsiteX127" fmla="*/ 241417 w 522505"/>
              <a:gd name="connsiteY127" fmla="*/ 228502 h 259512"/>
              <a:gd name="connsiteX128" fmla="*/ 248471 w 522505"/>
              <a:gd name="connsiteY128" fmla="*/ 229872 h 259512"/>
              <a:gd name="connsiteX129" fmla="*/ 255134 w 522505"/>
              <a:gd name="connsiteY129" fmla="*/ 233493 h 259512"/>
              <a:gd name="connsiteX130" fmla="*/ 262384 w 522505"/>
              <a:gd name="connsiteY130" fmla="*/ 230263 h 259512"/>
              <a:gd name="connsiteX131" fmla="*/ 269242 w 522505"/>
              <a:gd name="connsiteY131" fmla="*/ 230263 h 259512"/>
              <a:gd name="connsiteX132" fmla="*/ 275904 w 522505"/>
              <a:gd name="connsiteY132" fmla="*/ 228698 h 259512"/>
              <a:gd name="connsiteX133" fmla="*/ 282175 w 522505"/>
              <a:gd name="connsiteY133" fmla="*/ 225958 h 259512"/>
              <a:gd name="connsiteX134" fmla="*/ 289033 w 522505"/>
              <a:gd name="connsiteY134" fmla="*/ 224392 h 259512"/>
              <a:gd name="connsiteX135" fmla="*/ 295793 w 522505"/>
              <a:gd name="connsiteY135" fmla="*/ 221848 h 259512"/>
              <a:gd name="connsiteX136" fmla="*/ 300398 w 522505"/>
              <a:gd name="connsiteY136" fmla="*/ 216368 h 259512"/>
              <a:gd name="connsiteX137" fmla="*/ 304415 w 522505"/>
              <a:gd name="connsiteY137" fmla="*/ 210497 h 259512"/>
              <a:gd name="connsiteX138" fmla="*/ 308236 w 522505"/>
              <a:gd name="connsiteY138" fmla="*/ 204821 h 259512"/>
              <a:gd name="connsiteX139" fmla="*/ 313624 w 522505"/>
              <a:gd name="connsiteY139" fmla="*/ 199635 h 259512"/>
              <a:gd name="connsiteX140" fmla="*/ 313624 w 522505"/>
              <a:gd name="connsiteY140" fmla="*/ 192296 h 259512"/>
              <a:gd name="connsiteX141" fmla="*/ 316760 w 522505"/>
              <a:gd name="connsiteY141" fmla="*/ 185838 h 259512"/>
              <a:gd name="connsiteX142" fmla="*/ 317543 w 522505"/>
              <a:gd name="connsiteY142" fmla="*/ 178792 h 259512"/>
              <a:gd name="connsiteX143" fmla="*/ 317543 w 522505"/>
              <a:gd name="connsiteY143" fmla="*/ 171453 h 259512"/>
              <a:gd name="connsiteX144" fmla="*/ 319895 w 522505"/>
              <a:gd name="connsiteY144" fmla="*/ 164505 h 259512"/>
              <a:gd name="connsiteX145" fmla="*/ 321952 w 522505"/>
              <a:gd name="connsiteY145" fmla="*/ 157558 h 259512"/>
              <a:gd name="connsiteX146" fmla="*/ 327439 w 522505"/>
              <a:gd name="connsiteY146" fmla="*/ 151980 h 259512"/>
              <a:gd name="connsiteX147" fmla="*/ 327439 w 522505"/>
              <a:gd name="connsiteY147" fmla="*/ 144152 h 259512"/>
              <a:gd name="connsiteX148" fmla="*/ 332142 w 522505"/>
              <a:gd name="connsiteY148" fmla="*/ 138378 h 259512"/>
              <a:gd name="connsiteX149" fmla="*/ 337334 w 522505"/>
              <a:gd name="connsiteY149" fmla="*/ 133290 h 259512"/>
              <a:gd name="connsiteX150" fmla="*/ 341547 w 522505"/>
              <a:gd name="connsiteY150" fmla="*/ 127419 h 259512"/>
              <a:gd name="connsiteX151" fmla="*/ 345662 w 522505"/>
              <a:gd name="connsiteY151" fmla="*/ 120960 h 259512"/>
              <a:gd name="connsiteX152" fmla="*/ 352912 w 522505"/>
              <a:gd name="connsiteY152" fmla="*/ 118612 h 259512"/>
              <a:gd name="connsiteX153" fmla="*/ 359574 w 522505"/>
              <a:gd name="connsiteY153" fmla="*/ 115970 h 259512"/>
              <a:gd name="connsiteX154" fmla="*/ 366335 w 522505"/>
              <a:gd name="connsiteY154" fmla="*/ 113426 h 259512"/>
              <a:gd name="connsiteX155" fmla="*/ 373193 w 522505"/>
              <a:gd name="connsiteY155" fmla="*/ 113426 h 259512"/>
              <a:gd name="connsiteX156" fmla="*/ 380149 w 522505"/>
              <a:gd name="connsiteY156" fmla="*/ 112056 h 259512"/>
              <a:gd name="connsiteX157" fmla="*/ 386713 w 522505"/>
              <a:gd name="connsiteY157" fmla="*/ 114502 h 259512"/>
              <a:gd name="connsiteX158" fmla="*/ 391906 w 522505"/>
              <a:gd name="connsiteY158" fmla="*/ 119297 h 259512"/>
              <a:gd name="connsiteX159" fmla="*/ 396902 w 522505"/>
              <a:gd name="connsiteY159" fmla="*/ 123211 h 259512"/>
              <a:gd name="connsiteX160" fmla="*/ 402487 w 522505"/>
              <a:gd name="connsiteY160" fmla="*/ 127027 h 259512"/>
              <a:gd name="connsiteX161" fmla="*/ 406112 w 522505"/>
              <a:gd name="connsiteY161" fmla="*/ 132801 h 259512"/>
              <a:gd name="connsiteX162" fmla="*/ 406798 w 522505"/>
              <a:gd name="connsiteY162" fmla="*/ 139553 h 259512"/>
              <a:gd name="connsiteX163" fmla="*/ 408561 w 522505"/>
              <a:gd name="connsiteY163" fmla="*/ 146011 h 259512"/>
              <a:gd name="connsiteX164" fmla="*/ 408561 w 522505"/>
              <a:gd name="connsiteY164" fmla="*/ 152763 h 259512"/>
              <a:gd name="connsiteX165" fmla="*/ 409933 w 522505"/>
              <a:gd name="connsiteY165" fmla="*/ 160004 h 259512"/>
              <a:gd name="connsiteX166" fmla="*/ 409933 w 522505"/>
              <a:gd name="connsiteY166" fmla="*/ 167147 h 259512"/>
              <a:gd name="connsiteX167" fmla="*/ 411991 w 522505"/>
              <a:gd name="connsiteY167" fmla="*/ 173997 h 259512"/>
              <a:gd name="connsiteX168" fmla="*/ 415224 w 522505"/>
              <a:gd name="connsiteY168" fmla="*/ 180260 h 259512"/>
              <a:gd name="connsiteX169" fmla="*/ 417575 w 522505"/>
              <a:gd name="connsiteY169" fmla="*/ 187012 h 259512"/>
              <a:gd name="connsiteX170" fmla="*/ 422278 w 522505"/>
              <a:gd name="connsiteY170" fmla="*/ 192394 h 259512"/>
              <a:gd name="connsiteX171" fmla="*/ 428156 w 522505"/>
              <a:gd name="connsiteY171" fmla="*/ 196504 h 259512"/>
              <a:gd name="connsiteX172" fmla="*/ 434427 w 522505"/>
              <a:gd name="connsiteY172" fmla="*/ 199929 h 259512"/>
              <a:gd name="connsiteX173" fmla="*/ 441383 w 522505"/>
              <a:gd name="connsiteY173" fmla="*/ 201201 h 259512"/>
              <a:gd name="connsiteX174" fmla="*/ 448045 w 522505"/>
              <a:gd name="connsiteY174" fmla="*/ 203549 h 259512"/>
              <a:gd name="connsiteX175" fmla="*/ 454903 w 522505"/>
              <a:gd name="connsiteY175" fmla="*/ 205017 h 259512"/>
              <a:gd name="connsiteX176" fmla="*/ 462055 w 522505"/>
              <a:gd name="connsiteY176" fmla="*/ 205017 h 259512"/>
              <a:gd name="connsiteX177" fmla="*/ 468914 w 522505"/>
              <a:gd name="connsiteY177" fmla="*/ 203353 h 259512"/>
              <a:gd name="connsiteX178" fmla="*/ 476360 w 522505"/>
              <a:gd name="connsiteY178" fmla="*/ 204528 h 259512"/>
              <a:gd name="connsiteX179" fmla="*/ 482924 w 522505"/>
              <a:gd name="connsiteY179" fmla="*/ 201592 h 259512"/>
              <a:gd name="connsiteX180" fmla="*/ 488998 w 522505"/>
              <a:gd name="connsiteY180" fmla="*/ 197580 h 259512"/>
              <a:gd name="connsiteX181" fmla="*/ 495954 w 522505"/>
              <a:gd name="connsiteY181" fmla="*/ 195525 h 259512"/>
              <a:gd name="connsiteX182" fmla="*/ 502715 w 522505"/>
              <a:gd name="connsiteY182" fmla="*/ 192198 h 259512"/>
              <a:gd name="connsiteX183" fmla="*/ 507810 w 522505"/>
              <a:gd name="connsiteY183" fmla="*/ 186816 h 259512"/>
              <a:gd name="connsiteX184" fmla="*/ 509573 w 522505"/>
              <a:gd name="connsiteY184" fmla="*/ 179183 h 259512"/>
              <a:gd name="connsiteX185" fmla="*/ 514864 w 522505"/>
              <a:gd name="connsiteY185" fmla="*/ 174095 h 259512"/>
              <a:gd name="connsiteX186" fmla="*/ 517117 w 522505"/>
              <a:gd name="connsiteY186" fmla="*/ 167245 h 259512"/>
              <a:gd name="connsiteX187" fmla="*/ 518489 w 522505"/>
              <a:gd name="connsiteY187" fmla="*/ 160200 h 259512"/>
              <a:gd name="connsiteX188" fmla="*/ 519958 w 522505"/>
              <a:gd name="connsiteY188" fmla="*/ 153252 h 259512"/>
              <a:gd name="connsiteX189" fmla="*/ 519958 w 522505"/>
              <a:gd name="connsiteY189" fmla="*/ 146207 h 259512"/>
              <a:gd name="connsiteX190" fmla="*/ 522506 w 522505"/>
              <a:gd name="connsiteY190" fmla="*/ 139259 h 259512"/>
              <a:gd name="connsiteX191" fmla="*/ 521722 w 522505"/>
              <a:gd name="connsiteY191" fmla="*/ 132311 h 259512"/>
              <a:gd name="connsiteX192" fmla="*/ 519566 w 522505"/>
              <a:gd name="connsiteY192" fmla="*/ 125462 h 259512"/>
              <a:gd name="connsiteX193" fmla="*/ 519566 w 522505"/>
              <a:gd name="connsiteY193" fmla="*/ 118416 h 259512"/>
              <a:gd name="connsiteX194" fmla="*/ 517803 w 522505"/>
              <a:gd name="connsiteY194" fmla="*/ 111566 h 259512"/>
              <a:gd name="connsiteX195" fmla="*/ 516333 w 522505"/>
              <a:gd name="connsiteY195" fmla="*/ 104716 h 259512"/>
              <a:gd name="connsiteX196" fmla="*/ 513492 w 522505"/>
              <a:gd name="connsiteY196" fmla="*/ 98258 h 259512"/>
              <a:gd name="connsiteX197" fmla="*/ 512120 w 522505"/>
              <a:gd name="connsiteY197" fmla="*/ 91311 h 259512"/>
              <a:gd name="connsiteX198" fmla="*/ 508495 w 522505"/>
              <a:gd name="connsiteY198" fmla="*/ 85146 h 259512"/>
              <a:gd name="connsiteX199" fmla="*/ 504674 w 522505"/>
              <a:gd name="connsiteY199" fmla="*/ 79274 h 259512"/>
              <a:gd name="connsiteX200" fmla="*/ 499971 w 522505"/>
              <a:gd name="connsiteY200" fmla="*/ 74088 h 259512"/>
              <a:gd name="connsiteX201" fmla="*/ 496738 w 522505"/>
              <a:gd name="connsiteY201" fmla="*/ 67826 h 259512"/>
              <a:gd name="connsiteX202" fmla="*/ 491546 w 522505"/>
              <a:gd name="connsiteY202" fmla="*/ 63128 h 259512"/>
              <a:gd name="connsiteX203" fmla="*/ 489488 w 522505"/>
              <a:gd name="connsiteY203" fmla="*/ 55789 h 259512"/>
              <a:gd name="connsiteX204" fmla="*/ 483610 w 522505"/>
              <a:gd name="connsiteY204" fmla="*/ 51680 h 259512"/>
              <a:gd name="connsiteX205" fmla="*/ 480670 w 522505"/>
              <a:gd name="connsiteY205" fmla="*/ 44732 h 259512"/>
              <a:gd name="connsiteX206" fmla="*/ 472735 w 522505"/>
              <a:gd name="connsiteY206" fmla="*/ 42971 h 259512"/>
              <a:gd name="connsiteX207" fmla="*/ 467346 w 522505"/>
              <a:gd name="connsiteY207" fmla="*/ 38763 h 259512"/>
              <a:gd name="connsiteX208" fmla="*/ 463525 w 522505"/>
              <a:gd name="connsiteY208" fmla="*/ 32402 h 259512"/>
              <a:gd name="connsiteX209" fmla="*/ 458332 w 522505"/>
              <a:gd name="connsiteY209" fmla="*/ 27510 h 259512"/>
              <a:gd name="connsiteX210" fmla="*/ 451964 w 522505"/>
              <a:gd name="connsiteY210" fmla="*/ 24378 h 259512"/>
              <a:gd name="connsiteX211" fmla="*/ 446085 w 522505"/>
              <a:gd name="connsiteY211" fmla="*/ 20464 h 259512"/>
              <a:gd name="connsiteX212" fmla="*/ 440109 w 522505"/>
              <a:gd name="connsiteY212" fmla="*/ 16746 h 259512"/>
              <a:gd name="connsiteX213" fmla="*/ 432467 w 522505"/>
              <a:gd name="connsiteY213" fmla="*/ 16746 h 259512"/>
              <a:gd name="connsiteX214" fmla="*/ 426981 w 522505"/>
              <a:gd name="connsiteY214" fmla="*/ 11853 h 259512"/>
              <a:gd name="connsiteX215" fmla="*/ 419828 w 522505"/>
              <a:gd name="connsiteY215" fmla="*/ 10874 h 259512"/>
              <a:gd name="connsiteX216" fmla="*/ 413068 w 522505"/>
              <a:gd name="connsiteY216" fmla="*/ 9113 h 259512"/>
              <a:gd name="connsiteX217" fmla="*/ 407092 w 522505"/>
              <a:gd name="connsiteY217" fmla="*/ 4710 h 259512"/>
              <a:gd name="connsiteX218" fmla="*/ 399842 w 522505"/>
              <a:gd name="connsiteY218" fmla="*/ 4710 h 259512"/>
              <a:gd name="connsiteX219" fmla="*/ 392787 w 522505"/>
              <a:gd name="connsiteY219" fmla="*/ 4710 h 259512"/>
              <a:gd name="connsiteX220" fmla="*/ 386027 w 522505"/>
              <a:gd name="connsiteY220" fmla="*/ 2752 h 259512"/>
              <a:gd name="connsiteX221" fmla="*/ 379071 w 522505"/>
              <a:gd name="connsiteY221" fmla="*/ 2165 h 259512"/>
              <a:gd name="connsiteX222" fmla="*/ 372017 w 522505"/>
              <a:gd name="connsiteY222" fmla="*/ 3829 h 259512"/>
              <a:gd name="connsiteX223" fmla="*/ 365061 w 522505"/>
              <a:gd name="connsiteY223" fmla="*/ 1970 h 259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</a:cxnLst>
            <a:rect l="l" t="t" r="r" b="b"/>
            <a:pathLst>
              <a:path w="522505" h="259512">
                <a:moveTo>
                  <a:pt x="365061" y="1970"/>
                </a:moveTo>
                <a:cubicBezTo>
                  <a:pt x="362710" y="1970"/>
                  <a:pt x="360064" y="-183"/>
                  <a:pt x="357713" y="13"/>
                </a:cubicBezTo>
                <a:cubicBezTo>
                  <a:pt x="355361" y="208"/>
                  <a:pt x="353304" y="3437"/>
                  <a:pt x="350952" y="3829"/>
                </a:cubicBezTo>
                <a:cubicBezTo>
                  <a:pt x="348601" y="4220"/>
                  <a:pt x="346250" y="3829"/>
                  <a:pt x="343996" y="4807"/>
                </a:cubicBezTo>
                <a:cubicBezTo>
                  <a:pt x="341743" y="5786"/>
                  <a:pt x="338902" y="4122"/>
                  <a:pt x="336648" y="4807"/>
                </a:cubicBezTo>
                <a:cubicBezTo>
                  <a:pt x="334395" y="5492"/>
                  <a:pt x="332533" y="8037"/>
                  <a:pt x="330280" y="8722"/>
                </a:cubicBezTo>
                <a:cubicBezTo>
                  <a:pt x="328027" y="9407"/>
                  <a:pt x="324989" y="7841"/>
                  <a:pt x="322736" y="8722"/>
                </a:cubicBezTo>
                <a:cubicBezTo>
                  <a:pt x="320483" y="9602"/>
                  <a:pt x="319209" y="12734"/>
                  <a:pt x="317053" y="13614"/>
                </a:cubicBezTo>
                <a:cubicBezTo>
                  <a:pt x="314898" y="14495"/>
                  <a:pt x="313135" y="16452"/>
                  <a:pt x="310979" y="17431"/>
                </a:cubicBezTo>
                <a:cubicBezTo>
                  <a:pt x="308824" y="18409"/>
                  <a:pt x="305199" y="16452"/>
                  <a:pt x="303141" y="17431"/>
                </a:cubicBezTo>
                <a:cubicBezTo>
                  <a:pt x="301084" y="18409"/>
                  <a:pt x="299614" y="20953"/>
                  <a:pt x="297654" y="22128"/>
                </a:cubicBezTo>
                <a:cubicBezTo>
                  <a:pt x="295695" y="23302"/>
                  <a:pt x="292854" y="23595"/>
                  <a:pt x="290894" y="24965"/>
                </a:cubicBezTo>
                <a:cubicBezTo>
                  <a:pt x="288935" y="26335"/>
                  <a:pt x="287661" y="28684"/>
                  <a:pt x="285800" y="30054"/>
                </a:cubicBezTo>
                <a:cubicBezTo>
                  <a:pt x="283938" y="31424"/>
                  <a:pt x="280607" y="31130"/>
                  <a:pt x="278745" y="32696"/>
                </a:cubicBezTo>
                <a:cubicBezTo>
                  <a:pt x="276884" y="34262"/>
                  <a:pt x="277080" y="38078"/>
                  <a:pt x="275316" y="39644"/>
                </a:cubicBezTo>
                <a:cubicBezTo>
                  <a:pt x="273553" y="41209"/>
                  <a:pt x="271887" y="42873"/>
                  <a:pt x="270222" y="44536"/>
                </a:cubicBezTo>
                <a:cubicBezTo>
                  <a:pt x="268556" y="46200"/>
                  <a:pt x="265911" y="46983"/>
                  <a:pt x="264245" y="48646"/>
                </a:cubicBezTo>
                <a:cubicBezTo>
                  <a:pt x="262580" y="50310"/>
                  <a:pt x="261404" y="52462"/>
                  <a:pt x="259836" y="54224"/>
                </a:cubicBezTo>
                <a:cubicBezTo>
                  <a:pt x="258269" y="55985"/>
                  <a:pt x="256505" y="56670"/>
                  <a:pt x="255036" y="58529"/>
                </a:cubicBezTo>
                <a:cubicBezTo>
                  <a:pt x="253272" y="57062"/>
                  <a:pt x="251215" y="57062"/>
                  <a:pt x="249353" y="55692"/>
                </a:cubicBezTo>
                <a:cubicBezTo>
                  <a:pt x="247492" y="54322"/>
                  <a:pt x="246806" y="51288"/>
                  <a:pt x="244944" y="49918"/>
                </a:cubicBezTo>
                <a:cubicBezTo>
                  <a:pt x="243083" y="48548"/>
                  <a:pt x="239360" y="49918"/>
                  <a:pt x="237400" y="48646"/>
                </a:cubicBezTo>
                <a:cubicBezTo>
                  <a:pt x="235441" y="47374"/>
                  <a:pt x="234951" y="43851"/>
                  <a:pt x="232894" y="42677"/>
                </a:cubicBezTo>
                <a:cubicBezTo>
                  <a:pt x="230836" y="41503"/>
                  <a:pt x="229170" y="39839"/>
                  <a:pt x="227113" y="38763"/>
                </a:cubicBezTo>
                <a:cubicBezTo>
                  <a:pt x="225055" y="37686"/>
                  <a:pt x="222018" y="38763"/>
                  <a:pt x="219961" y="37589"/>
                </a:cubicBezTo>
                <a:cubicBezTo>
                  <a:pt x="217903" y="36414"/>
                  <a:pt x="216630" y="33381"/>
                  <a:pt x="214474" y="32500"/>
                </a:cubicBezTo>
                <a:cubicBezTo>
                  <a:pt x="212319" y="31619"/>
                  <a:pt x="209086" y="33772"/>
                  <a:pt x="206832" y="32989"/>
                </a:cubicBezTo>
                <a:cubicBezTo>
                  <a:pt x="204579" y="32207"/>
                  <a:pt x="202228" y="32402"/>
                  <a:pt x="200072" y="31717"/>
                </a:cubicBezTo>
                <a:cubicBezTo>
                  <a:pt x="197917" y="31032"/>
                  <a:pt x="195761" y="30054"/>
                  <a:pt x="193508" y="29467"/>
                </a:cubicBezTo>
                <a:cubicBezTo>
                  <a:pt x="191254" y="28880"/>
                  <a:pt x="189295" y="27607"/>
                  <a:pt x="187041" y="27118"/>
                </a:cubicBezTo>
                <a:cubicBezTo>
                  <a:pt x="184788" y="26629"/>
                  <a:pt x="182828" y="23889"/>
                  <a:pt x="180575" y="23595"/>
                </a:cubicBezTo>
                <a:cubicBezTo>
                  <a:pt x="178322" y="23302"/>
                  <a:pt x="175677" y="25455"/>
                  <a:pt x="173325" y="25259"/>
                </a:cubicBezTo>
                <a:cubicBezTo>
                  <a:pt x="170974" y="25063"/>
                  <a:pt x="168818" y="23498"/>
                  <a:pt x="166467" y="23400"/>
                </a:cubicBezTo>
                <a:cubicBezTo>
                  <a:pt x="164115" y="23302"/>
                  <a:pt x="161862" y="23400"/>
                  <a:pt x="159511" y="23400"/>
                </a:cubicBezTo>
                <a:cubicBezTo>
                  <a:pt x="157159" y="23400"/>
                  <a:pt x="155004" y="25748"/>
                  <a:pt x="152653" y="25846"/>
                </a:cubicBezTo>
                <a:cubicBezTo>
                  <a:pt x="150301" y="25944"/>
                  <a:pt x="147852" y="22813"/>
                  <a:pt x="145598" y="23008"/>
                </a:cubicBezTo>
                <a:lnTo>
                  <a:pt x="138544" y="23791"/>
                </a:lnTo>
                <a:cubicBezTo>
                  <a:pt x="136193" y="23791"/>
                  <a:pt x="133841" y="24672"/>
                  <a:pt x="131490" y="25063"/>
                </a:cubicBezTo>
                <a:cubicBezTo>
                  <a:pt x="129139" y="25455"/>
                  <a:pt x="127375" y="28586"/>
                  <a:pt x="125024" y="29075"/>
                </a:cubicBezTo>
                <a:cubicBezTo>
                  <a:pt x="122672" y="29565"/>
                  <a:pt x="120223" y="29075"/>
                  <a:pt x="117970" y="29760"/>
                </a:cubicBezTo>
                <a:lnTo>
                  <a:pt x="111111" y="31619"/>
                </a:lnTo>
                <a:cubicBezTo>
                  <a:pt x="108858" y="32304"/>
                  <a:pt x="106898" y="33772"/>
                  <a:pt x="104645" y="34555"/>
                </a:cubicBezTo>
                <a:cubicBezTo>
                  <a:pt x="102392" y="35338"/>
                  <a:pt x="99746" y="34555"/>
                  <a:pt x="97591" y="35925"/>
                </a:cubicBezTo>
                <a:cubicBezTo>
                  <a:pt x="95436" y="37295"/>
                  <a:pt x="93966" y="39252"/>
                  <a:pt x="91810" y="40231"/>
                </a:cubicBezTo>
                <a:cubicBezTo>
                  <a:pt x="89655" y="41209"/>
                  <a:pt x="87108" y="41405"/>
                  <a:pt x="85050" y="42481"/>
                </a:cubicBezTo>
                <a:cubicBezTo>
                  <a:pt x="82993" y="43558"/>
                  <a:pt x="80445" y="44047"/>
                  <a:pt x="78486" y="45319"/>
                </a:cubicBezTo>
                <a:lnTo>
                  <a:pt x="72510" y="49233"/>
                </a:lnTo>
                <a:cubicBezTo>
                  <a:pt x="70550" y="50603"/>
                  <a:pt x="67415" y="50310"/>
                  <a:pt x="65455" y="51680"/>
                </a:cubicBezTo>
                <a:cubicBezTo>
                  <a:pt x="63496" y="53050"/>
                  <a:pt x="63398" y="56768"/>
                  <a:pt x="61536" y="58236"/>
                </a:cubicBezTo>
                <a:cubicBezTo>
                  <a:pt x="59675" y="59704"/>
                  <a:pt x="58009" y="61367"/>
                  <a:pt x="56246" y="62933"/>
                </a:cubicBezTo>
                <a:cubicBezTo>
                  <a:pt x="54482" y="64498"/>
                  <a:pt x="50955" y="64401"/>
                  <a:pt x="49289" y="66064"/>
                </a:cubicBezTo>
                <a:cubicBezTo>
                  <a:pt x="47624" y="67728"/>
                  <a:pt x="48016" y="71348"/>
                  <a:pt x="46448" y="73110"/>
                </a:cubicBezTo>
                <a:cubicBezTo>
                  <a:pt x="44881" y="74871"/>
                  <a:pt x="43705" y="77024"/>
                  <a:pt x="42235" y="78785"/>
                </a:cubicBezTo>
                <a:cubicBezTo>
                  <a:pt x="40766" y="80547"/>
                  <a:pt x="37435" y="81036"/>
                  <a:pt x="35965" y="82993"/>
                </a:cubicBezTo>
                <a:cubicBezTo>
                  <a:pt x="34495" y="84950"/>
                  <a:pt x="35965" y="88571"/>
                  <a:pt x="34397" y="90528"/>
                </a:cubicBezTo>
                <a:cubicBezTo>
                  <a:pt x="32830" y="92485"/>
                  <a:pt x="31164" y="93953"/>
                  <a:pt x="29891" y="96007"/>
                </a:cubicBezTo>
                <a:cubicBezTo>
                  <a:pt x="28617" y="98062"/>
                  <a:pt x="26363" y="99335"/>
                  <a:pt x="25188" y="101389"/>
                </a:cubicBezTo>
                <a:cubicBezTo>
                  <a:pt x="24012" y="103444"/>
                  <a:pt x="24012" y="106087"/>
                  <a:pt x="22837" y="108141"/>
                </a:cubicBezTo>
                <a:cubicBezTo>
                  <a:pt x="21661" y="110196"/>
                  <a:pt x="18918" y="111468"/>
                  <a:pt x="17840" y="113621"/>
                </a:cubicBezTo>
                <a:cubicBezTo>
                  <a:pt x="16762" y="115774"/>
                  <a:pt x="17840" y="118612"/>
                  <a:pt x="16664" y="120862"/>
                </a:cubicBezTo>
                <a:cubicBezTo>
                  <a:pt x="15488" y="123113"/>
                  <a:pt x="12353" y="124190"/>
                  <a:pt x="11471" y="126440"/>
                </a:cubicBezTo>
                <a:cubicBezTo>
                  <a:pt x="10590" y="128691"/>
                  <a:pt x="11471" y="131333"/>
                  <a:pt x="10394" y="133584"/>
                </a:cubicBezTo>
                <a:cubicBezTo>
                  <a:pt x="9316" y="135834"/>
                  <a:pt x="10394" y="138378"/>
                  <a:pt x="9316" y="140629"/>
                </a:cubicBezTo>
                <a:cubicBezTo>
                  <a:pt x="8238" y="142880"/>
                  <a:pt x="5691" y="144641"/>
                  <a:pt x="5103" y="146892"/>
                </a:cubicBezTo>
                <a:cubicBezTo>
                  <a:pt x="4515" y="149142"/>
                  <a:pt x="3536" y="151491"/>
                  <a:pt x="3045" y="153839"/>
                </a:cubicBezTo>
                <a:cubicBezTo>
                  <a:pt x="2556" y="156188"/>
                  <a:pt x="5299" y="159026"/>
                  <a:pt x="4907" y="161374"/>
                </a:cubicBezTo>
                <a:cubicBezTo>
                  <a:pt x="4515" y="163723"/>
                  <a:pt x="4907" y="166071"/>
                  <a:pt x="4319" y="168420"/>
                </a:cubicBezTo>
                <a:cubicBezTo>
                  <a:pt x="3731" y="170768"/>
                  <a:pt x="204" y="172725"/>
                  <a:pt x="8" y="175074"/>
                </a:cubicBezTo>
                <a:cubicBezTo>
                  <a:pt x="-188" y="177422"/>
                  <a:pt x="3144" y="180064"/>
                  <a:pt x="2948" y="182413"/>
                </a:cubicBezTo>
                <a:cubicBezTo>
                  <a:pt x="2752" y="184761"/>
                  <a:pt x="2948" y="187110"/>
                  <a:pt x="2948" y="189458"/>
                </a:cubicBezTo>
                <a:cubicBezTo>
                  <a:pt x="2948" y="191807"/>
                  <a:pt x="2948" y="194155"/>
                  <a:pt x="2948" y="196504"/>
                </a:cubicBezTo>
                <a:cubicBezTo>
                  <a:pt x="2948" y="198852"/>
                  <a:pt x="596" y="201396"/>
                  <a:pt x="792" y="203745"/>
                </a:cubicBezTo>
                <a:cubicBezTo>
                  <a:pt x="988" y="206093"/>
                  <a:pt x="1968" y="208442"/>
                  <a:pt x="2164" y="210790"/>
                </a:cubicBezTo>
                <a:cubicBezTo>
                  <a:pt x="2360" y="213139"/>
                  <a:pt x="3829" y="215390"/>
                  <a:pt x="4123" y="217738"/>
                </a:cubicBezTo>
                <a:cubicBezTo>
                  <a:pt x="4417" y="220087"/>
                  <a:pt x="2850" y="223120"/>
                  <a:pt x="3536" y="225371"/>
                </a:cubicBezTo>
                <a:cubicBezTo>
                  <a:pt x="5377" y="230097"/>
                  <a:pt x="7709" y="234628"/>
                  <a:pt x="10492" y="238875"/>
                </a:cubicBezTo>
                <a:cubicBezTo>
                  <a:pt x="12059" y="240734"/>
                  <a:pt x="16174" y="240245"/>
                  <a:pt x="18036" y="241908"/>
                </a:cubicBezTo>
                <a:cubicBezTo>
                  <a:pt x="19897" y="243572"/>
                  <a:pt x="19603" y="247779"/>
                  <a:pt x="21661" y="249149"/>
                </a:cubicBezTo>
                <a:cubicBezTo>
                  <a:pt x="23718" y="250519"/>
                  <a:pt x="26951" y="250030"/>
                  <a:pt x="29107" y="251204"/>
                </a:cubicBezTo>
                <a:cubicBezTo>
                  <a:pt x="31262" y="252378"/>
                  <a:pt x="33124" y="254238"/>
                  <a:pt x="35377" y="255118"/>
                </a:cubicBezTo>
                <a:cubicBezTo>
                  <a:pt x="37630" y="255999"/>
                  <a:pt x="40962" y="253455"/>
                  <a:pt x="43313" y="254042"/>
                </a:cubicBezTo>
                <a:cubicBezTo>
                  <a:pt x="45664" y="254629"/>
                  <a:pt x="47526" y="257565"/>
                  <a:pt x="49877" y="257956"/>
                </a:cubicBezTo>
                <a:cubicBezTo>
                  <a:pt x="52229" y="258348"/>
                  <a:pt x="54776" y="259130"/>
                  <a:pt x="57225" y="259228"/>
                </a:cubicBezTo>
                <a:cubicBezTo>
                  <a:pt x="59675" y="259326"/>
                  <a:pt x="62320" y="259815"/>
                  <a:pt x="64671" y="259228"/>
                </a:cubicBezTo>
                <a:cubicBezTo>
                  <a:pt x="67160" y="258817"/>
                  <a:pt x="69619" y="258230"/>
                  <a:pt x="72020" y="257467"/>
                </a:cubicBezTo>
                <a:cubicBezTo>
                  <a:pt x="74469" y="256782"/>
                  <a:pt x="76135" y="254140"/>
                  <a:pt x="78290" y="253259"/>
                </a:cubicBezTo>
                <a:cubicBezTo>
                  <a:pt x="80631" y="252701"/>
                  <a:pt x="82924" y="251948"/>
                  <a:pt x="85148" y="251008"/>
                </a:cubicBezTo>
                <a:cubicBezTo>
                  <a:pt x="87500" y="250098"/>
                  <a:pt x="89782" y="249061"/>
                  <a:pt x="92006" y="247877"/>
                </a:cubicBezTo>
                <a:cubicBezTo>
                  <a:pt x="93868" y="246409"/>
                  <a:pt x="93966" y="242887"/>
                  <a:pt x="95533" y="241125"/>
                </a:cubicBezTo>
                <a:cubicBezTo>
                  <a:pt x="97101" y="239364"/>
                  <a:pt x="100040" y="238581"/>
                  <a:pt x="101412" y="236624"/>
                </a:cubicBezTo>
                <a:cubicBezTo>
                  <a:pt x="102784" y="234667"/>
                  <a:pt x="105233" y="233101"/>
                  <a:pt x="106311" y="230948"/>
                </a:cubicBezTo>
                <a:cubicBezTo>
                  <a:pt x="107369" y="228727"/>
                  <a:pt x="108280" y="226437"/>
                  <a:pt x="109054" y="224099"/>
                </a:cubicBezTo>
                <a:cubicBezTo>
                  <a:pt x="109838" y="221848"/>
                  <a:pt x="110621" y="219304"/>
                  <a:pt x="111209" y="216955"/>
                </a:cubicBezTo>
                <a:cubicBezTo>
                  <a:pt x="111797" y="214607"/>
                  <a:pt x="112287" y="212160"/>
                  <a:pt x="112581" y="209714"/>
                </a:cubicBezTo>
                <a:cubicBezTo>
                  <a:pt x="112875" y="207268"/>
                  <a:pt x="109642" y="204723"/>
                  <a:pt x="109642" y="202277"/>
                </a:cubicBezTo>
                <a:cubicBezTo>
                  <a:pt x="109642" y="199831"/>
                  <a:pt x="109642" y="197580"/>
                  <a:pt x="109642" y="195232"/>
                </a:cubicBezTo>
                <a:cubicBezTo>
                  <a:pt x="109642" y="192883"/>
                  <a:pt x="111405" y="190339"/>
                  <a:pt x="111111" y="187893"/>
                </a:cubicBezTo>
                <a:cubicBezTo>
                  <a:pt x="110817" y="185446"/>
                  <a:pt x="108368" y="183293"/>
                  <a:pt x="108368" y="181043"/>
                </a:cubicBezTo>
                <a:cubicBezTo>
                  <a:pt x="108368" y="178792"/>
                  <a:pt x="111405" y="176444"/>
                  <a:pt x="111699" y="174193"/>
                </a:cubicBezTo>
                <a:cubicBezTo>
                  <a:pt x="111503" y="171884"/>
                  <a:pt x="111503" y="169555"/>
                  <a:pt x="111699" y="167245"/>
                </a:cubicBezTo>
                <a:cubicBezTo>
                  <a:pt x="111954" y="164867"/>
                  <a:pt x="112385" y="162519"/>
                  <a:pt x="112973" y="160200"/>
                </a:cubicBezTo>
                <a:cubicBezTo>
                  <a:pt x="114051" y="158145"/>
                  <a:pt x="117284" y="157264"/>
                  <a:pt x="118655" y="155503"/>
                </a:cubicBezTo>
                <a:cubicBezTo>
                  <a:pt x="120145" y="153790"/>
                  <a:pt x="121781" y="152215"/>
                  <a:pt x="123554" y="150806"/>
                </a:cubicBezTo>
                <a:cubicBezTo>
                  <a:pt x="125220" y="149142"/>
                  <a:pt x="125318" y="145717"/>
                  <a:pt x="127277" y="144347"/>
                </a:cubicBezTo>
                <a:cubicBezTo>
                  <a:pt x="129227" y="143026"/>
                  <a:pt x="131255" y="141813"/>
                  <a:pt x="133352" y="140727"/>
                </a:cubicBezTo>
                <a:cubicBezTo>
                  <a:pt x="135409" y="139748"/>
                  <a:pt x="138936" y="142293"/>
                  <a:pt x="141092" y="141510"/>
                </a:cubicBezTo>
                <a:cubicBezTo>
                  <a:pt x="143247" y="140727"/>
                  <a:pt x="144619" y="137693"/>
                  <a:pt x="146872" y="137204"/>
                </a:cubicBezTo>
                <a:cubicBezTo>
                  <a:pt x="149076" y="136323"/>
                  <a:pt x="151340" y="135570"/>
                  <a:pt x="153632" y="134953"/>
                </a:cubicBezTo>
                <a:cubicBezTo>
                  <a:pt x="155886" y="134953"/>
                  <a:pt x="158433" y="134953"/>
                  <a:pt x="160686" y="134953"/>
                </a:cubicBezTo>
                <a:cubicBezTo>
                  <a:pt x="162940" y="134953"/>
                  <a:pt x="165585" y="134073"/>
                  <a:pt x="167838" y="134366"/>
                </a:cubicBezTo>
                <a:cubicBezTo>
                  <a:pt x="170092" y="134660"/>
                  <a:pt x="171953" y="137693"/>
                  <a:pt x="174109" y="138378"/>
                </a:cubicBezTo>
                <a:cubicBezTo>
                  <a:pt x="176274" y="139142"/>
                  <a:pt x="178371" y="140091"/>
                  <a:pt x="180379" y="141216"/>
                </a:cubicBezTo>
                <a:cubicBezTo>
                  <a:pt x="182349" y="142263"/>
                  <a:pt x="184249" y="143437"/>
                  <a:pt x="186062" y="144739"/>
                </a:cubicBezTo>
                <a:cubicBezTo>
                  <a:pt x="188021" y="146011"/>
                  <a:pt x="192038" y="144739"/>
                  <a:pt x="193802" y="146207"/>
                </a:cubicBezTo>
                <a:cubicBezTo>
                  <a:pt x="195565" y="147675"/>
                  <a:pt x="193802" y="152469"/>
                  <a:pt x="195173" y="154329"/>
                </a:cubicBezTo>
                <a:cubicBezTo>
                  <a:pt x="196545" y="156188"/>
                  <a:pt x="200954" y="155894"/>
                  <a:pt x="202129" y="157949"/>
                </a:cubicBezTo>
                <a:cubicBezTo>
                  <a:pt x="203002" y="160122"/>
                  <a:pt x="203746" y="162343"/>
                  <a:pt x="204383" y="164603"/>
                </a:cubicBezTo>
                <a:cubicBezTo>
                  <a:pt x="205167" y="166756"/>
                  <a:pt x="203599" y="169496"/>
                  <a:pt x="204383" y="171844"/>
                </a:cubicBezTo>
                <a:cubicBezTo>
                  <a:pt x="205167" y="174193"/>
                  <a:pt x="206636" y="175954"/>
                  <a:pt x="206832" y="178401"/>
                </a:cubicBezTo>
                <a:cubicBezTo>
                  <a:pt x="207028" y="180847"/>
                  <a:pt x="205657" y="183489"/>
                  <a:pt x="206048" y="185740"/>
                </a:cubicBezTo>
                <a:cubicBezTo>
                  <a:pt x="206440" y="187990"/>
                  <a:pt x="209282" y="189948"/>
                  <a:pt x="209968" y="192198"/>
                </a:cubicBezTo>
                <a:cubicBezTo>
                  <a:pt x="210653" y="194449"/>
                  <a:pt x="212809" y="196112"/>
                  <a:pt x="213788" y="198167"/>
                </a:cubicBezTo>
                <a:cubicBezTo>
                  <a:pt x="214768" y="200222"/>
                  <a:pt x="212319" y="204234"/>
                  <a:pt x="213788" y="206289"/>
                </a:cubicBezTo>
                <a:cubicBezTo>
                  <a:pt x="215258" y="208344"/>
                  <a:pt x="219667" y="207953"/>
                  <a:pt x="221136" y="209812"/>
                </a:cubicBezTo>
                <a:cubicBezTo>
                  <a:pt x="222606" y="211671"/>
                  <a:pt x="221822" y="215390"/>
                  <a:pt x="223488" y="216955"/>
                </a:cubicBezTo>
                <a:cubicBezTo>
                  <a:pt x="225153" y="218521"/>
                  <a:pt x="228877" y="217836"/>
                  <a:pt x="230738" y="219206"/>
                </a:cubicBezTo>
                <a:cubicBezTo>
                  <a:pt x="232600" y="220576"/>
                  <a:pt x="232502" y="225077"/>
                  <a:pt x="234559" y="226251"/>
                </a:cubicBezTo>
                <a:cubicBezTo>
                  <a:pt x="236773" y="227191"/>
                  <a:pt x="239076" y="227944"/>
                  <a:pt x="241417" y="228502"/>
                </a:cubicBezTo>
                <a:cubicBezTo>
                  <a:pt x="243739" y="229109"/>
                  <a:pt x="246091" y="229569"/>
                  <a:pt x="248471" y="229872"/>
                </a:cubicBezTo>
                <a:cubicBezTo>
                  <a:pt x="250725" y="230459"/>
                  <a:pt x="252782" y="233199"/>
                  <a:pt x="255134" y="233493"/>
                </a:cubicBezTo>
                <a:cubicBezTo>
                  <a:pt x="257485" y="233786"/>
                  <a:pt x="260032" y="230263"/>
                  <a:pt x="262384" y="230263"/>
                </a:cubicBezTo>
                <a:cubicBezTo>
                  <a:pt x="264666" y="230410"/>
                  <a:pt x="266959" y="230410"/>
                  <a:pt x="269242" y="230263"/>
                </a:cubicBezTo>
                <a:cubicBezTo>
                  <a:pt x="271495" y="229892"/>
                  <a:pt x="273719" y="229373"/>
                  <a:pt x="275904" y="228698"/>
                </a:cubicBezTo>
                <a:cubicBezTo>
                  <a:pt x="278158" y="228013"/>
                  <a:pt x="279921" y="226838"/>
                  <a:pt x="282175" y="225958"/>
                </a:cubicBezTo>
                <a:cubicBezTo>
                  <a:pt x="284428" y="225077"/>
                  <a:pt x="286975" y="225958"/>
                  <a:pt x="289033" y="224392"/>
                </a:cubicBezTo>
                <a:cubicBezTo>
                  <a:pt x="291090" y="222827"/>
                  <a:pt x="293931" y="223218"/>
                  <a:pt x="295793" y="221848"/>
                </a:cubicBezTo>
                <a:cubicBezTo>
                  <a:pt x="297429" y="220116"/>
                  <a:pt x="298967" y="218286"/>
                  <a:pt x="300398" y="216368"/>
                </a:cubicBezTo>
                <a:cubicBezTo>
                  <a:pt x="302063" y="214705"/>
                  <a:pt x="302847" y="212356"/>
                  <a:pt x="304415" y="210497"/>
                </a:cubicBezTo>
                <a:cubicBezTo>
                  <a:pt x="305786" y="208677"/>
                  <a:pt x="307060" y="206778"/>
                  <a:pt x="308236" y="204821"/>
                </a:cubicBezTo>
                <a:cubicBezTo>
                  <a:pt x="309411" y="202766"/>
                  <a:pt x="312644" y="201886"/>
                  <a:pt x="313624" y="199635"/>
                </a:cubicBezTo>
                <a:cubicBezTo>
                  <a:pt x="314604" y="197384"/>
                  <a:pt x="313624" y="194547"/>
                  <a:pt x="313624" y="192296"/>
                </a:cubicBezTo>
                <a:cubicBezTo>
                  <a:pt x="314810" y="190212"/>
                  <a:pt x="315858" y="188059"/>
                  <a:pt x="316760" y="185838"/>
                </a:cubicBezTo>
                <a:cubicBezTo>
                  <a:pt x="316760" y="183587"/>
                  <a:pt x="316760" y="181238"/>
                  <a:pt x="317543" y="178792"/>
                </a:cubicBezTo>
                <a:cubicBezTo>
                  <a:pt x="318327" y="176346"/>
                  <a:pt x="317543" y="173899"/>
                  <a:pt x="317543" y="171453"/>
                </a:cubicBezTo>
                <a:cubicBezTo>
                  <a:pt x="317543" y="169007"/>
                  <a:pt x="319209" y="166854"/>
                  <a:pt x="319895" y="164505"/>
                </a:cubicBezTo>
                <a:cubicBezTo>
                  <a:pt x="320580" y="162157"/>
                  <a:pt x="321070" y="159808"/>
                  <a:pt x="321952" y="157558"/>
                </a:cubicBezTo>
                <a:cubicBezTo>
                  <a:pt x="322834" y="155307"/>
                  <a:pt x="326361" y="154231"/>
                  <a:pt x="327439" y="151980"/>
                </a:cubicBezTo>
                <a:cubicBezTo>
                  <a:pt x="328516" y="149729"/>
                  <a:pt x="326655" y="146207"/>
                  <a:pt x="327439" y="144152"/>
                </a:cubicBezTo>
                <a:cubicBezTo>
                  <a:pt x="328222" y="142097"/>
                  <a:pt x="330868" y="140433"/>
                  <a:pt x="332142" y="138378"/>
                </a:cubicBezTo>
                <a:cubicBezTo>
                  <a:pt x="333415" y="136323"/>
                  <a:pt x="335864" y="135149"/>
                  <a:pt x="337334" y="133290"/>
                </a:cubicBezTo>
                <a:cubicBezTo>
                  <a:pt x="338804" y="131431"/>
                  <a:pt x="339881" y="129082"/>
                  <a:pt x="341547" y="127419"/>
                </a:cubicBezTo>
                <a:cubicBezTo>
                  <a:pt x="343212" y="125755"/>
                  <a:pt x="343800" y="122428"/>
                  <a:pt x="345662" y="120960"/>
                </a:cubicBezTo>
                <a:cubicBezTo>
                  <a:pt x="347523" y="119492"/>
                  <a:pt x="350854" y="119786"/>
                  <a:pt x="352912" y="118612"/>
                </a:cubicBezTo>
                <a:cubicBezTo>
                  <a:pt x="355058" y="117545"/>
                  <a:pt x="357282" y="116664"/>
                  <a:pt x="359574" y="115970"/>
                </a:cubicBezTo>
                <a:cubicBezTo>
                  <a:pt x="361749" y="114923"/>
                  <a:pt x="364013" y="114071"/>
                  <a:pt x="366335" y="113426"/>
                </a:cubicBezTo>
                <a:cubicBezTo>
                  <a:pt x="368617" y="113230"/>
                  <a:pt x="370910" y="113230"/>
                  <a:pt x="373193" y="113426"/>
                </a:cubicBezTo>
                <a:cubicBezTo>
                  <a:pt x="375544" y="113426"/>
                  <a:pt x="377895" y="111762"/>
                  <a:pt x="380149" y="112056"/>
                </a:cubicBezTo>
                <a:cubicBezTo>
                  <a:pt x="382402" y="112692"/>
                  <a:pt x="384597" y="113514"/>
                  <a:pt x="386713" y="114502"/>
                </a:cubicBezTo>
                <a:cubicBezTo>
                  <a:pt x="388967" y="115285"/>
                  <a:pt x="389946" y="118123"/>
                  <a:pt x="391906" y="119297"/>
                </a:cubicBezTo>
                <a:cubicBezTo>
                  <a:pt x="393718" y="120403"/>
                  <a:pt x="395394" y="121714"/>
                  <a:pt x="396902" y="123211"/>
                </a:cubicBezTo>
                <a:cubicBezTo>
                  <a:pt x="398568" y="124777"/>
                  <a:pt x="401213" y="125168"/>
                  <a:pt x="402487" y="127027"/>
                </a:cubicBezTo>
                <a:cubicBezTo>
                  <a:pt x="403898" y="128818"/>
                  <a:pt x="405113" y="130755"/>
                  <a:pt x="406112" y="132801"/>
                </a:cubicBezTo>
                <a:cubicBezTo>
                  <a:pt x="406994" y="134856"/>
                  <a:pt x="406112" y="137302"/>
                  <a:pt x="406798" y="139553"/>
                </a:cubicBezTo>
                <a:cubicBezTo>
                  <a:pt x="407592" y="141647"/>
                  <a:pt x="408179" y="143809"/>
                  <a:pt x="408561" y="146011"/>
                </a:cubicBezTo>
                <a:cubicBezTo>
                  <a:pt x="408708" y="148262"/>
                  <a:pt x="408708" y="150512"/>
                  <a:pt x="408561" y="152763"/>
                </a:cubicBezTo>
                <a:cubicBezTo>
                  <a:pt x="408561" y="155209"/>
                  <a:pt x="409835" y="157753"/>
                  <a:pt x="409933" y="160004"/>
                </a:cubicBezTo>
                <a:cubicBezTo>
                  <a:pt x="409786" y="162382"/>
                  <a:pt x="409786" y="164770"/>
                  <a:pt x="409933" y="167147"/>
                </a:cubicBezTo>
                <a:cubicBezTo>
                  <a:pt x="410452" y="169476"/>
                  <a:pt x="411148" y="171766"/>
                  <a:pt x="411991" y="173997"/>
                </a:cubicBezTo>
                <a:cubicBezTo>
                  <a:pt x="412872" y="176179"/>
                  <a:pt x="413950" y="178273"/>
                  <a:pt x="415224" y="180260"/>
                </a:cubicBezTo>
                <a:cubicBezTo>
                  <a:pt x="416302" y="182413"/>
                  <a:pt x="416203" y="185153"/>
                  <a:pt x="417575" y="187012"/>
                </a:cubicBezTo>
                <a:cubicBezTo>
                  <a:pt x="419015" y="188920"/>
                  <a:pt x="420583" y="190711"/>
                  <a:pt x="422278" y="192394"/>
                </a:cubicBezTo>
                <a:cubicBezTo>
                  <a:pt x="424129" y="193901"/>
                  <a:pt x="426099" y="195281"/>
                  <a:pt x="428156" y="196504"/>
                </a:cubicBezTo>
                <a:cubicBezTo>
                  <a:pt x="430165" y="197786"/>
                  <a:pt x="432262" y="198921"/>
                  <a:pt x="434427" y="199929"/>
                </a:cubicBezTo>
                <a:cubicBezTo>
                  <a:pt x="436484" y="200907"/>
                  <a:pt x="439129" y="199929"/>
                  <a:pt x="441383" y="201201"/>
                </a:cubicBezTo>
                <a:cubicBezTo>
                  <a:pt x="443548" y="202140"/>
                  <a:pt x="445772" y="202923"/>
                  <a:pt x="448045" y="203549"/>
                </a:cubicBezTo>
                <a:cubicBezTo>
                  <a:pt x="450299" y="204185"/>
                  <a:pt x="452591" y="204675"/>
                  <a:pt x="454903" y="205017"/>
                </a:cubicBezTo>
                <a:cubicBezTo>
                  <a:pt x="457284" y="205164"/>
                  <a:pt x="459675" y="205164"/>
                  <a:pt x="462055" y="205017"/>
                </a:cubicBezTo>
                <a:cubicBezTo>
                  <a:pt x="464407" y="205017"/>
                  <a:pt x="466464" y="203647"/>
                  <a:pt x="468914" y="203353"/>
                </a:cubicBezTo>
                <a:cubicBezTo>
                  <a:pt x="471363" y="203060"/>
                  <a:pt x="474008" y="205115"/>
                  <a:pt x="476360" y="204528"/>
                </a:cubicBezTo>
                <a:cubicBezTo>
                  <a:pt x="478603" y="203667"/>
                  <a:pt x="480788" y="202688"/>
                  <a:pt x="482924" y="201592"/>
                </a:cubicBezTo>
                <a:cubicBezTo>
                  <a:pt x="485030" y="200379"/>
                  <a:pt x="487058" y="199038"/>
                  <a:pt x="488998" y="197580"/>
                </a:cubicBezTo>
                <a:cubicBezTo>
                  <a:pt x="491056" y="196504"/>
                  <a:pt x="493995" y="196895"/>
                  <a:pt x="495954" y="195525"/>
                </a:cubicBezTo>
                <a:cubicBezTo>
                  <a:pt x="498267" y="194537"/>
                  <a:pt x="500520" y="193421"/>
                  <a:pt x="502715" y="192198"/>
                </a:cubicBezTo>
                <a:cubicBezTo>
                  <a:pt x="504508" y="190495"/>
                  <a:pt x="506213" y="188705"/>
                  <a:pt x="507810" y="186816"/>
                </a:cubicBezTo>
                <a:cubicBezTo>
                  <a:pt x="509377" y="185055"/>
                  <a:pt x="507810" y="181141"/>
                  <a:pt x="509573" y="179183"/>
                </a:cubicBezTo>
                <a:cubicBezTo>
                  <a:pt x="511336" y="177226"/>
                  <a:pt x="513786" y="176248"/>
                  <a:pt x="514864" y="174095"/>
                </a:cubicBezTo>
                <a:cubicBezTo>
                  <a:pt x="515765" y="171864"/>
                  <a:pt x="516510" y="169574"/>
                  <a:pt x="517117" y="167245"/>
                </a:cubicBezTo>
                <a:cubicBezTo>
                  <a:pt x="517734" y="164926"/>
                  <a:pt x="518195" y="162578"/>
                  <a:pt x="518489" y="160200"/>
                </a:cubicBezTo>
                <a:cubicBezTo>
                  <a:pt x="518978" y="157949"/>
                  <a:pt x="519664" y="155699"/>
                  <a:pt x="519958" y="153252"/>
                </a:cubicBezTo>
                <a:cubicBezTo>
                  <a:pt x="520252" y="150806"/>
                  <a:pt x="519958" y="148555"/>
                  <a:pt x="519958" y="146207"/>
                </a:cubicBezTo>
                <a:cubicBezTo>
                  <a:pt x="519958" y="143858"/>
                  <a:pt x="522506" y="141608"/>
                  <a:pt x="522506" y="139259"/>
                </a:cubicBezTo>
                <a:cubicBezTo>
                  <a:pt x="522506" y="136911"/>
                  <a:pt x="521918" y="134562"/>
                  <a:pt x="521722" y="132311"/>
                </a:cubicBezTo>
                <a:cubicBezTo>
                  <a:pt x="521526" y="130061"/>
                  <a:pt x="519860" y="127712"/>
                  <a:pt x="519566" y="125462"/>
                </a:cubicBezTo>
                <a:cubicBezTo>
                  <a:pt x="519272" y="123211"/>
                  <a:pt x="520252" y="120667"/>
                  <a:pt x="519566" y="118416"/>
                </a:cubicBezTo>
                <a:cubicBezTo>
                  <a:pt x="518881" y="116165"/>
                  <a:pt x="518391" y="113817"/>
                  <a:pt x="517803" y="111566"/>
                </a:cubicBezTo>
                <a:cubicBezTo>
                  <a:pt x="517215" y="109316"/>
                  <a:pt x="516921" y="106967"/>
                  <a:pt x="516333" y="104716"/>
                </a:cubicBezTo>
                <a:cubicBezTo>
                  <a:pt x="515745" y="102466"/>
                  <a:pt x="514276" y="100509"/>
                  <a:pt x="513492" y="98258"/>
                </a:cubicBezTo>
                <a:cubicBezTo>
                  <a:pt x="512708" y="96007"/>
                  <a:pt x="513002" y="93463"/>
                  <a:pt x="512120" y="91311"/>
                </a:cubicBezTo>
                <a:cubicBezTo>
                  <a:pt x="511239" y="89158"/>
                  <a:pt x="509573" y="87298"/>
                  <a:pt x="508495" y="85146"/>
                </a:cubicBezTo>
                <a:cubicBezTo>
                  <a:pt x="507418" y="82993"/>
                  <a:pt x="505850" y="81329"/>
                  <a:pt x="504674" y="79274"/>
                </a:cubicBezTo>
                <a:cubicBezTo>
                  <a:pt x="503499" y="77219"/>
                  <a:pt x="501147" y="76045"/>
                  <a:pt x="499971" y="74088"/>
                </a:cubicBezTo>
                <a:cubicBezTo>
                  <a:pt x="498796" y="72131"/>
                  <a:pt x="498110" y="69783"/>
                  <a:pt x="496738" y="67826"/>
                </a:cubicBezTo>
                <a:cubicBezTo>
                  <a:pt x="495367" y="65868"/>
                  <a:pt x="492917" y="64988"/>
                  <a:pt x="491546" y="63128"/>
                </a:cubicBezTo>
                <a:cubicBezTo>
                  <a:pt x="490174" y="61269"/>
                  <a:pt x="490958" y="57551"/>
                  <a:pt x="489488" y="55789"/>
                </a:cubicBezTo>
                <a:cubicBezTo>
                  <a:pt x="488018" y="54028"/>
                  <a:pt x="485275" y="53343"/>
                  <a:pt x="483610" y="51680"/>
                </a:cubicBezTo>
                <a:cubicBezTo>
                  <a:pt x="481944" y="50016"/>
                  <a:pt x="482336" y="46395"/>
                  <a:pt x="480670" y="44732"/>
                </a:cubicBezTo>
                <a:cubicBezTo>
                  <a:pt x="479005" y="43068"/>
                  <a:pt x="474498" y="44732"/>
                  <a:pt x="472735" y="42971"/>
                </a:cubicBezTo>
                <a:lnTo>
                  <a:pt x="467346" y="38763"/>
                </a:lnTo>
                <a:cubicBezTo>
                  <a:pt x="465485" y="37295"/>
                  <a:pt x="465386" y="33772"/>
                  <a:pt x="463525" y="32402"/>
                </a:cubicBezTo>
                <a:cubicBezTo>
                  <a:pt x="461663" y="31032"/>
                  <a:pt x="460292" y="28782"/>
                  <a:pt x="458332" y="27510"/>
                </a:cubicBezTo>
                <a:cubicBezTo>
                  <a:pt x="456373" y="26237"/>
                  <a:pt x="453924" y="25553"/>
                  <a:pt x="451964" y="24378"/>
                </a:cubicBezTo>
                <a:cubicBezTo>
                  <a:pt x="450005" y="23204"/>
                  <a:pt x="448143" y="21638"/>
                  <a:pt x="446085" y="20464"/>
                </a:cubicBezTo>
                <a:cubicBezTo>
                  <a:pt x="444028" y="19290"/>
                  <a:pt x="442167" y="17822"/>
                  <a:pt x="440109" y="16746"/>
                </a:cubicBezTo>
                <a:cubicBezTo>
                  <a:pt x="438052" y="15669"/>
                  <a:pt x="434623" y="17528"/>
                  <a:pt x="432467" y="16746"/>
                </a:cubicBezTo>
                <a:cubicBezTo>
                  <a:pt x="430312" y="15963"/>
                  <a:pt x="429136" y="12734"/>
                  <a:pt x="426981" y="11853"/>
                </a:cubicBezTo>
                <a:cubicBezTo>
                  <a:pt x="424825" y="10972"/>
                  <a:pt x="422082" y="11853"/>
                  <a:pt x="419828" y="10874"/>
                </a:cubicBezTo>
                <a:cubicBezTo>
                  <a:pt x="417575" y="9896"/>
                  <a:pt x="415322" y="9798"/>
                  <a:pt x="413068" y="9113"/>
                </a:cubicBezTo>
                <a:cubicBezTo>
                  <a:pt x="410815" y="8428"/>
                  <a:pt x="409345" y="5297"/>
                  <a:pt x="407092" y="4710"/>
                </a:cubicBezTo>
                <a:cubicBezTo>
                  <a:pt x="404838" y="4122"/>
                  <a:pt x="402193" y="4710"/>
                  <a:pt x="399842" y="4710"/>
                </a:cubicBezTo>
                <a:cubicBezTo>
                  <a:pt x="397490" y="4710"/>
                  <a:pt x="395139" y="4710"/>
                  <a:pt x="392787" y="4710"/>
                </a:cubicBezTo>
                <a:cubicBezTo>
                  <a:pt x="390436" y="4710"/>
                  <a:pt x="388379" y="3046"/>
                  <a:pt x="386027" y="2752"/>
                </a:cubicBezTo>
                <a:lnTo>
                  <a:pt x="379071" y="2165"/>
                </a:lnTo>
                <a:cubicBezTo>
                  <a:pt x="376720" y="2165"/>
                  <a:pt x="374369" y="3829"/>
                  <a:pt x="372017" y="3829"/>
                </a:cubicBezTo>
                <a:cubicBezTo>
                  <a:pt x="369666" y="3829"/>
                  <a:pt x="367216" y="1872"/>
                  <a:pt x="365061" y="197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7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99E18A2E-DE4E-495F-ADCA-BDB7B0AE23A6}"/>
              </a:ext>
            </a:extLst>
          </p:cNvPr>
          <p:cNvSpPr/>
          <p:nvPr/>
        </p:nvSpPr>
        <p:spPr>
          <a:xfrm>
            <a:off x="2389573" y="2195755"/>
            <a:ext cx="9979" cy="1605"/>
          </a:xfrm>
          <a:custGeom>
            <a:avLst/>
            <a:gdLst>
              <a:gd name="connsiteX0" fmla="*/ 0 w 14968"/>
              <a:gd name="connsiteY0" fmla="*/ 0 h 2407"/>
              <a:gd name="connsiteX1" fmla="*/ 13324 w 14968"/>
              <a:gd name="connsiteY1" fmla="*/ 1957 h 2407"/>
              <a:gd name="connsiteX2" fmla="*/ 98 w 14968"/>
              <a:gd name="connsiteY2" fmla="*/ 0 h 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68" h="2407">
                <a:moveTo>
                  <a:pt x="0" y="0"/>
                </a:moveTo>
                <a:cubicBezTo>
                  <a:pt x="15186" y="2740"/>
                  <a:pt x="17047" y="2740"/>
                  <a:pt x="13324" y="1957"/>
                </a:cubicBezTo>
                <a:cubicBezTo>
                  <a:pt x="9601" y="1174"/>
                  <a:pt x="3527" y="685"/>
                  <a:pt x="98" y="0"/>
                </a:cubicBezTo>
                <a:close/>
              </a:path>
            </a:pathLst>
          </a:custGeom>
          <a:solidFill>
            <a:srgbClr val="C00000"/>
          </a:solidFill>
          <a:ln w="97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B9501D8-7702-459D-8389-0AC4F1D23048}"/>
              </a:ext>
            </a:extLst>
          </p:cNvPr>
          <p:cNvSpPr/>
          <p:nvPr/>
        </p:nvSpPr>
        <p:spPr>
          <a:xfrm>
            <a:off x="2150891" y="1662627"/>
            <a:ext cx="1035355" cy="528474"/>
          </a:xfrm>
          <a:custGeom>
            <a:avLst/>
            <a:gdLst>
              <a:gd name="connsiteX0" fmla="*/ 1526614 w 1553033"/>
              <a:gd name="connsiteY0" fmla="*/ 580715 h 792711"/>
              <a:gd name="connsiteX1" fmla="*/ 1515641 w 1553033"/>
              <a:gd name="connsiteY1" fmla="*/ 514957 h 792711"/>
              <a:gd name="connsiteX2" fmla="*/ 1512506 w 1553033"/>
              <a:gd name="connsiteY2" fmla="*/ 510065 h 792711"/>
              <a:gd name="connsiteX3" fmla="*/ 1506922 w 1553033"/>
              <a:gd name="connsiteY3" fmla="*/ 492940 h 792711"/>
              <a:gd name="connsiteX4" fmla="*/ 1476550 w 1553033"/>
              <a:gd name="connsiteY4" fmla="*/ 454777 h 792711"/>
              <a:gd name="connsiteX5" fmla="*/ 1444414 w 1553033"/>
              <a:gd name="connsiteY5" fmla="*/ 430509 h 792711"/>
              <a:gd name="connsiteX6" fmla="*/ 1428934 w 1553033"/>
              <a:gd name="connsiteY6" fmla="*/ 424344 h 792711"/>
              <a:gd name="connsiteX7" fmla="*/ 1403559 w 1553033"/>
              <a:gd name="connsiteY7" fmla="*/ 416907 h 792711"/>
              <a:gd name="connsiteX8" fmla="*/ 1382396 w 1553033"/>
              <a:gd name="connsiteY8" fmla="*/ 410058 h 792711"/>
              <a:gd name="connsiteX9" fmla="*/ 1375146 w 1553033"/>
              <a:gd name="connsiteY9" fmla="*/ 411134 h 792711"/>
              <a:gd name="connsiteX10" fmla="*/ 1345754 w 1553033"/>
              <a:gd name="connsiteY10" fmla="*/ 412211 h 792711"/>
              <a:gd name="connsiteX11" fmla="*/ 1326159 w 1553033"/>
              <a:gd name="connsiteY11" fmla="*/ 412211 h 792711"/>
              <a:gd name="connsiteX12" fmla="*/ 1292946 w 1553033"/>
              <a:gd name="connsiteY12" fmla="*/ 421115 h 792711"/>
              <a:gd name="connsiteX13" fmla="*/ 1288929 w 1553033"/>
              <a:gd name="connsiteY13" fmla="*/ 424247 h 792711"/>
              <a:gd name="connsiteX14" fmla="*/ 1283246 w 1553033"/>
              <a:gd name="connsiteY14" fmla="*/ 425421 h 792711"/>
              <a:gd name="connsiteX15" fmla="*/ 1260124 w 1553033"/>
              <a:gd name="connsiteY15" fmla="*/ 434717 h 792711"/>
              <a:gd name="connsiteX16" fmla="*/ 1245036 w 1553033"/>
              <a:gd name="connsiteY16" fmla="*/ 446068 h 792711"/>
              <a:gd name="connsiteX17" fmla="*/ 1215644 w 1553033"/>
              <a:gd name="connsiteY17" fmla="*/ 469259 h 792711"/>
              <a:gd name="connsiteX18" fmla="*/ 1212803 w 1553033"/>
              <a:gd name="connsiteY18" fmla="*/ 467596 h 792711"/>
              <a:gd name="connsiteX19" fmla="*/ 1178218 w 1553033"/>
              <a:gd name="connsiteY19" fmla="*/ 451450 h 792711"/>
              <a:gd name="connsiteX20" fmla="*/ 1162346 w 1553033"/>
              <a:gd name="connsiteY20" fmla="*/ 443524 h 792711"/>
              <a:gd name="connsiteX21" fmla="*/ 1156859 w 1553033"/>
              <a:gd name="connsiteY21" fmla="*/ 440980 h 792711"/>
              <a:gd name="connsiteX22" fmla="*/ 1155880 w 1553033"/>
              <a:gd name="connsiteY22" fmla="*/ 439805 h 792711"/>
              <a:gd name="connsiteX23" fmla="*/ 1152059 w 1553033"/>
              <a:gd name="connsiteY23" fmla="*/ 424540 h 792711"/>
              <a:gd name="connsiteX24" fmla="*/ 1145788 w 1553033"/>
              <a:gd name="connsiteY24" fmla="*/ 391465 h 792711"/>
              <a:gd name="connsiteX25" fmla="*/ 1143535 w 1553033"/>
              <a:gd name="connsiteY25" fmla="*/ 385496 h 792711"/>
              <a:gd name="connsiteX26" fmla="*/ 1143535 w 1553033"/>
              <a:gd name="connsiteY26" fmla="*/ 384811 h 792711"/>
              <a:gd name="connsiteX27" fmla="*/ 1143535 w 1553033"/>
              <a:gd name="connsiteY27" fmla="*/ 378549 h 792711"/>
              <a:gd name="connsiteX28" fmla="*/ 1142947 w 1553033"/>
              <a:gd name="connsiteY28" fmla="*/ 370525 h 792711"/>
              <a:gd name="connsiteX29" fmla="*/ 1142065 w 1553033"/>
              <a:gd name="connsiteY29" fmla="*/ 361913 h 792711"/>
              <a:gd name="connsiteX30" fmla="*/ 1138832 w 1553033"/>
              <a:gd name="connsiteY30" fmla="*/ 347235 h 792711"/>
              <a:gd name="connsiteX31" fmla="*/ 1130504 w 1553033"/>
              <a:gd name="connsiteY31" fmla="*/ 319836 h 792711"/>
              <a:gd name="connsiteX32" fmla="*/ 1124332 w 1553033"/>
              <a:gd name="connsiteY32" fmla="*/ 296351 h 792711"/>
              <a:gd name="connsiteX33" fmla="*/ 1116102 w 1553033"/>
              <a:gd name="connsiteY33" fmla="*/ 262787 h 792711"/>
              <a:gd name="connsiteX34" fmla="*/ 1106305 w 1553033"/>
              <a:gd name="connsiteY34" fmla="*/ 240085 h 792711"/>
              <a:gd name="connsiteX35" fmla="*/ 1097585 w 1553033"/>
              <a:gd name="connsiteY35" fmla="*/ 220025 h 792711"/>
              <a:gd name="connsiteX36" fmla="*/ 1073973 w 1553033"/>
              <a:gd name="connsiteY36" fmla="*/ 177067 h 792711"/>
              <a:gd name="connsiteX37" fmla="*/ 1062314 w 1553033"/>
              <a:gd name="connsiteY37" fmla="*/ 155735 h 792711"/>
              <a:gd name="connsiteX38" fmla="*/ 1055064 w 1553033"/>
              <a:gd name="connsiteY38" fmla="*/ 143112 h 792711"/>
              <a:gd name="connsiteX39" fmla="*/ 1052419 w 1553033"/>
              <a:gd name="connsiteY39" fmla="*/ 138512 h 792711"/>
              <a:gd name="connsiteX40" fmla="*/ 1051243 w 1553033"/>
              <a:gd name="connsiteY40" fmla="*/ 136849 h 792711"/>
              <a:gd name="connsiteX41" fmla="*/ 1034587 w 1553033"/>
              <a:gd name="connsiteY41" fmla="*/ 118061 h 792711"/>
              <a:gd name="connsiteX42" fmla="*/ 1008134 w 1553033"/>
              <a:gd name="connsiteY42" fmla="*/ 91053 h 792711"/>
              <a:gd name="connsiteX43" fmla="*/ 996182 w 1553033"/>
              <a:gd name="connsiteY43" fmla="*/ 79115 h 792711"/>
              <a:gd name="connsiteX44" fmla="*/ 987070 w 1553033"/>
              <a:gd name="connsiteY44" fmla="*/ 72950 h 792711"/>
              <a:gd name="connsiteX45" fmla="*/ 981975 w 1553033"/>
              <a:gd name="connsiteY45" fmla="*/ 70797 h 792711"/>
              <a:gd name="connsiteX46" fmla="*/ 981975 w 1553033"/>
              <a:gd name="connsiteY46" fmla="*/ 70797 h 792711"/>
              <a:gd name="connsiteX47" fmla="*/ 980898 w 1553033"/>
              <a:gd name="connsiteY47" fmla="*/ 70797 h 792711"/>
              <a:gd name="connsiteX48" fmla="*/ 957678 w 1553033"/>
              <a:gd name="connsiteY48" fmla="*/ 51226 h 792711"/>
              <a:gd name="connsiteX49" fmla="*/ 952583 w 1553033"/>
              <a:gd name="connsiteY49" fmla="*/ 45649 h 792711"/>
              <a:gd name="connsiteX50" fmla="*/ 945235 w 1553033"/>
              <a:gd name="connsiteY50" fmla="*/ 44572 h 792711"/>
              <a:gd name="connsiteX51" fmla="*/ 919370 w 1553033"/>
              <a:gd name="connsiteY51" fmla="*/ 30286 h 792711"/>
              <a:gd name="connsiteX52" fmla="*/ 916626 w 1553033"/>
              <a:gd name="connsiteY52" fmla="*/ 29307 h 792711"/>
              <a:gd name="connsiteX53" fmla="*/ 849612 w 1553033"/>
              <a:gd name="connsiteY53" fmla="*/ 5235 h 792711"/>
              <a:gd name="connsiteX54" fmla="*/ 752519 w 1553033"/>
              <a:gd name="connsiteY54" fmla="*/ 8464 h 792711"/>
              <a:gd name="connsiteX55" fmla="*/ 706373 w 1553033"/>
              <a:gd name="connsiteY55" fmla="*/ 56413 h 792711"/>
              <a:gd name="connsiteX56" fmla="*/ 675119 w 1553033"/>
              <a:gd name="connsiteY56" fmla="*/ 61697 h 792711"/>
              <a:gd name="connsiteX57" fmla="*/ 622801 w 1553033"/>
              <a:gd name="connsiteY57" fmla="*/ 79213 h 792711"/>
              <a:gd name="connsiteX58" fmla="*/ 604186 w 1553033"/>
              <a:gd name="connsiteY58" fmla="*/ 91053 h 792711"/>
              <a:gd name="connsiteX59" fmla="*/ 595173 w 1553033"/>
              <a:gd name="connsiteY59" fmla="*/ 95261 h 792711"/>
              <a:gd name="connsiteX60" fmla="*/ 577047 w 1553033"/>
              <a:gd name="connsiteY60" fmla="*/ 110918 h 792711"/>
              <a:gd name="connsiteX61" fmla="*/ 547655 w 1553033"/>
              <a:gd name="connsiteY61" fmla="*/ 112092 h 792711"/>
              <a:gd name="connsiteX62" fmla="*/ 504840 w 1553033"/>
              <a:gd name="connsiteY62" fmla="*/ 139687 h 792711"/>
              <a:gd name="connsiteX63" fmla="*/ 488870 w 1553033"/>
              <a:gd name="connsiteY63" fmla="*/ 161997 h 792711"/>
              <a:gd name="connsiteX64" fmla="*/ 467120 w 1553033"/>
              <a:gd name="connsiteY64" fmla="*/ 193409 h 792711"/>
              <a:gd name="connsiteX65" fmla="*/ 466238 w 1553033"/>
              <a:gd name="connsiteY65" fmla="*/ 198888 h 792711"/>
              <a:gd name="connsiteX66" fmla="*/ 465552 w 1553033"/>
              <a:gd name="connsiteY66" fmla="*/ 200552 h 792711"/>
              <a:gd name="connsiteX67" fmla="*/ 452914 w 1553033"/>
              <a:gd name="connsiteY67" fmla="*/ 221688 h 792711"/>
              <a:gd name="connsiteX68" fmla="*/ 451052 w 1553033"/>
              <a:gd name="connsiteY68" fmla="*/ 235584 h 792711"/>
              <a:gd name="connsiteX69" fmla="*/ 447427 w 1553033"/>
              <a:gd name="connsiteY69" fmla="*/ 244684 h 792711"/>
              <a:gd name="connsiteX70" fmla="*/ 446056 w 1553033"/>
              <a:gd name="connsiteY70" fmla="*/ 254470 h 792711"/>
              <a:gd name="connsiteX71" fmla="*/ 438414 w 1553033"/>
              <a:gd name="connsiteY71" fmla="*/ 274921 h 792711"/>
              <a:gd name="connsiteX72" fmla="*/ 434103 w 1553033"/>
              <a:gd name="connsiteY72" fmla="*/ 303201 h 792711"/>
              <a:gd name="connsiteX73" fmla="*/ 434103 w 1553033"/>
              <a:gd name="connsiteY73" fmla="*/ 306039 h 792711"/>
              <a:gd name="connsiteX74" fmla="*/ 432731 w 1553033"/>
              <a:gd name="connsiteY74" fmla="*/ 327567 h 792711"/>
              <a:gd name="connsiteX75" fmla="*/ 433417 w 1553033"/>
              <a:gd name="connsiteY75" fmla="*/ 366708 h 792711"/>
              <a:gd name="connsiteX76" fmla="*/ 433417 w 1553033"/>
              <a:gd name="connsiteY76" fmla="*/ 370720 h 792711"/>
              <a:gd name="connsiteX77" fmla="*/ 440079 w 1553033"/>
              <a:gd name="connsiteY77" fmla="*/ 391759 h 792711"/>
              <a:gd name="connsiteX78" fmla="*/ 441941 w 1553033"/>
              <a:gd name="connsiteY78" fmla="*/ 411330 h 792711"/>
              <a:gd name="connsiteX79" fmla="*/ 442920 w 1553033"/>
              <a:gd name="connsiteY79" fmla="*/ 416125 h 792711"/>
              <a:gd name="connsiteX80" fmla="*/ 343672 w 1553033"/>
              <a:gd name="connsiteY80" fmla="*/ 397630 h 792711"/>
              <a:gd name="connsiteX81" fmla="*/ 283222 w 1553033"/>
              <a:gd name="connsiteY81" fmla="*/ 409275 h 792711"/>
              <a:gd name="connsiteX82" fmla="*/ 260492 w 1553033"/>
              <a:gd name="connsiteY82" fmla="*/ 424344 h 792711"/>
              <a:gd name="connsiteX83" fmla="*/ 267056 w 1553033"/>
              <a:gd name="connsiteY83" fmla="*/ 417690 h 792711"/>
              <a:gd name="connsiteX84" fmla="*/ 268232 w 1553033"/>
              <a:gd name="connsiteY84" fmla="*/ 416614 h 792711"/>
              <a:gd name="connsiteX85" fmla="*/ 269016 w 1553033"/>
              <a:gd name="connsiteY85" fmla="*/ 415929 h 792711"/>
              <a:gd name="connsiteX86" fmla="*/ 265979 w 1553033"/>
              <a:gd name="connsiteY86" fmla="*/ 417103 h 792711"/>
              <a:gd name="connsiteX87" fmla="*/ 246384 w 1553033"/>
              <a:gd name="connsiteY87" fmla="*/ 421702 h 792711"/>
              <a:gd name="connsiteX88" fmla="*/ 216110 w 1553033"/>
              <a:gd name="connsiteY88" fmla="*/ 431488 h 792711"/>
              <a:gd name="connsiteX89" fmla="*/ 212583 w 1553033"/>
              <a:gd name="connsiteY89" fmla="*/ 432956 h 792711"/>
              <a:gd name="connsiteX90" fmla="*/ 200728 w 1553033"/>
              <a:gd name="connsiteY90" fmla="*/ 435598 h 792711"/>
              <a:gd name="connsiteX91" fmla="*/ 177704 w 1553033"/>
              <a:gd name="connsiteY91" fmla="*/ 445383 h 792711"/>
              <a:gd name="connsiteX92" fmla="*/ 168690 w 1553033"/>
              <a:gd name="connsiteY92" fmla="*/ 450765 h 792711"/>
              <a:gd name="connsiteX93" fmla="*/ 152916 w 1553033"/>
              <a:gd name="connsiteY93" fmla="*/ 458104 h 792711"/>
              <a:gd name="connsiteX94" fmla="*/ 150957 w 1553033"/>
              <a:gd name="connsiteY94" fmla="*/ 459474 h 792711"/>
              <a:gd name="connsiteX95" fmla="*/ 97071 w 1553033"/>
              <a:gd name="connsiteY95" fmla="*/ 489417 h 792711"/>
              <a:gd name="connsiteX96" fmla="*/ 52591 w 1553033"/>
              <a:gd name="connsiteY96" fmla="*/ 519556 h 792711"/>
              <a:gd name="connsiteX97" fmla="*/ 4387 w 1553033"/>
              <a:gd name="connsiteY97" fmla="*/ 595687 h 792711"/>
              <a:gd name="connsiteX98" fmla="*/ 21141 w 1553033"/>
              <a:gd name="connsiteY98" fmla="*/ 692758 h 792711"/>
              <a:gd name="connsiteX99" fmla="*/ 21141 w 1553033"/>
              <a:gd name="connsiteY99" fmla="*/ 698532 h 792711"/>
              <a:gd name="connsiteX100" fmla="*/ 36817 w 1553033"/>
              <a:gd name="connsiteY100" fmla="*/ 716635 h 792711"/>
              <a:gd name="connsiteX101" fmla="*/ 57489 w 1553033"/>
              <a:gd name="connsiteY101" fmla="*/ 738065 h 792711"/>
              <a:gd name="connsiteX102" fmla="*/ 145666 w 1553033"/>
              <a:gd name="connsiteY102" fmla="*/ 777206 h 792711"/>
              <a:gd name="connsiteX103" fmla="*/ 214248 w 1553033"/>
              <a:gd name="connsiteY103" fmla="*/ 782001 h 792711"/>
              <a:gd name="connsiteX104" fmla="*/ 284692 w 1553033"/>
              <a:gd name="connsiteY104" fmla="*/ 787090 h 792711"/>
              <a:gd name="connsiteX105" fmla="*/ 305364 w 1553033"/>
              <a:gd name="connsiteY105" fmla="*/ 785524 h 792711"/>
              <a:gd name="connsiteX106" fmla="*/ 305364 w 1553033"/>
              <a:gd name="connsiteY106" fmla="*/ 785524 h 792711"/>
              <a:gd name="connsiteX107" fmla="*/ 310361 w 1553033"/>
              <a:gd name="connsiteY107" fmla="*/ 785524 h 792711"/>
              <a:gd name="connsiteX108" fmla="*/ 335540 w 1553033"/>
              <a:gd name="connsiteY108" fmla="*/ 785524 h 792711"/>
              <a:gd name="connsiteX109" fmla="*/ 375416 w 1553033"/>
              <a:gd name="connsiteY109" fmla="*/ 788362 h 792711"/>
              <a:gd name="connsiteX110" fmla="*/ 384528 w 1553033"/>
              <a:gd name="connsiteY110" fmla="*/ 788362 h 792711"/>
              <a:gd name="connsiteX111" fmla="*/ 381588 w 1553033"/>
              <a:gd name="connsiteY111" fmla="*/ 787873 h 792711"/>
              <a:gd name="connsiteX112" fmla="*/ 384626 w 1553033"/>
              <a:gd name="connsiteY112" fmla="*/ 788362 h 792711"/>
              <a:gd name="connsiteX113" fmla="*/ 397852 w 1553033"/>
              <a:gd name="connsiteY113" fmla="*/ 790319 h 792711"/>
              <a:gd name="connsiteX114" fmla="*/ 424893 w 1553033"/>
              <a:gd name="connsiteY114" fmla="*/ 788557 h 792711"/>
              <a:gd name="connsiteX115" fmla="*/ 438708 w 1553033"/>
              <a:gd name="connsiteY115" fmla="*/ 788557 h 792711"/>
              <a:gd name="connsiteX116" fmla="*/ 452718 w 1553033"/>
              <a:gd name="connsiteY116" fmla="*/ 788557 h 792711"/>
              <a:gd name="connsiteX117" fmla="*/ 478289 w 1553033"/>
              <a:gd name="connsiteY117" fmla="*/ 791200 h 792711"/>
              <a:gd name="connsiteX118" fmla="*/ 499942 w 1553033"/>
              <a:gd name="connsiteY118" fmla="*/ 789145 h 792711"/>
              <a:gd name="connsiteX119" fmla="*/ 518655 w 1553033"/>
              <a:gd name="connsiteY119" fmla="*/ 790025 h 792711"/>
              <a:gd name="connsiteX120" fmla="*/ 545010 w 1553033"/>
              <a:gd name="connsiteY120" fmla="*/ 790025 h 792711"/>
              <a:gd name="connsiteX121" fmla="*/ 614963 w 1553033"/>
              <a:gd name="connsiteY121" fmla="*/ 788655 h 792711"/>
              <a:gd name="connsiteX122" fmla="*/ 644356 w 1553033"/>
              <a:gd name="connsiteY122" fmla="*/ 790515 h 792711"/>
              <a:gd name="connsiteX123" fmla="*/ 668947 w 1553033"/>
              <a:gd name="connsiteY123" fmla="*/ 786503 h 792711"/>
              <a:gd name="connsiteX124" fmla="*/ 670711 w 1553033"/>
              <a:gd name="connsiteY124" fmla="*/ 786503 h 792711"/>
              <a:gd name="connsiteX125" fmla="*/ 707843 w 1553033"/>
              <a:gd name="connsiteY125" fmla="*/ 789145 h 792711"/>
              <a:gd name="connsiteX126" fmla="*/ 742330 w 1553033"/>
              <a:gd name="connsiteY126" fmla="*/ 788655 h 792711"/>
              <a:gd name="connsiteX127" fmla="*/ 817378 w 1553033"/>
              <a:gd name="connsiteY127" fmla="*/ 784937 h 792711"/>
              <a:gd name="connsiteX128" fmla="*/ 905555 w 1553033"/>
              <a:gd name="connsiteY128" fmla="*/ 780925 h 792711"/>
              <a:gd name="connsiteX129" fmla="*/ 917704 w 1553033"/>
              <a:gd name="connsiteY129" fmla="*/ 779946 h 792711"/>
              <a:gd name="connsiteX130" fmla="*/ 955228 w 1553033"/>
              <a:gd name="connsiteY130" fmla="*/ 774662 h 792711"/>
              <a:gd name="connsiteX131" fmla="*/ 958363 w 1553033"/>
              <a:gd name="connsiteY131" fmla="*/ 773782 h 792711"/>
              <a:gd name="connsiteX132" fmla="*/ 962968 w 1553033"/>
              <a:gd name="connsiteY132" fmla="*/ 773782 h 792711"/>
              <a:gd name="connsiteX133" fmla="*/ 978056 w 1553033"/>
              <a:gd name="connsiteY133" fmla="*/ 773782 h 792711"/>
              <a:gd name="connsiteX134" fmla="*/ 994810 w 1553033"/>
              <a:gd name="connsiteY134" fmla="*/ 768889 h 792711"/>
              <a:gd name="connsiteX135" fmla="*/ 1008428 w 1553033"/>
              <a:gd name="connsiteY135" fmla="*/ 768008 h 792711"/>
              <a:gd name="connsiteX136" fmla="*/ 1041152 w 1553033"/>
              <a:gd name="connsiteY136" fmla="*/ 762039 h 792711"/>
              <a:gd name="connsiteX137" fmla="*/ 1096507 w 1553033"/>
              <a:gd name="connsiteY137" fmla="*/ 754504 h 792711"/>
              <a:gd name="connsiteX138" fmla="*/ 1153039 w 1553033"/>
              <a:gd name="connsiteY138" fmla="*/ 743545 h 792711"/>
              <a:gd name="connsiteX139" fmla="*/ 1157545 w 1553033"/>
              <a:gd name="connsiteY139" fmla="*/ 743545 h 792711"/>
              <a:gd name="connsiteX140" fmla="*/ 1177140 w 1553033"/>
              <a:gd name="connsiteY140" fmla="*/ 740413 h 792711"/>
              <a:gd name="connsiteX141" fmla="*/ 1225246 w 1553033"/>
              <a:gd name="connsiteY141" fmla="*/ 733857 h 792711"/>
              <a:gd name="connsiteX142" fmla="*/ 1288047 w 1553033"/>
              <a:gd name="connsiteY142" fmla="*/ 732096 h 792711"/>
              <a:gd name="connsiteX143" fmla="*/ 1345264 w 1553033"/>
              <a:gd name="connsiteY143" fmla="*/ 735423 h 792711"/>
              <a:gd name="connsiteX144" fmla="*/ 1374069 w 1553033"/>
              <a:gd name="connsiteY144" fmla="*/ 741490 h 792711"/>
              <a:gd name="connsiteX145" fmla="*/ 1392586 w 1553033"/>
              <a:gd name="connsiteY145" fmla="*/ 748046 h 792711"/>
              <a:gd name="connsiteX146" fmla="*/ 1435106 w 1553033"/>
              <a:gd name="connsiteY146" fmla="*/ 749024 h 792711"/>
              <a:gd name="connsiteX147" fmla="*/ 1468124 w 1553033"/>
              <a:gd name="connsiteY147" fmla="*/ 746774 h 792711"/>
              <a:gd name="connsiteX148" fmla="*/ 1474982 w 1553033"/>
              <a:gd name="connsiteY148" fmla="*/ 743838 h 792711"/>
              <a:gd name="connsiteX149" fmla="*/ 1483898 w 1553033"/>
              <a:gd name="connsiteY149" fmla="*/ 742370 h 792711"/>
              <a:gd name="connsiteX150" fmla="*/ 1537490 w 1553033"/>
              <a:gd name="connsiteY150" fmla="*/ 695792 h 792711"/>
              <a:gd name="connsiteX151" fmla="*/ 1526614 w 1553033"/>
              <a:gd name="connsiteY151" fmla="*/ 580715 h 792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1553033" h="792711">
                <a:moveTo>
                  <a:pt x="1526614" y="580715"/>
                </a:moveTo>
                <a:cubicBezTo>
                  <a:pt x="1527790" y="558209"/>
                  <a:pt x="1526614" y="533550"/>
                  <a:pt x="1515641" y="514957"/>
                </a:cubicBezTo>
                <a:cubicBezTo>
                  <a:pt x="1514701" y="513264"/>
                  <a:pt x="1513652" y="511630"/>
                  <a:pt x="1512506" y="510065"/>
                </a:cubicBezTo>
                <a:cubicBezTo>
                  <a:pt x="1511487" y="504115"/>
                  <a:pt x="1509606" y="498342"/>
                  <a:pt x="1506922" y="492940"/>
                </a:cubicBezTo>
                <a:cubicBezTo>
                  <a:pt x="1499162" y="478507"/>
                  <a:pt x="1488875" y="465580"/>
                  <a:pt x="1476550" y="454777"/>
                </a:cubicBezTo>
                <a:cubicBezTo>
                  <a:pt x="1466566" y="445774"/>
                  <a:pt x="1455809" y="437653"/>
                  <a:pt x="1444414" y="430509"/>
                </a:cubicBezTo>
                <a:cubicBezTo>
                  <a:pt x="1446472" y="431781"/>
                  <a:pt x="1431481" y="425421"/>
                  <a:pt x="1428934" y="424344"/>
                </a:cubicBezTo>
                <a:cubicBezTo>
                  <a:pt x="1426387" y="423268"/>
                  <a:pt x="1411495" y="419158"/>
                  <a:pt x="1403559" y="416907"/>
                </a:cubicBezTo>
                <a:cubicBezTo>
                  <a:pt x="1396632" y="414256"/>
                  <a:pt x="1389568" y="411976"/>
                  <a:pt x="1382396" y="410058"/>
                </a:cubicBezTo>
                <a:cubicBezTo>
                  <a:pt x="1363683" y="407513"/>
                  <a:pt x="1345460" y="411232"/>
                  <a:pt x="1375146" y="411134"/>
                </a:cubicBezTo>
                <a:cubicBezTo>
                  <a:pt x="1365339" y="410870"/>
                  <a:pt x="1355522" y="411222"/>
                  <a:pt x="1345754" y="412211"/>
                </a:cubicBezTo>
                <a:cubicBezTo>
                  <a:pt x="1339239" y="411614"/>
                  <a:pt x="1332674" y="411614"/>
                  <a:pt x="1326159" y="412211"/>
                </a:cubicBezTo>
                <a:cubicBezTo>
                  <a:pt x="1314676" y="413336"/>
                  <a:pt x="1303449" y="416340"/>
                  <a:pt x="1292946" y="421115"/>
                </a:cubicBezTo>
                <a:lnTo>
                  <a:pt x="1288929" y="424247"/>
                </a:lnTo>
                <a:cubicBezTo>
                  <a:pt x="1287008" y="424511"/>
                  <a:pt x="1285108" y="424902"/>
                  <a:pt x="1283246" y="425421"/>
                </a:cubicBezTo>
                <a:cubicBezTo>
                  <a:pt x="1275144" y="427427"/>
                  <a:pt x="1267355" y="430558"/>
                  <a:pt x="1260124" y="434717"/>
                </a:cubicBezTo>
                <a:cubicBezTo>
                  <a:pt x="1254667" y="437897"/>
                  <a:pt x="1249602" y="441714"/>
                  <a:pt x="1245036" y="446068"/>
                </a:cubicBezTo>
                <a:cubicBezTo>
                  <a:pt x="1233955" y="452018"/>
                  <a:pt x="1224001" y="459865"/>
                  <a:pt x="1215644" y="469259"/>
                </a:cubicBezTo>
                <a:lnTo>
                  <a:pt x="1212803" y="467596"/>
                </a:lnTo>
                <a:cubicBezTo>
                  <a:pt x="1207708" y="464856"/>
                  <a:pt x="1185860" y="454777"/>
                  <a:pt x="1178218" y="451450"/>
                </a:cubicBezTo>
                <a:lnTo>
                  <a:pt x="1162346" y="443524"/>
                </a:lnTo>
                <a:lnTo>
                  <a:pt x="1156859" y="440980"/>
                </a:lnTo>
                <a:cubicBezTo>
                  <a:pt x="1154312" y="427965"/>
                  <a:pt x="1148336" y="403599"/>
                  <a:pt x="1155880" y="439805"/>
                </a:cubicBezTo>
                <a:cubicBezTo>
                  <a:pt x="1154704" y="434257"/>
                  <a:pt x="1153430" y="429169"/>
                  <a:pt x="1152059" y="424540"/>
                </a:cubicBezTo>
                <a:cubicBezTo>
                  <a:pt x="1151853" y="413238"/>
                  <a:pt x="1149727" y="402063"/>
                  <a:pt x="1145788" y="391465"/>
                </a:cubicBezTo>
                <a:cubicBezTo>
                  <a:pt x="1144907" y="388921"/>
                  <a:pt x="1144221" y="387062"/>
                  <a:pt x="1143535" y="385496"/>
                </a:cubicBezTo>
                <a:lnTo>
                  <a:pt x="1143535" y="384811"/>
                </a:lnTo>
                <a:cubicBezTo>
                  <a:pt x="1143731" y="382727"/>
                  <a:pt x="1143731" y="380633"/>
                  <a:pt x="1143535" y="378549"/>
                </a:cubicBezTo>
                <a:cubicBezTo>
                  <a:pt x="1143496" y="375867"/>
                  <a:pt x="1143300" y="373186"/>
                  <a:pt x="1142947" y="370525"/>
                </a:cubicBezTo>
                <a:cubicBezTo>
                  <a:pt x="1142947" y="368078"/>
                  <a:pt x="1142457" y="365241"/>
                  <a:pt x="1142065" y="361913"/>
                </a:cubicBezTo>
                <a:cubicBezTo>
                  <a:pt x="1141497" y="356923"/>
                  <a:pt x="1140410" y="352001"/>
                  <a:pt x="1138832" y="347235"/>
                </a:cubicBezTo>
                <a:cubicBezTo>
                  <a:pt x="1139420" y="347920"/>
                  <a:pt x="1133835" y="329328"/>
                  <a:pt x="1130504" y="319836"/>
                </a:cubicBezTo>
                <a:cubicBezTo>
                  <a:pt x="1129035" y="312008"/>
                  <a:pt x="1126683" y="304767"/>
                  <a:pt x="1124332" y="296351"/>
                </a:cubicBezTo>
                <a:cubicBezTo>
                  <a:pt x="1122304" y="285000"/>
                  <a:pt x="1119551" y="273786"/>
                  <a:pt x="1116102" y="262787"/>
                </a:cubicBezTo>
                <a:cubicBezTo>
                  <a:pt x="1113427" y="254978"/>
                  <a:pt x="1110145" y="247395"/>
                  <a:pt x="1106305" y="240085"/>
                </a:cubicBezTo>
                <a:cubicBezTo>
                  <a:pt x="1104179" y="233088"/>
                  <a:pt x="1101259" y="226356"/>
                  <a:pt x="1097585" y="220025"/>
                </a:cubicBezTo>
                <a:cubicBezTo>
                  <a:pt x="1092872" y="204192"/>
                  <a:pt x="1084819" y="189543"/>
                  <a:pt x="1073973" y="177067"/>
                </a:cubicBezTo>
                <a:cubicBezTo>
                  <a:pt x="1071406" y="169307"/>
                  <a:pt x="1067458" y="162085"/>
                  <a:pt x="1062314" y="155735"/>
                </a:cubicBezTo>
                <a:cubicBezTo>
                  <a:pt x="1060159" y="151380"/>
                  <a:pt x="1057739" y="147163"/>
                  <a:pt x="1055064" y="143112"/>
                </a:cubicBezTo>
                <a:cubicBezTo>
                  <a:pt x="1050067" y="135870"/>
                  <a:pt x="1050361" y="135870"/>
                  <a:pt x="1052419" y="138512"/>
                </a:cubicBezTo>
                <a:lnTo>
                  <a:pt x="1051243" y="136849"/>
                </a:lnTo>
                <a:cubicBezTo>
                  <a:pt x="1046344" y="130038"/>
                  <a:pt x="1040770" y="123736"/>
                  <a:pt x="1034587" y="118061"/>
                </a:cubicBezTo>
                <a:cubicBezTo>
                  <a:pt x="1027827" y="107258"/>
                  <a:pt x="1018804" y="98040"/>
                  <a:pt x="1008134" y="91053"/>
                </a:cubicBezTo>
                <a:cubicBezTo>
                  <a:pt x="1004705" y="86552"/>
                  <a:pt x="1000688" y="82540"/>
                  <a:pt x="996182" y="79115"/>
                </a:cubicBezTo>
                <a:cubicBezTo>
                  <a:pt x="993526" y="76551"/>
                  <a:pt x="990440" y="74457"/>
                  <a:pt x="987070" y="72950"/>
                </a:cubicBezTo>
                <a:cubicBezTo>
                  <a:pt x="979722" y="65024"/>
                  <a:pt x="977273" y="65122"/>
                  <a:pt x="981975" y="70797"/>
                </a:cubicBezTo>
                <a:lnTo>
                  <a:pt x="981975" y="70797"/>
                </a:lnTo>
                <a:lnTo>
                  <a:pt x="980898" y="70797"/>
                </a:lnTo>
                <a:cubicBezTo>
                  <a:pt x="973735" y="63625"/>
                  <a:pt x="965966" y="57078"/>
                  <a:pt x="957678" y="51226"/>
                </a:cubicBezTo>
                <a:cubicBezTo>
                  <a:pt x="932106" y="33906"/>
                  <a:pt x="997749" y="73635"/>
                  <a:pt x="952583" y="45649"/>
                </a:cubicBezTo>
                <a:cubicBezTo>
                  <a:pt x="938768" y="37136"/>
                  <a:pt x="936123" y="39093"/>
                  <a:pt x="945235" y="44572"/>
                </a:cubicBezTo>
                <a:cubicBezTo>
                  <a:pt x="936966" y="39210"/>
                  <a:pt x="928315" y="34435"/>
                  <a:pt x="919370" y="30286"/>
                </a:cubicBezTo>
                <a:lnTo>
                  <a:pt x="916626" y="29307"/>
                </a:lnTo>
                <a:cubicBezTo>
                  <a:pt x="895003" y="19424"/>
                  <a:pt x="872587" y="11370"/>
                  <a:pt x="849612" y="5235"/>
                </a:cubicBezTo>
                <a:cubicBezTo>
                  <a:pt x="821787" y="-2300"/>
                  <a:pt x="777992" y="-2104"/>
                  <a:pt x="752519" y="8464"/>
                </a:cubicBezTo>
                <a:cubicBezTo>
                  <a:pt x="730583" y="16527"/>
                  <a:pt x="713575" y="34200"/>
                  <a:pt x="706373" y="56413"/>
                </a:cubicBezTo>
                <a:cubicBezTo>
                  <a:pt x="695763" y="56726"/>
                  <a:pt x="685240" y="58497"/>
                  <a:pt x="675119" y="61697"/>
                </a:cubicBezTo>
                <a:cubicBezTo>
                  <a:pt x="656593" y="63556"/>
                  <a:pt x="638712" y="69545"/>
                  <a:pt x="622801" y="79213"/>
                </a:cubicBezTo>
                <a:cubicBezTo>
                  <a:pt x="620744" y="80485"/>
                  <a:pt x="611240" y="86454"/>
                  <a:pt x="604186" y="91053"/>
                </a:cubicBezTo>
                <a:lnTo>
                  <a:pt x="595173" y="95261"/>
                </a:lnTo>
                <a:cubicBezTo>
                  <a:pt x="588255" y="99381"/>
                  <a:pt x="582122" y="104674"/>
                  <a:pt x="577047" y="110918"/>
                </a:cubicBezTo>
                <a:cubicBezTo>
                  <a:pt x="567269" y="109391"/>
                  <a:pt x="557286" y="109792"/>
                  <a:pt x="547655" y="112092"/>
                </a:cubicBezTo>
                <a:cubicBezTo>
                  <a:pt x="531274" y="117532"/>
                  <a:pt x="516548" y="127024"/>
                  <a:pt x="504840" y="139687"/>
                </a:cubicBezTo>
                <a:cubicBezTo>
                  <a:pt x="499118" y="146830"/>
                  <a:pt x="493789" y="154277"/>
                  <a:pt x="488870" y="161997"/>
                </a:cubicBezTo>
                <a:cubicBezTo>
                  <a:pt x="486225" y="165227"/>
                  <a:pt x="469276" y="189201"/>
                  <a:pt x="467120" y="193409"/>
                </a:cubicBezTo>
                <a:cubicBezTo>
                  <a:pt x="467120" y="195464"/>
                  <a:pt x="466532" y="197225"/>
                  <a:pt x="466238" y="198888"/>
                </a:cubicBezTo>
                <a:cubicBezTo>
                  <a:pt x="465944" y="200552"/>
                  <a:pt x="465748" y="200063"/>
                  <a:pt x="465552" y="200552"/>
                </a:cubicBezTo>
                <a:cubicBezTo>
                  <a:pt x="459889" y="206629"/>
                  <a:pt x="455588" y="213831"/>
                  <a:pt x="452914" y="221688"/>
                </a:cubicBezTo>
                <a:cubicBezTo>
                  <a:pt x="452228" y="226288"/>
                  <a:pt x="451640" y="230985"/>
                  <a:pt x="451052" y="235584"/>
                </a:cubicBezTo>
                <a:cubicBezTo>
                  <a:pt x="450073" y="238030"/>
                  <a:pt x="448897" y="240868"/>
                  <a:pt x="447427" y="244684"/>
                </a:cubicBezTo>
                <a:cubicBezTo>
                  <a:pt x="445958" y="248500"/>
                  <a:pt x="446350" y="251632"/>
                  <a:pt x="446056" y="254470"/>
                </a:cubicBezTo>
                <a:cubicBezTo>
                  <a:pt x="442793" y="260996"/>
                  <a:pt x="440226" y="267856"/>
                  <a:pt x="438414" y="274921"/>
                </a:cubicBezTo>
                <a:cubicBezTo>
                  <a:pt x="435710" y="284110"/>
                  <a:pt x="434259" y="293621"/>
                  <a:pt x="434103" y="303201"/>
                </a:cubicBezTo>
                <a:cubicBezTo>
                  <a:pt x="434103" y="304082"/>
                  <a:pt x="434103" y="305060"/>
                  <a:pt x="434103" y="306039"/>
                </a:cubicBezTo>
                <a:cubicBezTo>
                  <a:pt x="433133" y="313172"/>
                  <a:pt x="432682" y="320365"/>
                  <a:pt x="432731" y="327567"/>
                </a:cubicBezTo>
                <a:cubicBezTo>
                  <a:pt x="430076" y="340503"/>
                  <a:pt x="430311" y="353870"/>
                  <a:pt x="433417" y="366708"/>
                </a:cubicBezTo>
                <a:cubicBezTo>
                  <a:pt x="433417" y="367980"/>
                  <a:pt x="433417" y="369155"/>
                  <a:pt x="433417" y="370720"/>
                </a:cubicBezTo>
                <a:cubicBezTo>
                  <a:pt x="434201" y="378108"/>
                  <a:pt x="436464" y="385261"/>
                  <a:pt x="440079" y="391759"/>
                </a:cubicBezTo>
                <a:cubicBezTo>
                  <a:pt x="439863" y="398335"/>
                  <a:pt x="440490" y="404911"/>
                  <a:pt x="441941" y="411330"/>
                </a:cubicBezTo>
                <a:cubicBezTo>
                  <a:pt x="441941" y="413189"/>
                  <a:pt x="442626" y="414755"/>
                  <a:pt x="442920" y="416125"/>
                </a:cubicBezTo>
                <a:cubicBezTo>
                  <a:pt x="414625" y="394626"/>
                  <a:pt x="377826" y="387767"/>
                  <a:pt x="343672" y="397630"/>
                </a:cubicBezTo>
                <a:cubicBezTo>
                  <a:pt x="322951" y="397483"/>
                  <a:pt x="302405" y="401437"/>
                  <a:pt x="283222" y="409275"/>
                </a:cubicBezTo>
                <a:cubicBezTo>
                  <a:pt x="274738" y="412768"/>
                  <a:pt x="267007" y="417886"/>
                  <a:pt x="260492" y="424344"/>
                </a:cubicBezTo>
                <a:cubicBezTo>
                  <a:pt x="257259" y="427476"/>
                  <a:pt x="262256" y="422387"/>
                  <a:pt x="267056" y="417690"/>
                </a:cubicBezTo>
                <a:cubicBezTo>
                  <a:pt x="270975" y="416418"/>
                  <a:pt x="270681" y="416222"/>
                  <a:pt x="268232" y="416614"/>
                </a:cubicBezTo>
                <a:lnTo>
                  <a:pt x="269016" y="415929"/>
                </a:lnTo>
                <a:lnTo>
                  <a:pt x="265979" y="417103"/>
                </a:lnTo>
                <a:cubicBezTo>
                  <a:pt x="259708" y="418375"/>
                  <a:pt x="248637" y="421115"/>
                  <a:pt x="246384" y="421702"/>
                </a:cubicBezTo>
                <a:cubicBezTo>
                  <a:pt x="236067" y="424237"/>
                  <a:pt x="225956" y="427505"/>
                  <a:pt x="216110" y="431488"/>
                </a:cubicBezTo>
                <a:lnTo>
                  <a:pt x="212583" y="432956"/>
                </a:lnTo>
                <a:cubicBezTo>
                  <a:pt x="209741" y="433543"/>
                  <a:pt x="205920" y="434326"/>
                  <a:pt x="200728" y="435598"/>
                </a:cubicBezTo>
                <a:cubicBezTo>
                  <a:pt x="192674" y="437897"/>
                  <a:pt x="184944" y="441185"/>
                  <a:pt x="177704" y="445383"/>
                </a:cubicBezTo>
                <a:cubicBezTo>
                  <a:pt x="176430" y="445970"/>
                  <a:pt x="172609" y="448319"/>
                  <a:pt x="168690" y="450765"/>
                </a:cubicBezTo>
                <a:cubicBezTo>
                  <a:pt x="163292" y="452898"/>
                  <a:pt x="158031" y="455354"/>
                  <a:pt x="152916" y="458104"/>
                </a:cubicBezTo>
                <a:lnTo>
                  <a:pt x="150957" y="459474"/>
                </a:lnTo>
                <a:cubicBezTo>
                  <a:pt x="131362" y="464758"/>
                  <a:pt x="114706" y="477675"/>
                  <a:pt x="97071" y="489417"/>
                </a:cubicBezTo>
                <a:cubicBezTo>
                  <a:pt x="81258" y="497931"/>
                  <a:pt x="66356" y="508029"/>
                  <a:pt x="52591" y="519556"/>
                </a:cubicBezTo>
                <a:cubicBezTo>
                  <a:pt x="25765" y="536290"/>
                  <a:pt x="8022" y="564305"/>
                  <a:pt x="4387" y="595687"/>
                </a:cubicBezTo>
                <a:cubicBezTo>
                  <a:pt x="-5410" y="630034"/>
                  <a:pt x="1644" y="656552"/>
                  <a:pt x="21141" y="692758"/>
                </a:cubicBezTo>
                <a:cubicBezTo>
                  <a:pt x="15066" y="681505"/>
                  <a:pt x="10070" y="682973"/>
                  <a:pt x="21141" y="698532"/>
                </a:cubicBezTo>
                <a:cubicBezTo>
                  <a:pt x="23296" y="701663"/>
                  <a:pt x="34563" y="713993"/>
                  <a:pt x="36817" y="716635"/>
                </a:cubicBezTo>
                <a:cubicBezTo>
                  <a:pt x="43028" y="724395"/>
                  <a:pt x="49955" y="731567"/>
                  <a:pt x="57489" y="738065"/>
                </a:cubicBezTo>
                <a:cubicBezTo>
                  <a:pt x="73655" y="763311"/>
                  <a:pt x="123328" y="772118"/>
                  <a:pt x="145666" y="777206"/>
                </a:cubicBezTo>
                <a:cubicBezTo>
                  <a:pt x="168034" y="783009"/>
                  <a:pt x="191283" y="784634"/>
                  <a:pt x="214248" y="782001"/>
                </a:cubicBezTo>
                <a:cubicBezTo>
                  <a:pt x="237497" y="786043"/>
                  <a:pt x="261100" y="787755"/>
                  <a:pt x="284692" y="787090"/>
                </a:cubicBezTo>
                <a:cubicBezTo>
                  <a:pt x="291609" y="786953"/>
                  <a:pt x="298506" y="786434"/>
                  <a:pt x="305364" y="785524"/>
                </a:cubicBezTo>
                <a:lnTo>
                  <a:pt x="305364" y="785524"/>
                </a:lnTo>
                <a:lnTo>
                  <a:pt x="310361" y="785524"/>
                </a:lnTo>
                <a:cubicBezTo>
                  <a:pt x="318748" y="786121"/>
                  <a:pt x="327154" y="786121"/>
                  <a:pt x="335540" y="785524"/>
                </a:cubicBezTo>
                <a:cubicBezTo>
                  <a:pt x="348669" y="788088"/>
                  <a:pt x="362062" y="789037"/>
                  <a:pt x="375416" y="788362"/>
                </a:cubicBezTo>
                <a:cubicBezTo>
                  <a:pt x="378453" y="788186"/>
                  <a:pt x="381491" y="788186"/>
                  <a:pt x="384528" y="788362"/>
                </a:cubicBezTo>
                <a:lnTo>
                  <a:pt x="381588" y="787873"/>
                </a:lnTo>
                <a:lnTo>
                  <a:pt x="384626" y="788362"/>
                </a:lnTo>
                <a:cubicBezTo>
                  <a:pt x="389064" y="788773"/>
                  <a:pt x="393483" y="789419"/>
                  <a:pt x="397852" y="790319"/>
                </a:cubicBezTo>
                <a:cubicBezTo>
                  <a:pt x="406885" y="791826"/>
                  <a:pt x="416134" y="791219"/>
                  <a:pt x="424893" y="788557"/>
                </a:cubicBezTo>
                <a:cubicBezTo>
                  <a:pt x="429488" y="789047"/>
                  <a:pt x="434112" y="789047"/>
                  <a:pt x="438708" y="788557"/>
                </a:cubicBezTo>
                <a:cubicBezTo>
                  <a:pt x="431359" y="788557"/>
                  <a:pt x="441549" y="788557"/>
                  <a:pt x="452718" y="788557"/>
                </a:cubicBezTo>
                <a:cubicBezTo>
                  <a:pt x="461163" y="790045"/>
                  <a:pt x="469716" y="790926"/>
                  <a:pt x="478289" y="791200"/>
                </a:cubicBezTo>
                <a:cubicBezTo>
                  <a:pt x="485549" y="791170"/>
                  <a:pt x="492799" y="790485"/>
                  <a:pt x="499942" y="789145"/>
                </a:cubicBezTo>
                <a:cubicBezTo>
                  <a:pt x="506124" y="790143"/>
                  <a:pt x="512404" y="790436"/>
                  <a:pt x="518655" y="790025"/>
                </a:cubicBezTo>
                <a:cubicBezTo>
                  <a:pt x="527355" y="791787"/>
                  <a:pt x="536309" y="791787"/>
                  <a:pt x="545010" y="790025"/>
                </a:cubicBezTo>
                <a:cubicBezTo>
                  <a:pt x="568200" y="794018"/>
                  <a:pt x="591949" y="793558"/>
                  <a:pt x="614963" y="788655"/>
                </a:cubicBezTo>
                <a:cubicBezTo>
                  <a:pt x="624624" y="790652"/>
                  <a:pt x="634519" y="791278"/>
                  <a:pt x="644356" y="790515"/>
                </a:cubicBezTo>
                <a:cubicBezTo>
                  <a:pt x="652615" y="789604"/>
                  <a:pt x="660825" y="788264"/>
                  <a:pt x="668947" y="786503"/>
                </a:cubicBezTo>
                <a:lnTo>
                  <a:pt x="670711" y="786503"/>
                </a:lnTo>
                <a:cubicBezTo>
                  <a:pt x="682762" y="790016"/>
                  <a:pt x="695420" y="790916"/>
                  <a:pt x="707843" y="789145"/>
                </a:cubicBezTo>
                <a:cubicBezTo>
                  <a:pt x="719179" y="792022"/>
                  <a:pt x="731082" y="791845"/>
                  <a:pt x="742330" y="788655"/>
                </a:cubicBezTo>
                <a:cubicBezTo>
                  <a:pt x="767392" y="790984"/>
                  <a:pt x="792669" y="789732"/>
                  <a:pt x="817378" y="784937"/>
                </a:cubicBezTo>
                <a:cubicBezTo>
                  <a:pt x="846663" y="790681"/>
                  <a:pt x="876907" y="789301"/>
                  <a:pt x="905555" y="780925"/>
                </a:cubicBezTo>
                <a:cubicBezTo>
                  <a:pt x="909631" y="780984"/>
                  <a:pt x="913697" y="780661"/>
                  <a:pt x="917704" y="779946"/>
                </a:cubicBezTo>
                <a:cubicBezTo>
                  <a:pt x="930411" y="780220"/>
                  <a:pt x="943089" y="778439"/>
                  <a:pt x="955228" y="774662"/>
                </a:cubicBezTo>
                <a:lnTo>
                  <a:pt x="958363" y="773782"/>
                </a:lnTo>
                <a:lnTo>
                  <a:pt x="962968" y="773782"/>
                </a:lnTo>
                <a:cubicBezTo>
                  <a:pt x="955914" y="773782"/>
                  <a:pt x="978840" y="773782"/>
                  <a:pt x="978056" y="773782"/>
                </a:cubicBezTo>
                <a:cubicBezTo>
                  <a:pt x="979624" y="773782"/>
                  <a:pt x="988540" y="770846"/>
                  <a:pt x="994810" y="768889"/>
                </a:cubicBezTo>
                <a:cubicBezTo>
                  <a:pt x="998533" y="768889"/>
                  <a:pt x="1006567" y="768106"/>
                  <a:pt x="1008428" y="768008"/>
                </a:cubicBezTo>
                <a:cubicBezTo>
                  <a:pt x="1019558" y="767548"/>
                  <a:pt x="1030571" y="765532"/>
                  <a:pt x="1041152" y="762039"/>
                </a:cubicBezTo>
                <a:cubicBezTo>
                  <a:pt x="1059875" y="762196"/>
                  <a:pt x="1078509" y="759651"/>
                  <a:pt x="1096507" y="754504"/>
                </a:cubicBezTo>
                <a:cubicBezTo>
                  <a:pt x="1108656" y="751373"/>
                  <a:pt x="1141477" y="750101"/>
                  <a:pt x="1153039" y="743545"/>
                </a:cubicBezTo>
                <a:lnTo>
                  <a:pt x="1157545" y="743545"/>
                </a:lnTo>
                <a:cubicBezTo>
                  <a:pt x="1164198" y="743476"/>
                  <a:pt x="1170801" y="742419"/>
                  <a:pt x="1177140" y="740413"/>
                </a:cubicBezTo>
                <a:cubicBezTo>
                  <a:pt x="1193453" y="741402"/>
                  <a:pt x="1209795" y="739171"/>
                  <a:pt x="1225246" y="733857"/>
                </a:cubicBezTo>
                <a:cubicBezTo>
                  <a:pt x="1246193" y="734395"/>
                  <a:pt x="1267159" y="733808"/>
                  <a:pt x="1288047" y="732096"/>
                </a:cubicBezTo>
                <a:cubicBezTo>
                  <a:pt x="1306172" y="732096"/>
                  <a:pt x="1325179" y="735325"/>
                  <a:pt x="1345264" y="735423"/>
                </a:cubicBezTo>
                <a:cubicBezTo>
                  <a:pt x="1354376" y="738065"/>
                  <a:pt x="1363683" y="739533"/>
                  <a:pt x="1374069" y="741490"/>
                </a:cubicBezTo>
                <a:cubicBezTo>
                  <a:pt x="1358393" y="738750"/>
                  <a:pt x="1387981" y="746969"/>
                  <a:pt x="1392586" y="748046"/>
                </a:cubicBezTo>
                <a:cubicBezTo>
                  <a:pt x="1406635" y="750473"/>
                  <a:pt x="1420959" y="750805"/>
                  <a:pt x="1435106" y="749024"/>
                </a:cubicBezTo>
                <a:cubicBezTo>
                  <a:pt x="1446158" y="749152"/>
                  <a:pt x="1457200" y="748398"/>
                  <a:pt x="1468124" y="746774"/>
                </a:cubicBezTo>
                <a:lnTo>
                  <a:pt x="1474982" y="743838"/>
                </a:lnTo>
                <a:lnTo>
                  <a:pt x="1483898" y="742370"/>
                </a:lnTo>
                <a:cubicBezTo>
                  <a:pt x="1507147" y="734405"/>
                  <a:pt x="1526379" y="717691"/>
                  <a:pt x="1537490" y="695792"/>
                </a:cubicBezTo>
                <a:cubicBezTo>
                  <a:pt x="1564237" y="659879"/>
                  <a:pt x="1553754" y="615160"/>
                  <a:pt x="1526614" y="580715"/>
                </a:cubicBezTo>
                <a:close/>
              </a:path>
            </a:pathLst>
          </a:custGeom>
          <a:solidFill>
            <a:srgbClr val="002060"/>
          </a:solidFill>
          <a:ln w="97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AFD54F3E-76F6-42AD-A05F-2C73974800DA}"/>
              </a:ext>
            </a:extLst>
          </p:cNvPr>
          <p:cNvSpPr/>
          <p:nvPr/>
        </p:nvSpPr>
        <p:spPr>
          <a:xfrm>
            <a:off x="3086498" y="1953403"/>
            <a:ext cx="522" cy="6523"/>
          </a:xfrm>
          <a:custGeom>
            <a:avLst/>
            <a:gdLst>
              <a:gd name="connsiteX0" fmla="*/ 0 w 783"/>
              <a:gd name="connsiteY0" fmla="*/ 0 h 9785"/>
              <a:gd name="connsiteX1" fmla="*/ 784 w 783"/>
              <a:gd name="connsiteY1" fmla="*/ 0 h 9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3" h="9785">
                <a:moveTo>
                  <a:pt x="0" y="0"/>
                </a:moveTo>
                <a:lnTo>
                  <a:pt x="784" y="0"/>
                </a:lnTo>
                <a:close/>
              </a:path>
            </a:pathLst>
          </a:custGeom>
          <a:solidFill>
            <a:srgbClr val="C00000"/>
          </a:solidFill>
          <a:ln w="97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D01D75F5-2025-4E35-85B3-4F29DD6F7305}"/>
              </a:ext>
            </a:extLst>
          </p:cNvPr>
          <p:cNvSpPr/>
          <p:nvPr/>
        </p:nvSpPr>
        <p:spPr>
          <a:xfrm>
            <a:off x="2835292" y="1762913"/>
            <a:ext cx="6774" cy="9214"/>
          </a:xfrm>
          <a:custGeom>
            <a:avLst/>
            <a:gdLst>
              <a:gd name="connsiteX0" fmla="*/ 0 w 10161"/>
              <a:gd name="connsiteY0" fmla="*/ 0 h 13821"/>
              <a:gd name="connsiteX1" fmla="*/ 0 w 10161"/>
              <a:gd name="connsiteY1" fmla="*/ 0 h 1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161" h="13821">
                <a:moveTo>
                  <a:pt x="0" y="0"/>
                </a:moveTo>
                <a:cubicBezTo>
                  <a:pt x="20183" y="27693"/>
                  <a:pt x="4899" y="6263"/>
                  <a:pt x="0" y="0"/>
                </a:cubicBezTo>
                <a:close/>
              </a:path>
            </a:pathLst>
          </a:custGeom>
          <a:solidFill>
            <a:srgbClr val="C00000"/>
          </a:solidFill>
          <a:ln w="97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B56B29A4-2A9E-4137-9C8A-1381885C9072}"/>
              </a:ext>
            </a:extLst>
          </p:cNvPr>
          <p:cNvSpPr/>
          <p:nvPr/>
        </p:nvSpPr>
        <p:spPr>
          <a:xfrm>
            <a:off x="2312174" y="1944695"/>
            <a:ext cx="3606" cy="2705"/>
          </a:xfrm>
          <a:custGeom>
            <a:avLst/>
            <a:gdLst>
              <a:gd name="connsiteX0" fmla="*/ 0 w 5409"/>
              <a:gd name="connsiteY0" fmla="*/ 4059 h 4058"/>
              <a:gd name="connsiteX1" fmla="*/ 3821 w 5409"/>
              <a:gd name="connsiteY1" fmla="*/ 2493 h 4058"/>
              <a:gd name="connsiteX2" fmla="*/ 0 w 5409"/>
              <a:gd name="connsiteY2" fmla="*/ 4059 h 4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09" h="4058">
                <a:moveTo>
                  <a:pt x="0" y="4059"/>
                </a:moveTo>
                <a:cubicBezTo>
                  <a:pt x="1303" y="3619"/>
                  <a:pt x="2577" y="3090"/>
                  <a:pt x="3821" y="2493"/>
                </a:cubicBezTo>
                <a:cubicBezTo>
                  <a:pt x="7446" y="-2008"/>
                  <a:pt x="4311" y="243"/>
                  <a:pt x="0" y="4059"/>
                </a:cubicBezTo>
                <a:close/>
              </a:path>
            </a:pathLst>
          </a:custGeom>
          <a:solidFill>
            <a:srgbClr val="C00000"/>
          </a:solidFill>
          <a:ln w="97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3EA181E7-AFF6-4F6A-9ECA-65B98445E276}"/>
              </a:ext>
            </a:extLst>
          </p:cNvPr>
          <p:cNvSpPr/>
          <p:nvPr/>
        </p:nvSpPr>
        <p:spPr>
          <a:xfrm>
            <a:off x="843434" y="1325114"/>
            <a:ext cx="39" cy="1174"/>
          </a:xfrm>
          <a:custGeom>
            <a:avLst/>
            <a:gdLst>
              <a:gd name="connsiteX0" fmla="*/ 59 w 58"/>
              <a:gd name="connsiteY0" fmla="*/ 0 h 1761"/>
              <a:gd name="connsiteX1" fmla="*/ 59 w 58"/>
              <a:gd name="connsiteY1" fmla="*/ 1761 h 1761"/>
              <a:gd name="connsiteX2" fmla="*/ 59 w 58"/>
              <a:gd name="connsiteY2" fmla="*/ 1761 h 1761"/>
              <a:gd name="connsiteX3" fmla="*/ 59 w 58"/>
              <a:gd name="connsiteY3" fmla="*/ 0 h 1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" h="1761">
                <a:moveTo>
                  <a:pt x="59" y="0"/>
                </a:moveTo>
                <a:lnTo>
                  <a:pt x="59" y="1761"/>
                </a:lnTo>
                <a:lnTo>
                  <a:pt x="59" y="1761"/>
                </a:lnTo>
                <a:cubicBezTo>
                  <a:pt x="-20" y="1177"/>
                  <a:pt x="-20" y="584"/>
                  <a:pt x="59" y="0"/>
                </a:cubicBezTo>
                <a:close/>
              </a:path>
            </a:pathLst>
          </a:custGeom>
          <a:solidFill>
            <a:srgbClr val="C00000"/>
          </a:solidFill>
          <a:ln w="97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476558A4-1F73-40C8-88ED-6B94D10652F1}"/>
              </a:ext>
            </a:extLst>
          </p:cNvPr>
          <p:cNvSpPr/>
          <p:nvPr/>
        </p:nvSpPr>
        <p:spPr>
          <a:xfrm>
            <a:off x="685866" y="1206204"/>
            <a:ext cx="619247" cy="372966"/>
          </a:xfrm>
          <a:custGeom>
            <a:avLst/>
            <a:gdLst>
              <a:gd name="connsiteX0" fmla="*/ 928699 w 928871"/>
              <a:gd name="connsiteY0" fmla="*/ 440124 h 559449"/>
              <a:gd name="connsiteX1" fmla="*/ 923898 w 928871"/>
              <a:gd name="connsiteY1" fmla="*/ 405680 h 559449"/>
              <a:gd name="connsiteX2" fmla="*/ 923898 w 928871"/>
              <a:gd name="connsiteY2" fmla="*/ 395894 h 559449"/>
              <a:gd name="connsiteX3" fmla="*/ 917040 w 928871"/>
              <a:gd name="connsiteY3" fmla="*/ 369865 h 559449"/>
              <a:gd name="connsiteX4" fmla="*/ 913317 w 928871"/>
              <a:gd name="connsiteY4" fmla="*/ 361841 h 559449"/>
              <a:gd name="connsiteX5" fmla="*/ 913317 w 928871"/>
              <a:gd name="connsiteY5" fmla="*/ 357633 h 559449"/>
              <a:gd name="connsiteX6" fmla="*/ 911455 w 928871"/>
              <a:gd name="connsiteY6" fmla="*/ 360373 h 559449"/>
              <a:gd name="connsiteX7" fmla="*/ 911455 w 928871"/>
              <a:gd name="connsiteY7" fmla="*/ 360373 h 559449"/>
              <a:gd name="connsiteX8" fmla="*/ 900188 w 928871"/>
              <a:gd name="connsiteY8" fmla="*/ 327201 h 559449"/>
              <a:gd name="connsiteX9" fmla="*/ 896073 w 928871"/>
              <a:gd name="connsiteY9" fmla="*/ 320840 h 559449"/>
              <a:gd name="connsiteX10" fmla="*/ 876478 w 928871"/>
              <a:gd name="connsiteY10" fmla="*/ 293441 h 559449"/>
              <a:gd name="connsiteX11" fmla="*/ 856884 w 928871"/>
              <a:gd name="connsiteY11" fmla="*/ 264085 h 559449"/>
              <a:gd name="connsiteX12" fmla="*/ 834545 w 928871"/>
              <a:gd name="connsiteY12" fmla="*/ 251559 h 559449"/>
              <a:gd name="connsiteX13" fmla="*/ 800254 w 928871"/>
              <a:gd name="connsiteY13" fmla="*/ 228074 h 559449"/>
              <a:gd name="connsiteX14" fmla="*/ 745683 w 928871"/>
              <a:gd name="connsiteY14" fmla="*/ 213005 h 559449"/>
              <a:gd name="connsiteX15" fmla="*/ 740000 w 928871"/>
              <a:gd name="connsiteY15" fmla="*/ 213005 h 559449"/>
              <a:gd name="connsiteX16" fmla="*/ 726676 w 928871"/>
              <a:gd name="connsiteY16" fmla="*/ 210461 h 559449"/>
              <a:gd name="connsiteX17" fmla="*/ 709236 w 928871"/>
              <a:gd name="connsiteY17" fmla="*/ 212809 h 559449"/>
              <a:gd name="connsiteX18" fmla="*/ 707571 w 928871"/>
              <a:gd name="connsiteY18" fmla="*/ 206253 h 559449"/>
              <a:gd name="connsiteX19" fmla="*/ 706199 w 928871"/>
              <a:gd name="connsiteY19" fmla="*/ 193728 h 559449"/>
              <a:gd name="connsiteX20" fmla="*/ 687976 w 928871"/>
              <a:gd name="connsiteY20" fmla="*/ 153999 h 559449"/>
              <a:gd name="connsiteX21" fmla="*/ 682097 w 928871"/>
              <a:gd name="connsiteY21" fmla="*/ 139810 h 559449"/>
              <a:gd name="connsiteX22" fmla="*/ 688662 w 928871"/>
              <a:gd name="connsiteY22" fmla="*/ 145290 h 559449"/>
              <a:gd name="connsiteX23" fmla="*/ 675043 w 928871"/>
              <a:gd name="connsiteY23" fmla="*/ 121805 h 559449"/>
              <a:gd name="connsiteX24" fmla="*/ 669459 w 928871"/>
              <a:gd name="connsiteY24" fmla="*/ 110845 h 559449"/>
              <a:gd name="connsiteX25" fmla="*/ 660151 w 928871"/>
              <a:gd name="connsiteY25" fmla="*/ 98907 h 559449"/>
              <a:gd name="connsiteX26" fmla="*/ 650354 w 928871"/>
              <a:gd name="connsiteY26" fmla="*/ 84131 h 559449"/>
              <a:gd name="connsiteX27" fmla="*/ 640556 w 928871"/>
              <a:gd name="connsiteY27" fmla="*/ 76303 h 559449"/>
              <a:gd name="connsiteX28" fmla="*/ 603718 w 928871"/>
              <a:gd name="connsiteY28" fmla="*/ 47827 h 559449"/>
              <a:gd name="connsiteX29" fmla="*/ 600387 w 928871"/>
              <a:gd name="connsiteY29" fmla="*/ 43815 h 559449"/>
              <a:gd name="connsiteX30" fmla="*/ 581478 w 928871"/>
              <a:gd name="connsiteY30" fmla="*/ 31583 h 559449"/>
              <a:gd name="connsiteX31" fmla="*/ 577951 w 928871"/>
              <a:gd name="connsiteY31" fmla="*/ 29137 h 559449"/>
              <a:gd name="connsiteX32" fmla="*/ 553653 w 928871"/>
              <a:gd name="connsiteY32" fmla="*/ 18471 h 559449"/>
              <a:gd name="connsiteX33" fmla="*/ 543170 w 928871"/>
              <a:gd name="connsiteY33" fmla="*/ 16318 h 559449"/>
              <a:gd name="connsiteX34" fmla="*/ 523575 w 928871"/>
              <a:gd name="connsiteY34" fmla="*/ 6533 h 559449"/>
              <a:gd name="connsiteX35" fmla="*/ 513777 w 928871"/>
              <a:gd name="connsiteY35" fmla="*/ 4478 h 559449"/>
              <a:gd name="connsiteX36" fmla="*/ 504666 w 928871"/>
              <a:gd name="connsiteY36" fmla="*/ 2814 h 559449"/>
              <a:gd name="connsiteX37" fmla="*/ 472530 w 928871"/>
              <a:gd name="connsiteY37" fmla="*/ 1248 h 559449"/>
              <a:gd name="connsiteX38" fmla="*/ 466064 w 928871"/>
              <a:gd name="connsiteY38" fmla="*/ 1248 h 559449"/>
              <a:gd name="connsiteX39" fmla="*/ 426188 w 928871"/>
              <a:gd name="connsiteY39" fmla="*/ 3597 h 559449"/>
              <a:gd name="connsiteX40" fmla="*/ 420016 w 928871"/>
              <a:gd name="connsiteY40" fmla="*/ 4380 h 559449"/>
              <a:gd name="connsiteX41" fmla="*/ 386509 w 928871"/>
              <a:gd name="connsiteY41" fmla="*/ 14165 h 559449"/>
              <a:gd name="connsiteX42" fmla="*/ 362897 w 928871"/>
              <a:gd name="connsiteY42" fmla="*/ 21993 h 559449"/>
              <a:gd name="connsiteX43" fmla="*/ 353099 w 928871"/>
              <a:gd name="connsiteY43" fmla="*/ 28060 h 559449"/>
              <a:gd name="connsiteX44" fmla="*/ 317633 w 928871"/>
              <a:gd name="connsiteY44" fmla="*/ 47631 h 559449"/>
              <a:gd name="connsiteX45" fmla="*/ 305386 w 928871"/>
              <a:gd name="connsiteY45" fmla="*/ 61037 h 559449"/>
              <a:gd name="connsiteX46" fmla="*/ 290200 w 928871"/>
              <a:gd name="connsiteY46" fmla="*/ 75911 h 559449"/>
              <a:gd name="connsiteX47" fmla="*/ 274720 w 928871"/>
              <a:gd name="connsiteY47" fmla="*/ 94503 h 559449"/>
              <a:gd name="connsiteX48" fmla="*/ 270213 w 928871"/>
              <a:gd name="connsiteY48" fmla="*/ 100864 h 559449"/>
              <a:gd name="connsiteX49" fmla="*/ 265706 w 928871"/>
              <a:gd name="connsiteY49" fmla="*/ 108888 h 559449"/>
              <a:gd name="connsiteX50" fmla="*/ 255909 w 928871"/>
              <a:gd name="connsiteY50" fmla="*/ 125327 h 559449"/>
              <a:gd name="connsiteX51" fmla="*/ 247973 w 928871"/>
              <a:gd name="connsiteY51" fmla="*/ 139223 h 559449"/>
              <a:gd name="connsiteX52" fmla="*/ 242388 w 928871"/>
              <a:gd name="connsiteY52" fmla="*/ 158794 h 559449"/>
              <a:gd name="connsiteX53" fmla="*/ 238959 w 928871"/>
              <a:gd name="connsiteY53" fmla="*/ 163980 h 559449"/>
              <a:gd name="connsiteX54" fmla="*/ 236412 w 928871"/>
              <a:gd name="connsiteY54" fmla="*/ 178364 h 559449"/>
              <a:gd name="connsiteX55" fmla="*/ 236412 w 928871"/>
              <a:gd name="connsiteY55" fmla="*/ 179734 h 559449"/>
              <a:gd name="connsiteX56" fmla="*/ 235824 w 928871"/>
              <a:gd name="connsiteY56" fmla="*/ 184823 h 559449"/>
              <a:gd name="connsiteX57" fmla="*/ 236314 w 928871"/>
              <a:gd name="connsiteY57" fmla="*/ 180126 h 559449"/>
              <a:gd name="connsiteX58" fmla="*/ 235530 w 928871"/>
              <a:gd name="connsiteY58" fmla="*/ 183355 h 559449"/>
              <a:gd name="connsiteX59" fmla="*/ 231513 w 928871"/>
              <a:gd name="connsiteY59" fmla="*/ 214668 h 559449"/>
              <a:gd name="connsiteX60" fmla="*/ 229456 w 928871"/>
              <a:gd name="connsiteY60" fmla="*/ 214668 h 559449"/>
              <a:gd name="connsiteX61" fmla="*/ 216817 w 928871"/>
              <a:gd name="connsiteY61" fmla="*/ 213298 h 559449"/>
              <a:gd name="connsiteX62" fmla="*/ 197222 w 928871"/>
              <a:gd name="connsiteY62" fmla="*/ 216332 h 559449"/>
              <a:gd name="connsiteX63" fmla="*/ 144806 w 928871"/>
              <a:gd name="connsiteY63" fmla="*/ 227291 h 559449"/>
              <a:gd name="connsiteX64" fmla="*/ 142455 w 928871"/>
              <a:gd name="connsiteY64" fmla="*/ 228270 h 559449"/>
              <a:gd name="connsiteX65" fmla="*/ 132657 w 928871"/>
              <a:gd name="connsiteY65" fmla="*/ 233065 h 559449"/>
              <a:gd name="connsiteX66" fmla="*/ 122860 w 928871"/>
              <a:gd name="connsiteY66" fmla="*/ 238545 h 559449"/>
              <a:gd name="connsiteX67" fmla="*/ 121684 w 928871"/>
              <a:gd name="connsiteY67" fmla="*/ 238545 h 559449"/>
              <a:gd name="connsiteX68" fmla="*/ 98366 w 928871"/>
              <a:gd name="connsiteY68" fmla="*/ 250092 h 559449"/>
              <a:gd name="connsiteX69" fmla="*/ 82592 w 928871"/>
              <a:gd name="connsiteY69" fmla="*/ 256354 h 559449"/>
              <a:gd name="connsiteX70" fmla="*/ 66622 w 928871"/>
              <a:gd name="connsiteY70" fmla="*/ 269271 h 559449"/>
              <a:gd name="connsiteX71" fmla="*/ 50065 w 928871"/>
              <a:gd name="connsiteY71" fmla="*/ 280035 h 559449"/>
              <a:gd name="connsiteX72" fmla="*/ 33801 w 928871"/>
              <a:gd name="connsiteY72" fmla="*/ 305379 h 559449"/>
              <a:gd name="connsiteX73" fmla="*/ 22044 w 928871"/>
              <a:gd name="connsiteY73" fmla="*/ 331115 h 559449"/>
              <a:gd name="connsiteX74" fmla="*/ 21456 w 928871"/>
              <a:gd name="connsiteY74" fmla="*/ 330332 h 559449"/>
              <a:gd name="connsiteX75" fmla="*/ 17831 w 928871"/>
              <a:gd name="connsiteY75" fmla="*/ 338845 h 559449"/>
              <a:gd name="connsiteX76" fmla="*/ 11659 w 928871"/>
              <a:gd name="connsiteY76" fmla="*/ 352349 h 559449"/>
              <a:gd name="connsiteX77" fmla="*/ 3527 w 928871"/>
              <a:gd name="connsiteY77" fmla="*/ 377595 h 559449"/>
              <a:gd name="connsiteX78" fmla="*/ 2155 w 928871"/>
              <a:gd name="connsiteY78" fmla="*/ 384250 h 559449"/>
              <a:gd name="connsiteX79" fmla="*/ 1372 w 928871"/>
              <a:gd name="connsiteY79" fmla="*/ 411747 h 559449"/>
              <a:gd name="connsiteX80" fmla="*/ 1372 w 928871"/>
              <a:gd name="connsiteY80" fmla="*/ 413214 h 559449"/>
              <a:gd name="connsiteX81" fmla="*/ 29980 w 928871"/>
              <a:gd name="connsiteY81" fmla="*/ 511069 h 559449"/>
              <a:gd name="connsiteX82" fmla="*/ 41051 w 928871"/>
              <a:gd name="connsiteY82" fmla="*/ 518603 h 559449"/>
              <a:gd name="connsiteX83" fmla="*/ 68484 w 928871"/>
              <a:gd name="connsiteY83" fmla="*/ 530639 h 559449"/>
              <a:gd name="connsiteX84" fmla="*/ 105322 w 928871"/>
              <a:gd name="connsiteY84" fmla="*/ 543850 h 559449"/>
              <a:gd name="connsiteX85" fmla="*/ 112768 w 928871"/>
              <a:gd name="connsiteY85" fmla="*/ 544926 h 559449"/>
              <a:gd name="connsiteX86" fmla="*/ 126877 w 928871"/>
              <a:gd name="connsiteY86" fmla="*/ 544926 h 559449"/>
              <a:gd name="connsiteX87" fmla="*/ 137556 w 928871"/>
              <a:gd name="connsiteY87" fmla="*/ 547862 h 559449"/>
              <a:gd name="connsiteX88" fmla="*/ 155975 w 928871"/>
              <a:gd name="connsiteY88" fmla="*/ 549036 h 559449"/>
              <a:gd name="connsiteX89" fmla="*/ 170671 w 928871"/>
              <a:gd name="connsiteY89" fmla="*/ 549721 h 559449"/>
              <a:gd name="connsiteX90" fmla="*/ 175766 w 928871"/>
              <a:gd name="connsiteY90" fmla="*/ 551482 h 559449"/>
              <a:gd name="connsiteX91" fmla="*/ 197026 w 928871"/>
              <a:gd name="connsiteY91" fmla="*/ 552363 h 559449"/>
              <a:gd name="connsiteX92" fmla="*/ 203982 w 928871"/>
              <a:gd name="connsiteY92" fmla="*/ 551482 h 559449"/>
              <a:gd name="connsiteX93" fmla="*/ 223577 w 928871"/>
              <a:gd name="connsiteY93" fmla="*/ 552461 h 559449"/>
              <a:gd name="connsiteX94" fmla="*/ 206530 w 928871"/>
              <a:gd name="connsiteY94" fmla="*/ 548547 h 559449"/>
              <a:gd name="connsiteX95" fmla="*/ 261983 w 928871"/>
              <a:gd name="connsiteY95" fmla="*/ 553048 h 559449"/>
              <a:gd name="connsiteX96" fmla="*/ 278443 w 928871"/>
              <a:gd name="connsiteY96" fmla="*/ 555690 h 559449"/>
              <a:gd name="connsiteX97" fmla="*/ 299801 w 928871"/>
              <a:gd name="connsiteY97" fmla="*/ 556864 h 559449"/>
              <a:gd name="connsiteX98" fmla="*/ 311068 w 928871"/>
              <a:gd name="connsiteY98" fmla="*/ 558430 h 559449"/>
              <a:gd name="connsiteX99" fmla="*/ 330663 w 928871"/>
              <a:gd name="connsiteY99" fmla="*/ 555886 h 559449"/>
              <a:gd name="connsiteX100" fmla="*/ 336248 w 928871"/>
              <a:gd name="connsiteY100" fmla="*/ 556669 h 559449"/>
              <a:gd name="connsiteX101" fmla="*/ 366816 w 928871"/>
              <a:gd name="connsiteY101" fmla="*/ 558723 h 559449"/>
              <a:gd name="connsiteX102" fmla="*/ 376025 w 928871"/>
              <a:gd name="connsiteY102" fmla="*/ 559408 h 559449"/>
              <a:gd name="connsiteX103" fmla="*/ 397678 w 928871"/>
              <a:gd name="connsiteY103" fmla="*/ 555886 h 559449"/>
              <a:gd name="connsiteX104" fmla="*/ 405320 w 928871"/>
              <a:gd name="connsiteY104" fmla="*/ 555886 h 559449"/>
              <a:gd name="connsiteX105" fmla="*/ 422171 w 928871"/>
              <a:gd name="connsiteY105" fmla="*/ 555886 h 559449"/>
              <a:gd name="connsiteX106" fmla="*/ 420800 w 928871"/>
              <a:gd name="connsiteY106" fmla="*/ 558039 h 559449"/>
              <a:gd name="connsiteX107" fmla="*/ 429911 w 928871"/>
              <a:gd name="connsiteY107" fmla="*/ 556669 h 559449"/>
              <a:gd name="connsiteX108" fmla="*/ 459304 w 928871"/>
              <a:gd name="connsiteY108" fmla="*/ 556669 h 559449"/>
              <a:gd name="connsiteX109" fmla="*/ 483013 w 928871"/>
              <a:gd name="connsiteY109" fmla="*/ 554026 h 559449"/>
              <a:gd name="connsiteX110" fmla="*/ 484777 w 928871"/>
              <a:gd name="connsiteY110" fmla="*/ 554516 h 559449"/>
              <a:gd name="connsiteX111" fmla="*/ 492223 w 928871"/>
              <a:gd name="connsiteY111" fmla="*/ 553733 h 559449"/>
              <a:gd name="connsiteX112" fmla="*/ 497612 w 928871"/>
              <a:gd name="connsiteY112" fmla="*/ 554418 h 559449"/>
              <a:gd name="connsiteX113" fmla="*/ 512994 w 928871"/>
              <a:gd name="connsiteY113" fmla="*/ 553146 h 559449"/>
              <a:gd name="connsiteX114" fmla="*/ 530237 w 928871"/>
              <a:gd name="connsiteY114" fmla="*/ 551580 h 559449"/>
              <a:gd name="connsiteX115" fmla="*/ 536311 w 928871"/>
              <a:gd name="connsiteY115" fmla="*/ 550797 h 559449"/>
              <a:gd name="connsiteX116" fmla="*/ 542386 w 928871"/>
              <a:gd name="connsiteY116" fmla="*/ 550797 h 559449"/>
              <a:gd name="connsiteX117" fmla="*/ 556494 w 928871"/>
              <a:gd name="connsiteY117" fmla="*/ 548938 h 559449"/>
              <a:gd name="connsiteX118" fmla="*/ 571484 w 928871"/>
              <a:gd name="connsiteY118" fmla="*/ 546100 h 559449"/>
              <a:gd name="connsiteX119" fmla="*/ 580498 w 928871"/>
              <a:gd name="connsiteY119" fmla="*/ 546100 h 559449"/>
              <a:gd name="connsiteX120" fmla="*/ 595488 w 928871"/>
              <a:gd name="connsiteY120" fmla="*/ 542578 h 559449"/>
              <a:gd name="connsiteX121" fmla="*/ 604110 w 928871"/>
              <a:gd name="connsiteY121" fmla="*/ 540131 h 559449"/>
              <a:gd name="connsiteX122" fmla="*/ 604110 w 928871"/>
              <a:gd name="connsiteY122" fmla="*/ 540131 h 559449"/>
              <a:gd name="connsiteX123" fmla="*/ 592157 w 928871"/>
              <a:gd name="connsiteY123" fmla="*/ 540131 h 559449"/>
              <a:gd name="connsiteX124" fmla="*/ 610870 w 928871"/>
              <a:gd name="connsiteY124" fmla="*/ 538859 h 559449"/>
              <a:gd name="connsiteX125" fmla="*/ 646925 w 928871"/>
              <a:gd name="connsiteY125" fmla="*/ 536608 h 559449"/>
              <a:gd name="connsiteX126" fmla="*/ 672006 w 928871"/>
              <a:gd name="connsiteY126" fmla="*/ 533575 h 559449"/>
              <a:gd name="connsiteX127" fmla="*/ 703162 w 928871"/>
              <a:gd name="connsiteY127" fmla="*/ 530639 h 559449"/>
              <a:gd name="connsiteX128" fmla="*/ 713547 w 928871"/>
              <a:gd name="connsiteY128" fmla="*/ 527019 h 559449"/>
              <a:gd name="connsiteX129" fmla="*/ 736669 w 928871"/>
              <a:gd name="connsiteY129" fmla="*/ 520854 h 559449"/>
              <a:gd name="connsiteX130" fmla="*/ 755284 w 928871"/>
              <a:gd name="connsiteY130" fmla="*/ 518897 h 559449"/>
              <a:gd name="connsiteX131" fmla="*/ 771058 w 928871"/>
              <a:gd name="connsiteY131" fmla="*/ 518212 h 559449"/>
              <a:gd name="connsiteX132" fmla="*/ 797609 w 928871"/>
              <a:gd name="connsiteY132" fmla="*/ 510481 h 559449"/>
              <a:gd name="connsiteX133" fmla="*/ 803487 w 928871"/>
              <a:gd name="connsiteY133" fmla="*/ 510481 h 559449"/>
              <a:gd name="connsiteX134" fmla="*/ 835917 w 928871"/>
              <a:gd name="connsiteY134" fmla="*/ 502751 h 559449"/>
              <a:gd name="connsiteX135" fmla="*/ 833370 w 928871"/>
              <a:gd name="connsiteY135" fmla="*/ 503827 h 559449"/>
              <a:gd name="connsiteX136" fmla="*/ 847478 w 928871"/>
              <a:gd name="connsiteY136" fmla="*/ 501870 h 559449"/>
              <a:gd name="connsiteX137" fmla="*/ 857275 w 928871"/>
              <a:gd name="connsiteY137" fmla="*/ 498935 h 559449"/>
              <a:gd name="connsiteX138" fmla="*/ 874029 w 928871"/>
              <a:gd name="connsiteY138" fmla="*/ 494531 h 559449"/>
              <a:gd name="connsiteX139" fmla="*/ 877948 w 928871"/>
              <a:gd name="connsiteY139" fmla="*/ 492574 h 559449"/>
              <a:gd name="connsiteX140" fmla="*/ 877948 w 928871"/>
              <a:gd name="connsiteY140" fmla="*/ 492574 h 559449"/>
              <a:gd name="connsiteX141" fmla="*/ 928699 w 928871"/>
              <a:gd name="connsiteY141" fmla="*/ 440124 h 559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928871" h="559449">
                <a:moveTo>
                  <a:pt x="928699" y="440124"/>
                </a:moveTo>
                <a:cubicBezTo>
                  <a:pt x="928699" y="436406"/>
                  <a:pt x="925759" y="417911"/>
                  <a:pt x="923898" y="405680"/>
                </a:cubicBezTo>
                <a:cubicBezTo>
                  <a:pt x="923898" y="403233"/>
                  <a:pt x="923898" y="400102"/>
                  <a:pt x="923898" y="395894"/>
                </a:cubicBezTo>
                <a:cubicBezTo>
                  <a:pt x="922943" y="386921"/>
                  <a:pt x="920631" y="378143"/>
                  <a:pt x="917040" y="369865"/>
                </a:cubicBezTo>
                <a:cubicBezTo>
                  <a:pt x="916079" y="367066"/>
                  <a:pt x="914830" y="364385"/>
                  <a:pt x="913317" y="361841"/>
                </a:cubicBezTo>
                <a:cubicBezTo>
                  <a:pt x="913317" y="360569"/>
                  <a:pt x="913317" y="359199"/>
                  <a:pt x="913317" y="357633"/>
                </a:cubicBezTo>
                <a:cubicBezTo>
                  <a:pt x="913317" y="339922"/>
                  <a:pt x="909006" y="345597"/>
                  <a:pt x="911455" y="360373"/>
                </a:cubicBezTo>
                <a:lnTo>
                  <a:pt x="911455" y="360373"/>
                </a:lnTo>
                <a:cubicBezTo>
                  <a:pt x="910088" y="348640"/>
                  <a:pt x="906248" y="337338"/>
                  <a:pt x="900188" y="327201"/>
                </a:cubicBezTo>
                <a:cubicBezTo>
                  <a:pt x="898425" y="324265"/>
                  <a:pt x="897053" y="322210"/>
                  <a:pt x="896073" y="320840"/>
                </a:cubicBezTo>
                <a:cubicBezTo>
                  <a:pt x="892473" y="309939"/>
                  <a:pt x="885639" y="300379"/>
                  <a:pt x="876478" y="293441"/>
                </a:cubicBezTo>
                <a:cubicBezTo>
                  <a:pt x="870902" y="283049"/>
                  <a:pt x="864339" y="273224"/>
                  <a:pt x="856884" y="264085"/>
                </a:cubicBezTo>
                <a:cubicBezTo>
                  <a:pt x="850123" y="257431"/>
                  <a:pt x="810346" y="231597"/>
                  <a:pt x="834545" y="251559"/>
                </a:cubicBezTo>
                <a:cubicBezTo>
                  <a:pt x="824588" y="241774"/>
                  <a:pt x="812979" y="233828"/>
                  <a:pt x="800254" y="228074"/>
                </a:cubicBezTo>
                <a:cubicBezTo>
                  <a:pt x="783776" y="218181"/>
                  <a:pt x="764907" y="212975"/>
                  <a:pt x="745683" y="213005"/>
                </a:cubicBezTo>
                <a:lnTo>
                  <a:pt x="740000" y="213005"/>
                </a:lnTo>
                <a:cubicBezTo>
                  <a:pt x="735684" y="211596"/>
                  <a:pt x="731207" y="210744"/>
                  <a:pt x="726676" y="210461"/>
                </a:cubicBezTo>
                <a:cubicBezTo>
                  <a:pt x="720775" y="210314"/>
                  <a:pt x="714887" y="211106"/>
                  <a:pt x="709236" y="212809"/>
                </a:cubicBezTo>
                <a:cubicBezTo>
                  <a:pt x="708550" y="210461"/>
                  <a:pt x="707962" y="208210"/>
                  <a:pt x="707571" y="206253"/>
                </a:cubicBezTo>
                <a:cubicBezTo>
                  <a:pt x="705023" y="193043"/>
                  <a:pt x="710706" y="217213"/>
                  <a:pt x="706199" y="193728"/>
                </a:cubicBezTo>
                <a:cubicBezTo>
                  <a:pt x="702927" y="179373"/>
                  <a:pt x="696723" y="165848"/>
                  <a:pt x="687976" y="153999"/>
                </a:cubicBezTo>
                <a:cubicBezTo>
                  <a:pt x="685497" y="149501"/>
                  <a:pt x="683525" y="144742"/>
                  <a:pt x="682097" y="139810"/>
                </a:cubicBezTo>
                <a:cubicBezTo>
                  <a:pt x="690327" y="154097"/>
                  <a:pt x="692483" y="155858"/>
                  <a:pt x="688662" y="145290"/>
                </a:cubicBezTo>
                <a:cubicBezTo>
                  <a:pt x="686250" y="136408"/>
                  <a:pt x="681556" y="128313"/>
                  <a:pt x="675043" y="121805"/>
                </a:cubicBezTo>
                <a:cubicBezTo>
                  <a:pt x="652705" y="86284"/>
                  <a:pt x="693168" y="146268"/>
                  <a:pt x="669459" y="110845"/>
                </a:cubicBezTo>
                <a:cubicBezTo>
                  <a:pt x="666666" y="106634"/>
                  <a:pt x="663555" y="102643"/>
                  <a:pt x="660151" y="98907"/>
                </a:cubicBezTo>
                <a:cubicBezTo>
                  <a:pt x="657559" y="93568"/>
                  <a:pt x="654264" y="88599"/>
                  <a:pt x="650354" y="84131"/>
                </a:cubicBezTo>
                <a:cubicBezTo>
                  <a:pt x="647904" y="81293"/>
                  <a:pt x="626350" y="62603"/>
                  <a:pt x="640556" y="76303"/>
                </a:cubicBezTo>
                <a:cubicBezTo>
                  <a:pt x="629134" y="65753"/>
                  <a:pt x="616807" y="56225"/>
                  <a:pt x="603718" y="47827"/>
                </a:cubicBezTo>
                <a:cubicBezTo>
                  <a:pt x="615965" y="56438"/>
                  <a:pt x="604991" y="47044"/>
                  <a:pt x="600387" y="43815"/>
                </a:cubicBezTo>
                <a:cubicBezTo>
                  <a:pt x="595032" y="38434"/>
                  <a:pt x="588584" y="34262"/>
                  <a:pt x="581478" y="31583"/>
                </a:cubicBezTo>
                <a:lnTo>
                  <a:pt x="577951" y="29137"/>
                </a:lnTo>
                <a:cubicBezTo>
                  <a:pt x="570215" y="24806"/>
                  <a:pt x="562079" y="21233"/>
                  <a:pt x="553653" y="18471"/>
                </a:cubicBezTo>
                <a:cubicBezTo>
                  <a:pt x="545717" y="16024"/>
                  <a:pt x="543072" y="15731"/>
                  <a:pt x="543170" y="16318"/>
                </a:cubicBezTo>
                <a:cubicBezTo>
                  <a:pt x="537341" y="11809"/>
                  <a:pt x="530684" y="8485"/>
                  <a:pt x="523575" y="6533"/>
                </a:cubicBezTo>
                <a:lnTo>
                  <a:pt x="513777" y="4478"/>
                </a:lnTo>
                <a:lnTo>
                  <a:pt x="504666" y="2814"/>
                </a:lnTo>
                <a:cubicBezTo>
                  <a:pt x="499669" y="1933"/>
                  <a:pt x="466554" y="1346"/>
                  <a:pt x="472530" y="1248"/>
                </a:cubicBezTo>
                <a:cubicBezTo>
                  <a:pt x="459304" y="1248"/>
                  <a:pt x="434516" y="1248"/>
                  <a:pt x="466064" y="1248"/>
                </a:cubicBezTo>
                <a:cubicBezTo>
                  <a:pt x="454503" y="1248"/>
                  <a:pt x="437553" y="-2764"/>
                  <a:pt x="426188" y="3597"/>
                </a:cubicBezTo>
                <a:lnTo>
                  <a:pt x="420016" y="4380"/>
                </a:lnTo>
                <a:cubicBezTo>
                  <a:pt x="408490" y="6267"/>
                  <a:pt x="397238" y="9554"/>
                  <a:pt x="386509" y="14165"/>
                </a:cubicBezTo>
                <a:cubicBezTo>
                  <a:pt x="381316" y="15731"/>
                  <a:pt x="365346" y="20917"/>
                  <a:pt x="362897" y="21993"/>
                </a:cubicBezTo>
                <a:cubicBezTo>
                  <a:pt x="359502" y="23800"/>
                  <a:pt x="356230" y="25826"/>
                  <a:pt x="353099" y="28060"/>
                </a:cubicBezTo>
                <a:cubicBezTo>
                  <a:pt x="339898" y="31702"/>
                  <a:pt x="327746" y="38408"/>
                  <a:pt x="317633" y="47631"/>
                </a:cubicBezTo>
                <a:cubicBezTo>
                  <a:pt x="315281" y="49784"/>
                  <a:pt x="300389" y="65245"/>
                  <a:pt x="305386" y="61037"/>
                </a:cubicBezTo>
                <a:cubicBezTo>
                  <a:pt x="299876" y="65517"/>
                  <a:pt x="294792" y="70496"/>
                  <a:pt x="290200" y="75911"/>
                </a:cubicBezTo>
                <a:cubicBezTo>
                  <a:pt x="283977" y="81142"/>
                  <a:pt x="278735" y="87438"/>
                  <a:pt x="274720" y="94503"/>
                </a:cubicBezTo>
                <a:cubicBezTo>
                  <a:pt x="278737" y="87556"/>
                  <a:pt x="282754" y="80315"/>
                  <a:pt x="270213" y="100864"/>
                </a:cubicBezTo>
                <a:cubicBezTo>
                  <a:pt x="268548" y="103506"/>
                  <a:pt x="267078" y="106246"/>
                  <a:pt x="265706" y="108888"/>
                </a:cubicBezTo>
                <a:cubicBezTo>
                  <a:pt x="261510" y="113759"/>
                  <a:pt x="258196" y="119321"/>
                  <a:pt x="255909" y="125327"/>
                </a:cubicBezTo>
                <a:cubicBezTo>
                  <a:pt x="252893" y="129739"/>
                  <a:pt x="250239" y="134385"/>
                  <a:pt x="247973" y="139223"/>
                </a:cubicBezTo>
                <a:cubicBezTo>
                  <a:pt x="245453" y="145540"/>
                  <a:pt x="243582" y="152098"/>
                  <a:pt x="242388" y="158794"/>
                </a:cubicBezTo>
                <a:cubicBezTo>
                  <a:pt x="244054" y="150965"/>
                  <a:pt x="242388" y="151161"/>
                  <a:pt x="238959" y="163980"/>
                </a:cubicBezTo>
                <a:cubicBezTo>
                  <a:pt x="237788" y="168712"/>
                  <a:pt x="236937" y="173518"/>
                  <a:pt x="236412" y="178364"/>
                </a:cubicBezTo>
                <a:cubicBezTo>
                  <a:pt x="237490" y="171319"/>
                  <a:pt x="238763" y="169460"/>
                  <a:pt x="236412" y="179734"/>
                </a:cubicBezTo>
                <a:cubicBezTo>
                  <a:pt x="236412" y="181398"/>
                  <a:pt x="235922" y="183159"/>
                  <a:pt x="235824" y="184823"/>
                </a:cubicBezTo>
                <a:cubicBezTo>
                  <a:pt x="235824" y="183159"/>
                  <a:pt x="235824" y="181594"/>
                  <a:pt x="236314" y="180126"/>
                </a:cubicBezTo>
                <a:cubicBezTo>
                  <a:pt x="236314" y="181104"/>
                  <a:pt x="235824" y="182181"/>
                  <a:pt x="235530" y="183355"/>
                </a:cubicBezTo>
                <a:cubicBezTo>
                  <a:pt x="232835" y="193574"/>
                  <a:pt x="231485" y="204100"/>
                  <a:pt x="231513" y="214668"/>
                </a:cubicBezTo>
                <a:lnTo>
                  <a:pt x="229456" y="214668"/>
                </a:lnTo>
                <a:cubicBezTo>
                  <a:pt x="225269" y="214003"/>
                  <a:pt x="221051" y="213543"/>
                  <a:pt x="216817" y="213298"/>
                </a:cubicBezTo>
                <a:cubicBezTo>
                  <a:pt x="210224" y="213866"/>
                  <a:pt x="203678" y="214884"/>
                  <a:pt x="197222" y="216332"/>
                </a:cubicBezTo>
                <a:cubicBezTo>
                  <a:pt x="179295" y="217310"/>
                  <a:pt x="161619" y="220999"/>
                  <a:pt x="144806" y="227291"/>
                </a:cubicBezTo>
                <a:lnTo>
                  <a:pt x="142455" y="228270"/>
                </a:lnTo>
                <a:lnTo>
                  <a:pt x="132657" y="233065"/>
                </a:lnTo>
                <a:cubicBezTo>
                  <a:pt x="127562" y="235707"/>
                  <a:pt x="124329" y="237370"/>
                  <a:pt x="122860" y="238545"/>
                </a:cubicBezTo>
                <a:lnTo>
                  <a:pt x="121684" y="238545"/>
                </a:lnTo>
                <a:cubicBezTo>
                  <a:pt x="113608" y="241745"/>
                  <a:pt x="105808" y="245610"/>
                  <a:pt x="98366" y="250092"/>
                </a:cubicBezTo>
                <a:cubicBezTo>
                  <a:pt x="92916" y="251657"/>
                  <a:pt x="87632" y="253761"/>
                  <a:pt x="82592" y="256354"/>
                </a:cubicBezTo>
                <a:cubicBezTo>
                  <a:pt x="76538" y="259671"/>
                  <a:pt x="71129" y="264045"/>
                  <a:pt x="66622" y="269271"/>
                </a:cubicBezTo>
                <a:cubicBezTo>
                  <a:pt x="60671" y="272148"/>
                  <a:pt x="55107" y="275768"/>
                  <a:pt x="50065" y="280035"/>
                </a:cubicBezTo>
                <a:cubicBezTo>
                  <a:pt x="43027" y="287335"/>
                  <a:pt x="37500" y="295946"/>
                  <a:pt x="33801" y="305379"/>
                </a:cubicBezTo>
                <a:cubicBezTo>
                  <a:pt x="27816" y="312855"/>
                  <a:pt x="23777" y="321701"/>
                  <a:pt x="22044" y="331115"/>
                </a:cubicBezTo>
                <a:cubicBezTo>
                  <a:pt x="22730" y="325048"/>
                  <a:pt x="23024" y="320644"/>
                  <a:pt x="21456" y="330332"/>
                </a:cubicBezTo>
                <a:cubicBezTo>
                  <a:pt x="20281" y="333170"/>
                  <a:pt x="19105" y="336007"/>
                  <a:pt x="17831" y="338845"/>
                </a:cubicBezTo>
                <a:cubicBezTo>
                  <a:pt x="15467" y="343200"/>
                  <a:pt x="13404" y="347711"/>
                  <a:pt x="11659" y="352349"/>
                </a:cubicBezTo>
                <a:cubicBezTo>
                  <a:pt x="7014" y="360011"/>
                  <a:pt x="4229" y="368661"/>
                  <a:pt x="3527" y="377595"/>
                </a:cubicBezTo>
                <a:cubicBezTo>
                  <a:pt x="3527" y="379455"/>
                  <a:pt x="2743" y="381607"/>
                  <a:pt x="2155" y="384250"/>
                </a:cubicBezTo>
                <a:cubicBezTo>
                  <a:pt x="574" y="393330"/>
                  <a:pt x="310" y="402587"/>
                  <a:pt x="1372" y="411747"/>
                </a:cubicBezTo>
                <a:lnTo>
                  <a:pt x="1372" y="413214"/>
                </a:lnTo>
                <a:cubicBezTo>
                  <a:pt x="-3980" y="448452"/>
                  <a:pt x="6487" y="484247"/>
                  <a:pt x="29980" y="511069"/>
                </a:cubicBezTo>
                <a:cubicBezTo>
                  <a:pt x="32527" y="513515"/>
                  <a:pt x="70835" y="538761"/>
                  <a:pt x="41051" y="518603"/>
                </a:cubicBezTo>
                <a:cubicBezTo>
                  <a:pt x="49335" y="524338"/>
                  <a:pt x="58650" y="528428"/>
                  <a:pt x="68484" y="530639"/>
                </a:cubicBezTo>
                <a:cubicBezTo>
                  <a:pt x="77957" y="540650"/>
                  <a:pt x="91637" y="545552"/>
                  <a:pt x="105322" y="543850"/>
                </a:cubicBezTo>
                <a:cubicBezTo>
                  <a:pt x="107772" y="544407"/>
                  <a:pt x="110261" y="544769"/>
                  <a:pt x="112768" y="544926"/>
                </a:cubicBezTo>
                <a:cubicBezTo>
                  <a:pt x="117463" y="545298"/>
                  <a:pt x="122182" y="545298"/>
                  <a:pt x="126877" y="544926"/>
                </a:cubicBezTo>
                <a:cubicBezTo>
                  <a:pt x="130360" y="546169"/>
                  <a:pt x="133929" y="547147"/>
                  <a:pt x="137556" y="547862"/>
                </a:cubicBezTo>
                <a:cubicBezTo>
                  <a:pt x="143617" y="549065"/>
                  <a:pt x="149811" y="549457"/>
                  <a:pt x="155975" y="549036"/>
                </a:cubicBezTo>
                <a:cubicBezTo>
                  <a:pt x="160818" y="549946"/>
                  <a:pt x="165765" y="550181"/>
                  <a:pt x="170671" y="549721"/>
                </a:cubicBezTo>
                <a:cubicBezTo>
                  <a:pt x="172327" y="550425"/>
                  <a:pt x="174029" y="551013"/>
                  <a:pt x="175766" y="551482"/>
                </a:cubicBezTo>
                <a:cubicBezTo>
                  <a:pt x="182653" y="553625"/>
                  <a:pt x="189984" y="553929"/>
                  <a:pt x="197026" y="552363"/>
                </a:cubicBezTo>
                <a:cubicBezTo>
                  <a:pt x="199361" y="552216"/>
                  <a:pt x="201684" y="551913"/>
                  <a:pt x="203982" y="551482"/>
                </a:cubicBezTo>
                <a:cubicBezTo>
                  <a:pt x="214760" y="553439"/>
                  <a:pt x="225145" y="554809"/>
                  <a:pt x="223577" y="552461"/>
                </a:cubicBezTo>
                <a:cubicBezTo>
                  <a:pt x="223577" y="552461"/>
                  <a:pt x="196732" y="546590"/>
                  <a:pt x="206530" y="548547"/>
                </a:cubicBezTo>
                <a:cubicBezTo>
                  <a:pt x="224747" y="552402"/>
                  <a:pt x="243382" y="553909"/>
                  <a:pt x="261983" y="553048"/>
                </a:cubicBezTo>
                <a:cubicBezTo>
                  <a:pt x="233865" y="553048"/>
                  <a:pt x="323805" y="553831"/>
                  <a:pt x="278443" y="555690"/>
                </a:cubicBezTo>
                <a:cubicBezTo>
                  <a:pt x="282166" y="555690"/>
                  <a:pt x="292747" y="556375"/>
                  <a:pt x="299801" y="556864"/>
                </a:cubicBezTo>
                <a:cubicBezTo>
                  <a:pt x="303520" y="557618"/>
                  <a:pt x="307284" y="558146"/>
                  <a:pt x="311068" y="558430"/>
                </a:cubicBezTo>
                <a:cubicBezTo>
                  <a:pt x="317683" y="558430"/>
                  <a:pt x="324269" y="557579"/>
                  <a:pt x="330663" y="555886"/>
                </a:cubicBezTo>
                <a:cubicBezTo>
                  <a:pt x="344282" y="555886"/>
                  <a:pt x="361231" y="558821"/>
                  <a:pt x="336248" y="556669"/>
                </a:cubicBezTo>
                <a:cubicBezTo>
                  <a:pt x="346349" y="558322"/>
                  <a:pt x="356584" y="559007"/>
                  <a:pt x="366816" y="558723"/>
                </a:cubicBezTo>
                <a:cubicBezTo>
                  <a:pt x="369856" y="559252"/>
                  <a:pt x="372940" y="559487"/>
                  <a:pt x="376025" y="559408"/>
                </a:cubicBezTo>
                <a:cubicBezTo>
                  <a:pt x="383406" y="559692"/>
                  <a:pt x="390769" y="558498"/>
                  <a:pt x="397678" y="555886"/>
                </a:cubicBezTo>
                <a:cubicBezTo>
                  <a:pt x="396894" y="556669"/>
                  <a:pt x="400225" y="556864"/>
                  <a:pt x="405320" y="555886"/>
                </a:cubicBezTo>
                <a:cubicBezTo>
                  <a:pt x="410414" y="554907"/>
                  <a:pt x="415705" y="555886"/>
                  <a:pt x="422171" y="555886"/>
                </a:cubicBezTo>
                <a:cubicBezTo>
                  <a:pt x="406104" y="555886"/>
                  <a:pt x="404634" y="559702"/>
                  <a:pt x="420800" y="558039"/>
                </a:cubicBezTo>
                <a:cubicBezTo>
                  <a:pt x="423861" y="557765"/>
                  <a:pt x="426904" y="557305"/>
                  <a:pt x="429911" y="556669"/>
                </a:cubicBezTo>
                <a:cubicBezTo>
                  <a:pt x="439701" y="557217"/>
                  <a:pt x="449514" y="557217"/>
                  <a:pt x="459304" y="556669"/>
                </a:cubicBezTo>
                <a:cubicBezTo>
                  <a:pt x="466358" y="556669"/>
                  <a:pt x="477821" y="558039"/>
                  <a:pt x="483013" y="554026"/>
                </a:cubicBezTo>
                <a:cubicBezTo>
                  <a:pt x="480172" y="556277"/>
                  <a:pt x="462831" y="546687"/>
                  <a:pt x="484777" y="554516"/>
                </a:cubicBezTo>
                <a:lnTo>
                  <a:pt x="492223" y="553733"/>
                </a:lnTo>
                <a:lnTo>
                  <a:pt x="497612" y="554418"/>
                </a:lnTo>
                <a:cubicBezTo>
                  <a:pt x="499571" y="554418"/>
                  <a:pt x="506233" y="554418"/>
                  <a:pt x="512994" y="553146"/>
                </a:cubicBezTo>
                <a:cubicBezTo>
                  <a:pt x="518770" y="553019"/>
                  <a:pt x="524532" y="552490"/>
                  <a:pt x="530237" y="551580"/>
                </a:cubicBezTo>
                <a:cubicBezTo>
                  <a:pt x="532279" y="551472"/>
                  <a:pt x="534309" y="551208"/>
                  <a:pt x="536311" y="550797"/>
                </a:cubicBezTo>
                <a:lnTo>
                  <a:pt x="542386" y="550797"/>
                </a:lnTo>
                <a:lnTo>
                  <a:pt x="556494" y="548938"/>
                </a:lnTo>
                <a:cubicBezTo>
                  <a:pt x="561551" y="548341"/>
                  <a:pt x="566559" y="547392"/>
                  <a:pt x="571484" y="546100"/>
                </a:cubicBezTo>
                <a:cubicBezTo>
                  <a:pt x="574485" y="546296"/>
                  <a:pt x="577497" y="546296"/>
                  <a:pt x="580498" y="546100"/>
                </a:cubicBezTo>
                <a:cubicBezTo>
                  <a:pt x="585558" y="545210"/>
                  <a:pt x="590563" y="544036"/>
                  <a:pt x="595488" y="542578"/>
                </a:cubicBezTo>
                <a:cubicBezTo>
                  <a:pt x="597252" y="542578"/>
                  <a:pt x="605285" y="541012"/>
                  <a:pt x="604110" y="540131"/>
                </a:cubicBezTo>
                <a:cubicBezTo>
                  <a:pt x="607245" y="539251"/>
                  <a:pt x="608029" y="538859"/>
                  <a:pt x="604110" y="540131"/>
                </a:cubicBezTo>
                <a:cubicBezTo>
                  <a:pt x="600137" y="539701"/>
                  <a:pt x="596130" y="539701"/>
                  <a:pt x="592157" y="540131"/>
                </a:cubicBezTo>
                <a:lnTo>
                  <a:pt x="610870" y="538859"/>
                </a:lnTo>
                <a:cubicBezTo>
                  <a:pt x="622935" y="539525"/>
                  <a:pt x="635036" y="538761"/>
                  <a:pt x="646925" y="536608"/>
                </a:cubicBezTo>
                <a:cubicBezTo>
                  <a:pt x="655379" y="536638"/>
                  <a:pt x="663804" y="535620"/>
                  <a:pt x="672006" y="533575"/>
                </a:cubicBezTo>
                <a:cubicBezTo>
                  <a:pt x="682481" y="534260"/>
                  <a:pt x="692999" y="533272"/>
                  <a:pt x="703162" y="530639"/>
                </a:cubicBezTo>
                <a:cubicBezTo>
                  <a:pt x="704044" y="530639"/>
                  <a:pt x="708942" y="528780"/>
                  <a:pt x="713547" y="527019"/>
                </a:cubicBezTo>
                <a:cubicBezTo>
                  <a:pt x="730399" y="525551"/>
                  <a:pt x="751855" y="519190"/>
                  <a:pt x="736669" y="520854"/>
                </a:cubicBezTo>
                <a:cubicBezTo>
                  <a:pt x="743821" y="519973"/>
                  <a:pt x="749798" y="519680"/>
                  <a:pt x="755284" y="518897"/>
                </a:cubicBezTo>
                <a:cubicBezTo>
                  <a:pt x="760552" y="519181"/>
                  <a:pt x="765834" y="518946"/>
                  <a:pt x="771058" y="518212"/>
                </a:cubicBezTo>
                <a:cubicBezTo>
                  <a:pt x="780113" y="516392"/>
                  <a:pt x="788995" y="513808"/>
                  <a:pt x="797609" y="510481"/>
                </a:cubicBezTo>
                <a:lnTo>
                  <a:pt x="803487" y="510481"/>
                </a:lnTo>
                <a:cubicBezTo>
                  <a:pt x="808288" y="510481"/>
                  <a:pt x="825140" y="505393"/>
                  <a:pt x="835917" y="502751"/>
                </a:cubicBezTo>
                <a:lnTo>
                  <a:pt x="833370" y="503827"/>
                </a:lnTo>
                <a:lnTo>
                  <a:pt x="847478" y="501870"/>
                </a:lnTo>
                <a:cubicBezTo>
                  <a:pt x="850817" y="501156"/>
                  <a:pt x="854093" y="500177"/>
                  <a:pt x="857275" y="498935"/>
                </a:cubicBezTo>
                <a:cubicBezTo>
                  <a:pt x="863058" y="498357"/>
                  <a:pt x="868713" y="496870"/>
                  <a:pt x="874029" y="494531"/>
                </a:cubicBezTo>
                <a:cubicBezTo>
                  <a:pt x="887941" y="492965"/>
                  <a:pt x="901462" y="491302"/>
                  <a:pt x="877948" y="492574"/>
                </a:cubicBezTo>
                <a:lnTo>
                  <a:pt x="877948" y="492574"/>
                </a:lnTo>
                <a:cubicBezTo>
                  <a:pt x="903127" y="490911"/>
                  <a:pt x="931344" y="469578"/>
                  <a:pt x="928699" y="440124"/>
                </a:cubicBezTo>
                <a:close/>
              </a:path>
            </a:pathLst>
          </a:custGeom>
          <a:solidFill>
            <a:srgbClr val="002060"/>
          </a:solidFill>
          <a:ln w="97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907710B4-1ADC-44E2-894B-1BC9380080CB}"/>
              </a:ext>
            </a:extLst>
          </p:cNvPr>
          <p:cNvSpPr/>
          <p:nvPr/>
        </p:nvSpPr>
        <p:spPr>
          <a:xfrm>
            <a:off x="1026807" y="1209009"/>
            <a:ext cx="2700" cy="561"/>
          </a:xfrm>
          <a:custGeom>
            <a:avLst/>
            <a:gdLst>
              <a:gd name="connsiteX0" fmla="*/ 2756 w 4050"/>
              <a:gd name="connsiteY0" fmla="*/ 662 h 841"/>
              <a:gd name="connsiteX1" fmla="*/ 2756 w 4050"/>
              <a:gd name="connsiteY1" fmla="*/ 662 h 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50" h="841">
                <a:moveTo>
                  <a:pt x="2756" y="662"/>
                </a:moveTo>
                <a:cubicBezTo>
                  <a:pt x="8145" y="1543"/>
                  <a:pt x="-5571" y="-1197"/>
                  <a:pt x="2756" y="662"/>
                </a:cubicBezTo>
                <a:close/>
              </a:path>
            </a:pathLst>
          </a:custGeom>
          <a:solidFill>
            <a:srgbClr val="C00000"/>
          </a:solidFill>
          <a:ln w="97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54C7F722-BF04-44A5-97FC-37E703D70391}"/>
              </a:ext>
            </a:extLst>
          </p:cNvPr>
          <p:cNvSpPr/>
          <p:nvPr/>
        </p:nvSpPr>
        <p:spPr>
          <a:xfrm>
            <a:off x="773811" y="1357190"/>
            <a:ext cx="9269" cy="4145"/>
          </a:xfrm>
          <a:custGeom>
            <a:avLst/>
            <a:gdLst>
              <a:gd name="connsiteX0" fmla="*/ 10537 w 13903"/>
              <a:gd name="connsiteY0" fmla="*/ 2085 h 6217"/>
              <a:gd name="connsiteX1" fmla="*/ 10537 w 13903"/>
              <a:gd name="connsiteY1" fmla="*/ 2085 h 6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03" h="6217">
                <a:moveTo>
                  <a:pt x="10537" y="2085"/>
                </a:moveTo>
                <a:cubicBezTo>
                  <a:pt x="26212" y="-6428"/>
                  <a:pt x="-19639" y="14709"/>
                  <a:pt x="10537" y="2085"/>
                </a:cubicBezTo>
                <a:close/>
              </a:path>
            </a:pathLst>
          </a:custGeom>
          <a:solidFill>
            <a:srgbClr val="C00000"/>
          </a:solidFill>
          <a:ln w="97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C7369E33-08F5-4C9F-BE2E-5B6A5010D3FD}"/>
              </a:ext>
            </a:extLst>
          </p:cNvPr>
          <p:cNvSpPr/>
          <p:nvPr/>
        </p:nvSpPr>
        <p:spPr>
          <a:xfrm>
            <a:off x="1001147" y="1207298"/>
            <a:ext cx="6531" cy="6523"/>
          </a:xfrm>
          <a:custGeom>
            <a:avLst/>
            <a:gdLst>
              <a:gd name="connsiteX0" fmla="*/ 0 w 9797"/>
              <a:gd name="connsiteY0" fmla="*/ 0 h 9785"/>
              <a:gd name="connsiteX1" fmla="*/ 0 w 9797"/>
              <a:gd name="connsiteY1" fmla="*/ 0 h 9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797" h="9785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 w="97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A4E4996-33DE-4912-853E-5FB3EF7DC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0334" y="2976478"/>
            <a:ext cx="8331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7674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FFA6FFE-0612-4593-A10D-3139371FA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009" y="4355059"/>
            <a:ext cx="99335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7674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77922" y="546515"/>
            <a:ext cx="800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chi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ư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rèn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việc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777922" y="1358996"/>
            <a:ext cx="7239000" cy="49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Bắt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lấy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thỏi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thép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hồng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bắt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sống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777922" y="1944309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Quai những nhát búa hăm hở (khiến con cá lửa vùng vẫy, quằn quại, giãy đành đạch, vảy bắn tung tóe thành những tia lửa sáng rực,…)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777922" y="3055559"/>
            <a:ext cx="91440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Quặp thỏi sắt trong đôi kìm sắt dài, dúi đầu nó vào giữa đống than hồng ; lệnh cho thợ phụ thổi bễ. 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777922" y="3844546"/>
            <a:ext cx="91440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Lôi con cá lửa ra, quật nó lên đe, vừa hằm hằm quai búa  choang choang vừa nói rõ to: “Này… Này… Này…”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777922" y="4730371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Trở tay ném thỏi sắt đánh xèo một tiếng vào chậu nước đục ngầu.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777922" y="5138359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Liếc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nhìn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lưỡi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rựa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kẻ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chiến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thắng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bắt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cuộc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phục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mới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37" name="图片 12">
            <a:extLst>
              <a:ext uri="{FF2B5EF4-FFF2-40B4-BE49-F238E27FC236}">
                <a16:creationId xmlns:a16="http://schemas.microsoft.com/office/drawing/2014/main" id="{5A06211A-41FE-4E66-BED0-F8C8671B2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488444" y="3109873"/>
            <a:ext cx="3511296" cy="362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8653D65-A456-4D2A-BD39-57E939642C67}"/>
              </a:ext>
            </a:extLst>
          </p:cNvPr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1F1CCE1-0902-4785-9DDD-7611951CD3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811"/>
          <a:stretch/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3" name="等腰三角形 2">
            <a:extLst>
              <a:ext uri="{FF2B5EF4-FFF2-40B4-BE49-F238E27FC236}">
                <a16:creationId xmlns:a16="http://schemas.microsoft.com/office/drawing/2014/main" id="{F7517DB5-9DBD-4C7C-9D35-89E4D8028C59}"/>
              </a:ext>
            </a:extLst>
          </p:cNvPr>
          <p:cNvSpPr/>
          <p:nvPr/>
        </p:nvSpPr>
        <p:spPr>
          <a:xfrm rot="2187414">
            <a:off x="6548284" y="1415845"/>
            <a:ext cx="4559189" cy="3930335"/>
          </a:xfrm>
          <a:prstGeom prst="triangle">
            <a:avLst/>
          </a:prstGeom>
          <a:noFill/>
          <a:ln>
            <a:solidFill>
              <a:srgbClr val="94BC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13" name="Text Box 48"/>
          <p:cNvSpPr txBox="1">
            <a:spLocks noChangeArrowheads="1"/>
          </p:cNvSpPr>
          <p:nvPr/>
        </p:nvSpPr>
        <p:spPr bwMode="auto">
          <a:xfrm>
            <a:off x="1254653" y="1212108"/>
            <a:ext cx="9144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nhận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xét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gì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miêu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rèn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đang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việc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 (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tác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giả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đã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sát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lọc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chi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thế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nào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15" name="Text Box 49"/>
          <p:cNvSpPr txBox="1">
            <a:spLocks noChangeArrowheads="1"/>
          </p:cNvSpPr>
          <p:nvPr/>
        </p:nvSpPr>
        <p:spPr bwMode="auto">
          <a:xfrm>
            <a:off x="1524000" y="2678153"/>
            <a:ext cx="914400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rèn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miêu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thỏi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thép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rựa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vạm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vỡ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duyên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Thỏi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thép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bỉnh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hung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;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rèn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mẽ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hút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bởi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                 </a:t>
            </a:r>
          </a:p>
        </p:txBody>
      </p:sp>
      <p:sp>
        <p:nvSpPr>
          <p:cNvPr id="16" name="Right Arrow 15"/>
          <p:cNvSpPr>
            <a:spLocks noChangeArrowheads="1"/>
          </p:cNvSpPr>
          <p:nvPr/>
        </p:nvSpPr>
        <p:spPr bwMode="auto">
          <a:xfrm>
            <a:off x="1940453" y="5858981"/>
            <a:ext cx="533400" cy="152400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000099"/>
          </a:solidFill>
          <a:ln w="317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200" b="0" i="0" u="none" strike="noStrike" kern="1200" cap="none" spc="0" normalizeH="0" baseline="0" noProof="0">
              <a:ln>
                <a:noFill/>
              </a:ln>
              <a:solidFill>
                <a:srgbClr val="4E3B3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Text Box 49"/>
          <p:cNvSpPr txBox="1">
            <a:spLocks noChangeArrowheads="1"/>
          </p:cNvSpPr>
          <p:nvPr/>
        </p:nvSpPr>
        <p:spPr bwMode="auto">
          <a:xfrm>
            <a:off x="2626253" y="5633556"/>
            <a:ext cx="5257800" cy="63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hấp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6258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  <p:bldP spid="16" grpId="0" animBg="1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E25F3FC0-E5A4-4C3E-A05B-814F78B87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2944" y="3958106"/>
            <a:ext cx="4260787" cy="273088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8653D65-A456-4D2A-BD39-57E939642C67}"/>
              </a:ext>
            </a:extLst>
          </p:cNvPr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华文楷体" panose="02010600040101010101" pitchFamily="2" charset="-122"/>
              <a:cs typeface="Arial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1F1CCE1-0902-4785-9DDD-7611951CD3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811"/>
          <a:stretch/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1951306" y="1178152"/>
            <a:ext cx="8763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*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văn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cần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lưu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ý:</a:t>
            </a:r>
          </a:p>
        </p:txBody>
      </p:sp>
      <p:sp>
        <p:nvSpPr>
          <p:cNvPr id="31" name="Rectangle 19"/>
          <p:cNvSpPr>
            <a:spLocks noChangeArrowheads="1"/>
          </p:cNvSpPr>
          <p:nvPr/>
        </p:nvSpPr>
        <p:spPr bwMode="auto">
          <a:xfrm>
            <a:off x="709684" y="1848870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định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mục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đích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rõ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ràng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để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tập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trung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ngoại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họat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743021" y="2940071"/>
            <a:ext cx="91106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Tập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trung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kĩ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đối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tượng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định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dụng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nhiều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để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33" name="Text Box 17"/>
          <p:cNvSpPr txBox="1">
            <a:spLocks noChangeArrowheads="1"/>
          </p:cNvSpPr>
          <p:nvPr/>
        </p:nvSpPr>
        <p:spPr bwMode="auto">
          <a:xfrm>
            <a:off x="709683" y="4001732"/>
            <a:ext cx="911066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lọc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để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chi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tiêu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biểu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nổi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bật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gây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ấn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tượng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cần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hợp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với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nhận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xét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tưởng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ví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von…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kín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đáo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hiện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xúc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với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954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8653D65-A456-4D2A-BD39-57E939642C67}"/>
              </a:ext>
            </a:extLst>
          </p:cNvPr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1F1CCE1-0902-4785-9DDD-7611951CD3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811"/>
          <a:stretch/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520687" y="1311343"/>
            <a:ext cx="7624237" cy="223309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6005014" y="3576742"/>
            <a:ext cx="613072" cy="889348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405719" y="4466090"/>
            <a:ext cx="9198591" cy="21394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等腰三角形 2">
            <a:extLst>
              <a:ext uri="{FF2B5EF4-FFF2-40B4-BE49-F238E27FC236}">
                <a16:creationId xmlns:a16="http://schemas.microsoft.com/office/drawing/2014/main" id="{F7517DB5-9DBD-4C7C-9D35-89E4D8028C59}"/>
              </a:ext>
            </a:extLst>
          </p:cNvPr>
          <p:cNvSpPr/>
          <p:nvPr/>
        </p:nvSpPr>
        <p:spPr>
          <a:xfrm rot="2187414">
            <a:off x="8116489" y="1265720"/>
            <a:ext cx="4559189" cy="3930335"/>
          </a:xfrm>
          <a:prstGeom prst="triangle">
            <a:avLst/>
          </a:prstGeom>
          <a:noFill/>
          <a:ln>
            <a:solidFill>
              <a:srgbClr val="94BC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3821438" y="1950845"/>
            <a:ext cx="559329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*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dụng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việc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lọc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chi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để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2520687" y="4669926"/>
            <a:ext cx="687051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điểm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riêng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biệt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tiêu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biểu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miêu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sẽ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đối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tượng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giống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đối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tượng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sẽ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hấp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dẫn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man,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dòng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9365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B0D9D10-3B2C-428D-B4CB-8AF2F2C4D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367" y="1097491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738659" y="2047164"/>
            <a:ext cx="8186977" cy="317857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82113" y="586793"/>
            <a:ext cx="5257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CỦNG CỐ - DẶN DÒ</a:t>
            </a:r>
          </a:p>
        </p:txBody>
      </p:sp>
      <p:sp>
        <p:nvSpPr>
          <p:cNvPr id="3" name="Rectangle 2"/>
          <p:cNvSpPr/>
          <p:nvPr/>
        </p:nvSpPr>
        <p:spPr>
          <a:xfrm>
            <a:off x="1262419" y="2666954"/>
            <a:ext cx="66080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nhà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lọc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kết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quả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thường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gặp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thầy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hàng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xóm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,…)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để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lập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ý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văn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tả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TLV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tuần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13 -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Luyện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tập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tả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Tả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ngoại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3961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8653D65-A456-4D2A-BD39-57E939642C67}"/>
              </a:ext>
            </a:extLst>
          </p:cNvPr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1F1CCE1-0902-4785-9DDD-7611951CD3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811"/>
          <a:stretch/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7" name="矩形 7">
            <a:extLst>
              <a:ext uri="{FF2B5EF4-FFF2-40B4-BE49-F238E27FC236}">
                <a16:creationId xmlns:a16="http://schemas.microsoft.com/office/drawing/2014/main" id="{B8AA3D69-97A1-4ABC-A929-FA638C401DA9}"/>
              </a:ext>
            </a:extLst>
          </p:cNvPr>
          <p:cNvSpPr/>
          <p:nvPr/>
        </p:nvSpPr>
        <p:spPr>
          <a:xfrm>
            <a:off x="1669516" y="2713863"/>
            <a:ext cx="10522484" cy="27150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THANK YOU</a:t>
            </a:r>
            <a:endParaRPr lang="zh-CN" alt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5D9DAC76-1D4A-48F2-A942-A7803AA8C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4745" y="989635"/>
            <a:ext cx="4754880" cy="58683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7B0D9D10-3B2C-428D-B4CB-8AF2F2C4D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3367" y="1097491"/>
            <a:ext cx="6748803" cy="599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6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94765C9-549D-4B63-90DF-E857FB9E0969}"/>
              </a:ext>
            </a:extLst>
          </p:cNvPr>
          <p:cNvSpPr/>
          <p:nvPr/>
        </p:nvSpPr>
        <p:spPr>
          <a:xfrm>
            <a:off x="787400" y="571500"/>
            <a:ext cx="10617200" cy="5715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14">
            <a:extLst>
              <a:ext uri="{FF2B5EF4-FFF2-40B4-BE49-F238E27FC236}">
                <a16:creationId xmlns:a16="http://schemas.microsoft.com/office/drawing/2014/main" id="{F54E03E6-0512-456B-AC05-8CAC37865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348" y="900563"/>
            <a:ext cx="10237305" cy="5056875"/>
          </a:xfrm>
          <a:prstGeom prst="roundRect">
            <a:avLst>
              <a:gd name="adj" fmla="val 16667"/>
            </a:avLst>
          </a:prstGeom>
          <a:noFill/>
          <a:ln w="38100" cmpd="dbl" algn="ctr">
            <a:solidFill>
              <a:srgbClr val="008000"/>
            </a:solidFill>
            <a:prstDash val="lgDashDot"/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TẠO CỦA BÀI VĂN TẢ NGƯỜI</a:t>
            </a: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  <a:buFontTx/>
              <a:buAutoNum type="alphaLcParenR"/>
            </a:pP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vóc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  <a:buFontTx/>
              <a:buAutoNum type="alphaLcParenR"/>
            </a:pP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,…).</a:t>
            </a: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43" name="Picture 11">
            <a:extLst>
              <a:ext uri="{FF2B5EF4-FFF2-40B4-BE49-F238E27FC236}">
                <a16:creationId xmlns:a16="http://schemas.microsoft.com/office/drawing/2014/main" id="{3EF3B5F4-A997-4F97-952C-CDE7E9420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398000" y="4650922"/>
            <a:ext cx="2540000" cy="220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4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74733" y="531516"/>
            <a:ext cx="10080338" cy="557167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796324">
            <a:off x="-480248" y="1855058"/>
            <a:ext cx="2600277" cy="86991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015142" y="3053123"/>
            <a:ext cx="7288401" cy="1181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27"/>
              </a:lnSpc>
            </a:pPr>
            <a:r>
              <a:rPr lang="en-US" sz="11467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11467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467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11467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17086" y="531517"/>
            <a:ext cx="2305671" cy="21799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316855">
            <a:off x="9385636" y="754844"/>
            <a:ext cx="2134019" cy="6790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0654" y="4071572"/>
            <a:ext cx="4865987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ADMIN\Desktop\Lam tac\9309ac64-8288-4ea0-aa2f-061f9418d41f.jpg">
            <a:extLst>
              <a:ext uri="{FF2B5EF4-FFF2-40B4-BE49-F238E27FC236}">
                <a16:creationId xmlns:a16="http://schemas.microsoft.com/office/drawing/2014/main" id="{FBDA7382-2C76-4E8C-AB48-62D4AFCEA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7" y="0"/>
            <a:ext cx="12209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79" y="0"/>
            <a:ext cx="829764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627020"/>
            <a:ext cx="3204262" cy="4149521"/>
          </a:xfrm>
          <a:prstGeom prst="rect">
            <a:avLst/>
          </a:prstGeom>
        </p:spPr>
      </p:pic>
      <p:pic>
        <p:nvPicPr>
          <p:cNvPr id="9" name="Picture 8" descr="Cartoon Flowers Stock Illustrations – 158,486 Cartoon Flowers Stock  Illustrations, Vectors &amp;amp; Clipart - Dreamstime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00" b="33500" l="34625" r="63125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98" t="3836" r="35302" b="65836"/>
          <a:stretch/>
        </p:blipFill>
        <p:spPr bwMode="auto">
          <a:xfrm>
            <a:off x="8174525" y="1143001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artoon Flowers Stock Illustrations – 158,486 Cartoon Flowers Stock  Illustrations, Vectors &amp;amp; Clipart - Dreamstime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375" b="96625" l="64375" r="9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46" t="64582" r="5354" b="5090"/>
          <a:stretch/>
        </p:blipFill>
        <p:spPr bwMode="auto">
          <a:xfrm>
            <a:off x="7364541" y="2724150"/>
            <a:ext cx="1381484" cy="139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artoon Flowers Stock Illustrations – 158,486 Cartoon Flowers Stock  Illustrations, Vectors &amp;amp; Clipart - Dreamstime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500" b="63750" l="6125" r="3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6" t="36750" r="63354" b="32922"/>
          <a:stretch/>
        </p:blipFill>
        <p:spPr bwMode="auto">
          <a:xfrm>
            <a:off x="9450805" y="2400089"/>
            <a:ext cx="1105310" cy="111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Flowers Stock Illustrations – 158,486 Cartoon Flowers Stock  Illustrations, Vectors &amp;amp; Clipart - Dreamstime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25" b="32875" l="3875" r="34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8" t="3750" r="64052" b="65922"/>
          <a:stretch/>
        </p:blipFill>
        <p:spPr bwMode="auto">
          <a:xfrm>
            <a:off x="5560705" y="1892512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5764958" y="1329119"/>
            <a:ext cx="1259506" cy="317865"/>
          </a:xfrm>
          <a:prstGeom prst="wedgeRoundRectCallout">
            <a:avLst>
              <a:gd name="adj1" fmla="val -17370"/>
              <a:gd name="adj2" fmla="val 87777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140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Hoa điểm tốt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8974176" y="878179"/>
            <a:ext cx="1259506" cy="288968"/>
          </a:xfrm>
          <a:prstGeom prst="wedgeRoundRectCallout">
            <a:avLst>
              <a:gd name="adj1" fmla="val -31223"/>
              <a:gd name="adj2" fmla="val 81540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140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Hoa tốt bụng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10064123" y="1912915"/>
            <a:ext cx="1145005" cy="288968"/>
          </a:xfrm>
          <a:prstGeom prst="wedgeRoundRectCallout">
            <a:avLst>
              <a:gd name="adj1" fmla="val -26028"/>
              <a:gd name="adj2" fmla="val 100253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140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Hoa biết ơn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7054204" y="2438435"/>
            <a:ext cx="1624893" cy="288968"/>
          </a:xfrm>
          <a:prstGeom prst="wedgeRoundRectCallout">
            <a:avLst>
              <a:gd name="adj1" fmla="val -10417"/>
              <a:gd name="adj2" fmla="val 95230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140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Hoa ngoan ngoãn</a:t>
            </a:r>
          </a:p>
        </p:txBody>
      </p:sp>
      <p:pic>
        <p:nvPicPr>
          <p:cNvPr id="5" name="Picture 4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81"/>
          <a:stretch/>
        </p:blipFill>
        <p:spPr>
          <a:xfrm>
            <a:off x="1220987" y="4489239"/>
            <a:ext cx="4978465" cy="2934017"/>
          </a:xfrm>
          <a:prstGeom prst="rect">
            <a:avLst/>
          </a:prstGeom>
        </p:spPr>
      </p:pic>
      <p:pic>
        <p:nvPicPr>
          <p:cNvPr id="8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005681" y="413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9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3208" numSld="999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17" grpId="0" animBg="1"/>
      <p:bldP spid="18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\Desktop\Lam tac\9309ac64-8288-4ea0-aa2f-061f9418d41f.jpg">
            <a:extLst>
              <a:ext uri="{FF2B5EF4-FFF2-40B4-BE49-F238E27FC236}">
                <a16:creationId xmlns:a16="http://schemas.microsoft.com/office/drawing/2014/main" id="{17E46E06-2A0B-4DEA-9057-86AB43368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7" y="0"/>
            <a:ext cx="12209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6" descr="Cartoon Flowers Stock Illustrations – 158,486 Cartoon Flowers Stock  Illustrations, Vectors &amp;amp; Clipart - Dreamstime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125" b="32875" l="3875" r="34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8" t="3750" r="64052" b="65922"/>
          <a:stretch/>
        </p:blipFill>
        <p:spPr bwMode="auto">
          <a:xfrm>
            <a:off x="10820400" y="127423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64398" y="304800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914446">
              <a:defRPr/>
            </a:pPr>
            <a:r>
              <a:rPr lang="en-US" sz="4400" dirty="0">
                <a:solidFill>
                  <a:srgbClr val="F796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</a:t>
            </a:r>
            <a:r>
              <a:rPr lang="vi-VN" sz="4400" dirty="0">
                <a:solidFill>
                  <a:srgbClr val="F796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Hạng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A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Cháng</a:t>
            </a:r>
            <a:endParaRPr lang="vi-VN" sz="4400" dirty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6945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914446"/>
            <a:r>
              <a:rPr lang="en-US" sz="4400" dirty="0">
                <a:solidFill>
                  <a:srgbClr val="F796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Sử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3107940"/>
            <a:ext cx="798097" cy="782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4306778"/>
            <a:ext cx="807556" cy="7783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61914" y="54821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914446"/>
            <a:r>
              <a:rPr lang="en-US" sz="4400" dirty="0">
                <a:solidFill>
                  <a:srgbClr val="F796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 Nam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5559134"/>
            <a:ext cx="807556" cy="7783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4400" y="323741"/>
            <a:ext cx="9525000" cy="1107798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just" defTabSz="914446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“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Mười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tám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ngực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nở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vòng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cung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da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đỏ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lim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bắp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bắp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rắn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trắc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gụ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,..”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63823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\Desktop\Lam tac\9309ac64-8288-4ea0-aa2f-061f9418d41f.jpg">
            <a:extLst>
              <a:ext uri="{FF2B5EF4-FFF2-40B4-BE49-F238E27FC236}">
                <a16:creationId xmlns:a16="http://schemas.microsoft.com/office/drawing/2014/main" id="{F6E1F681-9DD5-47B4-8FC4-A1AC38E2F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7" y="0"/>
            <a:ext cx="12209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artoon Flowers Stock Illustrations – 158,486 Cartoon Flowers Stock  Illustrations, Vectors &amp;amp; Clipart - Dreamstime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375" b="96625" l="64375" r="9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46" t="64582" r="5354" b="5090"/>
          <a:stretch/>
        </p:blipFill>
        <p:spPr bwMode="auto">
          <a:xfrm>
            <a:off x="10892979" y="146591"/>
            <a:ext cx="1141723" cy="115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64398" y="304800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914446">
              <a:defRPr/>
            </a:pPr>
            <a:r>
              <a:rPr lang="en-US" sz="4400" dirty="0">
                <a:solidFill>
                  <a:srgbClr val="F796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</a:t>
            </a:r>
            <a:r>
              <a:rPr lang="vi-VN" sz="4400" dirty="0">
                <a:solidFill>
                  <a:srgbClr val="F796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Thánh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Gióng</a:t>
            </a:r>
            <a:endParaRPr lang="vi-VN" sz="4400" dirty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6945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914446"/>
            <a:r>
              <a:rPr lang="en-US" sz="4400" dirty="0">
                <a:solidFill>
                  <a:srgbClr val="F796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Chử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Tử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3107940"/>
            <a:ext cx="798097" cy="782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4306778"/>
            <a:ext cx="807556" cy="7783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61914" y="54821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914446"/>
            <a:r>
              <a:rPr lang="en-US" sz="4400" dirty="0">
                <a:solidFill>
                  <a:srgbClr val="F796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Mai An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Tiêm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5559134"/>
            <a:ext cx="807556" cy="7783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95563" y="422327"/>
            <a:ext cx="9525000" cy="2092683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just" defTabSz="914446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“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Vươn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bỗng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to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sừng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sững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Mặc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áo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giáp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sắt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nón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sắt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cầm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gậy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sắt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múa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quanh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vòng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làng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nhảy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lưng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ngựa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840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\Desktop\Lam tac\9309ac64-8288-4ea0-aa2f-061f9418d41f.jpg">
            <a:extLst>
              <a:ext uri="{FF2B5EF4-FFF2-40B4-BE49-F238E27FC236}">
                <a16:creationId xmlns:a16="http://schemas.microsoft.com/office/drawing/2014/main" id="{17787C9A-80A1-4C59-BE86-B5428C230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7" y="0"/>
            <a:ext cx="12209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artoon Flowers Stock Illustrations – 158,486 Cartoon Flowers Stock  Illustrations, Vectors &amp;amp; Clipart - Dreamstime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500" b="63750" l="6125" r="3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6" t="36750" r="63354" b="32922"/>
          <a:stretch/>
        </p:blipFill>
        <p:spPr bwMode="auto">
          <a:xfrm>
            <a:off x="11071610" y="152401"/>
            <a:ext cx="1105310" cy="111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64398" y="4221950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914446">
              <a:defRPr/>
            </a:pPr>
            <a:r>
              <a:rPr lang="en-US" sz="4400" dirty="0">
                <a:solidFill>
                  <a:srgbClr val="F796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</a:t>
            </a:r>
            <a:r>
              <a:rPr lang="vi-VN" sz="4400" dirty="0">
                <a:solidFill>
                  <a:srgbClr val="F796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A-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lếch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-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xây</a:t>
            </a:r>
            <a:endParaRPr lang="vi-VN" sz="4400" dirty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6945" y="54556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914446"/>
            <a:r>
              <a:rPr lang="en-US" sz="4400" dirty="0">
                <a:solidFill>
                  <a:srgbClr val="F796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nông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dân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4281889"/>
            <a:ext cx="798097" cy="782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5525978"/>
            <a:ext cx="807556" cy="7783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61914" y="30056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914446"/>
            <a:r>
              <a:rPr lang="en-US" sz="4400" dirty="0">
                <a:solidFill>
                  <a:srgbClr val="F7964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Anh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nhân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3082634"/>
            <a:ext cx="807556" cy="7783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20141" y="313561"/>
            <a:ext cx="9525000" cy="2379621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just" defTabSz="914446"/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“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Người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ngoại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quốc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cao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lớn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mái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tóc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vàng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óng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lên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như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một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mảng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nắng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…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Bộ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quần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áo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màu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xanh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công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nhân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thân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hình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chắc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và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khỏe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khuôn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mặt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to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chất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phác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…,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tất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cả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gợi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lên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ngay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từ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phút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đầu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tiên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nét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gần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gũi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thân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mật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.”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chỉ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nhân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vật</a:t>
            </a:r>
            <a:r>
              <a:rPr lang="en-US" sz="29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367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DMIN\Desktop\Lam tac\9309ac64-8288-4ea0-aa2f-061f9418d41f.jpg">
            <a:extLst>
              <a:ext uri="{FF2B5EF4-FFF2-40B4-BE49-F238E27FC236}">
                <a16:creationId xmlns:a16="http://schemas.microsoft.com/office/drawing/2014/main" id="{8868E354-6BB5-4A22-96D9-E341D011A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7" y="0"/>
            <a:ext cx="12209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artoon Flowers Stock Illustrations – 158,486 Cartoon Flowers Stock  Illustrations, Vectors &amp;amp; Clipart - Dreamstime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00" b="33500" l="34625" r="63125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98" t="3836" r="35302" b="65836"/>
          <a:stretch/>
        </p:blipFill>
        <p:spPr bwMode="auto">
          <a:xfrm>
            <a:off x="10963843" y="1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64398" y="5479250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914446">
              <a:defRPr/>
            </a:pPr>
            <a:r>
              <a:rPr lang="vi-VN" sz="4400" dirty="0">
                <a:solidFill>
                  <a:srgbClr val="F79646"/>
                </a:solidFill>
                <a:latin typeface="+mj-lt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dirty="0" err="1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440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tịch</a:t>
            </a:r>
            <a:r>
              <a:rPr lang="en-US" sz="440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Hồ</a:t>
            </a:r>
            <a:r>
              <a:rPr lang="en-US" sz="440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Chí</a:t>
            </a:r>
            <a:r>
              <a:rPr lang="en-US" sz="440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 Minh</a:t>
            </a:r>
            <a:endParaRPr lang="vi-VN" sz="4400" dirty="0">
              <a:solidFill>
                <a:srgbClr val="002060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56945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914446"/>
            <a:r>
              <a:rPr lang="en-US" sz="4400" dirty="0">
                <a:solidFill>
                  <a:srgbClr val="F79646"/>
                </a:solidFill>
                <a:latin typeface="+mj-lt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Anh Ba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5539189"/>
            <a:ext cx="798097" cy="782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4306778"/>
            <a:ext cx="807556" cy="7783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61914" y="30056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defTabSz="914446"/>
            <a:r>
              <a:rPr lang="en-US" sz="4400" dirty="0">
                <a:solidFill>
                  <a:srgbClr val="F79646"/>
                </a:solidFill>
                <a:latin typeface="+mj-lt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Anh Lê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3082634"/>
            <a:ext cx="807556" cy="7783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01287" y="404390"/>
            <a:ext cx="9525000" cy="2092683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just" defTabSz="914446"/>
            <a:r>
              <a:rPr lang="en-US" sz="3200" b="1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“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Vị</a:t>
            </a:r>
            <a:r>
              <a:rPr lang="en-US" sz="3200" b="1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lãnh</a:t>
            </a:r>
            <a:r>
              <a:rPr lang="en-US" sz="3200" b="1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tụ</a:t>
            </a:r>
            <a:r>
              <a:rPr lang="en-US" sz="3200" b="1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vĩ</a:t>
            </a:r>
            <a:r>
              <a:rPr lang="en-US" sz="3200" b="1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đại</a:t>
            </a:r>
            <a:r>
              <a:rPr lang="en-US" sz="3200" b="1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200" b="1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dân</a:t>
            </a:r>
            <a:r>
              <a:rPr lang="en-US" sz="3200" b="1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tộc</a:t>
            </a:r>
            <a:r>
              <a:rPr lang="en-US" sz="3200" b="1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Việt</a:t>
            </a:r>
            <a:r>
              <a:rPr lang="en-US" sz="3200" b="1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dáng</a:t>
            </a:r>
            <a:r>
              <a:rPr lang="en-US" sz="3200" b="1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3200" b="1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3200" b="1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3200" b="1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thanh</a:t>
            </a:r>
            <a:r>
              <a:rPr lang="en-US" sz="3200" b="1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thanh</a:t>
            </a:r>
            <a:r>
              <a:rPr lang="en-US" sz="3200" b="1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mái</a:t>
            </a:r>
            <a:r>
              <a:rPr lang="en-US" sz="3200" b="1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tóc</a:t>
            </a:r>
            <a:r>
              <a:rPr lang="en-US" sz="3200" b="1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bạc</a:t>
            </a:r>
            <a:r>
              <a:rPr lang="en-US" sz="3200" b="1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phơ</a:t>
            </a:r>
            <a:r>
              <a:rPr lang="en-US" sz="3200" b="1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vầng</a:t>
            </a:r>
            <a:r>
              <a:rPr lang="en-US" sz="3200" b="1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trán</a:t>
            </a:r>
            <a:r>
              <a:rPr lang="en-US" sz="3200" b="1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rộng</a:t>
            </a:r>
            <a:r>
              <a:rPr lang="en-US" sz="3200" b="1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mắt</a:t>
            </a:r>
            <a:r>
              <a:rPr lang="en-US" sz="3200" b="1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3200" b="1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200" b="1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3200" b="1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râu</a:t>
            </a:r>
            <a:r>
              <a:rPr lang="en-US" sz="3200" b="1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hơi</a:t>
            </a:r>
            <a:r>
              <a:rPr lang="en-US" sz="3200" b="1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3200" b="1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nước</a:t>
            </a:r>
            <a:r>
              <a:rPr lang="en-US" sz="3200" b="1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da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nâu</a:t>
            </a:r>
            <a:r>
              <a:rPr lang="en-US" sz="3200" b="1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3200" b="1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sương</a:t>
            </a:r>
            <a:r>
              <a:rPr lang="en-US" sz="3200" b="1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sz="3200" b="1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,…”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+mj-lt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1107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1801</Words>
  <Application>Microsoft Office PowerPoint</Application>
  <PresentationFormat>Widescreen</PresentationFormat>
  <Paragraphs>105</Paragraphs>
  <Slides>25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Arial-Rounded</vt:lpstr>
      <vt:lpstr>Calibri</vt:lpstr>
      <vt:lpstr>等线</vt:lpstr>
      <vt:lpstr>Franklin Gothic Book</vt:lpstr>
      <vt:lpstr>Franklin Gothic Medium</vt:lpstr>
      <vt:lpstr>华文楷体</vt:lpstr>
      <vt:lpstr>Times New Roman</vt:lpstr>
      <vt:lpstr>Wingdings</vt:lpstr>
      <vt:lpstr>Wingdings 2</vt:lpstr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</cp:lastModifiedBy>
  <cp:revision>41</cp:revision>
  <dcterms:created xsi:type="dcterms:W3CDTF">2017-11-05T02:32:51Z</dcterms:created>
  <dcterms:modified xsi:type="dcterms:W3CDTF">2021-11-25T20:52:40Z</dcterms:modified>
</cp:coreProperties>
</file>